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Roboto"/>
      <p:regular r:id="rId41"/>
      <p:bold r:id="rId42"/>
      <p:italic r:id="rId43"/>
      <p:boldItalic r:id="rId44"/>
    </p:embeddedFont>
    <p:embeddedFont>
      <p:font typeface="Titillium Web"/>
      <p:regular r:id="rId45"/>
      <p:bold r:id="rId46"/>
      <p:italic r:id="rId47"/>
      <p:boldItalic r:id="rId48"/>
    </p:embeddedFont>
    <p:embeddedFont>
      <p:font typeface="Titillium Web ExtraLight"/>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Roboto-bold.fntdata"/><Relationship Id="rId41" Type="http://schemas.openxmlformats.org/officeDocument/2006/relationships/font" Target="fonts/Roboto-regular.fntdata"/><Relationship Id="rId44" Type="http://schemas.openxmlformats.org/officeDocument/2006/relationships/font" Target="fonts/Roboto-boldItalic.fntdata"/><Relationship Id="rId43" Type="http://schemas.openxmlformats.org/officeDocument/2006/relationships/font" Target="fonts/Roboto-italic.fntdata"/><Relationship Id="rId46" Type="http://schemas.openxmlformats.org/officeDocument/2006/relationships/font" Target="fonts/TitilliumWeb-bold.fntdata"/><Relationship Id="rId45" Type="http://schemas.openxmlformats.org/officeDocument/2006/relationships/font" Target="fonts/TitilliumWeb-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TitilliumWeb-boldItalic.fntdata"/><Relationship Id="rId47" Type="http://schemas.openxmlformats.org/officeDocument/2006/relationships/font" Target="fonts/TitilliumWeb-italic.fntdata"/><Relationship Id="rId49" Type="http://schemas.openxmlformats.org/officeDocument/2006/relationships/font" Target="fonts/TitilliumWebExtraLight-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TitilliumWebExtraLight-italic.fntdata"/><Relationship Id="rId50" Type="http://schemas.openxmlformats.org/officeDocument/2006/relationships/font" Target="fonts/TitilliumWebExtraLight-bold.fntdata"/><Relationship Id="rId52" Type="http://schemas.openxmlformats.org/officeDocument/2006/relationships/font" Target="fonts/TitilliumWebExtraLight-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0" name="Shape 820"/>
        <p:cNvGrpSpPr/>
        <p:nvPr/>
      </p:nvGrpSpPr>
      <p:grpSpPr>
        <a:xfrm>
          <a:off x="0" y="0"/>
          <a:ext cx="0" cy="0"/>
          <a:chOff x="0" y="0"/>
          <a:chExt cx="0" cy="0"/>
        </a:xfrm>
      </p:grpSpPr>
      <p:sp>
        <p:nvSpPr>
          <p:cNvPr id="821" name="Google Shape;821;g81ef6a170d_2_7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2" name="Google Shape;822;g81ef6a170d_2_7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6" name="Shape 896"/>
        <p:cNvGrpSpPr/>
        <p:nvPr/>
      </p:nvGrpSpPr>
      <p:grpSpPr>
        <a:xfrm>
          <a:off x="0" y="0"/>
          <a:ext cx="0" cy="0"/>
          <a:chOff x="0" y="0"/>
          <a:chExt cx="0" cy="0"/>
        </a:xfrm>
      </p:grpSpPr>
      <p:sp>
        <p:nvSpPr>
          <p:cNvPr id="897" name="Google Shape;897;g81ef6a170d_0_25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8" name="Google Shape;898;g81ef6a170d_0_25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4" name="Shape 904"/>
        <p:cNvGrpSpPr/>
        <p:nvPr/>
      </p:nvGrpSpPr>
      <p:grpSpPr>
        <a:xfrm>
          <a:off x="0" y="0"/>
          <a:ext cx="0" cy="0"/>
          <a:chOff x="0" y="0"/>
          <a:chExt cx="0" cy="0"/>
        </a:xfrm>
      </p:grpSpPr>
      <p:sp>
        <p:nvSpPr>
          <p:cNvPr id="905" name="Google Shape;905;g81ef6a170d_0_25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6" name="Google Shape;906;g81ef6a170d_0_25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3" name="Shape 913"/>
        <p:cNvGrpSpPr/>
        <p:nvPr/>
      </p:nvGrpSpPr>
      <p:grpSpPr>
        <a:xfrm>
          <a:off x="0" y="0"/>
          <a:ext cx="0" cy="0"/>
          <a:chOff x="0" y="0"/>
          <a:chExt cx="0" cy="0"/>
        </a:xfrm>
      </p:grpSpPr>
      <p:sp>
        <p:nvSpPr>
          <p:cNvPr id="914" name="Google Shape;914;g81ef6a170d_0_25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5" name="Google Shape;915;g81ef6a170d_0_25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1" name="Shape 921"/>
        <p:cNvGrpSpPr/>
        <p:nvPr/>
      </p:nvGrpSpPr>
      <p:grpSpPr>
        <a:xfrm>
          <a:off x="0" y="0"/>
          <a:ext cx="0" cy="0"/>
          <a:chOff x="0" y="0"/>
          <a:chExt cx="0" cy="0"/>
        </a:xfrm>
      </p:grpSpPr>
      <p:sp>
        <p:nvSpPr>
          <p:cNvPr id="922" name="Google Shape;922;g81ef6a170d_0_26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3" name="Google Shape;923;g81ef6a170d_0_26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8" name="Shape 928"/>
        <p:cNvGrpSpPr/>
        <p:nvPr/>
      </p:nvGrpSpPr>
      <p:grpSpPr>
        <a:xfrm>
          <a:off x="0" y="0"/>
          <a:ext cx="0" cy="0"/>
          <a:chOff x="0" y="0"/>
          <a:chExt cx="0" cy="0"/>
        </a:xfrm>
      </p:grpSpPr>
      <p:sp>
        <p:nvSpPr>
          <p:cNvPr id="929" name="Google Shape;929;g81ef6a170d_0_26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0" name="Google Shape;930;g81ef6a170d_0_26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9" name="Shape 939"/>
        <p:cNvGrpSpPr/>
        <p:nvPr/>
      </p:nvGrpSpPr>
      <p:grpSpPr>
        <a:xfrm>
          <a:off x="0" y="0"/>
          <a:ext cx="0" cy="0"/>
          <a:chOff x="0" y="0"/>
          <a:chExt cx="0" cy="0"/>
        </a:xfrm>
      </p:grpSpPr>
      <p:sp>
        <p:nvSpPr>
          <p:cNvPr id="940" name="Google Shape;940;g81ef6a170d_0_26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1" name="Google Shape;941;g81ef6a170d_0_26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8" name="Shape 948"/>
        <p:cNvGrpSpPr/>
        <p:nvPr/>
      </p:nvGrpSpPr>
      <p:grpSpPr>
        <a:xfrm>
          <a:off x="0" y="0"/>
          <a:ext cx="0" cy="0"/>
          <a:chOff x="0" y="0"/>
          <a:chExt cx="0" cy="0"/>
        </a:xfrm>
      </p:grpSpPr>
      <p:sp>
        <p:nvSpPr>
          <p:cNvPr id="949" name="Google Shape;949;g894afd766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894afd766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5" name="Shape 955"/>
        <p:cNvGrpSpPr/>
        <p:nvPr/>
      </p:nvGrpSpPr>
      <p:grpSpPr>
        <a:xfrm>
          <a:off x="0" y="0"/>
          <a:ext cx="0" cy="0"/>
          <a:chOff x="0" y="0"/>
          <a:chExt cx="0" cy="0"/>
        </a:xfrm>
      </p:grpSpPr>
      <p:sp>
        <p:nvSpPr>
          <p:cNvPr id="956" name="Google Shape;956;g894afd7664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7" name="Google Shape;957;g894afd7664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1" name="Shape 961"/>
        <p:cNvGrpSpPr/>
        <p:nvPr/>
      </p:nvGrpSpPr>
      <p:grpSpPr>
        <a:xfrm>
          <a:off x="0" y="0"/>
          <a:ext cx="0" cy="0"/>
          <a:chOff x="0" y="0"/>
          <a:chExt cx="0" cy="0"/>
        </a:xfrm>
      </p:grpSpPr>
      <p:sp>
        <p:nvSpPr>
          <p:cNvPr id="962" name="Google Shape;962;g894afd7664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894afd7664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7" name="Shape 967"/>
        <p:cNvGrpSpPr/>
        <p:nvPr/>
      </p:nvGrpSpPr>
      <p:grpSpPr>
        <a:xfrm>
          <a:off x="0" y="0"/>
          <a:ext cx="0" cy="0"/>
          <a:chOff x="0" y="0"/>
          <a:chExt cx="0" cy="0"/>
        </a:xfrm>
      </p:grpSpPr>
      <p:sp>
        <p:nvSpPr>
          <p:cNvPr id="968" name="Google Shape;968;g894afd7664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894afd7664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0" name="Shape 830"/>
        <p:cNvGrpSpPr/>
        <p:nvPr/>
      </p:nvGrpSpPr>
      <p:grpSpPr>
        <a:xfrm>
          <a:off x="0" y="0"/>
          <a:ext cx="0" cy="0"/>
          <a:chOff x="0" y="0"/>
          <a:chExt cx="0" cy="0"/>
        </a:xfrm>
      </p:grpSpPr>
      <p:sp>
        <p:nvSpPr>
          <p:cNvPr id="831" name="Google Shape;831;g81ef6a170d_2_7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2" name="Google Shape;832;g81ef6a170d_2_7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3" name="Shape 973"/>
        <p:cNvGrpSpPr/>
        <p:nvPr/>
      </p:nvGrpSpPr>
      <p:grpSpPr>
        <a:xfrm>
          <a:off x="0" y="0"/>
          <a:ext cx="0" cy="0"/>
          <a:chOff x="0" y="0"/>
          <a:chExt cx="0" cy="0"/>
        </a:xfrm>
      </p:grpSpPr>
      <p:sp>
        <p:nvSpPr>
          <p:cNvPr id="974" name="Google Shape;974;g894afd7664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5" name="Google Shape;975;g894afd7664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9" name="Shape 979"/>
        <p:cNvGrpSpPr/>
        <p:nvPr/>
      </p:nvGrpSpPr>
      <p:grpSpPr>
        <a:xfrm>
          <a:off x="0" y="0"/>
          <a:ext cx="0" cy="0"/>
          <a:chOff x="0" y="0"/>
          <a:chExt cx="0" cy="0"/>
        </a:xfrm>
      </p:grpSpPr>
      <p:sp>
        <p:nvSpPr>
          <p:cNvPr id="980" name="Google Shape;980;g81ef6a170d_0_25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1" name="Google Shape;981;g81ef6a170d_0_25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0" name="Shape 990"/>
        <p:cNvGrpSpPr/>
        <p:nvPr/>
      </p:nvGrpSpPr>
      <p:grpSpPr>
        <a:xfrm>
          <a:off x="0" y="0"/>
          <a:ext cx="0" cy="0"/>
          <a:chOff x="0" y="0"/>
          <a:chExt cx="0" cy="0"/>
        </a:xfrm>
      </p:grpSpPr>
      <p:sp>
        <p:nvSpPr>
          <p:cNvPr id="991" name="Google Shape;991;g81ef6a170d_0_26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2" name="Google Shape;992;g81ef6a170d_0_26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9" name="Shape 999"/>
        <p:cNvGrpSpPr/>
        <p:nvPr/>
      </p:nvGrpSpPr>
      <p:grpSpPr>
        <a:xfrm>
          <a:off x="0" y="0"/>
          <a:ext cx="0" cy="0"/>
          <a:chOff x="0" y="0"/>
          <a:chExt cx="0" cy="0"/>
        </a:xfrm>
      </p:grpSpPr>
      <p:sp>
        <p:nvSpPr>
          <p:cNvPr id="1000" name="Google Shape;1000;g81ef6a170d_0_26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1" name="Google Shape;1001;g81ef6a170d_0_26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7" name="Shape 1007"/>
        <p:cNvGrpSpPr/>
        <p:nvPr/>
      </p:nvGrpSpPr>
      <p:grpSpPr>
        <a:xfrm>
          <a:off x="0" y="0"/>
          <a:ext cx="0" cy="0"/>
          <a:chOff x="0" y="0"/>
          <a:chExt cx="0" cy="0"/>
        </a:xfrm>
      </p:grpSpPr>
      <p:sp>
        <p:nvSpPr>
          <p:cNvPr id="1008" name="Google Shape;1008;g8c61438c4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9" name="Google Shape;1009;g8c61438c4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2" name="Shape 1012"/>
        <p:cNvGrpSpPr/>
        <p:nvPr/>
      </p:nvGrpSpPr>
      <p:grpSpPr>
        <a:xfrm>
          <a:off x="0" y="0"/>
          <a:ext cx="0" cy="0"/>
          <a:chOff x="0" y="0"/>
          <a:chExt cx="0" cy="0"/>
        </a:xfrm>
      </p:grpSpPr>
      <p:sp>
        <p:nvSpPr>
          <p:cNvPr id="1013" name="Google Shape;1013;g8c61438c4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4" name="Google Shape;1014;g8c61438c4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0" name="Shape 1020"/>
        <p:cNvGrpSpPr/>
        <p:nvPr/>
      </p:nvGrpSpPr>
      <p:grpSpPr>
        <a:xfrm>
          <a:off x="0" y="0"/>
          <a:ext cx="0" cy="0"/>
          <a:chOff x="0" y="0"/>
          <a:chExt cx="0" cy="0"/>
        </a:xfrm>
      </p:grpSpPr>
      <p:sp>
        <p:nvSpPr>
          <p:cNvPr id="1021" name="Google Shape;1021;g8c586a01d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8c586a01d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7" name="Shape 1027"/>
        <p:cNvGrpSpPr/>
        <p:nvPr/>
      </p:nvGrpSpPr>
      <p:grpSpPr>
        <a:xfrm>
          <a:off x="0" y="0"/>
          <a:ext cx="0" cy="0"/>
          <a:chOff x="0" y="0"/>
          <a:chExt cx="0" cy="0"/>
        </a:xfrm>
      </p:grpSpPr>
      <p:sp>
        <p:nvSpPr>
          <p:cNvPr id="1028" name="Google Shape;1028;g8c586a01d3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8c586a01d3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2" name="Shape 1032"/>
        <p:cNvGrpSpPr/>
        <p:nvPr/>
      </p:nvGrpSpPr>
      <p:grpSpPr>
        <a:xfrm>
          <a:off x="0" y="0"/>
          <a:ext cx="0" cy="0"/>
          <a:chOff x="0" y="0"/>
          <a:chExt cx="0" cy="0"/>
        </a:xfrm>
      </p:grpSpPr>
      <p:sp>
        <p:nvSpPr>
          <p:cNvPr id="1033" name="Google Shape;1033;g8c586a01d3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8c586a01d3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0" name="Shape 1040"/>
        <p:cNvGrpSpPr/>
        <p:nvPr/>
      </p:nvGrpSpPr>
      <p:grpSpPr>
        <a:xfrm>
          <a:off x="0" y="0"/>
          <a:ext cx="0" cy="0"/>
          <a:chOff x="0" y="0"/>
          <a:chExt cx="0" cy="0"/>
        </a:xfrm>
      </p:grpSpPr>
      <p:sp>
        <p:nvSpPr>
          <p:cNvPr id="1041" name="Google Shape;1041;g8c586a01d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2" name="Google Shape;1042;g8c586a01d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9" name="Shape 839"/>
        <p:cNvGrpSpPr/>
        <p:nvPr/>
      </p:nvGrpSpPr>
      <p:grpSpPr>
        <a:xfrm>
          <a:off x="0" y="0"/>
          <a:ext cx="0" cy="0"/>
          <a:chOff x="0" y="0"/>
          <a:chExt cx="0" cy="0"/>
        </a:xfrm>
      </p:grpSpPr>
      <p:sp>
        <p:nvSpPr>
          <p:cNvPr id="840" name="Google Shape;840;g81ef6a170d_0_24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1" name="Google Shape;841;g81ef6a170d_0_24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1" name="Shape 1051"/>
        <p:cNvGrpSpPr/>
        <p:nvPr/>
      </p:nvGrpSpPr>
      <p:grpSpPr>
        <a:xfrm>
          <a:off x="0" y="0"/>
          <a:ext cx="0" cy="0"/>
          <a:chOff x="0" y="0"/>
          <a:chExt cx="0" cy="0"/>
        </a:xfrm>
      </p:grpSpPr>
      <p:sp>
        <p:nvSpPr>
          <p:cNvPr id="1052" name="Google Shape;1052;g8c61438c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8c61438c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9" name="Shape 1059"/>
        <p:cNvGrpSpPr/>
        <p:nvPr/>
      </p:nvGrpSpPr>
      <p:grpSpPr>
        <a:xfrm>
          <a:off x="0" y="0"/>
          <a:ext cx="0" cy="0"/>
          <a:chOff x="0" y="0"/>
          <a:chExt cx="0" cy="0"/>
        </a:xfrm>
      </p:grpSpPr>
      <p:sp>
        <p:nvSpPr>
          <p:cNvPr id="1060" name="Google Shape;1060;g8c586a01d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1" name="Google Shape;1061;g8c586a01d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7" name="Shape 1067"/>
        <p:cNvGrpSpPr/>
        <p:nvPr/>
      </p:nvGrpSpPr>
      <p:grpSpPr>
        <a:xfrm>
          <a:off x="0" y="0"/>
          <a:ext cx="0" cy="0"/>
          <a:chOff x="0" y="0"/>
          <a:chExt cx="0" cy="0"/>
        </a:xfrm>
      </p:grpSpPr>
      <p:sp>
        <p:nvSpPr>
          <p:cNvPr id="1068" name="Google Shape;1068;g8c61438c42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9" name="Google Shape;1069;g8c61438c42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6" name="Shape 1076"/>
        <p:cNvGrpSpPr/>
        <p:nvPr/>
      </p:nvGrpSpPr>
      <p:grpSpPr>
        <a:xfrm>
          <a:off x="0" y="0"/>
          <a:ext cx="0" cy="0"/>
          <a:chOff x="0" y="0"/>
          <a:chExt cx="0" cy="0"/>
        </a:xfrm>
      </p:grpSpPr>
      <p:sp>
        <p:nvSpPr>
          <p:cNvPr id="1077" name="Google Shape;1077;g8c586a01d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8" name="Google Shape;1078;g8c586a01d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3" name="Shape 1083"/>
        <p:cNvGrpSpPr/>
        <p:nvPr/>
      </p:nvGrpSpPr>
      <p:grpSpPr>
        <a:xfrm>
          <a:off x="0" y="0"/>
          <a:ext cx="0" cy="0"/>
          <a:chOff x="0" y="0"/>
          <a:chExt cx="0" cy="0"/>
        </a:xfrm>
      </p:grpSpPr>
      <p:sp>
        <p:nvSpPr>
          <p:cNvPr id="1084" name="Google Shape;1084;g894afd7664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5" name="Google Shape;1085;g894afd7664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7" name="Shape 847"/>
        <p:cNvGrpSpPr/>
        <p:nvPr/>
      </p:nvGrpSpPr>
      <p:grpSpPr>
        <a:xfrm>
          <a:off x="0" y="0"/>
          <a:ext cx="0" cy="0"/>
          <a:chOff x="0" y="0"/>
          <a:chExt cx="0" cy="0"/>
        </a:xfrm>
      </p:grpSpPr>
      <p:sp>
        <p:nvSpPr>
          <p:cNvPr id="848" name="Google Shape;848;g81ef6a170d_0_26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9" name="Google Shape;849;g81ef6a170d_0_26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6" name="Shape 856"/>
        <p:cNvGrpSpPr/>
        <p:nvPr/>
      </p:nvGrpSpPr>
      <p:grpSpPr>
        <a:xfrm>
          <a:off x="0" y="0"/>
          <a:ext cx="0" cy="0"/>
          <a:chOff x="0" y="0"/>
          <a:chExt cx="0" cy="0"/>
        </a:xfrm>
      </p:grpSpPr>
      <p:sp>
        <p:nvSpPr>
          <p:cNvPr id="857" name="Google Shape;857;g81ef6a170d_0_25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8" name="Google Shape;858;g81ef6a170d_0_25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4" name="Shape 864"/>
        <p:cNvGrpSpPr/>
        <p:nvPr/>
      </p:nvGrpSpPr>
      <p:grpSpPr>
        <a:xfrm>
          <a:off x="0" y="0"/>
          <a:ext cx="0" cy="0"/>
          <a:chOff x="0" y="0"/>
          <a:chExt cx="0" cy="0"/>
        </a:xfrm>
      </p:grpSpPr>
      <p:sp>
        <p:nvSpPr>
          <p:cNvPr id="865" name="Google Shape;865;g81ef6a170d_0_26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6" name="Google Shape;866;g81ef6a170d_0_26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2" name="Shape 872"/>
        <p:cNvGrpSpPr/>
        <p:nvPr/>
      </p:nvGrpSpPr>
      <p:grpSpPr>
        <a:xfrm>
          <a:off x="0" y="0"/>
          <a:ext cx="0" cy="0"/>
          <a:chOff x="0" y="0"/>
          <a:chExt cx="0" cy="0"/>
        </a:xfrm>
      </p:grpSpPr>
      <p:sp>
        <p:nvSpPr>
          <p:cNvPr id="873" name="Google Shape;873;g81ef6a170d_0_25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4" name="Google Shape;874;g81ef6a170d_0_25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0" name="Shape 880"/>
        <p:cNvGrpSpPr/>
        <p:nvPr/>
      </p:nvGrpSpPr>
      <p:grpSpPr>
        <a:xfrm>
          <a:off x="0" y="0"/>
          <a:ext cx="0" cy="0"/>
          <a:chOff x="0" y="0"/>
          <a:chExt cx="0" cy="0"/>
        </a:xfrm>
      </p:grpSpPr>
      <p:sp>
        <p:nvSpPr>
          <p:cNvPr id="881" name="Google Shape;881;g81ef6a170d_0_25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2" name="Google Shape;882;g81ef6a170d_0_25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8" name="Shape 888"/>
        <p:cNvGrpSpPr/>
        <p:nvPr/>
      </p:nvGrpSpPr>
      <p:grpSpPr>
        <a:xfrm>
          <a:off x="0" y="0"/>
          <a:ext cx="0" cy="0"/>
          <a:chOff x="0" y="0"/>
          <a:chExt cx="0" cy="0"/>
        </a:xfrm>
      </p:grpSpPr>
      <p:sp>
        <p:nvSpPr>
          <p:cNvPr id="889" name="Google Shape;889;g81ef6a170d_0_25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0" name="Google Shape;890;g81ef6a170d_0_25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55" name="Shape 55"/>
        <p:cNvGrpSpPr/>
        <p:nvPr/>
      </p:nvGrpSpPr>
      <p:grpSpPr>
        <a:xfrm>
          <a:off x="0" y="0"/>
          <a:ext cx="0" cy="0"/>
          <a:chOff x="0" y="0"/>
          <a:chExt cx="0" cy="0"/>
        </a:xfrm>
      </p:grpSpPr>
      <p:sp>
        <p:nvSpPr>
          <p:cNvPr id="56" name="Google Shape;56;p14"/>
          <p:cNvSpPr txBox="1"/>
          <p:nvPr>
            <p:ph type="ctrTitle"/>
          </p:nvPr>
        </p:nvSpPr>
        <p:spPr>
          <a:xfrm>
            <a:off x="696525" y="817291"/>
            <a:ext cx="7729200" cy="208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5800"/>
              <a:buNone/>
              <a:defRPr sz="5800">
                <a:solidFill>
                  <a:schemeClr val="lt1"/>
                </a:solidFill>
              </a:defRPr>
            </a:lvl1pPr>
            <a:lvl2pPr lvl="1" algn="l">
              <a:lnSpc>
                <a:spcPct val="100000"/>
              </a:lnSpc>
              <a:spcBef>
                <a:spcPts val="0"/>
              </a:spcBef>
              <a:spcAft>
                <a:spcPts val="0"/>
              </a:spcAft>
              <a:buClr>
                <a:schemeClr val="lt1"/>
              </a:buClr>
              <a:buSzPts val="5800"/>
              <a:buNone/>
              <a:defRPr sz="5800">
                <a:solidFill>
                  <a:schemeClr val="lt1"/>
                </a:solidFill>
              </a:defRPr>
            </a:lvl2pPr>
            <a:lvl3pPr lvl="2" algn="l">
              <a:lnSpc>
                <a:spcPct val="100000"/>
              </a:lnSpc>
              <a:spcBef>
                <a:spcPts val="0"/>
              </a:spcBef>
              <a:spcAft>
                <a:spcPts val="0"/>
              </a:spcAft>
              <a:buClr>
                <a:schemeClr val="lt1"/>
              </a:buClr>
              <a:buSzPts val="5800"/>
              <a:buNone/>
              <a:defRPr sz="5800">
                <a:solidFill>
                  <a:schemeClr val="lt1"/>
                </a:solidFill>
              </a:defRPr>
            </a:lvl3pPr>
            <a:lvl4pPr lvl="3" algn="l">
              <a:lnSpc>
                <a:spcPct val="100000"/>
              </a:lnSpc>
              <a:spcBef>
                <a:spcPts val="0"/>
              </a:spcBef>
              <a:spcAft>
                <a:spcPts val="0"/>
              </a:spcAft>
              <a:buClr>
                <a:schemeClr val="lt1"/>
              </a:buClr>
              <a:buSzPts val="5800"/>
              <a:buNone/>
              <a:defRPr sz="5800">
                <a:solidFill>
                  <a:schemeClr val="lt1"/>
                </a:solidFill>
              </a:defRPr>
            </a:lvl4pPr>
            <a:lvl5pPr lvl="4" algn="l">
              <a:lnSpc>
                <a:spcPct val="100000"/>
              </a:lnSpc>
              <a:spcBef>
                <a:spcPts val="0"/>
              </a:spcBef>
              <a:spcAft>
                <a:spcPts val="0"/>
              </a:spcAft>
              <a:buClr>
                <a:schemeClr val="lt1"/>
              </a:buClr>
              <a:buSzPts val="5800"/>
              <a:buNone/>
              <a:defRPr sz="5800">
                <a:solidFill>
                  <a:schemeClr val="lt1"/>
                </a:solidFill>
              </a:defRPr>
            </a:lvl5pPr>
            <a:lvl6pPr lvl="5" algn="l">
              <a:lnSpc>
                <a:spcPct val="100000"/>
              </a:lnSpc>
              <a:spcBef>
                <a:spcPts val="0"/>
              </a:spcBef>
              <a:spcAft>
                <a:spcPts val="0"/>
              </a:spcAft>
              <a:buClr>
                <a:schemeClr val="lt1"/>
              </a:buClr>
              <a:buSzPts val="5800"/>
              <a:buNone/>
              <a:defRPr sz="5800">
                <a:solidFill>
                  <a:schemeClr val="lt1"/>
                </a:solidFill>
              </a:defRPr>
            </a:lvl6pPr>
            <a:lvl7pPr lvl="6" algn="l">
              <a:lnSpc>
                <a:spcPct val="100000"/>
              </a:lnSpc>
              <a:spcBef>
                <a:spcPts val="0"/>
              </a:spcBef>
              <a:spcAft>
                <a:spcPts val="0"/>
              </a:spcAft>
              <a:buClr>
                <a:schemeClr val="lt1"/>
              </a:buClr>
              <a:buSzPts val="5800"/>
              <a:buNone/>
              <a:defRPr sz="5800">
                <a:solidFill>
                  <a:schemeClr val="lt1"/>
                </a:solidFill>
              </a:defRPr>
            </a:lvl7pPr>
            <a:lvl8pPr lvl="7" algn="l">
              <a:lnSpc>
                <a:spcPct val="100000"/>
              </a:lnSpc>
              <a:spcBef>
                <a:spcPts val="0"/>
              </a:spcBef>
              <a:spcAft>
                <a:spcPts val="0"/>
              </a:spcAft>
              <a:buClr>
                <a:schemeClr val="lt1"/>
              </a:buClr>
              <a:buSzPts val="5800"/>
              <a:buNone/>
              <a:defRPr sz="5800">
                <a:solidFill>
                  <a:schemeClr val="lt1"/>
                </a:solidFill>
              </a:defRPr>
            </a:lvl8pPr>
            <a:lvl9pPr lvl="8" algn="l">
              <a:lnSpc>
                <a:spcPct val="100000"/>
              </a:lnSpc>
              <a:spcBef>
                <a:spcPts val="0"/>
              </a:spcBef>
              <a:spcAft>
                <a:spcPts val="0"/>
              </a:spcAft>
              <a:buClr>
                <a:schemeClr val="lt1"/>
              </a:buClr>
              <a:buSzPts val="5800"/>
              <a:buNone/>
              <a:defRPr sz="5800">
                <a:solidFill>
                  <a:schemeClr val="lt1"/>
                </a:solidFill>
              </a:defRPr>
            </a:lvl9pPr>
          </a:lstStyle>
          <a:p/>
        </p:txBody>
      </p:sp>
      <p:grpSp>
        <p:nvGrpSpPr>
          <p:cNvPr id="57" name="Google Shape;57;p14"/>
          <p:cNvGrpSpPr/>
          <p:nvPr/>
        </p:nvGrpSpPr>
        <p:grpSpPr>
          <a:xfrm>
            <a:off x="28550" y="2196764"/>
            <a:ext cx="9094048" cy="2946825"/>
            <a:chOff x="28544" y="3514688"/>
            <a:chExt cx="9094048" cy="1628800"/>
          </a:xfrm>
        </p:grpSpPr>
        <p:sp>
          <p:nvSpPr>
            <p:cNvPr id="58" name="Google Shape;58;p14"/>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4"/>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4"/>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4"/>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4"/>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4"/>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4"/>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4"/>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4"/>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4"/>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4"/>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4"/>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4"/>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4"/>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4"/>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4"/>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4"/>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4"/>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4"/>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4"/>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4"/>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4"/>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4"/>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4"/>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4"/>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4"/>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4"/>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4"/>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4"/>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4"/>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4"/>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4"/>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4"/>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 name="Google Shape;91;p14"/>
          <p:cNvGrpSpPr/>
          <p:nvPr/>
        </p:nvGrpSpPr>
        <p:grpSpPr>
          <a:xfrm>
            <a:off x="28550" y="3359978"/>
            <a:ext cx="9094048" cy="1783611"/>
            <a:chOff x="28544" y="4157632"/>
            <a:chExt cx="9094048" cy="985856"/>
          </a:xfrm>
        </p:grpSpPr>
        <p:sp>
          <p:nvSpPr>
            <p:cNvPr id="92" name="Google Shape;92;p14"/>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4"/>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4"/>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4"/>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4"/>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4"/>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4"/>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4"/>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4"/>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4"/>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4"/>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4"/>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4"/>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4"/>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4"/>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4"/>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4"/>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4"/>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4"/>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4"/>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4"/>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4"/>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4"/>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4"/>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4"/>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4"/>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4"/>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4"/>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4"/>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4"/>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4"/>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4"/>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4"/>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4"/>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4"/>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4"/>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4"/>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4"/>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4"/>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4"/>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4"/>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4"/>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4"/>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4"/>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4"/>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4"/>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4"/>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4"/>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4"/>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4"/>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4"/>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4"/>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4"/>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4"/>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4"/>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4"/>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4"/>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4"/>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4"/>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4"/>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4"/>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4"/>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4"/>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4"/>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4"/>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4"/>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8" name="Google Shape;158;p14"/>
          <p:cNvSpPr/>
          <p:nvPr/>
        </p:nvSpPr>
        <p:spPr>
          <a:xfrm>
            <a:off x="0" y="22299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59" name="Shape 159"/>
        <p:cNvGrpSpPr/>
        <p:nvPr/>
      </p:nvGrpSpPr>
      <p:grpSpPr>
        <a:xfrm>
          <a:off x="0" y="0"/>
          <a:ext cx="0" cy="0"/>
          <a:chOff x="0" y="0"/>
          <a:chExt cx="0" cy="0"/>
        </a:xfrm>
      </p:grpSpPr>
      <p:sp>
        <p:nvSpPr>
          <p:cNvPr id="160" name="Google Shape;160;p15"/>
          <p:cNvSpPr/>
          <p:nvPr/>
        </p:nvSpPr>
        <p:spPr>
          <a:xfrm>
            <a:off x="-25" y="0"/>
            <a:ext cx="9144000" cy="10887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1" name="Google Shape;161;p15"/>
          <p:cNvGrpSpPr/>
          <p:nvPr/>
        </p:nvGrpSpPr>
        <p:grpSpPr>
          <a:xfrm>
            <a:off x="28550" y="3850565"/>
            <a:ext cx="9094048" cy="1293104"/>
            <a:chOff x="28544" y="3514688"/>
            <a:chExt cx="9094048" cy="1628800"/>
          </a:xfrm>
        </p:grpSpPr>
        <p:sp>
          <p:nvSpPr>
            <p:cNvPr id="162" name="Google Shape;162;p15"/>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5"/>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5"/>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5"/>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5"/>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5"/>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5"/>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5"/>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5"/>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5"/>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5"/>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5"/>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5"/>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5"/>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5"/>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5"/>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5"/>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5"/>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5"/>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5"/>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5"/>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5"/>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5"/>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5"/>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5"/>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5"/>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5"/>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5"/>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5"/>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5"/>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5"/>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5"/>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5"/>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5" name="Google Shape;195;p15"/>
          <p:cNvGrpSpPr/>
          <p:nvPr/>
        </p:nvGrpSpPr>
        <p:grpSpPr>
          <a:xfrm>
            <a:off x="28550" y="4360998"/>
            <a:ext cx="9094048" cy="782671"/>
            <a:chOff x="28544" y="4157632"/>
            <a:chExt cx="9094048" cy="985856"/>
          </a:xfrm>
        </p:grpSpPr>
        <p:sp>
          <p:nvSpPr>
            <p:cNvPr id="196" name="Google Shape;196;p15"/>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5"/>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5"/>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5"/>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5"/>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5"/>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5"/>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5"/>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5"/>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5"/>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5"/>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5"/>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5"/>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5"/>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5"/>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5"/>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5"/>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5"/>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5"/>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5"/>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5"/>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5"/>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5"/>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5"/>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5"/>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5"/>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5"/>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5"/>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5"/>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5"/>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5"/>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5"/>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5"/>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5"/>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5"/>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5"/>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5"/>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5"/>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5"/>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5"/>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5"/>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5"/>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5"/>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5"/>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5"/>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5"/>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5"/>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5"/>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5"/>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5"/>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5"/>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5"/>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5"/>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5"/>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5"/>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5"/>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5"/>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5"/>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5"/>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5"/>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5"/>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5"/>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5"/>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5"/>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5"/>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5"/>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2" name="Google Shape;262;p15"/>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5"/>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4" name="Google Shape;264;p15"/>
          <p:cNvSpPr txBox="1"/>
          <p:nvPr>
            <p:ph idx="1" type="body"/>
          </p:nvPr>
        </p:nvSpPr>
        <p:spPr>
          <a:xfrm>
            <a:off x="739675" y="1218009"/>
            <a:ext cx="3730800" cy="28539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265" name="Google Shape;265;p15"/>
          <p:cNvSpPr txBox="1"/>
          <p:nvPr>
            <p:ph idx="2" type="body"/>
          </p:nvPr>
        </p:nvSpPr>
        <p:spPr>
          <a:xfrm>
            <a:off x="4694997" y="1218009"/>
            <a:ext cx="3730800" cy="28539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266" name="Google Shape;266;p15"/>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spTree>
      <p:nvGrpSpPr>
        <p:cNvPr id="267" name="Shape 267"/>
        <p:cNvGrpSpPr/>
        <p:nvPr/>
      </p:nvGrpSpPr>
      <p:grpSpPr>
        <a:xfrm>
          <a:off x="0" y="0"/>
          <a:ext cx="0" cy="0"/>
          <a:chOff x="0" y="0"/>
          <a:chExt cx="0" cy="0"/>
        </a:xfrm>
      </p:grpSpPr>
      <p:sp>
        <p:nvSpPr>
          <p:cNvPr id="268" name="Google Shape;268;p16"/>
          <p:cNvSpPr/>
          <p:nvPr/>
        </p:nvSpPr>
        <p:spPr>
          <a:xfrm>
            <a:off x="4985150" y="150"/>
            <a:ext cx="4158900" cy="51435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6"/>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
        <p:nvSpPr>
          <p:cNvPr id="270" name="Google Shape;270;p16"/>
          <p:cNvSpPr txBox="1"/>
          <p:nvPr>
            <p:ph type="title"/>
          </p:nvPr>
        </p:nvSpPr>
        <p:spPr>
          <a:xfrm>
            <a:off x="452724" y="620920"/>
            <a:ext cx="3985200" cy="85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000"/>
              <a:buNone/>
              <a:defRPr>
                <a:solidFill>
                  <a:schemeClr val="lt1"/>
                </a:solidFill>
              </a:defRPr>
            </a:lvl1pPr>
            <a:lvl2pPr lvl="1" algn="l">
              <a:lnSpc>
                <a:spcPct val="100000"/>
              </a:lnSpc>
              <a:spcBef>
                <a:spcPts val="0"/>
              </a:spcBef>
              <a:spcAft>
                <a:spcPts val="0"/>
              </a:spcAft>
              <a:buClr>
                <a:schemeClr val="lt1"/>
              </a:buClr>
              <a:buSzPts val="3000"/>
              <a:buNone/>
              <a:defRPr>
                <a:solidFill>
                  <a:schemeClr val="lt1"/>
                </a:solidFill>
              </a:defRPr>
            </a:lvl2pPr>
            <a:lvl3pPr lvl="2" algn="l">
              <a:lnSpc>
                <a:spcPct val="100000"/>
              </a:lnSpc>
              <a:spcBef>
                <a:spcPts val="0"/>
              </a:spcBef>
              <a:spcAft>
                <a:spcPts val="0"/>
              </a:spcAft>
              <a:buClr>
                <a:schemeClr val="lt1"/>
              </a:buClr>
              <a:buSzPts val="3000"/>
              <a:buNone/>
              <a:defRPr>
                <a:solidFill>
                  <a:schemeClr val="lt1"/>
                </a:solidFill>
              </a:defRPr>
            </a:lvl3pPr>
            <a:lvl4pPr lvl="3" algn="l">
              <a:lnSpc>
                <a:spcPct val="100000"/>
              </a:lnSpc>
              <a:spcBef>
                <a:spcPts val="0"/>
              </a:spcBef>
              <a:spcAft>
                <a:spcPts val="0"/>
              </a:spcAft>
              <a:buClr>
                <a:schemeClr val="lt1"/>
              </a:buClr>
              <a:buSzPts val="3000"/>
              <a:buNone/>
              <a:defRPr>
                <a:solidFill>
                  <a:schemeClr val="lt1"/>
                </a:solidFill>
              </a:defRPr>
            </a:lvl4pPr>
            <a:lvl5pPr lvl="4" algn="l">
              <a:lnSpc>
                <a:spcPct val="100000"/>
              </a:lnSpc>
              <a:spcBef>
                <a:spcPts val="0"/>
              </a:spcBef>
              <a:spcAft>
                <a:spcPts val="0"/>
              </a:spcAft>
              <a:buClr>
                <a:schemeClr val="lt1"/>
              </a:buClr>
              <a:buSzPts val="3000"/>
              <a:buNone/>
              <a:defRPr>
                <a:solidFill>
                  <a:schemeClr val="lt1"/>
                </a:solidFill>
              </a:defRPr>
            </a:lvl5pPr>
            <a:lvl6pPr lvl="5" algn="l">
              <a:lnSpc>
                <a:spcPct val="100000"/>
              </a:lnSpc>
              <a:spcBef>
                <a:spcPts val="0"/>
              </a:spcBef>
              <a:spcAft>
                <a:spcPts val="0"/>
              </a:spcAft>
              <a:buClr>
                <a:schemeClr val="lt1"/>
              </a:buClr>
              <a:buSzPts val="3000"/>
              <a:buNone/>
              <a:defRPr>
                <a:solidFill>
                  <a:schemeClr val="lt1"/>
                </a:solidFill>
              </a:defRPr>
            </a:lvl6pPr>
            <a:lvl7pPr lvl="6" algn="l">
              <a:lnSpc>
                <a:spcPct val="100000"/>
              </a:lnSpc>
              <a:spcBef>
                <a:spcPts val="0"/>
              </a:spcBef>
              <a:spcAft>
                <a:spcPts val="0"/>
              </a:spcAft>
              <a:buClr>
                <a:schemeClr val="lt1"/>
              </a:buClr>
              <a:buSzPts val="3000"/>
              <a:buNone/>
              <a:defRPr>
                <a:solidFill>
                  <a:schemeClr val="lt1"/>
                </a:solidFill>
              </a:defRPr>
            </a:lvl7pPr>
            <a:lvl8pPr lvl="7" algn="l">
              <a:lnSpc>
                <a:spcPct val="100000"/>
              </a:lnSpc>
              <a:spcBef>
                <a:spcPts val="0"/>
              </a:spcBef>
              <a:spcAft>
                <a:spcPts val="0"/>
              </a:spcAft>
              <a:buClr>
                <a:schemeClr val="lt1"/>
              </a:buClr>
              <a:buSzPts val="3000"/>
              <a:buNone/>
              <a:defRPr>
                <a:solidFill>
                  <a:schemeClr val="lt1"/>
                </a:solidFill>
              </a:defRPr>
            </a:lvl8pPr>
            <a:lvl9pPr lvl="8" algn="l">
              <a:lnSpc>
                <a:spcPct val="100000"/>
              </a:lnSpc>
              <a:spcBef>
                <a:spcPts val="0"/>
              </a:spcBef>
              <a:spcAft>
                <a:spcPts val="0"/>
              </a:spcAft>
              <a:buClr>
                <a:schemeClr val="lt1"/>
              </a:buClr>
              <a:buSzPts val="3000"/>
              <a:buNone/>
              <a:defRPr>
                <a:solidFill>
                  <a:schemeClr val="lt1"/>
                </a:solidFill>
              </a:defRPr>
            </a:lvl9pPr>
          </a:lstStyle>
          <a:p/>
        </p:txBody>
      </p:sp>
      <p:sp>
        <p:nvSpPr>
          <p:cNvPr id="271" name="Google Shape;271;p16"/>
          <p:cNvSpPr txBox="1"/>
          <p:nvPr>
            <p:ph idx="1" type="body"/>
          </p:nvPr>
        </p:nvSpPr>
        <p:spPr>
          <a:xfrm>
            <a:off x="452727" y="1412678"/>
            <a:ext cx="3985200" cy="30984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a:solidFill>
                  <a:schemeClr val="lt1"/>
                </a:solidFill>
              </a:defRPr>
            </a:lvl1pPr>
            <a:lvl2pPr indent="-381000" lvl="1" marL="914400" algn="l">
              <a:lnSpc>
                <a:spcPct val="100000"/>
              </a:lnSpc>
              <a:spcBef>
                <a:spcPts val="0"/>
              </a:spcBef>
              <a:spcAft>
                <a:spcPts val="0"/>
              </a:spcAft>
              <a:buSzPts val="2400"/>
              <a:buChar char="-"/>
              <a:defRPr>
                <a:solidFill>
                  <a:schemeClr val="lt1"/>
                </a:solidFill>
              </a:defRPr>
            </a:lvl2pPr>
            <a:lvl3pPr indent="-381000" lvl="2" marL="1371600" algn="l">
              <a:lnSpc>
                <a:spcPct val="100000"/>
              </a:lnSpc>
              <a:spcBef>
                <a:spcPts val="0"/>
              </a:spcBef>
              <a:spcAft>
                <a:spcPts val="0"/>
              </a:spcAft>
              <a:buSzPts val="2400"/>
              <a:buChar char="-"/>
              <a:defRPr>
                <a:solidFill>
                  <a:schemeClr val="lt1"/>
                </a:solidFill>
              </a:defRPr>
            </a:lvl3pPr>
            <a:lvl4pPr indent="-381000" lvl="3" marL="1828800" algn="l">
              <a:lnSpc>
                <a:spcPct val="100000"/>
              </a:lnSpc>
              <a:spcBef>
                <a:spcPts val="0"/>
              </a:spcBef>
              <a:spcAft>
                <a:spcPts val="0"/>
              </a:spcAft>
              <a:buSzPts val="2400"/>
              <a:buChar char="-"/>
              <a:defRPr>
                <a:solidFill>
                  <a:schemeClr val="lt1"/>
                </a:solidFill>
              </a:defRPr>
            </a:lvl4pPr>
            <a:lvl5pPr indent="-381000" lvl="4" marL="2286000" algn="l">
              <a:lnSpc>
                <a:spcPct val="100000"/>
              </a:lnSpc>
              <a:spcBef>
                <a:spcPts val="0"/>
              </a:spcBef>
              <a:spcAft>
                <a:spcPts val="0"/>
              </a:spcAft>
              <a:buSzPts val="2400"/>
              <a:buChar char="-"/>
              <a:defRPr>
                <a:solidFill>
                  <a:schemeClr val="lt1"/>
                </a:solidFill>
              </a:defRPr>
            </a:lvl5pPr>
            <a:lvl6pPr indent="-381000" lvl="5" marL="2743200" algn="l">
              <a:lnSpc>
                <a:spcPct val="100000"/>
              </a:lnSpc>
              <a:spcBef>
                <a:spcPts val="0"/>
              </a:spcBef>
              <a:spcAft>
                <a:spcPts val="0"/>
              </a:spcAft>
              <a:buSzPts val="2400"/>
              <a:buChar char="-"/>
              <a:defRPr>
                <a:solidFill>
                  <a:schemeClr val="lt1"/>
                </a:solidFill>
              </a:defRPr>
            </a:lvl6pPr>
            <a:lvl7pPr indent="-381000" lvl="6" marL="3200400" algn="l">
              <a:lnSpc>
                <a:spcPct val="100000"/>
              </a:lnSpc>
              <a:spcBef>
                <a:spcPts val="0"/>
              </a:spcBef>
              <a:spcAft>
                <a:spcPts val="0"/>
              </a:spcAft>
              <a:buSzPts val="2400"/>
              <a:buChar char="●"/>
              <a:defRPr>
                <a:solidFill>
                  <a:schemeClr val="lt1"/>
                </a:solidFill>
              </a:defRPr>
            </a:lvl7pPr>
            <a:lvl8pPr indent="-381000" lvl="7" marL="3657600" algn="l">
              <a:lnSpc>
                <a:spcPct val="100000"/>
              </a:lnSpc>
              <a:spcBef>
                <a:spcPts val="0"/>
              </a:spcBef>
              <a:spcAft>
                <a:spcPts val="0"/>
              </a:spcAft>
              <a:buSzPts val="2400"/>
              <a:buChar char="○"/>
              <a:defRPr>
                <a:solidFill>
                  <a:schemeClr val="lt1"/>
                </a:solidFill>
              </a:defRPr>
            </a:lvl8pPr>
            <a:lvl9pPr indent="-381000" lvl="8" marL="4114800" algn="l">
              <a:lnSpc>
                <a:spcPct val="100000"/>
              </a:lnSpc>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72" name="Shape 272"/>
        <p:cNvGrpSpPr/>
        <p:nvPr/>
      </p:nvGrpSpPr>
      <p:grpSpPr>
        <a:xfrm>
          <a:off x="0" y="0"/>
          <a:ext cx="0" cy="0"/>
          <a:chOff x="0" y="0"/>
          <a:chExt cx="0" cy="0"/>
        </a:xfrm>
      </p:grpSpPr>
      <p:sp>
        <p:nvSpPr>
          <p:cNvPr id="273" name="Google Shape;273;p17"/>
          <p:cNvSpPr/>
          <p:nvPr/>
        </p:nvSpPr>
        <p:spPr>
          <a:xfrm flipH="1" rot="10800000">
            <a:off x="-25" y="1079400"/>
            <a:ext cx="9144000" cy="40641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7"/>
          <p:cNvSpPr txBox="1"/>
          <p:nvPr>
            <p:ph idx="1" type="body"/>
          </p:nvPr>
        </p:nvSpPr>
        <p:spPr>
          <a:xfrm>
            <a:off x="1669850" y="1857000"/>
            <a:ext cx="5804400" cy="2741700"/>
          </a:xfrm>
          <a:prstGeom prst="rect">
            <a:avLst/>
          </a:prstGeom>
          <a:noFill/>
          <a:ln>
            <a:noFill/>
          </a:ln>
        </p:spPr>
        <p:txBody>
          <a:bodyPr anchorCtr="0" anchor="t" bIns="91425" lIns="91425" spcFirstLastPara="1" rIns="91425" wrap="square" tIns="91425">
            <a:noAutofit/>
          </a:bodyPr>
          <a:lstStyle>
            <a:lvl1pPr indent="-419100" lvl="0" marL="457200" algn="ctr">
              <a:lnSpc>
                <a:spcPct val="100000"/>
              </a:lnSpc>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indent="-419100" lvl="1" marL="914400" algn="ctr">
              <a:lnSpc>
                <a:spcPct val="100000"/>
              </a:lnSpc>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indent="-419100" lvl="2" marL="1371600" algn="ctr">
              <a:lnSpc>
                <a:spcPct val="100000"/>
              </a:lnSpc>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indent="-419100" lvl="3" marL="1828800" algn="ctr">
              <a:lnSpc>
                <a:spcPct val="100000"/>
              </a:lnSpc>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indent="-419100" lvl="4" marL="2286000" algn="ctr">
              <a:lnSpc>
                <a:spcPct val="100000"/>
              </a:lnSpc>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indent="-419100" lvl="5" marL="2743200" algn="ctr">
              <a:lnSpc>
                <a:spcPct val="100000"/>
              </a:lnSpc>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indent="-419100" lvl="6" marL="3200400" algn="ctr">
              <a:lnSpc>
                <a:spcPct val="100000"/>
              </a:lnSpc>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indent="-419100" lvl="7" marL="3657600" algn="ctr">
              <a:lnSpc>
                <a:spcPct val="100000"/>
              </a:lnSpc>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indent="-419100" lvl="8" marL="4114800" algn="ctr">
              <a:lnSpc>
                <a:spcPct val="100000"/>
              </a:lnSpc>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p:txBody>
      </p:sp>
      <p:sp>
        <p:nvSpPr>
          <p:cNvPr id="275" name="Google Shape;275;p17"/>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
        <p:nvSpPr>
          <p:cNvPr id="276" name="Google Shape;276;p17"/>
          <p:cNvSpPr/>
          <p:nvPr/>
        </p:nvSpPr>
        <p:spPr>
          <a:xfrm>
            <a:off x="0" y="4011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465573"/>
        </a:solidFill>
      </p:bgPr>
    </p:bg>
    <p:spTree>
      <p:nvGrpSpPr>
        <p:cNvPr id="277" name="Shape 277"/>
        <p:cNvGrpSpPr/>
        <p:nvPr/>
      </p:nvGrpSpPr>
      <p:grpSpPr>
        <a:xfrm>
          <a:off x="0" y="0"/>
          <a:ext cx="0" cy="0"/>
          <a:chOff x="0" y="0"/>
          <a:chExt cx="0" cy="0"/>
        </a:xfrm>
      </p:grpSpPr>
      <p:sp>
        <p:nvSpPr>
          <p:cNvPr id="278" name="Google Shape;278;p18"/>
          <p:cNvSpPr txBox="1"/>
          <p:nvPr>
            <p:ph type="ctrTitle"/>
          </p:nvPr>
        </p:nvSpPr>
        <p:spPr>
          <a:xfrm>
            <a:off x="448270" y="668942"/>
            <a:ext cx="7772400" cy="115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279" name="Google Shape;279;p18"/>
          <p:cNvSpPr txBox="1"/>
          <p:nvPr>
            <p:ph idx="1" type="subTitle"/>
          </p:nvPr>
        </p:nvSpPr>
        <p:spPr>
          <a:xfrm>
            <a:off x="448270" y="1585135"/>
            <a:ext cx="7772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1800"/>
              <a:buNone/>
              <a:defRPr sz="1800">
                <a:solidFill>
                  <a:schemeClr val="accent2"/>
                </a:solidFill>
              </a:defRPr>
            </a:lvl1pPr>
            <a:lvl2pPr lvl="1" algn="l">
              <a:lnSpc>
                <a:spcPct val="100000"/>
              </a:lnSpc>
              <a:spcBef>
                <a:spcPts val="0"/>
              </a:spcBef>
              <a:spcAft>
                <a:spcPts val="0"/>
              </a:spcAft>
              <a:buClr>
                <a:schemeClr val="accent2"/>
              </a:buClr>
              <a:buSzPts val="1800"/>
              <a:buNone/>
              <a:defRPr sz="1800">
                <a:solidFill>
                  <a:schemeClr val="accent2"/>
                </a:solidFill>
              </a:defRPr>
            </a:lvl2pPr>
            <a:lvl3pPr lvl="2" algn="l">
              <a:lnSpc>
                <a:spcPct val="100000"/>
              </a:lnSpc>
              <a:spcBef>
                <a:spcPts val="0"/>
              </a:spcBef>
              <a:spcAft>
                <a:spcPts val="0"/>
              </a:spcAft>
              <a:buClr>
                <a:schemeClr val="accent2"/>
              </a:buClr>
              <a:buSzPts val="1800"/>
              <a:buNone/>
              <a:defRPr sz="1800">
                <a:solidFill>
                  <a:schemeClr val="accent2"/>
                </a:solidFill>
              </a:defRPr>
            </a:lvl3pPr>
            <a:lvl4pPr lvl="3" algn="l">
              <a:lnSpc>
                <a:spcPct val="100000"/>
              </a:lnSpc>
              <a:spcBef>
                <a:spcPts val="0"/>
              </a:spcBef>
              <a:spcAft>
                <a:spcPts val="0"/>
              </a:spcAft>
              <a:buClr>
                <a:schemeClr val="accent2"/>
              </a:buClr>
              <a:buSzPts val="1800"/>
              <a:buNone/>
              <a:defRPr sz="1800">
                <a:solidFill>
                  <a:schemeClr val="accent2"/>
                </a:solidFill>
              </a:defRPr>
            </a:lvl4pPr>
            <a:lvl5pPr lvl="4" algn="l">
              <a:lnSpc>
                <a:spcPct val="100000"/>
              </a:lnSpc>
              <a:spcBef>
                <a:spcPts val="0"/>
              </a:spcBef>
              <a:spcAft>
                <a:spcPts val="0"/>
              </a:spcAft>
              <a:buClr>
                <a:schemeClr val="accent2"/>
              </a:buClr>
              <a:buSzPts val="1800"/>
              <a:buNone/>
              <a:defRPr sz="1800">
                <a:solidFill>
                  <a:schemeClr val="accent2"/>
                </a:solidFill>
              </a:defRPr>
            </a:lvl5pPr>
            <a:lvl6pPr lvl="5" algn="l">
              <a:lnSpc>
                <a:spcPct val="100000"/>
              </a:lnSpc>
              <a:spcBef>
                <a:spcPts val="0"/>
              </a:spcBef>
              <a:spcAft>
                <a:spcPts val="0"/>
              </a:spcAft>
              <a:buClr>
                <a:schemeClr val="accent2"/>
              </a:buClr>
              <a:buSzPts val="1800"/>
              <a:buNone/>
              <a:defRPr sz="1800">
                <a:solidFill>
                  <a:schemeClr val="accent2"/>
                </a:solidFill>
              </a:defRPr>
            </a:lvl6pPr>
            <a:lvl7pPr lvl="6" algn="l">
              <a:lnSpc>
                <a:spcPct val="100000"/>
              </a:lnSpc>
              <a:spcBef>
                <a:spcPts val="0"/>
              </a:spcBef>
              <a:spcAft>
                <a:spcPts val="0"/>
              </a:spcAft>
              <a:buClr>
                <a:schemeClr val="accent2"/>
              </a:buClr>
              <a:buSzPts val="1800"/>
              <a:buNone/>
              <a:defRPr sz="1800">
                <a:solidFill>
                  <a:schemeClr val="accent2"/>
                </a:solidFill>
              </a:defRPr>
            </a:lvl7pPr>
            <a:lvl8pPr lvl="7" algn="l">
              <a:lnSpc>
                <a:spcPct val="100000"/>
              </a:lnSpc>
              <a:spcBef>
                <a:spcPts val="0"/>
              </a:spcBef>
              <a:spcAft>
                <a:spcPts val="0"/>
              </a:spcAft>
              <a:buClr>
                <a:schemeClr val="accent2"/>
              </a:buClr>
              <a:buSzPts val="1800"/>
              <a:buNone/>
              <a:defRPr sz="1800">
                <a:solidFill>
                  <a:schemeClr val="accent2"/>
                </a:solidFill>
              </a:defRPr>
            </a:lvl8pPr>
            <a:lvl9pPr lvl="8" algn="l">
              <a:lnSpc>
                <a:spcPct val="100000"/>
              </a:lnSpc>
              <a:spcBef>
                <a:spcPts val="0"/>
              </a:spcBef>
              <a:spcAft>
                <a:spcPts val="0"/>
              </a:spcAft>
              <a:buClr>
                <a:schemeClr val="accent2"/>
              </a:buClr>
              <a:buSzPts val="1800"/>
              <a:buNone/>
              <a:defRPr sz="1800">
                <a:solidFill>
                  <a:schemeClr val="accent2"/>
                </a:solidFill>
              </a:defRPr>
            </a:lvl9pPr>
          </a:lstStyle>
          <a:p/>
        </p:txBody>
      </p:sp>
      <p:grpSp>
        <p:nvGrpSpPr>
          <p:cNvPr id="280" name="Google Shape;280;p18"/>
          <p:cNvGrpSpPr/>
          <p:nvPr/>
        </p:nvGrpSpPr>
        <p:grpSpPr>
          <a:xfrm>
            <a:off x="28550" y="2196764"/>
            <a:ext cx="9094048" cy="2946825"/>
            <a:chOff x="28544" y="3514688"/>
            <a:chExt cx="9094048" cy="1628800"/>
          </a:xfrm>
        </p:grpSpPr>
        <p:sp>
          <p:nvSpPr>
            <p:cNvPr id="281" name="Google Shape;281;p18"/>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8"/>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8"/>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8"/>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8"/>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8"/>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8"/>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8"/>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8"/>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8"/>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8"/>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8"/>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8"/>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8"/>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8"/>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8"/>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8"/>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8"/>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8"/>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8"/>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8"/>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8"/>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8"/>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8"/>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8"/>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8"/>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8"/>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8"/>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8"/>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8"/>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8"/>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8"/>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8"/>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4" name="Google Shape;314;p18"/>
          <p:cNvGrpSpPr/>
          <p:nvPr/>
        </p:nvGrpSpPr>
        <p:grpSpPr>
          <a:xfrm>
            <a:off x="28550" y="3359978"/>
            <a:ext cx="9094048" cy="1783611"/>
            <a:chOff x="28544" y="4157632"/>
            <a:chExt cx="9094048" cy="985856"/>
          </a:xfrm>
        </p:grpSpPr>
        <p:sp>
          <p:nvSpPr>
            <p:cNvPr id="315" name="Google Shape;315;p18"/>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8"/>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8"/>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8"/>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8"/>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8"/>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8"/>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8"/>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8"/>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8"/>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8"/>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8"/>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8"/>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8"/>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8"/>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8"/>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8"/>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8"/>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8"/>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8"/>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8"/>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8"/>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8"/>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8"/>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8"/>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8"/>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8"/>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8"/>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8"/>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8"/>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8"/>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8"/>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8"/>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8"/>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8"/>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8"/>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8"/>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8"/>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8"/>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8"/>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8"/>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8"/>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8"/>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8"/>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8"/>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8"/>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8"/>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8"/>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8"/>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8"/>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8"/>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8"/>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8"/>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8"/>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8"/>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8"/>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8"/>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8"/>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8"/>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8"/>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8"/>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8"/>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8"/>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8"/>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8"/>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8"/>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81" name="Shape 381"/>
        <p:cNvGrpSpPr/>
        <p:nvPr/>
      </p:nvGrpSpPr>
      <p:grpSpPr>
        <a:xfrm>
          <a:off x="0" y="0"/>
          <a:ext cx="0" cy="0"/>
          <a:chOff x="0" y="0"/>
          <a:chExt cx="0" cy="0"/>
        </a:xfrm>
      </p:grpSpPr>
      <p:sp>
        <p:nvSpPr>
          <p:cNvPr id="382" name="Google Shape;382;p19"/>
          <p:cNvSpPr/>
          <p:nvPr/>
        </p:nvSpPr>
        <p:spPr>
          <a:xfrm>
            <a:off x="-25" y="0"/>
            <a:ext cx="9144000" cy="10887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9"/>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grpSp>
        <p:nvGrpSpPr>
          <p:cNvPr id="384" name="Google Shape;384;p19"/>
          <p:cNvGrpSpPr/>
          <p:nvPr/>
        </p:nvGrpSpPr>
        <p:grpSpPr>
          <a:xfrm>
            <a:off x="28550" y="3850565"/>
            <a:ext cx="9094048" cy="1293104"/>
            <a:chOff x="28544" y="3514688"/>
            <a:chExt cx="9094048" cy="1628800"/>
          </a:xfrm>
        </p:grpSpPr>
        <p:sp>
          <p:nvSpPr>
            <p:cNvPr id="385" name="Google Shape;385;p19"/>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9"/>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9"/>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9"/>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9"/>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9"/>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9"/>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9"/>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9"/>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9"/>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9"/>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9"/>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9"/>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9"/>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9"/>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9"/>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9"/>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9"/>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9"/>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9"/>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9"/>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9"/>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9"/>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9"/>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9"/>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9"/>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9"/>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9"/>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9"/>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9"/>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9"/>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9"/>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9"/>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8" name="Google Shape;418;p19"/>
          <p:cNvGrpSpPr/>
          <p:nvPr/>
        </p:nvGrpSpPr>
        <p:grpSpPr>
          <a:xfrm>
            <a:off x="28550" y="4360998"/>
            <a:ext cx="9094048" cy="782671"/>
            <a:chOff x="28544" y="4157632"/>
            <a:chExt cx="9094048" cy="985856"/>
          </a:xfrm>
        </p:grpSpPr>
        <p:sp>
          <p:nvSpPr>
            <p:cNvPr id="419" name="Google Shape;419;p19"/>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9"/>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9"/>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9"/>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9"/>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9"/>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9"/>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9"/>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9"/>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9"/>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9"/>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9"/>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9"/>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9"/>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9"/>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9"/>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9"/>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9"/>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9"/>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9"/>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9"/>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9"/>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9"/>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9"/>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9"/>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9"/>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9"/>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9"/>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9"/>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9"/>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9"/>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9"/>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9"/>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9"/>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9"/>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9"/>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9"/>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9"/>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9"/>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9"/>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9"/>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9"/>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9"/>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9"/>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9"/>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9"/>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9"/>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9"/>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9"/>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9"/>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9"/>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9"/>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9"/>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19"/>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19"/>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9"/>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9"/>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9"/>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9"/>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9"/>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9"/>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9"/>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9"/>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9"/>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9"/>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9"/>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5" name="Google Shape;485;p19"/>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9"/>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3000"/>
              <a:buNone/>
              <a:defRPr>
                <a:solidFill>
                  <a:schemeClr val="lt1"/>
                </a:solidFill>
              </a:defRPr>
            </a:lvl1pPr>
            <a:lvl2pPr lvl="1" algn="l">
              <a:lnSpc>
                <a:spcPct val="100000"/>
              </a:lnSpc>
              <a:spcBef>
                <a:spcPts val="0"/>
              </a:spcBef>
              <a:spcAft>
                <a:spcPts val="0"/>
              </a:spcAft>
              <a:buClr>
                <a:schemeClr val="lt1"/>
              </a:buClr>
              <a:buSzPts val="3000"/>
              <a:buNone/>
              <a:defRPr>
                <a:solidFill>
                  <a:schemeClr val="lt1"/>
                </a:solidFill>
              </a:defRPr>
            </a:lvl2pPr>
            <a:lvl3pPr lvl="2" algn="l">
              <a:lnSpc>
                <a:spcPct val="100000"/>
              </a:lnSpc>
              <a:spcBef>
                <a:spcPts val="0"/>
              </a:spcBef>
              <a:spcAft>
                <a:spcPts val="0"/>
              </a:spcAft>
              <a:buClr>
                <a:schemeClr val="lt1"/>
              </a:buClr>
              <a:buSzPts val="3000"/>
              <a:buNone/>
              <a:defRPr>
                <a:solidFill>
                  <a:schemeClr val="lt1"/>
                </a:solidFill>
              </a:defRPr>
            </a:lvl3pPr>
            <a:lvl4pPr lvl="3" algn="l">
              <a:lnSpc>
                <a:spcPct val="100000"/>
              </a:lnSpc>
              <a:spcBef>
                <a:spcPts val="0"/>
              </a:spcBef>
              <a:spcAft>
                <a:spcPts val="0"/>
              </a:spcAft>
              <a:buClr>
                <a:schemeClr val="lt1"/>
              </a:buClr>
              <a:buSzPts val="3000"/>
              <a:buNone/>
              <a:defRPr>
                <a:solidFill>
                  <a:schemeClr val="lt1"/>
                </a:solidFill>
              </a:defRPr>
            </a:lvl4pPr>
            <a:lvl5pPr lvl="4" algn="l">
              <a:lnSpc>
                <a:spcPct val="100000"/>
              </a:lnSpc>
              <a:spcBef>
                <a:spcPts val="0"/>
              </a:spcBef>
              <a:spcAft>
                <a:spcPts val="0"/>
              </a:spcAft>
              <a:buClr>
                <a:schemeClr val="lt1"/>
              </a:buClr>
              <a:buSzPts val="3000"/>
              <a:buNone/>
              <a:defRPr>
                <a:solidFill>
                  <a:schemeClr val="lt1"/>
                </a:solidFill>
              </a:defRPr>
            </a:lvl5pPr>
            <a:lvl6pPr lvl="5" algn="l">
              <a:lnSpc>
                <a:spcPct val="100000"/>
              </a:lnSpc>
              <a:spcBef>
                <a:spcPts val="0"/>
              </a:spcBef>
              <a:spcAft>
                <a:spcPts val="0"/>
              </a:spcAft>
              <a:buClr>
                <a:schemeClr val="lt1"/>
              </a:buClr>
              <a:buSzPts val="3000"/>
              <a:buNone/>
              <a:defRPr>
                <a:solidFill>
                  <a:schemeClr val="lt1"/>
                </a:solidFill>
              </a:defRPr>
            </a:lvl6pPr>
            <a:lvl7pPr lvl="6" algn="l">
              <a:lnSpc>
                <a:spcPct val="100000"/>
              </a:lnSpc>
              <a:spcBef>
                <a:spcPts val="0"/>
              </a:spcBef>
              <a:spcAft>
                <a:spcPts val="0"/>
              </a:spcAft>
              <a:buClr>
                <a:schemeClr val="lt1"/>
              </a:buClr>
              <a:buSzPts val="3000"/>
              <a:buNone/>
              <a:defRPr>
                <a:solidFill>
                  <a:schemeClr val="lt1"/>
                </a:solidFill>
              </a:defRPr>
            </a:lvl7pPr>
            <a:lvl8pPr lvl="7" algn="l">
              <a:lnSpc>
                <a:spcPct val="100000"/>
              </a:lnSpc>
              <a:spcBef>
                <a:spcPts val="0"/>
              </a:spcBef>
              <a:spcAft>
                <a:spcPts val="0"/>
              </a:spcAft>
              <a:buClr>
                <a:schemeClr val="lt1"/>
              </a:buClr>
              <a:buSzPts val="3000"/>
              <a:buNone/>
              <a:defRPr>
                <a:solidFill>
                  <a:schemeClr val="lt1"/>
                </a:solidFill>
              </a:defRPr>
            </a:lvl8pPr>
            <a:lvl9pPr lvl="8" algn="l">
              <a:lnSpc>
                <a:spcPct val="100000"/>
              </a:lnSpc>
              <a:spcBef>
                <a:spcPts val="0"/>
              </a:spcBef>
              <a:spcAft>
                <a:spcPts val="0"/>
              </a:spcAft>
              <a:buClr>
                <a:schemeClr val="lt1"/>
              </a:buClr>
              <a:buSzPts val="3000"/>
              <a:buNone/>
              <a:defRPr>
                <a:solidFill>
                  <a:schemeClr val="lt1"/>
                </a:solidFill>
              </a:defRPr>
            </a:lvl9pPr>
          </a:lstStyle>
          <a:p/>
        </p:txBody>
      </p:sp>
      <p:sp>
        <p:nvSpPr>
          <p:cNvPr id="487" name="Google Shape;487;p19"/>
          <p:cNvSpPr txBox="1"/>
          <p:nvPr>
            <p:ph idx="1" type="body"/>
          </p:nvPr>
        </p:nvSpPr>
        <p:spPr>
          <a:xfrm>
            <a:off x="739680" y="1152528"/>
            <a:ext cx="7686000" cy="30984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a:solidFill>
                  <a:schemeClr val="lt1"/>
                </a:solidFill>
              </a:defRPr>
            </a:lvl1pPr>
            <a:lvl2pPr indent="-381000" lvl="1" marL="914400" algn="l">
              <a:lnSpc>
                <a:spcPct val="100000"/>
              </a:lnSpc>
              <a:spcBef>
                <a:spcPts val="0"/>
              </a:spcBef>
              <a:spcAft>
                <a:spcPts val="0"/>
              </a:spcAft>
              <a:buSzPts val="2400"/>
              <a:buChar char="-"/>
              <a:defRPr>
                <a:solidFill>
                  <a:schemeClr val="lt1"/>
                </a:solidFill>
              </a:defRPr>
            </a:lvl2pPr>
            <a:lvl3pPr indent="-381000" lvl="2" marL="1371600" algn="l">
              <a:lnSpc>
                <a:spcPct val="100000"/>
              </a:lnSpc>
              <a:spcBef>
                <a:spcPts val="0"/>
              </a:spcBef>
              <a:spcAft>
                <a:spcPts val="0"/>
              </a:spcAft>
              <a:buSzPts val="2400"/>
              <a:buChar char="-"/>
              <a:defRPr>
                <a:solidFill>
                  <a:schemeClr val="lt1"/>
                </a:solidFill>
              </a:defRPr>
            </a:lvl3pPr>
            <a:lvl4pPr indent="-381000" lvl="3" marL="1828800" algn="l">
              <a:lnSpc>
                <a:spcPct val="100000"/>
              </a:lnSpc>
              <a:spcBef>
                <a:spcPts val="0"/>
              </a:spcBef>
              <a:spcAft>
                <a:spcPts val="0"/>
              </a:spcAft>
              <a:buSzPts val="2400"/>
              <a:buChar char="-"/>
              <a:defRPr>
                <a:solidFill>
                  <a:schemeClr val="lt1"/>
                </a:solidFill>
              </a:defRPr>
            </a:lvl4pPr>
            <a:lvl5pPr indent="-381000" lvl="4" marL="2286000" algn="l">
              <a:lnSpc>
                <a:spcPct val="100000"/>
              </a:lnSpc>
              <a:spcBef>
                <a:spcPts val="0"/>
              </a:spcBef>
              <a:spcAft>
                <a:spcPts val="0"/>
              </a:spcAft>
              <a:buSzPts val="2400"/>
              <a:buChar char="-"/>
              <a:defRPr>
                <a:solidFill>
                  <a:schemeClr val="lt1"/>
                </a:solidFill>
              </a:defRPr>
            </a:lvl5pPr>
            <a:lvl6pPr indent="-381000" lvl="5" marL="2743200" algn="l">
              <a:lnSpc>
                <a:spcPct val="100000"/>
              </a:lnSpc>
              <a:spcBef>
                <a:spcPts val="0"/>
              </a:spcBef>
              <a:spcAft>
                <a:spcPts val="0"/>
              </a:spcAft>
              <a:buSzPts val="2400"/>
              <a:buChar char="-"/>
              <a:defRPr>
                <a:solidFill>
                  <a:schemeClr val="lt1"/>
                </a:solidFill>
              </a:defRPr>
            </a:lvl6pPr>
            <a:lvl7pPr indent="-381000" lvl="6" marL="3200400" algn="l">
              <a:lnSpc>
                <a:spcPct val="100000"/>
              </a:lnSpc>
              <a:spcBef>
                <a:spcPts val="0"/>
              </a:spcBef>
              <a:spcAft>
                <a:spcPts val="0"/>
              </a:spcAft>
              <a:buSzPts val="2400"/>
              <a:buChar char="●"/>
              <a:defRPr>
                <a:solidFill>
                  <a:schemeClr val="lt1"/>
                </a:solidFill>
              </a:defRPr>
            </a:lvl7pPr>
            <a:lvl8pPr indent="-381000" lvl="7" marL="3657600" algn="l">
              <a:lnSpc>
                <a:spcPct val="100000"/>
              </a:lnSpc>
              <a:spcBef>
                <a:spcPts val="0"/>
              </a:spcBef>
              <a:spcAft>
                <a:spcPts val="0"/>
              </a:spcAft>
              <a:buSzPts val="2400"/>
              <a:buChar char="○"/>
              <a:defRPr>
                <a:solidFill>
                  <a:schemeClr val="lt1"/>
                </a:solidFill>
              </a:defRPr>
            </a:lvl8pPr>
            <a:lvl9pPr indent="-381000" lvl="8" marL="4114800" algn="l">
              <a:lnSpc>
                <a:spcPct val="100000"/>
              </a:lnSpc>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8" name="Shape 488"/>
        <p:cNvGrpSpPr/>
        <p:nvPr/>
      </p:nvGrpSpPr>
      <p:grpSpPr>
        <a:xfrm>
          <a:off x="0" y="0"/>
          <a:ext cx="0" cy="0"/>
          <a:chOff x="0" y="0"/>
          <a:chExt cx="0" cy="0"/>
        </a:xfrm>
      </p:grpSpPr>
      <p:sp>
        <p:nvSpPr>
          <p:cNvPr id="489" name="Google Shape;489;p20"/>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90" name="Shape 490"/>
        <p:cNvGrpSpPr/>
        <p:nvPr/>
      </p:nvGrpSpPr>
      <p:grpSpPr>
        <a:xfrm>
          <a:off x="0" y="0"/>
          <a:ext cx="0" cy="0"/>
          <a:chOff x="0" y="0"/>
          <a:chExt cx="0" cy="0"/>
        </a:xfrm>
      </p:grpSpPr>
      <p:sp>
        <p:nvSpPr>
          <p:cNvPr id="491" name="Google Shape;491;p21"/>
          <p:cNvSpPr/>
          <p:nvPr/>
        </p:nvSpPr>
        <p:spPr>
          <a:xfrm>
            <a:off x="-25" y="0"/>
            <a:ext cx="9144000" cy="10887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2" name="Google Shape;492;p21"/>
          <p:cNvGrpSpPr/>
          <p:nvPr/>
        </p:nvGrpSpPr>
        <p:grpSpPr>
          <a:xfrm>
            <a:off x="28550" y="3850565"/>
            <a:ext cx="9094048" cy="1293104"/>
            <a:chOff x="28544" y="3514688"/>
            <a:chExt cx="9094048" cy="1628800"/>
          </a:xfrm>
        </p:grpSpPr>
        <p:sp>
          <p:nvSpPr>
            <p:cNvPr id="493" name="Google Shape;493;p21"/>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21"/>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21"/>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21"/>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21"/>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21"/>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21"/>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21"/>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21"/>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21"/>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21"/>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21"/>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21"/>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21"/>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21"/>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21"/>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21"/>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21"/>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21"/>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21"/>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21"/>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21"/>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21"/>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21"/>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21"/>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21"/>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21"/>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21"/>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21"/>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21"/>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21"/>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21"/>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21"/>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6" name="Google Shape;526;p21"/>
          <p:cNvGrpSpPr/>
          <p:nvPr/>
        </p:nvGrpSpPr>
        <p:grpSpPr>
          <a:xfrm>
            <a:off x="28550" y="4360998"/>
            <a:ext cx="9094048" cy="782671"/>
            <a:chOff x="28544" y="4157632"/>
            <a:chExt cx="9094048" cy="985856"/>
          </a:xfrm>
        </p:grpSpPr>
        <p:sp>
          <p:nvSpPr>
            <p:cNvPr id="527" name="Google Shape;527;p21"/>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21"/>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21"/>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21"/>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21"/>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21"/>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21"/>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21"/>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21"/>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21"/>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21"/>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21"/>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21"/>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21"/>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21"/>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21"/>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21"/>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21"/>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21"/>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21"/>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21"/>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21"/>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21"/>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21"/>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21"/>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21"/>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21"/>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21"/>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21"/>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21"/>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21"/>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21"/>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21"/>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21"/>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21"/>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21"/>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21"/>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21"/>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21"/>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21"/>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21"/>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21"/>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21"/>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21"/>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21"/>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21"/>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21"/>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21"/>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21"/>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21"/>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21"/>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21"/>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21"/>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21"/>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21"/>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21"/>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21"/>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21"/>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21"/>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21"/>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21"/>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21"/>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21"/>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21"/>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21"/>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21"/>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3" name="Google Shape;593;p21"/>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21"/>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95" name="Google Shape;595;p21"/>
          <p:cNvSpPr txBox="1"/>
          <p:nvPr>
            <p:ph idx="1" type="body"/>
          </p:nvPr>
        </p:nvSpPr>
        <p:spPr>
          <a:xfrm>
            <a:off x="739675" y="1235873"/>
            <a:ext cx="2477400" cy="28182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596" name="Google Shape;596;p21"/>
          <p:cNvSpPr txBox="1"/>
          <p:nvPr>
            <p:ph idx="2" type="body"/>
          </p:nvPr>
        </p:nvSpPr>
        <p:spPr>
          <a:xfrm>
            <a:off x="3344038" y="1235873"/>
            <a:ext cx="2477400" cy="28182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597" name="Google Shape;597;p21"/>
          <p:cNvSpPr txBox="1"/>
          <p:nvPr>
            <p:ph idx="3" type="body"/>
          </p:nvPr>
        </p:nvSpPr>
        <p:spPr>
          <a:xfrm>
            <a:off x="5948402" y="1235873"/>
            <a:ext cx="2477400" cy="28182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598" name="Google Shape;598;p21"/>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frame">
  <p:cSld name="BLANK_1">
    <p:spTree>
      <p:nvGrpSpPr>
        <p:cNvPr id="599" name="Shape 599"/>
        <p:cNvGrpSpPr/>
        <p:nvPr/>
      </p:nvGrpSpPr>
      <p:grpSpPr>
        <a:xfrm>
          <a:off x="0" y="0"/>
          <a:ext cx="0" cy="0"/>
          <a:chOff x="0" y="0"/>
          <a:chExt cx="0" cy="0"/>
        </a:xfrm>
      </p:grpSpPr>
      <p:sp>
        <p:nvSpPr>
          <p:cNvPr id="600" name="Google Shape;600;p22"/>
          <p:cNvSpPr/>
          <p:nvPr/>
        </p:nvSpPr>
        <p:spPr>
          <a:xfrm>
            <a:off x="-175" y="0"/>
            <a:ext cx="9144000" cy="5143500"/>
          </a:xfrm>
          <a:prstGeom prst="frame">
            <a:avLst>
              <a:gd fmla="val 5397" name="adj1"/>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22"/>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no graph">
  <p:cSld name="TITLE_ONLY_1">
    <p:spTree>
      <p:nvGrpSpPr>
        <p:cNvPr id="602" name="Shape 602"/>
        <p:cNvGrpSpPr/>
        <p:nvPr/>
      </p:nvGrpSpPr>
      <p:grpSpPr>
        <a:xfrm>
          <a:off x="0" y="0"/>
          <a:ext cx="0" cy="0"/>
          <a:chOff x="0" y="0"/>
          <a:chExt cx="0" cy="0"/>
        </a:xfrm>
      </p:grpSpPr>
      <p:sp>
        <p:nvSpPr>
          <p:cNvPr id="603" name="Google Shape;603;p23"/>
          <p:cNvSpPr/>
          <p:nvPr/>
        </p:nvSpPr>
        <p:spPr>
          <a:xfrm>
            <a:off x="-25" y="-11875"/>
            <a:ext cx="9144000" cy="8232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23"/>
          <p:cNvSpPr txBox="1"/>
          <p:nvPr>
            <p:ph type="title"/>
          </p:nvPr>
        </p:nvSpPr>
        <p:spPr>
          <a:xfrm>
            <a:off x="739675" y="-1"/>
            <a:ext cx="7686000" cy="716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05" name="Google Shape;605;p23"/>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06" name="Shape 606"/>
        <p:cNvGrpSpPr/>
        <p:nvPr/>
      </p:nvGrpSpPr>
      <p:grpSpPr>
        <a:xfrm>
          <a:off x="0" y="0"/>
          <a:ext cx="0" cy="0"/>
          <a:chOff x="0" y="0"/>
          <a:chExt cx="0" cy="0"/>
        </a:xfrm>
      </p:grpSpPr>
      <p:sp>
        <p:nvSpPr>
          <p:cNvPr id="607" name="Google Shape;607;p24"/>
          <p:cNvSpPr/>
          <p:nvPr/>
        </p:nvSpPr>
        <p:spPr>
          <a:xfrm>
            <a:off x="-25" y="0"/>
            <a:ext cx="9144000" cy="10887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08" name="Google Shape;608;p24"/>
          <p:cNvGrpSpPr/>
          <p:nvPr/>
        </p:nvGrpSpPr>
        <p:grpSpPr>
          <a:xfrm>
            <a:off x="28550" y="3850565"/>
            <a:ext cx="9094048" cy="1293104"/>
            <a:chOff x="28544" y="3514688"/>
            <a:chExt cx="9094048" cy="1628800"/>
          </a:xfrm>
        </p:grpSpPr>
        <p:sp>
          <p:nvSpPr>
            <p:cNvPr id="609" name="Google Shape;609;p24"/>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24"/>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24"/>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24"/>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24"/>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24"/>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24"/>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24"/>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24"/>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24"/>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24"/>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24"/>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24"/>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24"/>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24"/>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24"/>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24"/>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24"/>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24"/>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24"/>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24"/>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24"/>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24"/>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24"/>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24"/>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24"/>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24"/>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24"/>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24"/>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24"/>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24"/>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24"/>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24"/>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2" name="Google Shape;642;p24"/>
          <p:cNvGrpSpPr/>
          <p:nvPr/>
        </p:nvGrpSpPr>
        <p:grpSpPr>
          <a:xfrm>
            <a:off x="28550" y="4360998"/>
            <a:ext cx="9094048" cy="782671"/>
            <a:chOff x="28544" y="4157632"/>
            <a:chExt cx="9094048" cy="985856"/>
          </a:xfrm>
        </p:grpSpPr>
        <p:sp>
          <p:nvSpPr>
            <p:cNvPr id="643" name="Google Shape;643;p24"/>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24"/>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24"/>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24"/>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24"/>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24"/>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24"/>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24"/>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24"/>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24"/>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24"/>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24"/>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24"/>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24"/>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24"/>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24"/>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24"/>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24"/>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24"/>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24"/>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24"/>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24"/>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24"/>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24"/>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24"/>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24"/>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24"/>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24"/>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24"/>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24"/>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24"/>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24"/>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24"/>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24"/>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24"/>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24"/>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24"/>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24"/>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24"/>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24"/>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24"/>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24"/>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24"/>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24"/>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24"/>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24"/>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24"/>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24"/>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24"/>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24"/>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24"/>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24"/>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24"/>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24"/>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24"/>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24"/>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24"/>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24"/>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24"/>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24"/>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24"/>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24"/>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24"/>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24"/>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24"/>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24"/>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9" name="Google Shape;709;p24"/>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24"/>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11" name="Google Shape;711;p24"/>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graphs">
  <p:cSld name="BLANK_2">
    <p:spTree>
      <p:nvGrpSpPr>
        <p:cNvPr id="712" name="Shape 712"/>
        <p:cNvGrpSpPr/>
        <p:nvPr/>
      </p:nvGrpSpPr>
      <p:grpSpPr>
        <a:xfrm>
          <a:off x="0" y="0"/>
          <a:ext cx="0" cy="0"/>
          <a:chOff x="0" y="0"/>
          <a:chExt cx="0" cy="0"/>
        </a:xfrm>
      </p:grpSpPr>
      <p:sp>
        <p:nvSpPr>
          <p:cNvPr id="713" name="Google Shape;713;p25"/>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grpSp>
        <p:nvGrpSpPr>
          <p:cNvPr id="714" name="Google Shape;714;p25"/>
          <p:cNvGrpSpPr/>
          <p:nvPr/>
        </p:nvGrpSpPr>
        <p:grpSpPr>
          <a:xfrm>
            <a:off x="28550" y="3850565"/>
            <a:ext cx="9094048" cy="1293104"/>
            <a:chOff x="28544" y="3514688"/>
            <a:chExt cx="9094048" cy="1628800"/>
          </a:xfrm>
        </p:grpSpPr>
        <p:sp>
          <p:nvSpPr>
            <p:cNvPr id="715" name="Google Shape;715;p25"/>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25"/>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25"/>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25"/>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25"/>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25"/>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25"/>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25"/>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25"/>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25"/>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25"/>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25"/>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25"/>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25"/>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25"/>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25"/>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25"/>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25"/>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25"/>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25"/>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25"/>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25"/>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25"/>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25"/>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25"/>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25"/>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25"/>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25"/>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25"/>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25"/>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25"/>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25"/>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25"/>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8" name="Google Shape;748;p25"/>
          <p:cNvGrpSpPr/>
          <p:nvPr/>
        </p:nvGrpSpPr>
        <p:grpSpPr>
          <a:xfrm>
            <a:off x="28550" y="4360998"/>
            <a:ext cx="9094048" cy="782671"/>
            <a:chOff x="28544" y="4157632"/>
            <a:chExt cx="9094048" cy="985856"/>
          </a:xfrm>
        </p:grpSpPr>
        <p:sp>
          <p:nvSpPr>
            <p:cNvPr id="749" name="Google Shape;749;p25"/>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25"/>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25"/>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25"/>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25"/>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25"/>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25"/>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25"/>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25"/>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25"/>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25"/>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25"/>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25"/>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25"/>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25"/>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25"/>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25"/>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25"/>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25"/>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25"/>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25"/>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25"/>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25"/>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25"/>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25"/>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25"/>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25"/>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25"/>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25"/>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25"/>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25"/>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25"/>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25"/>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25"/>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25"/>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25"/>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25"/>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25"/>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25"/>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25"/>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25"/>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25"/>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25"/>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25"/>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25"/>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25"/>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25"/>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25"/>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25"/>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25"/>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25"/>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25"/>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25"/>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25"/>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25"/>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25"/>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25"/>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25"/>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25"/>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25"/>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25"/>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25"/>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25"/>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25"/>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25"/>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25"/>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5" name="Google Shape;815;p25"/>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16" name="Shape 816"/>
        <p:cNvGrpSpPr/>
        <p:nvPr/>
      </p:nvGrpSpPr>
      <p:grpSpPr>
        <a:xfrm>
          <a:off x="0" y="0"/>
          <a:ext cx="0" cy="0"/>
          <a:chOff x="0" y="0"/>
          <a:chExt cx="0" cy="0"/>
        </a:xfrm>
      </p:grpSpPr>
      <p:sp>
        <p:nvSpPr>
          <p:cNvPr id="817" name="Google Shape;817;p26"/>
          <p:cNvSpPr/>
          <p:nvPr/>
        </p:nvSpPr>
        <p:spPr>
          <a:xfrm>
            <a:off x="-25" y="4329000"/>
            <a:ext cx="9144000" cy="814500"/>
          </a:xfrm>
          <a:prstGeom prst="rect">
            <a:avLst/>
          </a:pr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26"/>
          <p:cNvSpPr txBox="1"/>
          <p:nvPr>
            <p:ph idx="1" type="body"/>
          </p:nvPr>
        </p:nvSpPr>
        <p:spPr>
          <a:xfrm>
            <a:off x="553650" y="4496202"/>
            <a:ext cx="8036700" cy="5196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0"/>
              </a:spcAft>
              <a:buSzPts val="1400"/>
              <a:buNone/>
              <a:defRPr sz="1400"/>
            </a:lvl1pPr>
          </a:lstStyle>
          <a:p/>
        </p:txBody>
      </p:sp>
      <p:sp>
        <p:nvSpPr>
          <p:cNvPr id="819" name="Google Shape;819;p26"/>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accent1"/>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488"/>
          </a:xfrm>
          <a:custGeom>
            <a:rect b="b" l="l" r="r" t="t"/>
            <a:pathLst>
              <a:path extrusionOk="0" h="160734" w="28575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3"/>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1pPr>
            <a:lvl2pPr lvl="1"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2pPr>
            <a:lvl3pPr lvl="2"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3pPr>
            <a:lvl4pPr lvl="3"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4pPr>
            <a:lvl5pPr lvl="4"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5pPr>
            <a:lvl6pPr lvl="5"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6pPr>
            <a:lvl7pPr lvl="6"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7pPr>
            <a:lvl8pPr lvl="7"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8pPr>
            <a:lvl9pPr lvl="8" marR="0" rtl="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9pPr>
          </a:lstStyle>
          <a:p/>
        </p:txBody>
      </p:sp>
      <p:sp>
        <p:nvSpPr>
          <p:cNvPr id="53" name="Google Shape;53;p13"/>
          <p:cNvSpPr txBox="1"/>
          <p:nvPr>
            <p:ph idx="1" type="body"/>
          </p:nvPr>
        </p:nvSpPr>
        <p:spPr>
          <a:xfrm>
            <a:off x="739680" y="1152528"/>
            <a:ext cx="7686000" cy="30984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1pPr>
            <a:lvl2pPr indent="-381000" lvl="1" marL="9144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2pPr>
            <a:lvl3pPr indent="-381000" lvl="2" marL="13716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3pPr>
            <a:lvl4pPr indent="-381000" lvl="3" marL="18288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4pPr>
            <a:lvl5pPr indent="-381000" lvl="4" marL="22860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5pPr>
            <a:lvl6pPr indent="-381000" lvl="5" marL="27432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6pPr>
            <a:lvl7pPr indent="-381000" lvl="6" marL="32004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7pPr>
            <a:lvl8pPr indent="-381000" lvl="7" marL="36576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8pPr>
            <a:lvl9pPr indent="-381000" lvl="8" marL="4114800" marR="0" rtl="0" algn="l">
              <a:lnSpc>
                <a:spcPct val="100000"/>
              </a:lnSpc>
              <a:spcBef>
                <a:spcPts val="0"/>
              </a:spcBef>
              <a:spcAft>
                <a:spcPts val="0"/>
              </a:spcAft>
              <a:buClr>
                <a:srgbClr val="6E86B6"/>
              </a:buClr>
              <a:buSzPts val="2400"/>
              <a:buFont typeface="Titillium Web"/>
              <a:buChar char="■"/>
              <a:defRPr b="0" i="0" sz="2400" u="none" cap="none" strike="noStrike">
                <a:solidFill>
                  <a:srgbClr val="FFFFFF"/>
                </a:solidFill>
                <a:latin typeface="Titillium Web"/>
                <a:ea typeface="Titillium Web"/>
                <a:cs typeface="Titillium Web"/>
                <a:sym typeface="Titillium Web"/>
              </a:defRPr>
            </a:lvl9pPr>
          </a:lstStyle>
          <a:p/>
        </p:txBody>
      </p:sp>
      <p:sp>
        <p:nvSpPr>
          <p:cNvPr id="54" name="Google Shape;54;p13"/>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16.png"/><Relationship Id="rId5" Type="http://schemas.openxmlformats.org/officeDocument/2006/relationships/image" Target="../media/image10.png"/><Relationship Id="rId6"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17.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7.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5.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0.xml"/><Relationship Id="rId3" Type="http://schemas.openxmlformats.org/officeDocument/2006/relationships/image" Target="../media/image5.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1.xml"/><Relationship Id="rId3" Type="http://schemas.openxmlformats.org/officeDocument/2006/relationships/image" Target="../media/image18.pn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2.xml"/><Relationship Id="rId3" Type="http://schemas.openxmlformats.org/officeDocument/2006/relationships/image" Target="../media/image14.png"/><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3.xml"/><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hyperlink" Target="https://en.wikipedia.org/wiki/Li-Fi"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3" name="Shape 823"/>
        <p:cNvGrpSpPr/>
        <p:nvPr/>
      </p:nvGrpSpPr>
      <p:grpSpPr>
        <a:xfrm>
          <a:off x="0" y="0"/>
          <a:ext cx="0" cy="0"/>
          <a:chOff x="0" y="0"/>
          <a:chExt cx="0" cy="0"/>
        </a:xfrm>
      </p:grpSpPr>
      <p:pic>
        <p:nvPicPr>
          <p:cNvPr id="824" name="Google Shape;824;p27"/>
          <p:cNvPicPr preferRelativeResize="0"/>
          <p:nvPr/>
        </p:nvPicPr>
        <p:blipFill>
          <a:blip r:embed="rId3">
            <a:alphaModFix/>
          </a:blip>
          <a:stretch>
            <a:fillRect/>
          </a:stretch>
        </p:blipFill>
        <p:spPr>
          <a:xfrm>
            <a:off x="-12" y="0"/>
            <a:ext cx="1683375" cy="773025"/>
          </a:xfrm>
          <a:prstGeom prst="rect">
            <a:avLst/>
          </a:prstGeom>
          <a:noFill/>
          <a:ln>
            <a:noFill/>
          </a:ln>
        </p:spPr>
      </p:pic>
      <p:sp>
        <p:nvSpPr>
          <p:cNvPr id="825" name="Google Shape;825;p27"/>
          <p:cNvSpPr txBox="1"/>
          <p:nvPr/>
        </p:nvSpPr>
        <p:spPr>
          <a:xfrm>
            <a:off x="831900" y="1090525"/>
            <a:ext cx="7480200" cy="7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solidFill>
                  <a:srgbClr val="FFFFFF"/>
                </a:solidFill>
                <a:latin typeface="Trebuchet MS"/>
                <a:ea typeface="Trebuchet MS"/>
                <a:cs typeface="Trebuchet MS"/>
                <a:sym typeface="Trebuchet MS"/>
              </a:rPr>
              <a:t>SVM based Vertical Handovers</a:t>
            </a:r>
            <a:endParaRPr b="1" sz="4200">
              <a:solidFill>
                <a:srgbClr val="FFFFFF"/>
              </a:solidFill>
              <a:latin typeface="Trebuchet MS"/>
              <a:ea typeface="Trebuchet MS"/>
              <a:cs typeface="Trebuchet MS"/>
              <a:sym typeface="Trebuchet MS"/>
            </a:endParaRPr>
          </a:p>
        </p:txBody>
      </p:sp>
      <p:sp>
        <p:nvSpPr>
          <p:cNvPr id="826" name="Google Shape;826;p27"/>
          <p:cNvSpPr txBox="1"/>
          <p:nvPr/>
        </p:nvSpPr>
        <p:spPr>
          <a:xfrm>
            <a:off x="6478975" y="3906950"/>
            <a:ext cx="2625300" cy="11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Titillium Web"/>
                <a:ea typeface="Titillium Web"/>
                <a:cs typeface="Titillium Web"/>
                <a:sym typeface="Titillium Web"/>
              </a:rPr>
              <a:t>Presented by -</a:t>
            </a:r>
            <a:endParaRPr b="1">
              <a:solidFill>
                <a:srgbClr val="FFFFFF"/>
              </a:solidFill>
              <a:latin typeface="Titillium Web"/>
              <a:ea typeface="Titillium Web"/>
              <a:cs typeface="Titillium Web"/>
              <a:sym typeface="Titillium Web"/>
            </a:endParaRPr>
          </a:p>
          <a:p>
            <a:pPr indent="0" lvl="0" marL="0" rtl="0" algn="l">
              <a:spcBef>
                <a:spcPts val="0"/>
              </a:spcBef>
              <a:spcAft>
                <a:spcPts val="0"/>
              </a:spcAft>
              <a:buNone/>
            </a:pPr>
            <a:r>
              <a:rPr b="1" lang="en">
                <a:solidFill>
                  <a:srgbClr val="FFFFFF"/>
                </a:solidFill>
                <a:latin typeface="Titillium Web"/>
                <a:ea typeface="Titillium Web"/>
                <a:cs typeface="Titillium Web"/>
                <a:sym typeface="Titillium Web"/>
              </a:rPr>
              <a:t>Anant Sharma            (17uec019)</a:t>
            </a:r>
            <a:endParaRPr b="1">
              <a:solidFill>
                <a:srgbClr val="FFFFFF"/>
              </a:solidFill>
              <a:latin typeface="Titillium Web"/>
              <a:ea typeface="Titillium Web"/>
              <a:cs typeface="Titillium Web"/>
              <a:sym typeface="Titillium Web"/>
            </a:endParaRPr>
          </a:p>
          <a:p>
            <a:pPr indent="0" lvl="0" marL="0" rtl="0" algn="l">
              <a:spcBef>
                <a:spcPts val="0"/>
              </a:spcBef>
              <a:spcAft>
                <a:spcPts val="0"/>
              </a:spcAft>
              <a:buNone/>
            </a:pPr>
            <a:r>
              <a:rPr b="1" lang="en">
                <a:solidFill>
                  <a:srgbClr val="FFFFFF"/>
                </a:solidFill>
                <a:latin typeface="Titillium Web"/>
                <a:ea typeface="Titillium Web"/>
                <a:cs typeface="Titillium Web"/>
                <a:sym typeface="Titillium Web"/>
              </a:rPr>
              <a:t>Ayush Maheshwari  (17uec034)</a:t>
            </a:r>
            <a:endParaRPr b="1">
              <a:solidFill>
                <a:srgbClr val="FFFFFF"/>
              </a:solidFill>
              <a:latin typeface="Titillium Web"/>
              <a:ea typeface="Titillium Web"/>
              <a:cs typeface="Titillium Web"/>
              <a:sym typeface="Titillium Web"/>
            </a:endParaRPr>
          </a:p>
          <a:p>
            <a:pPr indent="0" lvl="0" marL="0" rtl="0" algn="l">
              <a:spcBef>
                <a:spcPts val="0"/>
              </a:spcBef>
              <a:spcAft>
                <a:spcPts val="0"/>
              </a:spcAft>
              <a:buNone/>
            </a:pPr>
            <a:r>
              <a:rPr b="1" lang="en">
                <a:solidFill>
                  <a:srgbClr val="FFFFFF"/>
                </a:solidFill>
                <a:latin typeface="Titillium Web"/>
                <a:ea typeface="Titillium Web"/>
                <a:cs typeface="Titillium Web"/>
                <a:sym typeface="Titillium Web"/>
              </a:rPr>
              <a:t>Kartik Singhal            (17uec062)</a:t>
            </a:r>
            <a:endParaRPr b="1">
              <a:solidFill>
                <a:srgbClr val="FFFFFF"/>
              </a:solidFill>
              <a:latin typeface="Titillium Web"/>
              <a:ea typeface="Titillium Web"/>
              <a:cs typeface="Titillium Web"/>
              <a:sym typeface="Titillium Web"/>
            </a:endParaRPr>
          </a:p>
          <a:p>
            <a:pPr indent="0" lvl="0" marL="0" rtl="0" algn="l">
              <a:spcBef>
                <a:spcPts val="0"/>
              </a:spcBef>
              <a:spcAft>
                <a:spcPts val="0"/>
              </a:spcAft>
              <a:buNone/>
            </a:pPr>
            <a:r>
              <a:rPr b="1" lang="en">
                <a:solidFill>
                  <a:srgbClr val="FFFFFF"/>
                </a:solidFill>
                <a:latin typeface="Titillium Web"/>
                <a:ea typeface="Titillium Web"/>
                <a:cs typeface="Titillium Web"/>
                <a:sym typeface="Titillium Web"/>
              </a:rPr>
              <a:t>Ritik Agarwal            </a:t>
            </a:r>
            <a:r>
              <a:rPr b="1" lang="en">
                <a:solidFill>
                  <a:srgbClr val="FFFFFF"/>
                </a:solidFill>
                <a:latin typeface="Titillium Web"/>
                <a:ea typeface="Titillium Web"/>
                <a:cs typeface="Titillium Web"/>
                <a:sym typeface="Titillium Web"/>
              </a:rPr>
              <a:t> </a:t>
            </a:r>
            <a:r>
              <a:rPr b="1" lang="en">
                <a:solidFill>
                  <a:srgbClr val="FFFFFF"/>
                </a:solidFill>
                <a:latin typeface="Titillium Web"/>
                <a:ea typeface="Titillium Web"/>
                <a:cs typeface="Titillium Web"/>
                <a:sym typeface="Titillium Web"/>
              </a:rPr>
              <a:t>(17uec093)</a:t>
            </a:r>
            <a:endParaRPr b="1">
              <a:solidFill>
                <a:srgbClr val="FFFFFF"/>
              </a:solidFill>
              <a:latin typeface="Titillium Web"/>
              <a:ea typeface="Titillium Web"/>
              <a:cs typeface="Titillium Web"/>
              <a:sym typeface="Titillium Web"/>
            </a:endParaRPr>
          </a:p>
        </p:txBody>
      </p:sp>
      <p:sp>
        <p:nvSpPr>
          <p:cNvPr id="827" name="Google Shape;827;p27"/>
          <p:cNvSpPr txBox="1"/>
          <p:nvPr/>
        </p:nvSpPr>
        <p:spPr>
          <a:xfrm>
            <a:off x="857000" y="4092450"/>
            <a:ext cx="4109100" cy="4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Titillium Web"/>
              <a:ea typeface="Titillium Web"/>
              <a:cs typeface="Titillium Web"/>
              <a:sym typeface="Titillium Web"/>
            </a:endParaRPr>
          </a:p>
        </p:txBody>
      </p:sp>
      <p:sp>
        <p:nvSpPr>
          <p:cNvPr id="828" name="Google Shape;828;p27"/>
          <p:cNvSpPr txBox="1"/>
          <p:nvPr/>
        </p:nvSpPr>
        <p:spPr>
          <a:xfrm>
            <a:off x="58025" y="4092450"/>
            <a:ext cx="1512000" cy="4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Titillium Web"/>
                <a:ea typeface="Titillium Web"/>
                <a:cs typeface="Titillium Web"/>
                <a:sym typeface="Titillium Web"/>
              </a:rPr>
              <a:t>BTP Supervisor -</a:t>
            </a:r>
            <a:endParaRPr b="1">
              <a:solidFill>
                <a:srgbClr val="FFFFFF"/>
              </a:solidFill>
              <a:latin typeface="Titillium Web"/>
              <a:ea typeface="Titillium Web"/>
              <a:cs typeface="Titillium Web"/>
              <a:sym typeface="Titillium Web"/>
            </a:endParaRPr>
          </a:p>
          <a:p>
            <a:pPr indent="0" lvl="0" marL="0" rtl="0" algn="l">
              <a:spcBef>
                <a:spcPts val="0"/>
              </a:spcBef>
              <a:spcAft>
                <a:spcPts val="0"/>
              </a:spcAft>
              <a:buNone/>
            </a:pPr>
            <a:r>
              <a:rPr b="1" lang="en">
                <a:solidFill>
                  <a:srgbClr val="FFFFFF"/>
                </a:solidFill>
                <a:latin typeface="Titillium Web"/>
                <a:ea typeface="Titillium Web"/>
                <a:cs typeface="Titillium Web"/>
                <a:sym typeface="Titillium Web"/>
              </a:rPr>
              <a:t>Mr. Akash Gupta</a:t>
            </a:r>
            <a:endParaRPr b="1">
              <a:solidFill>
                <a:srgbClr val="FFFFFF"/>
              </a:solidFill>
              <a:latin typeface="Titillium Web"/>
              <a:ea typeface="Titillium Web"/>
              <a:cs typeface="Titillium Web"/>
              <a:sym typeface="Titillium Web"/>
            </a:endParaRPr>
          </a:p>
        </p:txBody>
      </p:sp>
      <p:sp>
        <p:nvSpPr>
          <p:cNvPr id="829" name="Google Shape;829;p27"/>
          <p:cNvSpPr txBox="1"/>
          <p:nvPr/>
        </p:nvSpPr>
        <p:spPr>
          <a:xfrm>
            <a:off x="835600" y="611125"/>
            <a:ext cx="4109100" cy="4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Titillium Web"/>
              <a:ea typeface="Titillium Web"/>
              <a:cs typeface="Titillium Web"/>
              <a:sym typeface="Titillium Web"/>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9" name="Shape 899"/>
        <p:cNvGrpSpPr/>
        <p:nvPr/>
      </p:nvGrpSpPr>
      <p:grpSpPr>
        <a:xfrm>
          <a:off x="0" y="0"/>
          <a:ext cx="0" cy="0"/>
          <a:chOff x="0" y="0"/>
          <a:chExt cx="0" cy="0"/>
        </a:xfrm>
      </p:grpSpPr>
      <p:sp>
        <p:nvSpPr>
          <p:cNvPr id="900" name="Google Shape;900;p36"/>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fld id="{00000000-1234-1234-1234-123412341234}" type="slidenum">
              <a:rPr lang="en"/>
              <a:t>‹#›</a:t>
            </a:fld>
            <a:endParaRPr/>
          </a:p>
        </p:txBody>
      </p:sp>
      <p:pic>
        <p:nvPicPr>
          <p:cNvPr id="901" name="Google Shape;901;p36"/>
          <p:cNvPicPr preferRelativeResize="0"/>
          <p:nvPr/>
        </p:nvPicPr>
        <p:blipFill>
          <a:blip r:embed="rId3">
            <a:alphaModFix/>
          </a:blip>
          <a:stretch>
            <a:fillRect/>
          </a:stretch>
        </p:blipFill>
        <p:spPr>
          <a:xfrm>
            <a:off x="0" y="6875"/>
            <a:ext cx="1111250" cy="510300"/>
          </a:xfrm>
          <a:prstGeom prst="rect">
            <a:avLst/>
          </a:prstGeom>
          <a:noFill/>
          <a:ln>
            <a:noFill/>
          </a:ln>
        </p:spPr>
      </p:pic>
      <p:sp>
        <p:nvSpPr>
          <p:cNvPr id="902" name="Google Shape;902;p36"/>
          <p:cNvSpPr txBox="1"/>
          <p:nvPr/>
        </p:nvSpPr>
        <p:spPr>
          <a:xfrm>
            <a:off x="1111250" y="535925"/>
            <a:ext cx="5019900" cy="6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chemeClr val="lt1"/>
                </a:solidFill>
                <a:latin typeface="Titillium Web"/>
                <a:ea typeface="Titillium Web"/>
                <a:cs typeface="Titillium Web"/>
                <a:sym typeface="Titillium Web"/>
              </a:rPr>
              <a:t>Immediate Handover (I-VHO)</a:t>
            </a:r>
            <a:endParaRPr b="1" sz="2800">
              <a:solidFill>
                <a:schemeClr val="lt1"/>
              </a:solidFill>
              <a:latin typeface="Titillium Web"/>
              <a:ea typeface="Titillium Web"/>
              <a:cs typeface="Titillium Web"/>
              <a:sym typeface="Titillium Web"/>
            </a:endParaRPr>
          </a:p>
        </p:txBody>
      </p:sp>
      <p:sp>
        <p:nvSpPr>
          <p:cNvPr id="903" name="Google Shape;903;p36"/>
          <p:cNvSpPr txBox="1"/>
          <p:nvPr/>
        </p:nvSpPr>
        <p:spPr>
          <a:xfrm>
            <a:off x="1111250" y="1144925"/>
            <a:ext cx="5973000" cy="2581500"/>
          </a:xfrm>
          <a:prstGeom prst="rect">
            <a:avLst/>
          </a:prstGeom>
          <a:noFill/>
          <a:ln>
            <a:noFill/>
          </a:ln>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rgbClr val="FFFFFF"/>
              </a:buClr>
              <a:buSzPts val="1700"/>
              <a:buFont typeface="Titillium Web"/>
              <a:buChar char="●"/>
            </a:pPr>
            <a:r>
              <a:rPr lang="en" sz="1700">
                <a:solidFill>
                  <a:srgbClr val="FFFFFF"/>
                </a:solidFill>
                <a:latin typeface="Titillium Web"/>
                <a:ea typeface="Titillium Web"/>
                <a:cs typeface="Titillium Web"/>
                <a:sym typeface="Titillium Web"/>
              </a:rPr>
              <a:t>When a LiFi blockage occurs , there occurs an immediate handover </a:t>
            </a:r>
            <a:r>
              <a:rPr lang="en" sz="1700">
                <a:solidFill>
                  <a:srgbClr val="FFFFFF"/>
                </a:solidFill>
                <a:latin typeface="Titillium Web"/>
                <a:ea typeface="Titillium Web"/>
                <a:cs typeface="Titillium Web"/>
                <a:sym typeface="Titillium Web"/>
              </a:rPr>
              <a:t>b</a:t>
            </a:r>
            <a:r>
              <a:rPr lang="en" sz="1700">
                <a:solidFill>
                  <a:srgbClr val="FFFFFF"/>
                </a:solidFill>
                <a:latin typeface="Titillium Web"/>
                <a:ea typeface="Titillium Web"/>
                <a:cs typeface="Titillium Web"/>
                <a:sym typeface="Titillium Web"/>
              </a:rPr>
              <a:t>etween LiFi and WiFi .</a:t>
            </a:r>
            <a:endParaRPr sz="1700">
              <a:solidFill>
                <a:srgbClr val="FFFFFF"/>
              </a:solidFill>
              <a:latin typeface="Titillium Web"/>
              <a:ea typeface="Titillium Web"/>
              <a:cs typeface="Titillium Web"/>
              <a:sym typeface="Titillium Web"/>
            </a:endParaRPr>
          </a:p>
          <a:p>
            <a:pPr indent="-336550" lvl="0" marL="457200" rtl="0" algn="l">
              <a:lnSpc>
                <a:spcPct val="150000"/>
              </a:lnSpc>
              <a:spcBef>
                <a:spcPts val="0"/>
              </a:spcBef>
              <a:spcAft>
                <a:spcPts val="0"/>
              </a:spcAft>
              <a:buClr>
                <a:srgbClr val="FFFFFF"/>
              </a:buClr>
              <a:buSzPts val="1700"/>
              <a:buFont typeface="Titillium Web"/>
              <a:buChar char="●"/>
            </a:pPr>
            <a:r>
              <a:rPr lang="en" sz="1700">
                <a:solidFill>
                  <a:srgbClr val="FFFFFF"/>
                </a:solidFill>
                <a:latin typeface="Titillium Web"/>
                <a:ea typeface="Titillium Web"/>
                <a:cs typeface="Titillium Web"/>
                <a:sym typeface="Titillium Web"/>
              </a:rPr>
              <a:t>The user is switched to WiFi </a:t>
            </a:r>
            <a:r>
              <a:rPr lang="en" sz="1700">
                <a:solidFill>
                  <a:srgbClr val="FFFFFF"/>
                </a:solidFill>
                <a:latin typeface="Titillium Web"/>
                <a:ea typeface="Titillium Web"/>
                <a:cs typeface="Titillium Web"/>
                <a:sym typeface="Titillium Web"/>
              </a:rPr>
              <a:t>immediately</a:t>
            </a:r>
            <a:r>
              <a:rPr lang="en" sz="1700">
                <a:solidFill>
                  <a:srgbClr val="FFFFFF"/>
                </a:solidFill>
                <a:latin typeface="Titillium Web"/>
                <a:ea typeface="Titillium Web"/>
                <a:cs typeface="Titillium Web"/>
                <a:sym typeface="Titillium Web"/>
              </a:rPr>
              <a:t> after the occurence of the </a:t>
            </a:r>
            <a:r>
              <a:rPr lang="en" sz="1700">
                <a:solidFill>
                  <a:srgbClr val="FFFFFF"/>
                </a:solidFill>
                <a:latin typeface="Titillium Web"/>
                <a:ea typeface="Titillium Web"/>
                <a:cs typeface="Titillium Web"/>
                <a:sym typeface="Titillium Web"/>
              </a:rPr>
              <a:t>channel</a:t>
            </a:r>
            <a:r>
              <a:rPr lang="en" sz="1700">
                <a:solidFill>
                  <a:srgbClr val="FFFFFF"/>
                </a:solidFill>
                <a:latin typeface="Titillium Web"/>
                <a:ea typeface="Titillium Web"/>
                <a:cs typeface="Titillium Web"/>
                <a:sym typeface="Titillium Web"/>
              </a:rPr>
              <a:t> blockage </a:t>
            </a:r>
            <a:r>
              <a:rPr lang="en" sz="1700">
                <a:solidFill>
                  <a:srgbClr val="FFFFFF"/>
                </a:solidFill>
                <a:latin typeface="Titillium Web"/>
                <a:ea typeface="Titillium Web"/>
                <a:cs typeface="Titillium Web"/>
                <a:sym typeface="Titillium Web"/>
              </a:rPr>
              <a:t>between</a:t>
            </a:r>
            <a:r>
              <a:rPr lang="en" sz="1700">
                <a:solidFill>
                  <a:srgbClr val="FFFFFF"/>
                </a:solidFill>
                <a:latin typeface="Titillium Web"/>
                <a:ea typeface="Titillium Web"/>
                <a:cs typeface="Titillium Web"/>
                <a:sym typeface="Titillium Web"/>
              </a:rPr>
              <a:t> user and LiFi.</a:t>
            </a:r>
            <a:endParaRPr sz="1700">
              <a:solidFill>
                <a:srgbClr val="FFFFFF"/>
              </a:solidFill>
              <a:latin typeface="Titillium Web"/>
              <a:ea typeface="Titillium Web"/>
              <a:cs typeface="Titillium Web"/>
              <a:sym typeface="Titillium Web"/>
            </a:endParaRPr>
          </a:p>
          <a:p>
            <a:pPr indent="-336550" lvl="0" marL="457200" rtl="0" algn="l">
              <a:lnSpc>
                <a:spcPct val="150000"/>
              </a:lnSpc>
              <a:spcBef>
                <a:spcPts val="0"/>
              </a:spcBef>
              <a:spcAft>
                <a:spcPts val="0"/>
              </a:spcAft>
              <a:buClr>
                <a:srgbClr val="FFFFFF"/>
              </a:buClr>
              <a:buSzPts val="1700"/>
              <a:buFont typeface="Titillium Web"/>
              <a:buChar char="●"/>
            </a:pPr>
            <a:r>
              <a:rPr lang="en" sz="1700">
                <a:solidFill>
                  <a:srgbClr val="FFFFFF"/>
                </a:solidFill>
                <a:latin typeface="Titillium Web"/>
                <a:ea typeface="Titillium Web"/>
                <a:cs typeface="Titillium Web"/>
                <a:sym typeface="Titillium Web"/>
              </a:rPr>
              <a:t>The user will be switched back to LiFi as soon as the blockage disappears and will be disconnected from WiFi.</a:t>
            </a:r>
            <a:endParaRPr sz="1700">
              <a:solidFill>
                <a:srgbClr val="FFFFFF"/>
              </a:solidFill>
              <a:latin typeface="Titillium Web"/>
              <a:ea typeface="Titillium Web"/>
              <a:cs typeface="Titillium Web"/>
              <a:sym typeface="Titillium Web"/>
            </a:endParaRPr>
          </a:p>
          <a:p>
            <a:pPr indent="0" lvl="0" marL="914400" rtl="0" algn="l">
              <a:lnSpc>
                <a:spcPct val="150000"/>
              </a:lnSpc>
              <a:spcBef>
                <a:spcPts val="0"/>
              </a:spcBef>
              <a:spcAft>
                <a:spcPts val="0"/>
              </a:spcAft>
              <a:buNone/>
            </a:pPr>
            <a:r>
              <a:rPr lang="en" sz="1700">
                <a:solidFill>
                  <a:srgbClr val="FFFFFF"/>
                </a:solidFill>
                <a:latin typeface="Titillium Web"/>
                <a:ea typeface="Titillium Web"/>
                <a:cs typeface="Titillium Web"/>
                <a:sym typeface="Titillium Web"/>
              </a:rPr>
              <a:t> </a:t>
            </a:r>
            <a:endParaRPr sz="1700">
              <a:solidFill>
                <a:srgbClr val="FFFFFF"/>
              </a:solidFill>
              <a:latin typeface="Titillium Web"/>
              <a:ea typeface="Titillium Web"/>
              <a:cs typeface="Titillium Web"/>
              <a:sym typeface="Titillium Web"/>
            </a:endParaRPr>
          </a:p>
          <a:p>
            <a:pPr indent="0" lvl="0" marL="457200" rtl="0" algn="l">
              <a:lnSpc>
                <a:spcPct val="150000"/>
              </a:lnSpc>
              <a:spcBef>
                <a:spcPts val="0"/>
              </a:spcBef>
              <a:spcAft>
                <a:spcPts val="0"/>
              </a:spcAft>
              <a:buNone/>
            </a:pPr>
            <a:r>
              <a:t/>
            </a:r>
            <a:endParaRPr sz="1700">
              <a:solidFill>
                <a:srgbClr val="FFFFFF"/>
              </a:solidFill>
              <a:latin typeface="Titillium Web"/>
              <a:ea typeface="Titillium Web"/>
              <a:cs typeface="Titillium Web"/>
              <a:sym typeface="Titillium Web"/>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7" name="Shape 907"/>
        <p:cNvGrpSpPr/>
        <p:nvPr/>
      </p:nvGrpSpPr>
      <p:grpSpPr>
        <a:xfrm>
          <a:off x="0" y="0"/>
          <a:ext cx="0" cy="0"/>
          <a:chOff x="0" y="0"/>
          <a:chExt cx="0" cy="0"/>
        </a:xfrm>
      </p:grpSpPr>
      <p:sp>
        <p:nvSpPr>
          <p:cNvPr id="908" name="Google Shape;908;p37"/>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fld id="{00000000-1234-1234-1234-123412341234}" type="slidenum">
              <a:rPr lang="en"/>
              <a:t>‹#›</a:t>
            </a:fld>
            <a:endParaRPr/>
          </a:p>
        </p:txBody>
      </p:sp>
      <p:pic>
        <p:nvPicPr>
          <p:cNvPr id="909" name="Google Shape;909;p37"/>
          <p:cNvPicPr preferRelativeResize="0"/>
          <p:nvPr/>
        </p:nvPicPr>
        <p:blipFill>
          <a:blip r:embed="rId3">
            <a:alphaModFix/>
          </a:blip>
          <a:stretch>
            <a:fillRect/>
          </a:stretch>
        </p:blipFill>
        <p:spPr>
          <a:xfrm>
            <a:off x="0" y="6875"/>
            <a:ext cx="1111250" cy="510300"/>
          </a:xfrm>
          <a:prstGeom prst="rect">
            <a:avLst/>
          </a:prstGeom>
          <a:noFill/>
          <a:ln>
            <a:noFill/>
          </a:ln>
        </p:spPr>
      </p:pic>
      <p:sp>
        <p:nvSpPr>
          <p:cNvPr id="910" name="Google Shape;910;p37"/>
          <p:cNvSpPr txBox="1"/>
          <p:nvPr/>
        </p:nvSpPr>
        <p:spPr>
          <a:xfrm>
            <a:off x="1859100" y="656875"/>
            <a:ext cx="5465700" cy="135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Titillium Web"/>
              <a:ea typeface="Titillium Web"/>
              <a:cs typeface="Titillium Web"/>
              <a:sym typeface="Titillium Web"/>
            </a:endParaRPr>
          </a:p>
        </p:txBody>
      </p:sp>
      <p:sp>
        <p:nvSpPr>
          <p:cNvPr id="911" name="Google Shape;911;p37"/>
          <p:cNvSpPr txBox="1"/>
          <p:nvPr/>
        </p:nvSpPr>
        <p:spPr>
          <a:xfrm>
            <a:off x="1111250" y="535925"/>
            <a:ext cx="5316900" cy="5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FFFFFF"/>
                </a:solidFill>
                <a:latin typeface="Titillium Web"/>
                <a:ea typeface="Titillium Web"/>
                <a:cs typeface="Titillium Web"/>
                <a:sym typeface="Titillium Web"/>
              </a:rPr>
              <a:t>DWell Vertical H</a:t>
            </a:r>
            <a:r>
              <a:rPr b="1" lang="en" sz="2800">
                <a:solidFill>
                  <a:srgbClr val="FFFFFF"/>
                </a:solidFill>
                <a:latin typeface="Titillium Web"/>
                <a:ea typeface="Titillium Web"/>
                <a:cs typeface="Titillium Web"/>
                <a:sym typeface="Titillium Web"/>
              </a:rPr>
              <a:t>andover(D-VHO)</a:t>
            </a:r>
            <a:endParaRPr b="1" sz="2800">
              <a:solidFill>
                <a:srgbClr val="FFFFFF"/>
              </a:solidFill>
              <a:latin typeface="Titillium Web"/>
              <a:ea typeface="Titillium Web"/>
              <a:cs typeface="Titillium Web"/>
              <a:sym typeface="Titillium Web"/>
            </a:endParaRPr>
          </a:p>
        </p:txBody>
      </p:sp>
      <p:sp>
        <p:nvSpPr>
          <p:cNvPr id="912" name="Google Shape;912;p37"/>
          <p:cNvSpPr txBox="1"/>
          <p:nvPr/>
        </p:nvSpPr>
        <p:spPr>
          <a:xfrm>
            <a:off x="1111250" y="1083725"/>
            <a:ext cx="6944100" cy="391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FFFFFF"/>
                </a:solidFill>
                <a:latin typeface="Titillium Web"/>
                <a:ea typeface="Titillium Web"/>
                <a:cs typeface="Titillium Web"/>
                <a:sym typeface="Titillium Web"/>
              </a:rPr>
              <a:t>Though I-VHO can ensure the continuity of service access, frequent handover between LiFi and WiFi could significantly reduce the effective time of data transmission, leading to low equivalent data rate of users. The alternative solution is dwell VHO (D-VHO), where a user waits for a dwell period once the LiFi connection is lost. When the dwell time expires, if the optical link is still unavailable, the user switches to WiFi, otherwise it stays in LiFi. And when the optical link is recovered, the user immediately performs VHO from WiFi back to LiFi.</a:t>
            </a:r>
            <a:endParaRPr sz="21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2100">
              <a:solidFill>
                <a:srgbClr val="FFFFFF"/>
              </a:solidFill>
              <a:latin typeface="Titillium Web"/>
              <a:ea typeface="Titillium Web"/>
              <a:cs typeface="Titillium Web"/>
              <a:sym typeface="Titillium Web"/>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6" name="Shape 916"/>
        <p:cNvGrpSpPr/>
        <p:nvPr/>
      </p:nvGrpSpPr>
      <p:grpSpPr>
        <a:xfrm>
          <a:off x="0" y="0"/>
          <a:ext cx="0" cy="0"/>
          <a:chOff x="0" y="0"/>
          <a:chExt cx="0" cy="0"/>
        </a:xfrm>
      </p:grpSpPr>
      <p:sp>
        <p:nvSpPr>
          <p:cNvPr id="917" name="Google Shape;917;p38"/>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fld id="{00000000-1234-1234-1234-123412341234}" type="slidenum">
              <a:rPr lang="en"/>
              <a:t>‹#›</a:t>
            </a:fld>
            <a:endParaRPr/>
          </a:p>
        </p:txBody>
      </p:sp>
      <p:pic>
        <p:nvPicPr>
          <p:cNvPr id="918" name="Google Shape;918;p38"/>
          <p:cNvPicPr preferRelativeResize="0"/>
          <p:nvPr/>
        </p:nvPicPr>
        <p:blipFill>
          <a:blip r:embed="rId3">
            <a:alphaModFix/>
          </a:blip>
          <a:stretch>
            <a:fillRect/>
          </a:stretch>
        </p:blipFill>
        <p:spPr>
          <a:xfrm>
            <a:off x="0" y="6875"/>
            <a:ext cx="1111250" cy="510300"/>
          </a:xfrm>
          <a:prstGeom prst="rect">
            <a:avLst/>
          </a:prstGeom>
          <a:noFill/>
          <a:ln>
            <a:noFill/>
          </a:ln>
        </p:spPr>
      </p:pic>
      <p:sp>
        <p:nvSpPr>
          <p:cNvPr id="919" name="Google Shape;919;p38"/>
          <p:cNvSpPr txBox="1"/>
          <p:nvPr/>
        </p:nvSpPr>
        <p:spPr>
          <a:xfrm>
            <a:off x="1111250" y="517175"/>
            <a:ext cx="6359700" cy="5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FFFFFF"/>
                </a:solidFill>
                <a:latin typeface="Titillium Web"/>
                <a:ea typeface="Titillium Web"/>
                <a:cs typeface="Titillium Web"/>
                <a:sym typeface="Titillium Web"/>
              </a:rPr>
              <a:t>SVM based vertical handover</a:t>
            </a:r>
            <a:endParaRPr b="1" sz="2800">
              <a:solidFill>
                <a:srgbClr val="FFFFFF"/>
              </a:solidFill>
              <a:latin typeface="Titillium Web"/>
              <a:ea typeface="Titillium Web"/>
              <a:cs typeface="Titillium Web"/>
              <a:sym typeface="Titillium Web"/>
            </a:endParaRPr>
          </a:p>
        </p:txBody>
      </p:sp>
      <p:sp>
        <p:nvSpPr>
          <p:cNvPr id="920" name="Google Shape;920;p38"/>
          <p:cNvSpPr txBox="1"/>
          <p:nvPr/>
        </p:nvSpPr>
        <p:spPr>
          <a:xfrm>
            <a:off x="898425" y="1205325"/>
            <a:ext cx="7613100" cy="27945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rgbClr val="FFFFFF"/>
              </a:buClr>
              <a:buSzPts val="2100"/>
              <a:buFont typeface="Titillium Web"/>
              <a:buChar char="●"/>
            </a:pPr>
            <a:r>
              <a:rPr lang="en" sz="2100">
                <a:solidFill>
                  <a:srgbClr val="FFFFFF"/>
                </a:solidFill>
                <a:latin typeface="Titillium Web"/>
                <a:ea typeface="Titillium Web"/>
                <a:cs typeface="Titillium Web"/>
                <a:sym typeface="Titillium Web"/>
              </a:rPr>
              <a:t>D-VHO is not suitable for the case of long-term blockage interruption.</a:t>
            </a:r>
            <a:endParaRPr sz="2100">
              <a:solidFill>
                <a:srgbClr val="FFFFFF"/>
              </a:solidFill>
              <a:latin typeface="Titillium Web"/>
              <a:ea typeface="Titillium Web"/>
              <a:cs typeface="Titillium Web"/>
              <a:sym typeface="Titillium Web"/>
            </a:endParaRPr>
          </a:p>
          <a:p>
            <a:pPr indent="-361950" lvl="0" marL="457200" rtl="0" algn="l">
              <a:spcBef>
                <a:spcPts val="0"/>
              </a:spcBef>
              <a:spcAft>
                <a:spcPts val="0"/>
              </a:spcAft>
              <a:buClr>
                <a:srgbClr val="FFFFFF"/>
              </a:buClr>
              <a:buSzPts val="2100"/>
              <a:buFont typeface="Titillium Web"/>
              <a:buChar char="●"/>
            </a:pPr>
            <a:r>
              <a:rPr lang="en" sz="2100">
                <a:solidFill>
                  <a:srgbClr val="FFFFFF"/>
                </a:solidFill>
                <a:latin typeface="Titillium Web"/>
                <a:ea typeface="Titillium Web"/>
                <a:cs typeface="Titillium Web"/>
                <a:sym typeface="Titillium Web"/>
              </a:rPr>
              <a:t> To achieve higher equivalent data rate under various channel blockage situations, we will use svm based handover.</a:t>
            </a:r>
            <a:endParaRPr sz="2100">
              <a:solidFill>
                <a:srgbClr val="FFFFFF"/>
              </a:solidFill>
              <a:latin typeface="Titillium Web"/>
              <a:ea typeface="Titillium Web"/>
              <a:cs typeface="Titillium Web"/>
              <a:sym typeface="Titillium Web"/>
            </a:endParaRPr>
          </a:p>
          <a:p>
            <a:pPr indent="-361950" lvl="0" marL="457200" rtl="0" algn="l">
              <a:spcBef>
                <a:spcPts val="0"/>
              </a:spcBef>
              <a:spcAft>
                <a:spcPts val="0"/>
              </a:spcAft>
              <a:buClr>
                <a:srgbClr val="FFFFFF"/>
              </a:buClr>
              <a:buSzPts val="2100"/>
              <a:buFont typeface="Titillium Web"/>
              <a:buChar char="●"/>
            </a:pPr>
            <a:r>
              <a:rPr lang="en" sz="2100">
                <a:solidFill>
                  <a:srgbClr val="FFFFFF"/>
                </a:solidFill>
                <a:latin typeface="Titillium Web"/>
                <a:ea typeface="Titillium Web"/>
                <a:cs typeface="Titillium Web"/>
                <a:sym typeface="Titillium Web"/>
              </a:rPr>
              <a:t>Due to regular movements of indoor users or obstacles,there exists a correlation among blockage parameters in adjacent periods</a:t>
            </a:r>
            <a:endParaRPr sz="21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2100">
              <a:solidFill>
                <a:srgbClr val="FFFFFF"/>
              </a:solidFill>
              <a:latin typeface="Titillium Web"/>
              <a:ea typeface="Titillium Web"/>
              <a:cs typeface="Titillium Web"/>
              <a:sym typeface="Titillium Web"/>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4" name="Shape 924"/>
        <p:cNvGrpSpPr/>
        <p:nvPr/>
      </p:nvGrpSpPr>
      <p:grpSpPr>
        <a:xfrm>
          <a:off x="0" y="0"/>
          <a:ext cx="0" cy="0"/>
          <a:chOff x="0" y="0"/>
          <a:chExt cx="0" cy="0"/>
        </a:xfrm>
      </p:grpSpPr>
      <p:sp>
        <p:nvSpPr>
          <p:cNvPr id="925" name="Google Shape;925;p39"/>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fld id="{00000000-1234-1234-1234-123412341234}" type="slidenum">
              <a:rPr lang="en"/>
              <a:t>‹#›</a:t>
            </a:fld>
            <a:endParaRPr/>
          </a:p>
        </p:txBody>
      </p:sp>
      <p:pic>
        <p:nvPicPr>
          <p:cNvPr id="926" name="Google Shape;926;p39"/>
          <p:cNvPicPr preferRelativeResize="0"/>
          <p:nvPr/>
        </p:nvPicPr>
        <p:blipFill>
          <a:blip r:embed="rId3">
            <a:alphaModFix/>
          </a:blip>
          <a:stretch>
            <a:fillRect/>
          </a:stretch>
        </p:blipFill>
        <p:spPr>
          <a:xfrm>
            <a:off x="0" y="6875"/>
            <a:ext cx="1111250" cy="510300"/>
          </a:xfrm>
          <a:prstGeom prst="rect">
            <a:avLst/>
          </a:prstGeom>
          <a:noFill/>
          <a:ln>
            <a:noFill/>
          </a:ln>
        </p:spPr>
      </p:pic>
      <p:sp>
        <p:nvSpPr>
          <p:cNvPr id="927" name="Google Shape;927;p39"/>
          <p:cNvSpPr txBox="1"/>
          <p:nvPr/>
        </p:nvSpPr>
        <p:spPr>
          <a:xfrm>
            <a:off x="1149125" y="1019650"/>
            <a:ext cx="7492500" cy="23676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rgbClr val="FFFFFF"/>
              </a:buClr>
              <a:buSzPts val="2100"/>
              <a:buFont typeface="Titillium Web"/>
              <a:buChar char="●"/>
            </a:pPr>
            <a:r>
              <a:rPr lang="en" sz="2100">
                <a:solidFill>
                  <a:srgbClr val="FFFFFF"/>
                </a:solidFill>
                <a:latin typeface="Titillium Web"/>
                <a:ea typeface="Titillium Web"/>
                <a:cs typeface="Titillium Web"/>
                <a:sym typeface="Titillium Web"/>
              </a:rPr>
              <a:t>Hence, a mapping function between the current network access type and previous blockage information exists, which however might be implicit. SVM is capable of learning the mapping function by training</a:t>
            </a:r>
            <a:endParaRPr sz="21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a:latin typeface="Titillium Web"/>
              <a:ea typeface="Titillium Web"/>
              <a:cs typeface="Titillium Web"/>
              <a:sym typeface="Titillium Web"/>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1" name="Shape 931"/>
        <p:cNvGrpSpPr/>
        <p:nvPr/>
      </p:nvGrpSpPr>
      <p:grpSpPr>
        <a:xfrm>
          <a:off x="0" y="0"/>
          <a:ext cx="0" cy="0"/>
          <a:chOff x="0" y="0"/>
          <a:chExt cx="0" cy="0"/>
        </a:xfrm>
      </p:grpSpPr>
      <p:sp>
        <p:nvSpPr>
          <p:cNvPr id="932" name="Google Shape;932;p40"/>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fld id="{00000000-1234-1234-1234-123412341234}" type="slidenum">
              <a:rPr lang="en"/>
              <a:t>‹#›</a:t>
            </a:fld>
            <a:endParaRPr/>
          </a:p>
        </p:txBody>
      </p:sp>
      <p:pic>
        <p:nvPicPr>
          <p:cNvPr id="933" name="Google Shape;933;p40"/>
          <p:cNvPicPr preferRelativeResize="0"/>
          <p:nvPr/>
        </p:nvPicPr>
        <p:blipFill>
          <a:blip r:embed="rId3">
            <a:alphaModFix/>
          </a:blip>
          <a:stretch>
            <a:fillRect/>
          </a:stretch>
        </p:blipFill>
        <p:spPr>
          <a:xfrm>
            <a:off x="0" y="6875"/>
            <a:ext cx="1111250" cy="510300"/>
          </a:xfrm>
          <a:prstGeom prst="rect">
            <a:avLst/>
          </a:prstGeom>
          <a:noFill/>
          <a:ln>
            <a:noFill/>
          </a:ln>
        </p:spPr>
      </p:pic>
      <p:sp>
        <p:nvSpPr>
          <p:cNvPr id="934" name="Google Shape;934;p40"/>
          <p:cNvSpPr txBox="1"/>
          <p:nvPr/>
        </p:nvSpPr>
        <p:spPr>
          <a:xfrm>
            <a:off x="0" y="517175"/>
            <a:ext cx="6159900" cy="11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Titillium Web"/>
                <a:ea typeface="Titillium Web"/>
                <a:cs typeface="Titillium Web"/>
                <a:sym typeface="Titillium Web"/>
              </a:rPr>
              <a:t>SVM-A machine learning model</a:t>
            </a:r>
            <a:endParaRPr b="1" sz="3000">
              <a:solidFill>
                <a:srgbClr val="FFFFFF"/>
              </a:solidFill>
              <a:latin typeface="Titillium Web"/>
              <a:ea typeface="Titillium Web"/>
              <a:cs typeface="Titillium Web"/>
              <a:sym typeface="Titillium Web"/>
            </a:endParaRPr>
          </a:p>
        </p:txBody>
      </p:sp>
      <p:sp>
        <p:nvSpPr>
          <p:cNvPr id="935" name="Google Shape;935;p40"/>
          <p:cNvSpPr txBox="1"/>
          <p:nvPr/>
        </p:nvSpPr>
        <p:spPr>
          <a:xfrm>
            <a:off x="61975" y="1078250"/>
            <a:ext cx="5533800" cy="2072400"/>
          </a:xfrm>
          <a:prstGeom prst="rect">
            <a:avLst/>
          </a:prstGeom>
          <a:noFill/>
          <a:ln>
            <a:noFill/>
          </a:ln>
        </p:spPr>
        <p:txBody>
          <a:bodyPr anchorCtr="0" anchor="t" bIns="91425" lIns="91425" spcFirstLastPara="1" rIns="91425" wrap="square" tIns="91425">
            <a:noAutofit/>
          </a:bodyPr>
          <a:lstStyle/>
          <a:p>
            <a:pPr indent="-314325" lvl="0" marL="457200" rtl="0" algn="l">
              <a:spcBef>
                <a:spcPts val="0"/>
              </a:spcBef>
              <a:spcAft>
                <a:spcPts val="0"/>
              </a:spcAft>
              <a:buClr>
                <a:srgbClr val="FFFFFF"/>
              </a:buClr>
              <a:buSzPts val="1350"/>
              <a:buFont typeface="Roboto"/>
              <a:buChar char="●"/>
            </a:pPr>
            <a:r>
              <a:rPr lang="en" sz="1350">
                <a:solidFill>
                  <a:srgbClr val="FFFFFF"/>
                </a:solidFill>
                <a:latin typeface="Roboto"/>
                <a:ea typeface="Roboto"/>
                <a:cs typeface="Roboto"/>
                <a:sym typeface="Roboto"/>
              </a:rPr>
              <a:t>In the SVM algorithm, we plot each data item as a point in n-dimensional space with the value of each feature being the value of a particular coordinate. Then, we perform classification by finding the hyper-plane that differentiates the two classes very well.</a:t>
            </a:r>
            <a:endParaRPr sz="1350">
              <a:solidFill>
                <a:srgbClr val="FFFFFF"/>
              </a:solidFill>
              <a:latin typeface="Roboto"/>
              <a:ea typeface="Roboto"/>
              <a:cs typeface="Roboto"/>
              <a:sym typeface="Roboto"/>
            </a:endParaRPr>
          </a:p>
          <a:p>
            <a:pPr indent="-327025" lvl="0" marL="457200" rtl="0" algn="l">
              <a:spcBef>
                <a:spcPts val="0"/>
              </a:spcBef>
              <a:spcAft>
                <a:spcPts val="0"/>
              </a:spcAft>
              <a:buClr>
                <a:srgbClr val="FFFFFF"/>
              </a:buClr>
              <a:buSzPts val="1550"/>
              <a:buFont typeface="Roboto"/>
              <a:buChar char="●"/>
            </a:pPr>
            <a:r>
              <a:rPr lang="en" sz="1350">
                <a:solidFill>
                  <a:srgbClr val="FFFFFF"/>
                </a:solidFill>
                <a:latin typeface="Roboto"/>
                <a:ea typeface="Roboto"/>
                <a:cs typeface="Roboto"/>
                <a:sym typeface="Roboto"/>
              </a:rPr>
              <a:t>In the SVM classifier, it is easy to have a linear hyper-plane between these two classes, the SVM  algorithm has a technique called the </a:t>
            </a:r>
            <a:r>
              <a:rPr b="1" lang="en" sz="1350">
                <a:solidFill>
                  <a:srgbClr val="FFFFFF"/>
                </a:solidFill>
                <a:latin typeface="Roboto"/>
                <a:ea typeface="Roboto"/>
                <a:cs typeface="Roboto"/>
                <a:sym typeface="Roboto"/>
              </a:rPr>
              <a:t>kernel trick</a:t>
            </a:r>
            <a:r>
              <a:rPr lang="en" sz="1350">
                <a:solidFill>
                  <a:srgbClr val="FFFFFF"/>
                </a:solidFill>
                <a:latin typeface="Roboto"/>
                <a:ea typeface="Roboto"/>
                <a:cs typeface="Roboto"/>
                <a:sym typeface="Roboto"/>
              </a:rPr>
              <a:t>, </a:t>
            </a:r>
            <a:r>
              <a:rPr lang="en" sz="1550">
                <a:solidFill>
                  <a:srgbClr val="FFFFFF"/>
                </a:solidFill>
                <a:latin typeface="Roboto"/>
                <a:ea typeface="Roboto"/>
                <a:cs typeface="Roboto"/>
                <a:sym typeface="Roboto"/>
              </a:rPr>
              <a:t> </a:t>
            </a:r>
            <a:r>
              <a:rPr lang="en" sz="1350">
                <a:solidFill>
                  <a:srgbClr val="FFFFFF"/>
                </a:solidFill>
                <a:latin typeface="Roboto"/>
                <a:ea typeface="Roboto"/>
                <a:cs typeface="Roboto"/>
                <a:sym typeface="Roboto"/>
              </a:rPr>
              <a:t>it converts not separable problem to separable probl</a:t>
            </a:r>
            <a:r>
              <a:rPr lang="en" sz="1350">
                <a:solidFill>
                  <a:srgbClr val="FFFFFF"/>
                </a:solidFill>
                <a:latin typeface="Roboto"/>
                <a:ea typeface="Roboto"/>
                <a:cs typeface="Roboto"/>
                <a:sym typeface="Roboto"/>
              </a:rPr>
              <a:t>em.</a:t>
            </a:r>
            <a:endParaRPr sz="1350">
              <a:solidFill>
                <a:srgbClr val="FFFFFF"/>
              </a:solidFill>
              <a:latin typeface="Roboto"/>
              <a:ea typeface="Roboto"/>
              <a:cs typeface="Roboto"/>
              <a:sym typeface="Roboto"/>
            </a:endParaRPr>
          </a:p>
          <a:p>
            <a:pPr indent="0" lvl="0" marL="457200" rtl="0" algn="l">
              <a:spcBef>
                <a:spcPts val="0"/>
              </a:spcBef>
              <a:spcAft>
                <a:spcPts val="0"/>
              </a:spcAft>
              <a:buNone/>
            </a:pPr>
            <a:r>
              <a:t/>
            </a:r>
            <a:endParaRPr sz="1350">
              <a:solidFill>
                <a:srgbClr val="FFFFFF"/>
              </a:solidFill>
              <a:latin typeface="Roboto"/>
              <a:ea typeface="Roboto"/>
              <a:cs typeface="Roboto"/>
              <a:sym typeface="Roboto"/>
            </a:endParaRPr>
          </a:p>
        </p:txBody>
      </p:sp>
      <p:pic>
        <p:nvPicPr>
          <p:cNvPr id="936" name="Google Shape;936;p40"/>
          <p:cNvPicPr preferRelativeResize="0"/>
          <p:nvPr/>
        </p:nvPicPr>
        <p:blipFill>
          <a:blip r:embed="rId4">
            <a:alphaModFix/>
          </a:blip>
          <a:stretch>
            <a:fillRect/>
          </a:stretch>
        </p:blipFill>
        <p:spPr>
          <a:xfrm>
            <a:off x="5667338" y="340825"/>
            <a:ext cx="3476625" cy="2505075"/>
          </a:xfrm>
          <a:prstGeom prst="rect">
            <a:avLst/>
          </a:prstGeom>
          <a:noFill/>
          <a:ln>
            <a:noFill/>
          </a:ln>
        </p:spPr>
      </p:pic>
      <p:pic>
        <p:nvPicPr>
          <p:cNvPr id="937" name="Google Shape;937;p40"/>
          <p:cNvPicPr preferRelativeResize="0"/>
          <p:nvPr/>
        </p:nvPicPr>
        <p:blipFill>
          <a:blip r:embed="rId5">
            <a:alphaModFix/>
          </a:blip>
          <a:stretch>
            <a:fillRect/>
          </a:stretch>
        </p:blipFill>
        <p:spPr>
          <a:xfrm>
            <a:off x="61975" y="3150700"/>
            <a:ext cx="2241900" cy="1992800"/>
          </a:xfrm>
          <a:prstGeom prst="rect">
            <a:avLst/>
          </a:prstGeom>
          <a:noFill/>
          <a:ln>
            <a:noFill/>
          </a:ln>
        </p:spPr>
      </p:pic>
      <p:sp>
        <p:nvSpPr>
          <p:cNvPr id="938" name="Google Shape;938;p40"/>
          <p:cNvSpPr txBox="1"/>
          <p:nvPr/>
        </p:nvSpPr>
        <p:spPr>
          <a:xfrm>
            <a:off x="2850625" y="3185250"/>
            <a:ext cx="6293400" cy="1958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Font typeface="Titillium Web"/>
              <a:buChar char="●"/>
            </a:pPr>
            <a:r>
              <a:rPr lang="en" sz="1350">
                <a:solidFill>
                  <a:srgbClr val="FFFFFF"/>
                </a:solidFill>
                <a:latin typeface="Roboto"/>
                <a:ea typeface="Roboto"/>
                <a:cs typeface="Roboto"/>
                <a:sym typeface="Roboto"/>
              </a:rPr>
              <a:t>It does some extremely complex data transformations, then finds out the process to separate the data based on the labels or outputs you’ve defined.</a:t>
            </a:r>
            <a:endParaRPr sz="1350">
              <a:solidFill>
                <a:srgbClr val="FFFFFF"/>
              </a:solidFill>
              <a:latin typeface="Roboto"/>
              <a:ea typeface="Roboto"/>
              <a:cs typeface="Roboto"/>
              <a:sym typeface="Roboto"/>
            </a:endParaRPr>
          </a:p>
          <a:p>
            <a:pPr indent="-314325" lvl="0" marL="457200" rtl="0" algn="l">
              <a:spcBef>
                <a:spcPts val="0"/>
              </a:spcBef>
              <a:spcAft>
                <a:spcPts val="0"/>
              </a:spcAft>
              <a:buClr>
                <a:srgbClr val="FFFFFF"/>
              </a:buClr>
              <a:buSzPts val="1350"/>
              <a:buFont typeface="Roboto"/>
              <a:buChar char="●"/>
            </a:pPr>
            <a:r>
              <a:rPr lang="en" sz="1350">
                <a:solidFill>
                  <a:srgbClr val="FFFFFF"/>
                </a:solidFill>
                <a:latin typeface="Roboto"/>
                <a:ea typeface="Roboto"/>
                <a:cs typeface="Roboto"/>
                <a:sym typeface="Roboto"/>
              </a:rPr>
              <a:t>As shown in the figure the best fit hyperplane is a circle which most efficiently differentiates the two classes</a:t>
            </a:r>
            <a:endParaRPr sz="1350">
              <a:solidFill>
                <a:srgbClr val="FFFFFF"/>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2" name="Shape 942"/>
        <p:cNvGrpSpPr/>
        <p:nvPr/>
      </p:nvGrpSpPr>
      <p:grpSpPr>
        <a:xfrm>
          <a:off x="0" y="0"/>
          <a:ext cx="0" cy="0"/>
          <a:chOff x="0" y="0"/>
          <a:chExt cx="0" cy="0"/>
        </a:xfrm>
      </p:grpSpPr>
      <p:sp>
        <p:nvSpPr>
          <p:cNvPr id="943" name="Google Shape;943;p41"/>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fld id="{00000000-1234-1234-1234-123412341234}" type="slidenum">
              <a:rPr lang="en"/>
              <a:t>‹#›</a:t>
            </a:fld>
            <a:endParaRPr/>
          </a:p>
        </p:txBody>
      </p:sp>
      <p:pic>
        <p:nvPicPr>
          <p:cNvPr id="944" name="Google Shape;944;p41"/>
          <p:cNvPicPr preferRelativeResize="0"/>
          <p:nvPr/>
        </p:nvPicPr>
        <p:blipFill>
          <a:blip r:embed="rId3">
            <a:alphaModFix/>
          </a:blip>
          <a:stretch>
            <a:fillRect/>
          </a:stretch>
        </p:blipFill>
        <p:spPr>
          <a:xfrm>
            <a:off x="0" y="6875"/>
            <a:ext cx="1111250" cy="510300"/>
          </a:xfrm>
          <a:prstGeom prst="rect">
            <a:avLst/>
          </a:prstGeom>
          <a:noFill/>
          <a:ln>
            <a:noFill/>
          </a:ln>
        </p:spPr>
      </p:pic>
      <p:sp>
        <p:nvSpPr>
          <p:cNvPr id="945" name="Google Shape;945;p41"/>
          <p:cNvSpPr txBox="1"/>
          <p:nvPr/>
        </p:nvSpPr>
        <p:spPr>
          <a:xfrm>
            <a:off x="1111250" y="535925"/>
            <a:ext cx="5821200" cy="36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Titillium Web"/>
                <a:ea typeface="Titillium Web"/>
                <a:cs typeface="Titillium Web"/>
                <a:sym typeface="Titillium Web"/>
              </a:rPr>
              <a:t>System Model</a:t>
            </a:r>
            <a:endParaRPr sz="3000">
              <a:solidFill>
                <a:srgbClr val="FFFFFF"/>
              </a:solidFill>
              <a:latin typeface="Titillium Web"/>
              <a:ea typeface="Titillium Web"/>
              <a:cs typeface="Titillium Web"/>
              <a:sym typeface="Titillium Web"/>
            </a:endParaRPr>
          </a:p>
        </p:txBody>
      </p:sp>
      <p:sp>
        <p:nvSpPr>
          <p:cNvPr id="946" name="Google Shape;946;p41"/>
          <p:cNvSpPr txBox="1"/>
          <p:nvPr/>
        </p:nvSpPr>
        <p:spPr>
          <a:xfrm>
            <a:off x="4572000" y="812438"/>
            <a:ext cx="4057200" cy="36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tillium Web"/>
                <a:ea typeface="Titillium Web"/>
                <a:cs typeface="Titillium Web"/>
                <a:sym typeface="Titillium Web"/>
              </a:rPr>
              <a:t>Important components of our system model are :-</a:t>
            </a:r>
            <a:endParaRPr>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300">
              <a:solidFill>
                <a:srgbClr val="FFFFFF"/>
              </a:solidFill>
              <a:latin typeface="Titillium Web"/>
              <a:ea typeface="Titillium Web"/>
              <a:cs typeface="Titillium Web"/>
              <a:sym typeface="Titillium Web"/>
            </a:endParaRPr>
          </a:p>
          <a:p>
            <a:pPr indent="-311150" lvl="0" marL="457200" rtl="0" algn="l">
              <a:spcBef>
                <a:spcPts val="0"/>
              </a:spcBef>
              <a:spcAft>
                <a:spcPts val="0"/>
              </a:spcAft>
              <a:buClr>
                <a:srgbClr val="FFFFFF"/>
              </a:buClr>
              <a:buSzPts val="1300"/>
              <a:buFont typeface="Titillium Web"/>
              <a:buAutoNum type="arabicPeriod"/>
            </a:pPr>
            <a:r>
              <a:rPr b="1" lang="en" sz="1300">
                <a:solidFill>
                  <a:srgbClr val="FFFFFF"/>
                </a:solidFill>
                <a:latin typeface="Titillium Web"/>
                <a:ea typeface="Titillium Web"/>
                <a:cs typeface="Titillium Web"/>
                <a:sym typeface="Titillium Web"/>
              </a:rPr>
              <a:t>LiFi</a:t>
            </a:r>
            <a:r>
              <a:rPr b="1" lang="en" sz="1300">
                <a:solidFill>
                  <a:srgbClr val="FFFFFF"/>
                </a:solidFill>
                <a:latin typeface="Titillium Web"/>
                <a:ea typeface="Titillium Web"/>
                <a:cs typeface="Titillium Web"/>
                <a:sym typeface="Titillium Web"/>
              </a:rPr>
              <a:t> Access points (Ap) </a:t>
            </a:r>
            <a:r>
              <a:rPr lang="en" sz="1300">
                <a:solidFill>
                  <a:srgbClr val="FFFFFF"/>
                </a:solidFill>
                <a:latin typeface="Titillium Web"/>
                <a:ea typeface="Titillium Web"/>
                <a:cs typeface="Titillium Web"/>
                <a:sym typeface="Titillium Web"/>
              </a:rPr>
              <a:t>: </a:t>
            </a:r>
            <a:r>
              <a:rPr lang="en" sz="1300">
                <a:solidFill>
                  <a:srgbClr val="FFFFFF"/>
                </a:solidFill>
                <a:latin typeface="Titillium Web"/>
                <a:ea typeface="Titillium Web"/>
                <a:cs typeface="Titillium Web"/>
                <a:sym typeface="Titillium Web"/>
              </a:rPr>
              <a:t>LEDs are installed on the ceiling and each of them act as LiFi AP.Each user can connect to one Lifi Ap or Wifi Ap at a time.When a Lifi gets blocked by an obstacle user is switched to Wifi.</a:t>
            </a:r>
            <a:endParaRPr sz="13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300">
              <a:solidFill>
                <a:srgbClr val="FFFFFF"/>
              </a:solidFill>
              <a:latin typeface="Titillium Web"/>
              <a:ea typeface="Titillium Web"/>
              <a:cs typeface="Titillium Web"/>
              <a:sym typeface="Titillium Web"/>
            </a:endParaRPr>
          </a:p>
          <a:p>
            <a:pPr indent="-274574" lvl="0" marL="420624" rtl="0" algn="l">
              <a:spcBef>
                <a:spcPts val="0"/>
              </a:spcBef>
              <a:spcAft>
                <a:spcPts val="0"/>
              </a:spcAft>
              <a:buClr>
                <a:srgbClr val="FFFFFF"/>
              </a:buClr>
              <a:buSzPts val="1300"/>
              <a:buFont typeface="Titillium Web"/>
              <a:buAutoNum type="arabicPeriod"/>
            </a:pPr>
            <a:r>
              <a:rPr b="1" lang="en" sz="1300">
                <a:solidFill>
                  <a:srgbClr val="FFFFFF"/>
                </a:solidFill>
                <a:latin typeface="Titillium Web"/>
                <a:ea typeface="Titillium Web"/>
                <a:cs typeface="Titillium Web"/>
                <a:sym typeface="Titillium Web"/>
              </a:rPr>
              <a:t>WiFi : </a:t>
            </a:r>
            <a:r>
              <a:rPr lang="en" sz="1300">
                <a:solidFill>
                  <a:srgbClr val="FFFFFF"/>
                </a:solidFill>
                <a:latin typeface="Titillium Web"/>
                <a:ea typeface="Titillium Web"/>
                <a:cs typeface="Titillium Web"/>
                <a:sym typeface="Titillium Web"/>
              </a:rPr>
              <a:t>To provide high data rate and stable service a WiFi access point is placed in the corner to provide coverage for the entire room .The wifi data rate remains constant and is denoted as </a:t>
            </a:r>
            <a:endParaRPr sz="1300">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rPr b="1" lang="en" sz="1300">
                <a:solidFill>
                  <a:srgbClr val="FFFFFF"/>
                </a:solidFill>
                <a:latin typeface="Titillium Web"/>
                <a:ea typeface="Titillium Web"/>
                <a:cs typeface="Titillium Web"/>
                <a:sym typeface="Titillium Web"/>
              </a:rPr>
              <a:t>r</a:t>
            </a:r>
            <a:r>
              <a:rPr b="1" baseline="30000" lang="en" sz="1300">
                <a:solidFill>
                  <a:srgbClr val="FFFFFF"/>
                </a:solidFill>
                <a:latin typeface="Titillium Web"/>
                <a:ea typeface="Titillium Web"/>
                <a:cs typeface="Titillium Web"/>
                <a:sym typeface="Titillium Web"/>
              </a:rPr>
              <a:t>WiFi</a:t>
            </a:r>
            <a:r>
              <a:rPr lang="en" sz="1300">
                <a:solidFill>
                  <a:srgbClr val="FFFFFF"/>
                </a:solidFill>
                <a:latin typeface="Titillium Web"/>
                <a:ea typeface="Titillium Web"/>
                <a:cs typeface="Titillium Web"/>
                <a:sym typeface="Titillium Web"/>
              </a:rPr>
              <a:t>.</a:t>
            </a:r>
            <a:endParaRPr sz="1300">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t/>
            </a:r>
            <a:endParaRPr sz="1300">
              <a:solidFill>
                <a:srgbClr val="FFFFFF"/>
              </a:solidFill>
              <a:latin typeface="Titillium Web"/>
              <a:ea typeface="Titillium Web"/>
              <a:cs typeface="Titillium Web"/>
              <a:sym typeface="Titillium Web"/>
            </a:endParaRPr>
          </a:p>
          <a:p>
            <a:pPr indent="-311150" lvl="0" marL="457200" rtl="0" algn="l">
              <a:spcBef>
                <a:spcPts val="0"/>
              </a:spcBef>
              <a:spcAft>
                <a:spcPts val="0"/>
              </a:spcAft>
              <a:buClr>
                <a:srgbClr val="FFFFFF"/>
              </a:buClr>
              <a:buSzPts val="1300"/>
              <a:buFont typeface="Titillium Web"/>
              <a:buAutoNum type="arabicPeriod"/>
            </a:pPr>
            <a:r>
              <a:rPr b="1" lang="en" sz="1300">
                <a:solidFill>
                  <a:srgbClr val="FFFFFF"/>
                </a:solidFill>
                <a:latin typeface="Titillium Web"/>
                <a:ea typeface="Titillium Web"/>
                <a:cs typeface="Titillium Web"/>
                <a:sym typeface="Titillium Web"/>
              </a:rPr>
              <a:t>Central Unit:</a:t>
            </a:r>
            <a:r>
              <a:rPr lang="en" sz="1300">
                <a:solidFill>
                  <a:srgbClr val="FFFFFF"/>
                </a:solidFill>
                <a:latin typeface="Titillium Web"/>
                <a:ea typeface="Titillium Web"/>
                <a:cs typeface="Titillium Web"/>
                <a:sym typeface="Titillium Web"/>
              </a:rPr>
              <a:t>central unit in the room decides the network access type for each user according to its channel blockage information.</a:t>
            </a:r>
            <a:endParaRPr sz="13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rPr lang="en">
                <a:solidFill>
                  <a:srgbClr val="FFFFFF"/>
                </a:solidFill>
                <a:latin typeface="Titillium Web"/>
                <a:ea typeface="Titillium Web"/>
                <a:cs typeface="Titillium Web"/>
                <a:sym typeface="Titillium Web"/>
              </a:rPr>
              <a:t>.</a:t>
            </a:r>
            <a:endParaRPr>
              <a:solidFill>
                <a:srgbClr val="FFFFFF"/>
              </a:solidFill>
              <a:latin typeface="Titillium Web"/>
              <a:ea typeface="Titillium Web"/>
              <a:cs typeface="Titillium Web"/>
              <a:sym typeface="Titillium Web"/>
            </a:endParaRPr>
          </a:p>
        </p:txBody>
      </p:sp>
      <p:pic>
        <p:nvPicPr>
          <p:cNvPr id="947" name="Google Shape;947;p41"/>
          <p:cNvPicPr preferRelativeResize="0"/>
          <p:nvPr/>
        </p:nvPicPr>
        <p:blipFill>
          <a:blip r:embed="rId4">
            <a:alphaModFix/>
          </a:blip>
          <a:stretch>
            <a:fillRect/>
          </a:stretch>
        </p:blipFill>
        <p:spPr>
          <a:xfrm>
            <a:off x="406400" y="1178350"/>
            <a:ext cx="3481600" cy="2926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1" name="Shape 951"/>
        <p:cNvGrpSpPr/>
        <p:nvPr/>
      </p:nvGrpSpPr>
      <p:grpSpPr>
        <a:xfrm>
          <a:off x="0" y="0"/>
          <a:ext cx="0" cy="0"/>
          <a:chOff x="0" y="0"/>
          <a:chExt cx="0" cy="0"/>
        </a:xfrm>
      </p:grpSpPr>
      <p:sp>
        <p:nvSpPr>
          <p:cNvPr id="952" name="Google Shape;952;p42"/>
          <p:cNvSpPr txBox="1"/>
          <p:nvPr>
            <p:ph type="title"/>
          </p:nvPr>
        </p:nvSpPr>
        <p:spPr>
          <a:xfrm>
            <a:off x="729000" y="258675"/>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Necessary System Parameters</a:t>
            </a:r>
            <a:endParaRPr b="1">
              <a:latin typeface="Titillium Web"/>
              <a:ea typeface="Titillium Web"/>
              <a:cs typeface="Titillium Web"/>
              <a:sym typeface="Titillium Web"/>
            </a:endParaRPr>
          </a:p>
        </p:txBody>
      </p:sp>
      <p:sp>
        <p:nvSpPr>
          <p:cNvPr id="953" name="Google Shape;953;p42"/>
          <p:cNvSpPr txBox="1"/>
          <p:nvPr>
            <p:ph idx="1" type="body"/>
          </p:nvPr>
        </p:nvSpPr>
        <p:spPr>
          <a:xfrm>
            <a:off x="729000" y="1243300"/>
            <a:ext cx="7517100" cy="36426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rgbClr val="FFFFFF"/>
              </a:buClr>
              <a:buSzPts val="2000"/>
              <a:buAutoNum type="arabicPeriod"/>
            </a:pPr>
            <a:r>
              <a:rPr b="1" lang="en"/>
              <a:t>LiFi channel model : </a:t>
            </a:r>
            <a:r>
              <a:rPr lang="en"/>
              <a:t>Indoor LiFi channel can be represented by dominant Los channel model.</a:t>
            </a:r>
            <a:endParaRPr/>
          </a:p>
          <a:p>
            <a:pPr indent="0" lvl="0" marL="457200" rtl="0" algn="l">
              <a:spcBef>
                <a:spcPts val="600"/>
              </a:spcBef>
              <a:spcAft>
                <a:spcPts val="0"/>
              </a:spcAft>
              <a:buNone/>
            </a:pPr>
            <a:r>
              <a:rPr lang="en"/>
              <a:t>In this model gain in denoted as </a:t>
            </a:r>
            <a:r>
              <a:rPr b="1" i="1" lang="en"/>
              <a:t>H </a:t>
            </a:r>
            <a:r>
              <a:rPr lang="en"/>
              <a:t> and is given by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	Here,</a:t>
            </a:r>
            <a:endParaRPr/>
          </a:p>
          <a:p>
            <a:pPr indent="0" lvl="0" marL="0" rtl="0" algn="l">
              <a:spcBef>
                <a:spcPts val="600"/>
              </a:spcBef>
              <a:spcAft>
                <a:spcPts val="0"/>
              </a:spcAft>
              <a:buNone/>
            </a:pPr>
            <a:r>
              <a:rPr lang="en"/>
              <a:t>	m=lambertian index				</a:t>
            </a:r>
            <a:endParaRPr/>
          </a:p>
          <a:p>
            <a:pPr indent="0" lvl="0" marL="0" rtl="0" algn="l">
              <a:spcBef>
                <a:spcPts val="600"/>
              </a:spcBef>
              <a:spcAft>
                <a:spcPts val="0"/>
              </a:spcAft>
              <a:buNone/>
            </a:pPr>
            <a:r>
              <a:rPr lang="en"/>
              <a:t>	A</a:t>
            </a:r>
            <a:r>
              <a:rPr baseline="-25000" lang="en"/>
              <a:t>P</a:t>
            </a:r>
            <a:r>
              <a:rPr lang="en"/>
              <a:t>=physical area of receiver</a:t>
            </a:r>
            <a:endParaRPr/>
          </a:p>
          <a:p>
            <a:pPr indent="0" lvl="0" marL="0" rtl="0" algn="l">
              <a:spcBef>
                <a:spcPts val="600"/>
              </a:spcBef>
              <a:spcAft>
                <a:spcPts val="0"/>
              </a:spcAft>
              <a:buNone/>
            </a:pPr>
            <a:r>
              <a:rPr lang="en"/>
              <a:t>	d=distance of LiFi Ap to user Optical receiver </a:t>
            </a:r>
            <a:endParaRPr/>
          </a:p>
          <a:p>
            <a:pPr indent="0" lvl="0" marL="0" rtl="0" algn="l">
              <a:spcBef>
                <a:spcPts val="600"/>
              </a:spcBef>
              <a:spcAft>
                <a:spcPts val="0"/>
              </a:spcAft>
              <a:buNone/>
            </a:pPr>
            <a:r>
              <a:rPr lang="en"/>
              <a:t>	</a:t>
            </a:r>
            <a:endParaRPr/>
          </a:p>
          <a:p>
            <a:pPr indent="0" lvl="0" marL="457200" rtl="0" algn="l">
              <a:spcBef>
                <a:spcPts val="600"/>
              </a:spcBef>
              <a:spcAft>
                <a:spcPts val="0"/>
              </a:spcAft>
              <a:buNone/>
            </a:pPr>
            <a:r>
              <a:rPr lang="en"/>
              <a:t>  </a:t>
            </a:r>
            <a:endParaRPr/>
          </a:p>
        </p:txBody>
      </p:sp>
      <p:pic>
        <p:nvPicPr>
          <p:cNvPr id="954" name="Google Shape;954;p42"/>
          <p:cNvPicPr preferRelativeResize="0"/>
          <p:nvPr/>
        </p:nvPicPr>
        <p:blipFill>
          <a:blip r:embed="rId3">
            <a:alphaModFix/>
          </a:blip>
          <a:stretch>
            <a:fillRect/>
          </a:stretch>
        </p:blipFill>
        <p:spPr>
          <a:xfrm>
            <a:off x="2345800" y="2451100"/>
            <a:ext cx="4391200" cy="625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8" name="Shape 958"/>
        <p:cNvGrpSpPr/>
        <p:nvPr/>
      </p:nvGrpSpPr>
      <p:grpSpPr>
        <a:xfrm>
          <a:off x="0" y="0"/>
          <a:ext cx="0" cy="0"/>
          <a:chOff x="0" y="0"/>
          <a:chExt cx="0" cy="0"/>
        </a:xfrm>
      </p:grpSpPr>
      <p:sp>
        <p:nvSpPr>
          <p:cNvPr id="959" name="Google Shape;959;p43"/>
          <p:cNvSpPr txBox="1"/>
          <p:nvPr>
            <p:ph idx="1" type="body"/>
          </p:nvPr>
        </p:nvSpPr>
        <p:spPr>
          <a:xfrm>
            <a:off x="739675" y="992650"/>
            <a:ext cx="7692900" cy="3079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𝜭   = angle of incidence </a:t>
            </a:r>
            <a:endParaRPr/>
          </a:p>
          <a:p>
            <a:pPr indent="0" lvl="0" marL="0" rtl="0" algn="l">
              <a:spcBef>
                <a:spcPts val="600"/>
              </a:spcBef>
              <a:spcAft>
                <a:spcPts val="0"/>
              </a:spcAft>
              <a:buNone/>
            </a:pPr>
            <a:r>
              <a:rPr lang="en"/>
              <a:t>𝜱   = angle of irradiation</a:t>
            </a:r>
            <a:endParaRPr/>
          </a:p>
          <a:p>
            <a:pPr indent="0" lvl="0" marL="0" rtl="0" algn="l">
              <a:spcBef>
                <a:spcPts val="600"/>
              </a:spcBef>
              <a:spcAft>
                <a:spcPts val="0"/>
              </a:spcAft>
              <a:buNone/>
            </a:pPr>
            <a:r>
              <a:rPr i="1" lang="en"/>
              <a:t>ΘF  </a:t>
            </a:r>
            <a:r>
              <a:rPr lang="en"/>
              <a:t>= half angle of the receiver’s field of view (FOV)</a:t>
            </a:r>
            <a:endParaRPr/>
          </a:p>
          <a:p>
            <a:pPr indent="0" lvl="0" marL="0" rtl="0" algn="l">
              <a:spcBef>
                <a:spcPts val="600"/>
              </a:spcBef>
              <a:spcAft>
                <a:spcPts val="0"/>
              </a:spcAft>
              <a:buNone/>
            </a:pPr>
            <a:r>
              <a:rPr lang="en"/>
              <a:t>Ts(θ)= gain of the optical filter</a:t>
            </a:r>
            <a:endParaRPr/>
          </a:p>
          <a:p>
            <a:pPr indent="0" lvl="0" marL="0" rtl="0" algn="l">
              <a:spcBef>
                <a:spcPts val="600"/>
              </a:spcBef>
              <a:spcAft>
                <a:spcPts val="0"/>
              </a:spcAft>
              <a:buNone/>
            </a:pPr>
            <a:r>
              <a:rPr lang="en"/>
              <a:t>g(</a:t>
            </a:r>
            <a:r>
              <a:rPr lang="en">
                <a:solidFill>
                  <a:schemeClr val="lt1"/>
                </a:solidFill>
              </a:rPr>
              <a:t>θ</a:t>
            </a:r>
            <a:r>
              <a:rPr lang="en"/>
              <a:t>)= concentrator gain</a:t>
            </a:r>
            <a:endParaRPr/>
          </a:p>
        </p:txBody>
      </p:sp>
      <p:pic>
        <p:nvPicPr>
          <p:cNvPr id="960" name="Google Shape;960;p43"/>
          <p:cNvPicPr preferRelativeResize="0"/>
          <p:nvPr/>
        </p:nvPicPr>
        <p:blipFill>
          <a:blip r:embed="rId3">
            <a:alphaModFix/>
          </a:blip>
          <a:stretch>
            <a:fillRect/>
          </a:stretch>
        </p:blipFill>
        <p:spPr>
          <a:xfrm>
            <a:off x="4352725" y="2571750"/>
            <a:ext cx="2730875" cy="589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4" name="Shape 964"/>
        <p:cNvGrpSpPr/>
        <p:nvPr/>
      </p:nvGrpSpPr>
      <p:grpSpPr>
        <a:xfrm>
          <a:off x="0" y="0"/>
          <a:ext cx="0" cy="0"/>
          <a:chOff x="0" y="0"/>
          <a:chExt cx="0" cy="0"/>
        </a:xfrm>
      </p:grpSpPr>
      <p:sp>
        <p:nvSpPr>
          <p:cNvPr id="965" name="Google Shape;965;p44"/>
          <p:cNvSpPr txBox="1"/>
          <p:nvPr>
            <p:ph idx="1" type="body"/>
          </p:nvPr>
        </p:nvSpPr>
        <p:spPr>
          <a:xfrm>
            <a:off x="591175" y="334650"/>
            <a:ext cx="8258100" cy="439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When a user µ is connected to the </a:t>
            </a:r>
            <a:r>
              <a:rPr b="1" lang="en"/>
              <a:t>LiFi AP</a:t>
            </a:r>
            <a:r>
              <a:rPr lang="en"/>
              <a:t> α, its signal-to interference-plus-noise ratio (SINR) can be expressed as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γ = optical to electrical conversion efficiency</a:t>
            </a:r>
            <a:endParaRPr/>
          </a:p>
          <a:p>
            <a:pPr indent="0" lvl="0" marL="0" rtl="0" algn="l">
              <a:spcBef>
                <a:spcPts val="600"/>
              </a:spcBef>
              <a:spcAft>
                <a:spcPts val="0"/>
              </a:spcAft>
              <a:buNone/>
            </a:pPr>
            <a:r>
              <a:rPr lang="en"/>
              <a:t>P</a:t>
            </a:r>
            <a:r>
              <a:rPr baseline="-25000" lang="en"/>
              <a:t>t</a:t>
            </a:r>
            <a:r>
              <a:rPr lang="en"/>
              <a:t> = optical power of the transmitted signals at each LiFi AP</a:t>
            </a:r>
            <a:endParaRPr/>
          </a:p>
          <a:p>
            <a:pPr indent="0" lvl="0" marL="0" rtl="0" algn="l">
              <a:spcBef>
                <a:spcPts val="600"/>
              </a:spcBef>
              <a:spcAft>
                <a:spcPts val="0"/>
              </a:spcAft>
              <a:buNone/>
            </a:pPr>
            <a:r>
              <a:rPr lang="en"/>
              <a:t>N</a:t>
            </a:r>
            <a:r>
              <a:rPr baseline="-25000" lang="en"/>
              <a:t>O</a:t>
            </a:r>
            <a:r>
              <a:rPr lang="en"/>
              <a:t> = noise power spectral density </a:t>
            </a:r>
            <a:endParaRPr/>
          </a:p>
          <a:p>
            <a:pPr indent="0" lvl="0" marL="0" rtl="0" algn="l">
              <a:spcBef>
                <a:spcPts val="600"/>
              </a:spcBef>
              <a:spcAft>
                <a:spcPts val="0"/>
              </a:spcAft>
              <a:buNone/>
            </a:pPr>
            <a:r>
              <a:rPr lang="en"/>
              <a:t>B = modulation bandwidth of the LED</a:t>
            </a:r>
            <a:endParaRPr/>
          </a:p>
          <a:p>
            <a:pPr indent="0" lvl="0" marL="0" rtl="0" algn="l">
              <a:spcBef>
                <a:spcPts val="600"/>
              </a:spcBef>
              <a:spcAft>
                <a:spcPts val="0"/>
              </a:spcAft>
              <a:buNone/>
            </a:pPr>
            <a:r>
              <a:rPr lang="en"/>
              <a:t>H</a:t>
            </a:r>
            <a:r>
              <a:rPr baseline="-25000" lang="en">
                <a:solidFill>
                  <a:schemeClr val="lt1"/>
                </a:solidFill>
              </a:rPr>
              <a:t>μ,α</a:t>
            </a:r>
            <a:r>
              <a:rPr lang="en"/>
              <a:t>=optical channel gain between user µ and LiFi AP α </a:t>
            </a:r>
            <a:endParaRPr/>
          </a:p>
          <a:p>
            <a:pPr indent="0" lvl="0" marL="0" rtl="0" algn="l">
              <a:spcBef>
                <a:spcPts val="600"/>
              </a:spcBef>
              <a:spcAft>
                <a:spcPts val="0"/>
              </a:spcAft>
              <a:buNone/>
            </a:pPr>
            <a:r>
              <a:rPr lang="en"/>
              <a:t>H</a:t>
            </a:r>
            <a:r>
              <a:rPr baseline="-25000" lang="en">
                <a:solidFill>
                  <a:schemeClr val="lt1"/>
                </a:solidFill>
              </a:rPr>
              <a:t>μ,else</a:t>
            </a:r>
            <a:r>
              <a:rPr lang="en"/>
              <a:t> = optical channel gain between user µ and all the other LiFi APs		</a:t>
            </a:r>
            <a:endParaRPr/>
          </a:p>
        </p:txBody>
      </p:sp>
      <p:pic>
        <p:nvPicPr>
          <p:cNvPr id="966" name="Google Shape;966;p44"/>
          <p:cNvPicPr preferRelativeResize="0"/>
          <p:nvPr/>
        </p:nvPicPr>
        <p:blipFill>
          <a:blip r:embed="rId3">
            <a:alphaModFix/>
          </a:blip>
          <a:stretch>
            <a:fillRect/>
          </a:stretch>
        </p:blipFill>
        <p:spPr>
          <a:xfrm>
            <a:off x="2027725" y="1556150"/>
            <a:ext cx="4090800" cy="588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0" name="Shape 970"/>
        <p:cNvGrpSpPr/>
        <p:nvPr/>
      </p:nvGrpSpPr>
      <p:grpSpPr>
        <a:xfrm>
          <a:off x="0" y="0"/>
          <a:ext cx="0" cy="0"/>
          <a:chOff x="0" y="0"/>
          <a:chExt cx="0" cy="0"/>
        </a:xfrm>
      </p:grpSpPr>
      <p:sp>
        <p:nvSpPr>
          <p:cNvPr id="971" name="Google Shape;971;p45"/>
          <p:cNvSpPr txBox="1"/>
          <p:nvPr>
            <p:ph idx="1" type="body"/>
          </p:nvPr>
        </p:nvSpPr>
        <p:spPr>
          <a:xfrm>
            <a:off x="739675" y="773324"/>
            <a:ext cx="7714800" cy="3298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will use the above formula of SINR to calculate </a:t>
            </a:r>
            <a:r>
              <a:rPr lang="en"/>
              <a:t>the achievable data rate between user µ and LiFi AP α .</a:t>
            </a:r>
            <a:endParaRPr/>
          </a:p>
          <a:p>
            <a:pPr indent="0" lvl="0" marL="0" rtl="0" algn="l">
              <a:spcBef>
                <a:spcPts val="600"/>
              </a:spcBef>
              <a:spcAft>
                <a:spcPts val="0"/>
              </a:spcAft>
              <a:buNone/>
            </a:pPr>
            <a:r>
              <a:rPr lang="en"/>
              <a:t>Data rate of LiFi is given by:-</a:t>
            </a:r>
            <a:endParaRPr/>
          </a:p>
          <a:p>
            <a:pPr indent="0" lvl="0" marL="0" rtl="0" algn="l">
              <a:spcBef>
                <a:spcPts val="600"/>
              </a:spcBef>
              <a:spcAft>
                <a:spcPts val="0"/>
              </a:spcAft>
              <a:buNone/>
            </a:pPr>
            <a:r>
              <a:t/>
            </a:r>
            <a:endParaRPr/>
          </a:p>
        </p:txBody>
      </p:sp>
      <p:pic>
        <p:nvPicPr>
          <p:cNvPr id="972" name="Google Shape;972;p45"/>
          <p:cNvPicPr preferRelativeResize="0"/>
          <p:nvPr/>
        </p:nvPicPr>
        <p:blipFill>
          <a:blip r:embed="rId3">
            <a:alphaModFix/>
          </a:blip>
          <a:stretch>
            <a:fillRect/>
          </a:stretch>
        </p:blipFill>
        <p:spPr>
          <a:xfrm>
            <a:off x="2290925" y="2163739"/>
            <a:ext cx="3377950" cy="816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3" name="Shape 833"/>
        <p:cNvGrpSpPr/>
        <p:nvPr/>
      </p:nvGrpSpPr>
      <p:grpSpPr>
        <a:xfrm>
          <a:off x="0" y="0"/>
          <a:ext cx="0" cy="0"/>
          <a:chOff x="0" y="0"/>
          <a:chExt cx="0" cy="0"/>
        </a:xfrm>
      </p:grpSpPr>
      <p:sp>
        <p:nvSpPr>
          <p:cNvPr id="834" name="Google Shape;834;p28"/>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fld id="{00000000-1234-1234-1234-123412341234}" type="slidenum">
              <a:rPr lang="en"/>
              <a:t>‹#›</a:t>
            </a:fld>
            <a:endParaRPr/>
          </a:p>
        </p:txBody>
      </p:sp>
      <p:pic>
        <p:nvPicPr>
          <p:cNvPr id="835" name="Google Shape;835;p28"/>
          <p:cNvPicPr preferRelativeResize="0"/>
          <p:nvPr/>
        </p:nvPicPr>
        <p:blipFill>
          <a:blip r:embed="rId3">
            <a:alphaModFix/>
          </a:blip>
          <a:stretch>
            <a:fillRect/>
          </a:stretch>
        </p:blipFill>
        <p:spPr>
          <a:xfrm>
            <a:off x="0" y="6875"/>
            <a:ext cx="1111250" cy="510300"/>
          </a:xfrm>
          <a:prstGeom prst="rect">
            <a:avLst/>
          </a:prstGeom>
          <a:noFill/>
          <a:ln>
            <a:noFill/>
          </a:ln>
        </p:spPr>
      </p:pic>
      <p:sp>
        <p:nvSpPr>
          <p:cNvPr id="836" name="Google Shape;836;p28"/>
          <p:cNvSpPr txBox="1"/>
          <p:nvPr/>
        </p:nvSpPr>
        <p:spPr>
          <a:xfrm>
            <a:off x="1111250" y="517175"/>
            <a:ext cx="5330100" cy="4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FFFFFF"/>
                </a:solidFill>
                <a:latin typeface="Titillium Web"/>
                <a:ea typeface="Titillium Web"/>
                <a:cs typeface="Titillium Web"/>
                <a:sym typeface="Titillium Web"/>
              </a:rPr>
              <a:t>CONTENTS</a:t>
            </a:r>
            <a:endParaRPr b="1" sz="3600">
              <a:solidFill>
                <a:srgbClr val="FFFFFF"/>
              </a:solidFill>
              <a:latin typeface="Titillium Web"/>
              <a:ea typeface="Titillium Web"/>
              <a:cs typeface="Titillium Web"/>
              <a:sym typeface="Titillium Web"/>
            </a:endParaRPr>
          </a:p>
        </p:txBody>
      </p:sp>
      <p:sp>
        <p:nvSpPr>
          <p:cNvPr id="837" name="Google Shape;837;p28"/>
          <p:cNvSpPr txBox="1"/>
          <p:nvPr/>
        </p:nvSpPr>
        <p:spPr>
          <a:xfrm>
            <a:off x="366500" y="1218850"/>
            <a:ext cx="3479700" cy="3981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tillium Web"/>
              <a:buAutoNum type="arabicPeriod"/>
            </a:pPr>
            <a:r>
              <a:rPr lang="en" sz="1800">
                <a:solidFill>
                  <a:srgbClr val="FFFFFF"/>
                </a:solidFill>
                <a:latin typeface="Titillium Web"/>
                <a:ea typeface="Titillium Web"/>
                <a:cs typeface="Titillium Web"/>
                <a:sym typeface="Titillium Web"/>
              </a:rPr>
              <a:t>Problem Statement</a:t>
            </a:r>
            <a:endParaRPr sz="1800">
              <a:solidFill>
                <a:srgbClr val="FFFFFF"/>
              </a:solidFill>
              <a:latin typeface="Titillium Web"/>
              <a:ea typeface="Titillium Web"/>
              <a:cs typeface="Titillium Web"/>
              <a:sym typeface="Titillium Web"/>
            </a:endParaRPr>
          </a:p>
          <a:p>
            <a:pPr indent="-342900" lvl="0" marL="457200" rtl="0" algn="l">
              <a:spcBef>
                <a:spcPts val="0"/>
              </a:spcBef>
              <a:spcAft>
                <a:spcPts val="0"/>
              </a:spcAft>
              <a:buClr>
                <a:srgbClr val="FFFFFF"/>
              </a:buClr>
              <a:buSzPts val="1800"/>
              <a:buFont typeface="Titillium Web"/>
              <a:buAutoNum type="arabicPeriod"/>
            </a:pPr>
            <a:r>
              <a:rPr lang="en" sz="1800">
                <a:solidFill>
                  <a:srgbClr val="FFFFFF"/>
                </a:solidFill>
                <a:latin typeface="Titillium Web"/>
                <a:ea typeface="Titillium Web"/>
                <a:cs typeface="Titillium Web"/>
                <a:sym typeface="Titillium Web"/>
              </a:rPr>
              <a:t>What is LiFi?</a:t>
            </a:r>
            <a:endParaRPr sz="1800">
              <a:solidFill>
                <a:srgbClr val="FFFFFF"/>
              </a:solidFill>
              <a:latin typeface="Titillium Web"/>
              <a:ea typeface="Titillium Web"/>
              <a:cs typeface="Titillium Web"/>
              <a:sym typeface="Titillium Web"/>
            </a:endParaRPr>
          </a:p>
          <a:p>
            <a:pPr indent="-342900" lvl="0" marL="457200" rtl="0" algn="l">
              <a:spcBef>
                <a:spcPts val="0"/>
              </a:spcBef>
              <a:spcAft>
                <a:spcPts val="0"/>
              </a:spcAft>
              <a:buClr>
                <a:srgbClr val="FFFFFF"/>
              </a:buClr>
              <a:buSzPts val="1800"/>
              <a:buFont typeface="Titillium Web"/>
              <a:buAutoNum type="arabicPeriod"/>
            </a:pPr>
            <a:r>
              <a:rPr lang="en" sz="1800">
                <a:solidFill>
                  <a:srgbClr val="FFFFFF"/>
                </a:solidFill>
                <a:latin typeface="Titillium Web"/>
                <a:ea typeface="Titillium Web"/>
                <a:cs typeface="Titillium Web"/>
                <a:sym typeface="Titillium Web"/>
              </a:rPr>
              <a:t>LiFi Vs WiFi</a:t>
            </a:r>
            <a:endParaRPr sz="1800">
              <a:solidFill>
                <a:srgbClr val="FFFFFF"/>
              </a:solidFill>
              <a:latin typeface="Titillium Web"/>
              <a:ea typeface="Titillium Web"/>
              <a:cs typeface="Titillium Web"/>
              <a:sym typeface="Titillium Web"/>
            </a:endParaRPr>
          </a:p>
          <a:p>
            <a:pPr indent="-342900" lvl="0" marL="457200" rtl="0" algn="l">
              <a:spcBef>
                <a:spcPts val="0"/>
              </a:spcBef>
              <a:spcAft>
                <a:spcPts val="0"/>
              </a:spcAft>
              <a:buClr>
                <a:srgbClr val="FFFFFF"/>
              </a:buClr>
              <a:buSzPts val="1800"/>
              <a:buFont typeface="Titillium Web"/>
              <a:buAutoNum type="arabicPeriod"/>
            </a:pPr>
            <a:r>
              <a:rPr lang="en" sz="1800">
                <a:solidFill>
                  <a:srgbClr val="FFFFFF"/>
                </a:solidFill>
                <a:latin typeface="Titillium Web"/>
                <a:ea typeface="Titillium Web"/>
                <a:cs typeface="Titillium Web"/>
                <a:sym typeface="Titillium Web"/>
              </a:rPr>
              <a:t>Advantages of LiFi</a:t>
            </a:r>
            <a:endParaRPr sz="1800">
              <a:solidFill>
                <a:srgbClr val="FFFFFF"/>
              </a:solidFill>
              <a:latin typeface="Titillium Web"/>
              <a:ea typeface="Titillium Web"/>
              <a:cs typeface="Titillium Web"/>
              <a:sym typeface="Titillium Web"/>
            </a:endParaRPr>
          </a:p>
          <a:p>
            <a:pPr indent="-342900" lvl="0" marL="457200" rtl="0" algn="l">
              <a:spcBef>
                <a:spcPts val="0"/>
              </a:spcBef>
              <a:spcAft>
                <a:spcPts val="0"/>
              </a:spcAft>
              <a:buClr>
                <a:srgbClr val="FFFFFF"/>
              </a:buClr>
              <a:buSzPts val="1800"/>
              <a:buFont typeface="Titillium Web"/>
              <a:buAutoNum type="arabicPeriod"/>
            </a:pPr>
            <a:r>
              <a:rPr lang="en" sz="1800">
                <a:solidFill>
                  <a:srgbClr val="FFFFFF"/>
                </a:solidFill>
                <a:latin typeface="Titillium Web"/>
                <a:ea typeface="Titillium Web"/>
                <a:cs typeface="Titillium Web"/>
                <a:sym typeface="Titillium Web"/>
              </a:rPr>
              <a:t>Disadvantages of LiFi</a:t>
            </a:r>
            <a:endParaRPr sz="1800">
              <a:solidFill>
                <a:srgbClr val="FFFFFF"/>
              </a:solidFill>
              <a:latin typeface="Titillium Web"/>
              <a:ea typeface="Titillium Web"/>
              <a:cs typeface="Titillium Web"/>
              <a:sym typeface="Titillium Web"/>
            </a:endParaRPr>
          </a:p>
          <a:p>
            <a:pPr indent="-342900" lvl="0" marL="457200" rtl="0" algn="l">
              <a:spcBef>
                <a:spcPts val="0"/>
              </a:spcBef>
              <a:spcAft>
                <a:spcPts val="0"/>
              </a:spcAft>
              <a:buClr>
                <a:srgbClr val="FFFFFF"/>
              </a:buClr>
              <a:buSzPts val="1800"/>
              <a:buFont typeface="Titillium Web"/>
              <a:buAutoNum type="arabicPeriod"/>
            </a:pPr>
            <a:r>
              <a:rPr lang="en" sz="1800">
                <a:solidFill>
                  <a:srgbClr val="FFFFFF"/>
                </a:solidFill>
                <a:latin typeface="Titillium Web"/>
                <a:ea typeface="Titillium Web"/>
                <a:cs typeface="Titillium Web"/>
                <a:sym typeface="Titillium Web"/>
              </a:rPr>
              <a:t>Why LiFi and WiFi?</a:t>
            </a:r>
            <a:endParaRPr sz="1800">
              <a:solidFill>
                <a:srgbClr val="FFFFFF"/>
              </a:solidFill>
              <a:latin typeface="Titillium Web"/>
              <a:ea typeface="Titillium Web"/>
              <a:cs typeface="Titillium Web"/>
              <a:sym typeface="Titillium Web"/>
            </a:endParaRPr>
          </a:p>
          <a:p>
            <a:pPr indent="-342900" lvl="0" marL="457200" rtl="0" algn="l">
              <a:spcBef>
                <a:spcPts val="0"/>
              </a:spcBef>
              <a:spcAft>
                <a:spcPts val="0"/>
              </a:spcAft>
              <a:buClr>
                <a:srgbClr val="FFFFFF"/>
              </a:buClr>
              <a:buSzPts val="1800"/>
              <a:buFont typeface="Titillium Web"/>
              <a:buAutoNum type="arabicPeriod"/>
            </a:pPr>
            <a:r>
              <a:rPr lang="en" sz="1800">
                <a:solidFill>
                  <a:srgbClr val="FFFFFF"/>
                </a:solidFill>
                <a:latin typeface="Titillium Web"/>
                <a:ea typeface="Titillium Web"/>
                <a:cs typeface="Titillium Web"/>
                <a:sym typeface="Titillium Web"/>
              </a:rPr>
              <a:t>Types of Vertical Handovers</a:t>
            </a:r>
            <a:endParaRPr sz="1800">
              <a:solidFill>
                <a:srgbClr val="FFFFFF"/>
              </a:solidFill>
              <a:latin typeface="Titillium Web"/>
              <a:ea typeface="Titillium Web"/>
              <a:cs typeface="Titillium Web"/>
              <a:sym typeface="Titillium Web"/>
            </a:endParaRPr>
          </a:p>
          <a:p>
            <a:pPr indent="-342900" lvl="1" marL="914400" rtl="0" algn="l">
              <a:spcBef>
                <a:spcPts val="0"/>
              </a:spcBef>
              <a:spcAft>
                <a:spcPts val="0"/>
              </a:spcAft>
              <a:buClr>
                <a:srgbClr val="FFFFFF"/>
              </a:buClr>
              <a:buSzPts val="1800"/>
              <a:buFont typeface="Titillium Web"/>
              <a:buAutoNum type="alphaLcPeriod"/>
            </a:pPr>
            <a:r>
              <a:rPr lang="en" sz="1800">
                <a:solidFill>
                  <a:srgbClr val="FFFFFF"/>
                </a:solidFill>
                <a:latin typeface="Titillium Web"/>
                <a:ea typeface="Titillium Web"/>
                <a:cs typeface="Titillium Web"/>
                <a:sym typeface="Titillium Web"/>
              </a:rPr>
              <a:t>Immediate Handover</a:t>
            </a:r>
            <a:endParaRPr sz="1800">
              <a:solidFill>
                <a:srgbClr val="FFFFFF"/>
              </a:solidFill>
              <a:latin typeface="Titillium Web"/>
              <a:ea typeface="Titillium Web"/>
              <a:cs typeface="Titillium Web"/>
              <a:sym typeface="Titillium Web"/>
            </a:endParaRPr>
          </a:p>
          <a:p>
            <a:pPr indent="-342900" lvl="1" marL="914400" rtl="0" algn="l">
              <a:spcBef>
                <a:spcPts val="0"/>
              </a:spcBef>
              <a:spcAft>
                <a:spcPts val="0"/>
              </a:spcAft>
              <a:buClr>
                <a:srgbClr val="FFFFFF"/>
              </a:buClr>
              <a:buSzPts val="1800"/>
              <a:buFont typeface="Titillium Web"/>
              <a:buAutoNum type="alphaLcPeriod"/>
            </a:pPr>
            <a:r>
              <a:rPr lang="en" sz="1800">
                <a:solidFill>
                  <a:srgbClr val="FFFFFF"/>
                </a:solidFill>
                <a:latin typeface="Titillium Web"/>
                <a:ea typeface="Titillium Web"/>
                <a:cs typeface="Titillium Web"/>
                <a:sym typeface="Titillium Web"/>
              </a:rPr>
              <a:t>Dwell Handover</a:t>
            </a:r>
            <a:endParaRPr sz="1800">
              <a:solidFill>
                <a:srgbClr val="FFFFFF"/>
              </a:solidFill>
              <a:latin typeface="Titillium Web"/>
              <a:ea typeface="Titillium Web"/>
              <a:cs typeface="Titillium Web"/>
              <a:sym typeface="Titillium Web"/>
            </a:endParaRPr>
          </a:p>
          <a:p>
            <a:pPr indent="-342900" lvl="1" marL="914400" rtl="0" algn="l">
              <a:spcBef>
                <a:spcPts val="0"/>
              </a:spcBef>
              <a:spcAft>
                <a:spcPts val="0"/>
              </a:spcAft>
              <a:buClr>
                <a:srgbClr val="FFFFFF"/>
              </a:buClr>
              <a:buSzPts val="1800"/>
              <a:buFont typeface="Titillium Web"/>
              <a:buAutoNum type="alphaLcPeriod"/>
            </a:pPr>
            <a:r>
              <a:rPr lang="en" sz="1800">
                <a:solidFill>
                  <a:srgbClr val="FFFFFF"/>
                </a:solidFill>
                <a:latin typeface="Titillium Web"/>
                <a:ea typeface="Titillium Web"/>
                <a:cs typeface="Titillium Web"/>
                <a:sym typeface="Titillium Web"/>
              </a:rPr>
              <a:t>SVM- based handover</a:t>
            </a:r>
            <a:endParaRPr sz="1800">
              <a:solidFill>
                <a:schemeClr val="lt1"/>
              </a:solidFill>
              <a:latin typeface="Titillium Web"/>
              <a:ea typeface="Titillium Web"/>
              <a:cs typeface="Titillium Web"/>
              <a:sym typeface="Titillium Web"/>
            </a:endParaRPr>
          </a:p>
        </p:txBody>
      </p:sp>
      <p:sp>
        <p:nvSpPr>
          <p:cNvPr id="838" name="Google Shape;838;p28"/>
          <p:cNvSpPr txBox="1"/>
          <p:nvPr/>
        </p:nvSpPr>
        <p:spPr>
          <a:xfrm>
            <a:off x="4277975" y="1218850"/>
            <a:ext cx="3797400" cy="362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tillium Web"/>
              <a:buAutoNum type="arabicPeriod" startAt="8"/>
            </a:pPr>
            <a:r>
              <a:rPr lang="en" sz="1800">
                <a:solidFill>
                  <a:schemeClr val="lt1"/>
                </a:solidFill>
                <a:latin typeface="Titillium Web"/>
                <a:ea typeface="Titillium Web"/>
                <a:cs typeface="Titillium Web"/>
                <a:sym typeface="Titillium Web"/>
              </a:rPr>
              <a:t>SVM-A machine learning model</a:t>
            </a:r>
            <a:endParaRPr sz="1800">
              <a:solidFill>
                <a:schemeClr val="lt1"/>
              </a:solidFill>
              <a:latin typeface="Titillium Web"/>
              <a:ea typeface="Titillium Web"/>
              <a:cs typeface="Titillium Web"/>
              <a:sym typeface="Titillium Web"/>
            </a:endParaRPr>
          </a:p>
          <a:p>
            <a:pPr indent="-342900" lvl="0" marL="457200" rtl="0" algn="l">
              <a:spcBef>
                <a:spcPts val="0"/>
              </a:spcBef>
              <a:spcAft>
                <a:spcPts val="0"/>
              </a:spcAft>
              <a:buClr>
                <a:schemeClr val="lt1"/>
              </a:buClr>
              <a:buSzPts val="1800"/>
              <a:buFont typeface="Titillium Web"/>
              <a:buAutoNum type="arabicPeriod" startAt="8"/>
            </a:pPr>
            <a:r>
              <a:rPr lang="en" sz="1800">
                <a:solidFill>
                  <a:schemeClr val="lt1"/>
                </a:solidFill>
                <a:latin typeface="Titillium Web"/>
                <a:ea typeface="Titillium Web"/>
                <a:cs typeface="Titillium Web"/>
                <a:sym typeface="Titillium Web"/>
              </a:rPr>
              <a:t>System Model</a:t>
            </a:r>
            <a:endParaRPr sz="1800">
              <a:solidFill>
                <a:schemeClr val="lt1"/>
              </a:solidFill>
              <a:latin typeface="Titillium Web"/>
              <a:ea typeface="Titillium Web"/>
              <a:cs typeface="Titillium Web"/>
              <a:sym typeface="Titillium Web"/>
            </a:endParaRPr>
          </a:p>
          <a:p>
            <a:pPr indent="-342900" lvl="0" marL="457200" rtl="0" algn="l">
              <a:spcBef>
                <a:spcPts val="0"/>
              </a:spcBef>
              <a:spcAft>
                <a:spcPts val="0"/>
              </a:spcAft>
              <a:buClr>
                <a:schemeClr val="lt1"/>
              </a:buClr>
              <a:buSzPts val="1800"/>
              <a:buFont typeface="Titillium Web"/>
              <a:buAutoNum type="arabicPeriod" startAt="8"/>
            </a:pPr>
            <a:r>
              <a:rPr lang="en" sz="1800">
                <a:solidFill>
                  <a:schemeClr val="lt1"/>
                </a:solidFill>
                <a:latin typeface="Titillium Web"/>
                <a:ea typeface="Titillium Web"/>
                <a:cs typeface="Titillium Web"/>
                <a:sym typeface="Titillium Web"/>
              </a:rPr>
              <a:t>Necessary System Parameters</a:t>
            </a:r>
            <a:endParaRPr sz="1800">
              <a:solidFill>
                <a:schemeClr val="lt1"/>
              </a:solidFill>
              <a:latin typeface="Titillium Web"/>
              <a:ea typeface="Titillium Web"/>
              <a:cs typeface="Titillium Web"/>
              <a:sym typeface="Titillium Web"/>
            </a:endParaRPr>
          </a:p>
          <a:p>
            <a:pPr indent="-342900" lvl="0" marL="457200" rtl="0" algn="l">
              <a:spcBef>
                <a:spcPts val="0"/>
              </a:spcBef>
              <a:spcAft>
                <a:spcPts val="0"/>
              </a:spcAft>
              <a:buClr>
                <a:schemeClr val="lt1"/>
              </a:buClr>
              <a:buSzPts val="1800"/>
              <a:buFont typeface="Titillium Web"/>
              <a:buAutoNum type="arabicPeriod" startAt="11"/>
            </a:pPr>
            <a:r>
              <a:rPr lang="en" sz="1800">
                <a:solidFill>
                  <a:schemeClr val="lt1"/>
                </a:solidFill>
                <a:latin typeface="Titillium Web"/>
                <a:ea typeface="Titillium Web"/>
                <a:cs typeface="Titillium Web"/>
                <a:sym typeface="Titillium Web"/>
              </a:rPr>
              <a:t>LiFi Channel Blockage</a:t>
            </a:r>
            <a:endParaRPr sz="1800">
              <a:solidFill>
                <a:schemeClr val="lt1"/>
              </a:solidFill>
              <a:latin typeface="Titillium Web"/>
              <a:ea typeface="Titillium Web"/>
              <a:cs typeface="Titillium Web"/>
              <a:sym typeface="Titillium Web"/>
            </a:endParaRPr>
          </a:p>
          <a:p>
            <a:pPr indent="-342900" lvl="0" marL="457200" rtl="0" algn="l">
              <a:spcBef>
                <a:spcPts val="0"/>
              </a:spcBef>
              <a:spcAft>
                <a:spcPts val="0"/>
              </a:spcAft>
              <a:buClr>
                <a:schemeClr val="lt1"/>
              </a:buClr>
              <a:buSzPts val="1800"/>
              <a:buFont typeface="Titillium Web"/>
              <a:buAutoNum type="arabicPeriod" startAt="11"/>
            </a:pPr>
            <a:r>
              <a:rPr lang="en" sz="1800">
                <a:solidFill>
                  <a:schemeClr val="lt1"/>
                </a:solidFill>
                <a:latin typeface="Titillium Web"/>
                <a:ea typeface="Titillium Web"/>
                <a:cs typeface="Titillium Web"/>
                <a:sym typeface="Titillium Web"/>
              </a:rPr>
              <a:t>Sample Set Construction</a:t>
            </a:r>
            <a:endParaRPr sz="1800">
              <a:solidFill>
                <a:schemeClr val="lt1"/>
              </a:solidFill>
              <a:latin typeface="Titillium Web"/>
              <a:ea typeface="Titillium Web"/>
              <a:cs typeface="Titillium Web"/>
              <a:sym typeface="Titillium Web"/>
            </a:endParaRPr>
          </a:p>
          <a:p>
            <a:pPr indent="-342900" lvl="0" marL="457200" rtl="0" algn="l">
              <a:spcBef>
                <a:spcPts val="0"/>
              </a:spcBef>
              <a:spcAft>
                <a:spcPts val="0"/>
              </a:spcAft>
              <a:buClr>
                <a:schemeClr val="lt1"/>
              </a:buClr>
              <a:buSzPts val="1800"/>
              <a:buFont typeface="Titillium Web"/>
              <a:buAutoNum type="arabicPeriod" startAt="11"/>
            </a:pPr>
            <a:r>
              <a:rPr lang="en" sz="1800">
                <a:solidFill>
                  <a:schemeClr val="lt1"/>
                </a:solidFill>
                <a:latin typeface="Titillium Web"/>
                <a:ea typeface="Titillium Web"/>
                <a:cs typeface="Titillium Web"/>
                <a:sym typeface="Titillium Web"/>
              </a:rPr>
              <a:t>Use of SVM Classifier</a:t>
            </a:r>
            <a:endParaRPr sz="1800">
              <a:solidFill>
                <a:schemeClr val="lt1"/>
              </a:solidFill>
              <a:latin typeface="Titillium Web"/>
              <a:ea typeface="Titillium Web"/>
              <a:cs typeface="Titillium Web"/>
              <a:sym typeface="Titillium Web"/>
            </a:endParaRPr>
          </a:p>
          <a:p>
            <a:pPr indent="-342900" lvl="0" marL="457200" rtl="0" algn="l">
              <a:spcBef>
                <a:spcPts val="0"/>
              </a:spcBef>
              <a:spcAft>
                <a:spcPts val="0"/>
              </a:spcAft>
              <a:buClr>
                <a:schemeClr val="lt1"/>
              </a:buClr>
              <a:buSzPts val="1800"/>
              <a:buFont typeface="Titillium Web"/>
              <a:buAutoNum type="arabicPeriod" startAt="11"/>
            </a:pPr>
            <a:r>
              <a:rPr lang="en" sz="1800">
                <a:solidFill>
                  <a:schemeClr val="lt1"/>
                </a:solidFill>
                <a:latin typeface="Titillium Web"/>
                <a:ea typeface="Titillium Web"/>
                <a:cs typeface="Titillium Web"/>
                <a:sym typeface="Titillium Web"/>
              </a:rPr>
              <a:t>Simulation &amp; Results</a:t>
            </a:r>
            <a:endParaRPr sz="1800">
              <a:solidFill>
                <a:schemeClr val="lt1"/>
              </a:solidFill>
              <a:latin typeface="Titillium Web"/>
              <a:ea typeface="Titillium Web"/>
              <a:cs typeface="Titillium Web"/>
              <a:sym typeface="Titillium Web"/>
            </a:endParaRPr>
          </a:p>
          <a:p>
            <a:pPr indent="-342900" lvl="0" marL="457200" rtl="0" algn="l">
              <a:spcBef>
                <a:spcPts val="0"/>
              </a:spcBef>
              <a:spcAft>
                <a:spcPts val="0"/>
              </a:spcAft>
              <a:buClr>
                <a:schemeClr val="lt1"/>
              </a:buClr>
              <a:buSzPts val="1800"/>
              <a:buFont typeface="Titillium Web"/>
              <a:buAutoNum type="arabicPeriod" startAt="11"/>
            </a:pPr>
            <a:r>
              <a:rPr lang="en" sz="1800">
                <a:solidFill>
                  <a:schemeClr val="lt1"/>
                </a:solidFill>
                <a:latin typeface="Titillium Web"/>
                <a:ea typeface="Titillium Web"/>
                <a:cs typeface="Titillium Web"/>
                <a:sym typeface="Titillium Web"/>
              </a:rPr>
              <a:t>Challenges to Overcome</a:t>
            </a:r>
            <a:endParaRPr sz="1800">
              <a:solidFill>
                <a:schemeClr val="lt1"/>
              </a:solidFill>
              <a:latin typeface="Titillium Web"/>
              <a:ea typeface="Titillium Web"/>
              <a:cs typeface="Titillium Web"/>
              <a:sym typeface="Titillium Web"/>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6" name="Shape 976"/>
        <p:cNvGrpSpPr/>
        <p:nvPr/>
      </p:nvGrpSpPr>
      <p:grpSpPr>
        <a:xfrm>
          <a:off x="0" y="0"/>
          <a:ext cx="0" cy="0"/>
          <a:chOff x="0" y="0"/>
          <a:chExt cx="0" cy="0"/>
        </a:xfrm>
      </p:grpSpPr>
      <p:sp>
        <p:nvSpPr>
          <p:cNvPr id="977" name="Google Shape;977;p46"/>
          <p:cNvSpPr txBox="1"/>
          <p:nvPr>
            <p:ph type="title"/>
          </p:nvPr>
        </p:nvSpPr>
        <p:spPr>
          <a:xfrm>
            <a:off x="739675" y="31350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LiFi Channel Blockage</a:t>
            </a:r>
            <a:endParaRPr b="1">
              <a:latin typeface="Titillium Web"/>
              <a:ea typeface="Titillium Web"/>
              <a:cs typeface="Titillium Web"/>
              <a:sym typeface="Titillium Web"/>
            </a:endParaRPr>
          </a:p>
        </p:txBody>
      </p:sp>
      <p:sp>
        <p:nvSpPr>
          <p:cNvPr id="978" name="Google Shape;978;p46"/>
          <p:cNvSpPr txBox="1"/>
          <p:nvPr>
            <p:ph idx="1" type="body"/>
          </p:nvPr>
        </p:nvSpPr>
        <p:spPr>
          <a:xfrm>
            <a:off x="739675" y="1258650"/>
            <a:ext cx="7686000" cy="3002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There are two key parameters to measure LiFi channel blockage :-</a:t>
            </a:r>
            <a:endParaRPr/>
          </a:p>
          <a:p>
            <a:pPr indent="-355600" lvl="0" marL="457200" rtl="0" algn="l">
              <a:spcBef>
                <a:spcPts val="600"/>
              </a:spcBef>
              <a:spcAft>
                <a:spcPts val="0"/>
              </a:spcAft>
              <a:buClr>
                <a:srgbClr val="FFFFFF"/>
              </a:buClr>
              <a:buSzPts val="2000"/>
              <a:buAutoNum type="arabicPeriod"/>
            </a:pPr>
            <a:r>
              <a:rPr b="1" lang="en"/>
              <a:t>Occurrence rate (</a:t>
            </a:r>
            <a:r>
              <a:rPr lang="en" sz="1700">
                <a:solidFill>
                  <a:schemeClr val="lt1"/>
                </a:solidFill>
              </a:rPr>
              <a:t> </a:t>
            </a:r>
            <a:r>
              <a:rPr b="1" lang="en" sz="1700">
                <a:solidFill>
                  <a:schemeClr val="lt1"/>
                </a:solidFill>
              </a:rPr>
              <a:t>λ</a:t>
            </a:r>
            <a:r>
              <a:rPr b="1" lang="en"/>
              <a:t> ) </a:t>
            </a:r>
            <a:r>
              <a:rPr lang="en"/>
              <a:t>:- Describes the times of channel blockages happened during the period T. </a:t>
            </a:r>
            <a:endParaRPr/>
          </a:p>
          <a:p>
            <a:pPr indent="-355600" lvl="0" marL="457200" rtl="0" algn="l">
              <a:spcBef>
                <a:spcPts val="0"/>
              </a:spcBef>
              <a:spcAft>
                <a:spcPts val="0"/>
              </a:spcAft>
              <a:buClr>
                <a:srgbClr val="FFFFFF"/>
              </a:buClr>
              <a:buSzPts val="2000"/>
              <a:buAutoNum type="arabicPeriod"/>
            </a:pPr>
            <a:r>
              <a:rPr b="1" lang="en"/>
              <a:t>Occupation rate ( </a:t>
            </a:r>
            <a:r>
              <a:rPr b="1" lang="en" sz="1700">
                <a:solidFill>
                  <a:schemeClr val="lt1"/>
                </a:solidFill>
              </a:rPr>
              <a:t>η </a:t>
            </a:r>
            <a:r>
              <a:rPr b="1" lang="en"/>
              <a:t>) </a:t>
            </a:r>
            <a:r>
              <a:rPr lang="en"/>
              <a:t>:- Ratio between the period of time when a user experiences channel blockage and T</a:t>
            </a:r>
            <a:endParaRPr/>
          </a:p>
          <a:p>
            <a:pPr indent="0" lvl="0" marL="0" rtl="0" algn="l">
              <a:spcBef>
                <a:spcPts val="600"/>
              </a:spcBef>
              <a:spcAft>
                <a:spcPts val="0"/>
              </a:spcAft>
              <a:buNone/>
            </a:pPr>
            <a:r>
              <a:rPr lang="en"/>
              <a:t>	Here,</a:t>
            </a:r>
            <a:endParaRPr/>
          </a:p>
          <a:p>
            <a:pPr indent="0" lvl="0" marL="457200" rtl="0" algn="l">
              <a:spcBef>
                <a:spcPts val="600"/>
              </a:spcBef>
              <a:spcAft>
                <a:spcPts val="0"/>
              </a:spcAft>
              <a:buNone/>
            </a:pPr>
            <a:r>
              <a:rPr lang="en"/>
              <a:t>T= short period during which  LiFi channel blockage parameters of users remain constant</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2" name="Shape 982"/>
        <p:cNvGrpSpPr/>
        <p:nvPr/>
      </p:nvGrpSpPr>
      <p:grpSpPr>
        <a:xfrm>
          <a:off x="0" y="0"/>
          <a:ext cx="0" cy="0"/>
          <a:chOff x="0" y="0"/>
          <a:chExt cx="0" cy="0"/>
        </a:xfrm>
      </p:grpSpPr>
      <p:sp>
        <p:nvSpPr>
          <p:cNvPr id="983" name="Google Shape;983;p47"/>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fld id="{00000000-1234-1234-1234-123412341234}" type="slidenum">
              <a:rPr lang="en"/>
              <a:t>‹#›</a:t>
            </a:fld>
            <a:endParaRPr/>
          </a:p>
        </p:txBody>
      </p:sp>
      <p:pic>
        <p:nvPicPr>
          <p:cNvPr id="984" name="Google Shape;984;p47"/>
          <p:cNvPicPr preferRelativeResize="0"/>
          <p:nvPr/>
        </p:nvPicPr>
        <p:blipFill>
          <a:blip r:embed="rId3">
            <a:alphaModFix/>
          </a:blip>
          <a:stretch>
            <a:fillRect/>
          </a:stretch>
        </p:blipFill>
        <p:spPr>
          <a:xfrm>
            <a:off x="0" y="6875"/>
            <a:ext cx="1111250" cy="510300"/>
          </a:xfrm>
          <a:prstGeom prst="rect">
            <a:avLst/>
          </a:prstGeom>
          <a:noFill/>
          <a:ln>
            <a:noFill/>
          </a:ln>
        </p:spPr>
      </p:pic>
      <p:sp>
        <p:nvSpPr>
          <p:cNvPr id="985" name="Google Shape;985;p47"/>
          <p:cNvSpPr txBox="1"/>
          <p:nvPr/>
        </p:nvSpPr>
        <p:spPr>
          <a:xfrm>
            <a:off x="1111250" y="535925"/>
            <a:ext cx="7745700" cy="6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chemeClr val="lt1"/>
                </a:solidFill>
                <a:latin typeface="Titillium Web"/>
                <a:ea typeface="Titillium Web"/>
                <a:cs typeface="Titillium Web"/>
                <a:sym typeface="Titillium Web"/>
              </a:rPr>
              <a:t>Sample Set Construction</a:t>
            </a:r>
            <a:endParaRPr b="1" sz="2800">
              <a:solidFill>
                <a:schemeClr val="lt1"/>
              </a:solidFill>
              <a:latin typeface="Titillium Web"/>
              <a:ea typeface="Titillium Web"/>
              <a:cs typeface="Titillium Web"/>
              <a:sym typeface="Titillium Web"/>
            </a:endParaRPr>
          </a:p>
        </p:txBody>
      </p:sp>
      <p:sp>
        <p:nvSpPr>
          <p:cNvPr id="986" name="Google Shape;986;p47"/>
          <p:cNvSpPr txBox="1"/>
          <p:nvPr/>
        </p:nvSpPr>
        <p:spPr>
          <a:xfrm>
            <a:off x="0" y="1064150"/>
            <a:ext cx="9144000" cy="40794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rgbClr val="FFFFFF"/>
              </a:buClr>
              <a:buSzPts val="1700"/>
              <a:buFont typeface="Titillium Web"/>
              <a:buChar char="●"/>
            </a:pPr>
            <a:r>
              <a:rPr lang="en" sz="1700">
                <a:solidFill>
                  <a:srgbClr val="FFFFFF"/>
                </a:solidFill>
                <a:latin typeface="Titillium Web"/>
                <a:ea typeface="Titillium Web"/>
                <a:cs typeface="Titillium Web"/>
                <a:sym typeface="Titillium Web"/>
              </a:rPr>
              <a:t>The Equivalent data rate consists of , the data transmission rate achieved by the WiFi and LiFi.</a:t>
            </a:r>
            <a:endParaRPr sz="1700">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t/>
            </a:r>
            <a:endParaRPr sz="1700">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t/>
            </a:r>
            <a:endParaRPr sz="1700">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t/>
            </a:r>
            <a:endParaRPr sz="1700">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t/>
            </a:r>
            <a:endParaRPr sz="1700">
              <a:solidFill>
                <a:srgbClr val="FFFFFF"/>
              </a:solidFill>
              <a:latin typeface="Titillium Web"/>
              <a:ea typeface="Titillium Web"/>
              <a:cs typeface="Titillium Web"/>
              <a:sym typeface="Titillium Web"/>
            </a:endParaRPr>
          </a:p>
          <a:p>
            <a:pPr indent="0" lvl="0" marL="0" rtl="0" algn="l">
              <a:lnSpc>
                <a:spcPct val="150000"/>
              </a:lnSpc>
              <a:spcBef>
                <a:spcPts val="0"/>
              </a:spcBef>
              <a:spcAft>
                <a:spcPts val="0"/>
              </a:spcAft>
              <a:buNone/>
            </a:pPr>
            <a:r>
              <a:rPr lang="en" sz="1700">
                <a:solidFill>
                  <a:srgbClr val="FFFFFF"/>
                </a:solidFill>
                <a:latin typeface="Titillium Web"/>
                <a:ea typeface="Titillium Web"/>
                <a:cs typeface="Titillium Web"/>
                <a:sym typeface="Titillium Web"/>
              </a:rPr>
              <a:t>    </a:t>
            </a:r>
            <a:r>
              <a:rPr lang="en" sz="1700">
                <a:solidFill>
                  <a:srgbClr val="FFFFFF"/>
                </a:solidFill>
                <a:latin typeface="Titillium Web"/>
                <a:ea typeface="Titillium Web"/>
                <a:cs typeface="Titillium Web"/>
                <a:sym typeface="Titillium Web"/>
              </a:rPr>
              <a:t>w</a:t>
            </a:r>
            <a:r>
              <a:rPr lang="en" sz="1700">
                <a:solidFill>
                  <a:srgbClr val="FFFFFF"/>
                </a:solidFill>
                <a:latin typeface="Titillium Web"/>
                <a:ea typeface="Titillium Web"/>
                <a:cs typeface="Titillium Web"/>
                <a:sym typeface="Titillium Web"/>
              </a:rPr>
              <a:t>here , </a:t>
            </a:r>
            <a:r>
              <a:rPr i="1" lang="en" sz="1700">
                <a:solidFill>
                  <a:srgbClr val="FFFFFF"/>
                </a:solidFill>
                <a:latin typeface="Titillium Web"/>
                <a:ea typeface="Titillium Web"/>
                <a:cs typeface="Titillium Web"/>
                <a:sym typeface="Titillium Web"/>
              </a:rPr>
              <a:t>T</a:t>
            </a:r>
            <a:r>
              <a:rPr baseline="-25000" i="1" lang="en" sz="1700">
                <a:solidFill>
                  <a:srgbClr val="FFFFFF"/>
                </a:solidFill>
                <a:latin typeface="Titillium Web"/>
                <a:ea typeface="Titillium Web"/>
                <a:cs typeface="Titillium Web"/>
                <a:sym typeface="Titillium Web"/>
              </a:rPr>
              <a:t>H</a:t>
            </a:r>
            <a:r>
              <a:rPr lang="en" sz="1700">
                <a:solidFill>
                  <a:srgbClr val="FFFFFF"/>
                </a:solidFill>
                <a:latin typeface="Titillium Web"/>
                <a:ea typeface="Titillium Web"/>
                <a:cs typeface="Titillium Web"/>
                <a:sym typeface="Titillium Web"/>
              </a:rPr>
              <a:t> denote the ratio between a single vertical handover overhead and the time interval </a:t>
            </a:r>
            <a:r>
              <a:rPr i="1" lang="en" sz="1700">
                <a:solidFill>
                  <a:srgbClr val="FFFFFF"/>
                </a:solidFill>
                <a:latin typeface="Titillium Web"/>
                <a:ea typeface="Titillium Web"/>
                <a:cs typeface="Titillium Web"/>
                <a:sym typeface="Titillium Web"/>
              </a:rPr>
              <a:t>T </a:t>
            </a:r>
            <a:r>
              <a:rPr lang="en" sz="1700">
                <a:solidFill>
                  <a:srgbClr val="FFFFFF"/>
                </a:solidFill>
                <a:latin typeface="Titillium Web"/>
                <a:ea typeface="Titillium Web"/>
                <a:cs typeface="Titillium Web"/>
                <a:sym typeface="Titillium Web"/>
              </a:rPr>
              <a:t>. </a:t>
            </a:r>
            <a:endParaRPr sz="1700">
              <a:solidFill>
                <a:srgbClr val="FFFFFF"/>
              </a:solidFill>
              <a:latin typeface="Titillium Web"/>
              <a:ea typeface="Titillium Web"/>
              <a:cs typeface="Titillium Web"/>
              <a:sym typeface="Titillium Web"/>
            </a:endParaRPr>
          </a:p>
          <a:p>
            <a:pPr indent="-336550" lvl="0" marL="457200" rtl="0" algn="l">
              <a:spcBef>
                <a:spcPts val="0"/>
              </a:spcBef>
              <a:spcAft>
                <a:spcPts val="0"/>
              </a:spcAft>
              <a:buClr>
                <a:srgbClr val="FFFFFF"/>
              </a:buClr>
              <a:buSzPts val="1700"/>
              <a:buFont typeface="Titillium Web"/>
              <a:buChar char="●"/>
            </a:pPr>
            <a:r>
              <a:rPr lang="en" sz="1700">
                <a:solidFill>
                  <a:srgbClr val="FFFFFF"/>
                </a:solidFill>
                <a:latin typeface="Titillium Web"/>
                <a:ea typeface="Titillium Web"/>
                <a:cs typeface="Titillium Web"/>
                <a:sym typeface="Titillium Web"/>
              </a:rPr>
              <a:t>The label y is selected from the index set of network access type, which is denoted as {κ}.</a:t>
            </a:r>
            <a:endParaRPr sz="1700">
              <a:solidFill>
                <a:srgbClr val="FFFFFF"/>
              </a:solidFill>
              <a:latin typeface="Titillium Web"/>
              <a:ea typeface="Titillium Web"/>
              <a:cs typeface="Titillium Web"/>
              <a:sym typeface="Titillium Web"/>
            </a:endParaRPr>
          </a:p>
          <a:p>
            <a:pPr indent="-336550" lvl="0" marL="457200" rtl="0" algn="l">
              <a:spcBef>
                <a:spcPts val="0"/>
              </a:spcBef>
              <a:spcAft>
                <a:spcPts val="0"/>
              </a:spcAft>
              <a:buClr>
                <a:srgbClr val="FFFFFF"/>
              </a:buClr>
              <a:buSzPts val="1700"/>
              <a:buFont typeface="Titillium Web"/>
              <a:buChar char="●"/>
            </a:pPr>
            <a:r>
              <a:rPr lang="en" sz="1700">
                <a:solidFill>
                  <a:srgbClr val="FFFFFF"/>
                </a:solidFill>
                <a:latin typeface="Titillium Web"/>
                <a:ea typeface="Titillium Web"/>
                <a:cs typeface="Titillium Web"/>
                <a:sym typeface="Titillium Web"/>
              </a:rPr>
              <a:t>The central unit will select the access type with the highest equivalent data rate as the sample label y for state n, which is expressed by :-</a:t>
            </a:r>
            <a:endParaRPr sz="1700">
              <a:solidFill>
                <a:srgbClr val="FFFFFF"/>
              </a:solidFill>
              <a:latin typeface="Titillium Web"/>
              <a:ea typeface="Titillium Web"/>
              <a:cs typeface="Titillium Web"/>
              <a:sym typeface="Titillium Web"/>
            </a:endParaRPr>
          </a:p>
          <a:p>
            <a:pPr indent="-336550" lvl="0" marL="457200" rtl="0" algn="l">
              <a:spcBef>
                <a:spcPts val="0"/>
              </a:spcBef>
              <a:spcAft>
                <a:spcPts val="0"/>
              </a:spcAft>
              <a:buClr>
                <a:srgbClr val="FFFFFF"/>
              </a:buClr>
              <a:buSzPts val="1700"/>
              <a:buFont typeface="Titillium Web"/>
              <a:buChar char="●"/>
            </a:pPr>
            <a:r>
              <a:rPr lang="en" sz="1700">
                <a:solidFill>
                  <a:srgbClr val="FFFFFF"/>
                </a:solidFill>
                <a:latin typeface="Titillium Web"/>
                <a:ea typeface="Titillium Web"/>
                <a:cs typeface="Titillium Web"/>
                <a:sym typeface="Titillium Web"/>
              </a:rPr>
              <a:t> </a:t>
            </a:r>
            <a:r>
              <a:rPr lang="en" sz="1700">
                <a:solidFill>
                  <a:srgbClr val="FFFFFF"/>
                </a:solidFill>
                <a:latin typeface="Titillium Web"/>
                <a:ea typeface="Titillium Web"/>
                <a:cs typeface="Titillium Web"/>
                <a:sym typeface="Titillium Web"/>
              </a:rPr>
              <a:t>w</a:t>
            </a:r>
            <a:r>
              <a:rPr lang="en" sz="1700">
                <a:solidFill>
                  <a:srgbClr val="FFFFFF"/>
                </a:solidFill>
                <a:latin typeface="Titillium Web"/>
                <a:ea typeface="Titillium Web"/>
                <a:cs typeface="Titillium Web"/>
                <a:sym typeface="Titillium Web"/>
              </a:rPr>
              <a:t>here </a:t>
            </a:r>
            <a:r>
              <a:rPr lang="en" sz="1700">
                <a:solidFill>
                  <a:schemeClr val="lt1"/>
                </a:solidFill>
                <a:latin typeface="Titillium Web"/>
                <a:ea typeface="Titillium Web"/>
                <a:cs typeface="Titillium Web"/>
                <a:sym typeface="Titillium Web"/>
              </a:rPr>
              <a:t>𝓚</a:t>
            </a:r>
            <a:r>
              <a:rPr lang="en" sz="1700">
                <a:solidFill>
                  <a:srgbClr val="FFFFFF"/>
                </a:solidFill>
                <a:latin typeface="Titillium Web"/>
                <a:ea typeface="Titillium Web"/>
                <a:cs typeface="Titillium Web"/>
                <a:sym typeface="Titillium Web"/>
              </a:rPr>
              <a:t>=1 for “</a:t>
            </a:r>
            <a:r>
              <a:rPr b="1" lang="en" sz="1700">
                <a:solidFill>
                  <a:srgbClr val="FFFFFF"/>
                </a:solidFill>
                <a:latin typeface="Titillium Web"/>
                <a:ea typeface="Titillium Web"/>
                <a:cs typeface="Titillium Web"/>
                <a:sym typeface="Titillium Web"/>
              </a:rPr>
              <a:t>WiFi only</a:t>
            </a:r>
            <a:r>
              <a:rPr lang="en" sz="1700">
                <a:solidFill>
                  <a:srgbClr val="FFFFFF"/>
                </a:solidFill>
                <a:latin typeface="Titillium Web"/>
                <a:ea typeface="Titillium Web"/>
                <a:cs typeface="Titillium Web"/>
                <a:sym typeface="Titillium Web"/>
              </a:rPr>
              <a:t>” ,</a:t>
            </a:r>
            <a:endParaRPr sz="1700">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rPr lang="en" sz="1700">
                <a:solidFill>
                  <a:srgbClr val="FFFFFF"/>
                </a:solidFill>
                <a:latin typeface="Titillium Web"/>
                <a:ea typeface="Titillium Web"/>
                <a:cs typeface="Titillium Web"/>
                <a:sym typeface="Titillium Web"/>
              </a:rPr>
              <a:t>         	    </a:t>
            </a:r>
            <a:r>
              <a:rPr lang="en" sz="1700">
                <a:solidFill>
                  <a:schemeClr val="lt1"/>
                </a:solidFill>
                <a:latin typeface="Titillium Web"/>
                <a:ea typeface="Titillium Web"/>
                <a:cs typeface="Titillium Web"/>
                <a:sym typeface="Titillium Web"/>
              </a:rPr>
              <a:t>𝓚=2 for “</a:t>
            </a:r>
            <a:r>
              <a:rPr b="1" lang="en" sz="1700">
                <a:solidFill>
                  <a:schemeClr val="lt1"/>
                </a:solidFill>
                <a:latin typeface="Titillium Web"/>
                <a:ea typeface="Titillium Web"/>
                <a:cs typeface="Titillium Web"/>
                <a:sym typeface="Titillium Web"/>
              </a:rPr>
              <a:t>LiFi only</a:t>
            </a:r>
            <a:r>
              <a:rPr lang="en" sz="1700">
                <a:solidFill>
                  <a:schemeClr val="lt1"/>
                </a:solidFill>
                <a:latin typeface="Titillium Web"/>
                <a:ea typeface="Titillium Web"/>
                <a:cs typeface="Titillium Web"/>
                <a:sym typeface="Titillium Web"/>
              </a:rPr>
              <a:t>” ,</a:t>
            </a:r>
            <a:endParaRPr sz="1700">
              <a:solidFill>
                <a:schemeClr val="lt1"/>
              </a:solidFill>
              <a:latin typeface="Titillium Web"/>
              <a:ea typeface="Titillium Web"/>
              <a:cs typeface="Titillium Web"/>
              <a:sym typeface="Titillium Web"/>
            </a:endParaRPr>
          </a:p>
          <a:p>
            <a:pPr indent="0" lvl="0" marL="457200" rtl="0" algn="l">
              <a:spcBef>
                <a:spcPts val="0"/>
              </a:spcBef>
              <a:spcAft>
                <a:spcPts val="0"/>
              </a:spcAft>
              <a:buNone/>
            </a:pPr>
            <a:r>
              <a:rPr lang="en" sz="1700">
                <a:solidFill>
                  <a:schemeClr val="lt1"/>
                </a:solidFill>
                <a:latin typeface="Titillium Web"/>
                <a:ea typeface="Titillium Web"/>
                <a:cs typeface="Titillium Web"/>
                <a:sym typeface="Titillium Web"/>
              </a:rPr>
              <a:t>	    𝓚=3 for “</a:t>
            </a:r>
            <a:r>
              <a:rPr b="1" lang="en" sz="1700">
                <a:solidFill>
                  <a:schemeClr val="lt1"/>
                </a:solidFill>
                <a:latin typeface="Titillium Web"/>
                <a:ea typeface="Titillium Web"/>
                <a:cs typeface="Titillium Web"/>
                <a:sym typeface="Titillium Web"/>
              </a:rPr>
              <a:t>LiFi/WiFi</a:t>
            </a:r>
            <a:r>
              <a:rPr lang="en" sz="1700">
                <a:solidFill>
                  <a:schemeClr val="lt1"/>
                </a:solidFill>
                <a:latin typeface="Titillium Web"/>
                <a:ea typeface="Titillium Web"/>
                <a:cs typeface="Titillium Web"/>
                <a:sym typeface="Titillium Web"/>
              </a:rPr>
              <a:t>” .</a:t>
            </a:r>
            <a:endParaRPr sz="1700">
              <a:solidFill>
                <a:schemeClr val="lt1"/>
              </a:solidFill>
              <a:latin typeface="Titillium Web"/>
              <a:ea typeface="Titillium Web"/>
              <a:cs typeface="Titillium Web"/>
              <a:sym typeface="Titillium Web"/>
            </a:endParaRPr>
          </a:p>
          <a:p>
            <a:pPr indent="0" lvl="0" marL="457200" rtl="0" algn="l">
              <a:spcBef>
                <a:spcPts val="0"/>
              </a:spcBef>
              <a:spcAft>
                <a:spcPts val="0"/>
              </a:spcAft>
              <a:buNone/>
            </a:pPr>
            <a:r>
              <a:t/>
            </a:r>
            <a:endParaRPr sz="1700">
              <a:solidFill>
                <a:srgbClr val="FFFFFF"/>
              </a:solidFill>
              <a:latin typeface="Titillium Web"/>
              <a:ea typeface="Titillium Web"/>
              <a:cs typeface="Titillium Web"/>
              <a:sym typeface="Titillium Web"/>
            </a:endParaRPr>
          </a:p>
        </p:txBody>
      </p:sp>
      <p:pic>
        <p:nvPicPr>
          <p:cNvPr id="987" name="Google Shape;987;p47"/>
          <p:cNvPicPr preferRelativeResize="0"/>
          <p:nvPr/>
        </p:nvPicPr>
        <p:blipFill>
          <a:blip r:embed="rId4">
            <a:alphaModFix/>
          </a:blip>
          <a:stretch>
            <a:fillRect/>
          </a:stretch>
        </p:blipFill>
        <p:spPr>
          <a:xfrm>
            <a:off x="5075625" y="3720425"/>
            <a:ext cx="3181675" cy="456500"/>
          </a:xfrm>
          <a:prstGeom prst="rect">
            <a:avLst/>
          </a:prstGeom>
          <a:noFill/>
          <a:ln>
            <a:noFill/>
          </a:ln>
        </p:spPr>
      </p:pic>
      <p:pic>
        <p:nvPicPr>
          <p:cNvPr id="988" name="Google Shape;988;p47"/>
          <p:cNvPicPr preferRelativeResize="0"/>
          <p:nvPr/>
        </p:nvPicPr>
        <p:blipFill>
          <a:blip r:embed="rId5">
            <a:alphaModFix/>
          </a:blip>
          <a:stretch>
            <a:fillRect/>
          </a:stretch>
        </p:blipFill>
        <p:spPr>
          <a:xfrm>
            <a:off x="4970088" y="1529525"/>
            <a:ext cx="3114675" cy="657225"/>
          </a:xfrm>
          <a:prstGeom prst="rect">
            <a:avLst/>
          </a:prstGeom>
          <a:noFill/>
          <a:ln>
            <a:noFill/>
          </a:ln>
        </p:spPr>
      </p:pic>
      <p:pic>
        <p:nvPicPr>
          <p:cNvPr id="989" name="Google Shape;989;p47"/>
          <p:cNvPicPr preferRelativeResize="0"/>
          <p:nvPr/>
        </p:nvPicPr>
        <p:blipFill>
          <a:blip r:embed="rId6">
            <a:alphaModFix/>
          </a:blip>
          <a:stretch>
            <a:fillRect/>
          </a:stretch>
        </p:blipFill>
        <p:spPr>
          <a:xfrm>
            <a:off x="1111238" y="1515250"/>
            <a:ext cx="2905125" cy="685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3" name="Shape 993"/>
        <p:cNvGrpSpPr/>
        <p:nvPr/>
      </p:nvGrpSpPr>
      <p:grpSpPr>
        <a:xfrm>
          <a:off x="0" y="0"/>
          <a:ext cx="0" cy="0"/>
          <a:chOff x="0" y="0"/>
          <a:chExt cx="0" cy="0"/>
        </a:xfrm>
      </p:grpSpPr>
      <p:sp>
        <p:nvSpPr>
          <p:cNvPr id="994" name="Google Shape;994;p48"/>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fld id="{00000000-1234-1234-1234-123412341234}" type="slidenum">
              <a:rPr lang="en"/>
              <a:t>‹#›</a:t>
            </a:fld>
            <a:endParaRPr/>
          </a:p>
        </p:txBody>
      </p:sp>
      <p:pic>
        <p:nvPicPr>
          <p:cNvPr id="995" name="Google Shape;995;p48"/>
          <p:cNvPicPr preferRelativeResize="0"/>
          <p:nvPr/>
        </p:nvPicPr>
        <p:blipFill>
          <a:blip r:embed="rId3">
            <a:alphaModFix/>
          </a:blip>
          <a:stretch>
            <a:fillRect/>
          </a:stretch>
        </p:blipFill>
        <p:spPr>
          <a:xfrm>
            <a:off x="0" y="6875"/>
            <a:ext cx="1111250" cy="510300"/>
          </a:xfrm>
          <a:prstGeom prst="rect">
            <a:avLst/>
          </a:prstGeom>
          <a:noFill/>
          <a:ln>
            <a:noFill/>
          </a:ln>
        </p:spPr>
      </p:pic>
      <p:sp>
        <p:nvSpPr>
          <p:cNvPr id="996" name="Google Shape;996;p48"/>
          <p:cNvSpPr txBox="1"/>
          <p:nvPr/>
        </p:nvSpPr>
        <p:spPr>
          <a:xfrm>
            <a:off x="36650" y="1082700"/>
            <a:ext cx="9144000" cy="40608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lt1"/>
              </a:buClr>
              <a:buSzPts val="1700"/>
              <a:buFont typeface="Titillium Web"/>
              <a:buChar char="●"/>
            </a:pPr>
            <a:r>
              <a:rPr lang="en" sz="1700">
                <a:solidFill>
                  <a:schemeClr val="lt1"/>
                </a:solidFill>
                <a:latin typeface="Titillium Web"/>
                <a:ea typeface="Titillium Web"/>
                <a:cs typeface="Titillium Web"/>
                <a:sym typeface="Titillium Web"/>
              </a:rPr>
              <a:t>To Train and test SVM model , a large number samples are required . Specifically , a sample can be expressed as :-                                                                 </a:t>
            </a:r>
            <a:endParaRPr sz="1700">
              <a:solidFill>
                <a:schemeClr val="lt1"/>
              </a:solidFill>
              <a:latin typeface="Titillium Web"/>
              <a:ea typeface="Titillium Web"/>
              <a:cs typeface="Titillium Web"/>
              <a:sym typeface="Titillium Web"/>
            </a:endParaRPr>
          </a:p>
          <a:p>
            <a:pPr indent="0" lvl="0" marL="457200" rtl="0" algn="l">
              <a:spcBef>
                <a:spcPts val="0"/>
              </a:spcBef>
              <a:spcAft>
                <a:spcPts val="0"/>
              </a:spcAft>
              <a:buNone/>
            </a:pPr>
            <a:r>
              <a:t/>
            </a:r>
            <a:endParaRPr sz="1700">
              <a:solidFill>
                <a:schemeClr val="lt1"/>
              </a:solidFill>
              <a:latin typeface="Titillium Web"/>
              <a:ea typeface="Titillium Web"/>
              <a:cs typeface="Titillium Web"/>
              <a:sym typeface="Titillium Web"/>
            </a:endParaRPr>
          </a:p>
          <a:p>
            <a:pPr indent="0" lvl="0" marL="457200" rtl="0" algn="l">
              <a:spcBef>
                <a:spcPts val="0"/>
              </a:spcBef>
              <a:spcAft>
                <a:spcPts val="0"/>
              </a:spcAft>
              <a:buNone/>
            </a:pPr>
            <a:r>
              <a:t/>
            </a:r>
            <a:endParaRPr sz="1700">
              <a:solidFill>
                <a:schemeClr val="lt1"/>
              </a:solidFill>
              <a:latin typeface="Titillium Web"/>
              <a:ea typeface="Titillium Web"/>
              <a:cs typeface="Titillium Web"/>
              <a:sym typeface="Titillium Web"/>
            </a:endParaRPr>
          </a:p>
          <a:p>
            <a:pPr indent="-336550" lvl="0" marL="457200" rtl="0" algn="l">
              <a:spcBef>
                <a:spcPts val="0"/>
              </a:spcBef>
              <a:spcAft>
                <a:spcPts val="0"/>
              </a:spcAft>
              <a:buClr>
                <a:schemeClr val="lt1"/>
              </a:buClr>
              <a:buSzPts val="1700"/>
              <a:buFont typeface="Titillium Web"/>
              <a:buChar char="●"/>
            </a:pPr>
            <a:r>
              <a:rPr lang="en" sz="1700">
                <a:solidFill>
                  <a:schemeClr val="lt1"/>
                </a:solidFill>
                <a:latin typeface="Titillium Web"/>
                <a:ea typeface="Titillium Web"/>
                <a:cs typeface="Titillium Web"/>
                <a:sym typeface="Titillium Web"/>
              </a:rPr>
              <a:t>Where , </a:t>
            </a:r>
            <a:r>
              <a:rPr b="1" lang="en" sz="1700">
                <a:solidFill>
                  <a:schemeClr val="lt1"/>
                </a:solidFill>
                <a:latin typeface="Titillium Web"/>
                <a:ea typeface="Titillium Web"/>
                <a:cs typeface="Titillium Web"/>
                <a:sym typeface="Titillium Web"/>
              </a:rPr>
              <a:t>x</a:t>
            </a:r>
            <a:r>
              <a:rPr lang="en" sz="1700">
                <a:solidFill>
                  <a:schemeClr val="lt1"/>
                </a:solidFill>
                <a:latin typeface="Titillium Web"/>
                <a:ea typeface="Titillium Web"/>
                <a:cs typeface="Titillium Web"/>
                <a:sym typeface="Titillium Web"/>
              </a:rPr>
              <a:t> is the sample input vector and </a:t>
            </a:r>
            <a:r>
              <a:rPr b="1" lang="en" sz="1700">
                <a:solidFill>
                  <a:schemeClr val="lt1"/>
                </a:solidFill>
                <a:latin typeface="Titillium Web"/>
                <a:ea typeface="Titillium Web"/>
                <a:cs typeface="Titillium Web"/>
                <a:sym typeface="Titillium Web"/>
              </a:rPr>
              <a:t>y </a:t>
            </a:r>
            <a:r>
              <a:rPr lang="en" sz="1700">
                <a:solidFill>
                  <a:schemeClr val="lt1"/>
                </a:solidFill>
                <a:latin typeface="Titillium Web"/>
                <a:ea typeface="Titillium Web"/>
                <a:cs typeface="Titillium Web"/>
                <a:sym typeface="Titillium Web"/>
              </a:rPr>
              <a:t>is the sample label indicating the optimal network access type .</a:t>
            </a:r>
            <a:endParaRPr sz="1700">
              <a:solidFill>
                <a:schemeClr val="lt1"/>
              </a:solidFill>
              <a:latin typeface="Titillium Web"/>
              <a:ea typeface="Titillium Web"/>
              <a:cs typeface="Titillium Web"/>
              <a:sym typeface="Titillium Web"/>
            </a:endParaRPr>
          </a:p>
          <a:p>
            <a:pPr indent="-336550" lvl="0" marL="457200" rtl="0" algn="l">
              <a:spcBef>
                <a:spcPts val="0"/>
              </a:spcBef>
              <a:spcAft>
                <a:spcPts val="0"/>
              </a:spcAft>
              <a:buClr>
                <a:schemeClr val="lt1"/>
              </a:buClr>
              <a:buSzPts val="1700"/>
              <a:buFont typeface="Titillium Web"/>
              <a:buChar char="●"/>
            </a:pPr>
            <a:r>
              <a:rPr b="1" lang="en" sz="1700">
                <a:solidFill>
                  <a:schemeClr val="lt1"/>
                </a:solidFill>
                <a:latin typeface="Titillium Web"/>
                <a:ea typeface="Titillium Web"/>
                <a:cs typeface="Titillium Web"/>
                <a:sym typeface="Titillium Web"/>
              </a:rPr>
              <a:t>x </a:t>
            </a:r>
            <a:r>
              <a:rPr lang="en" sz="1700">
                <a:solidFill>
                  <a:schemeClr val="lt1"/>
                </a:solidFill>
                <a:latin typeface="Titillium Web"/>
                <a:ea typeface="Titillium Web"/>
                <a:cs typeface="Titillium Web"/>
                <a:sym typeface="Titillium Web"/>
              </a:rPr>
              <a:t>include blockage occurrence rate  </a:t>
            </a:r>
            <a:r>
              <a:rPr b="1" lang="en" sz="1700">
                <a:solidFill>
                  <a:schemeClr val="lt1"/>
                </a:solidFill>
                <a:latin typeface="Titillium Web"/>
                <a:ea typeface="Titillium Web"/>
                <a:cs typeface="Titillium Web"/>
                <a:sym typeface="Titillium Web"/>
              </a:rPr>
              <a:t>λ</a:t>
            </a:r>
            <a:r>
              <a:rPr b="1" baseline="-25000" lang="en" sz="1700">
                <a:solidFill>
                  <a:schemeClr val="lt1"/>
                </a:solidFill>
                <a:latin typeface="Titillium Web"/>
                <a:ea typeface="Titillium Web"/>
                <a:cs typeface="Titillium Web"/>
                <a:sym typeface="Titillium Web"/>
              </a:rPr>
              <a:t>n-1 </a:t>
            </a:r>
            <a:r>
              <a:rPr lang="en" sz="1700">
                <a:solidFill>
                  <a:schemeClr val="lt1"/>
                </a:solidFill>
                <a:latin typeface="Titillium Web"/>
                <a:ea typeface="Titillium Web"/>
                <a:cs typeface="Titillium Web"/>
                <a:sym typeface="Titillium Web"/>
              </a:rPr>
              <a:t> , the blockage occupation rate η</a:t>
            </a:r>
            <a:r>
              <a:rPr b="1" baseline="-25000" lang="en" sz="1700">
                <a:solidFill>
                  <a:schemeClr val="lt1"/>
                </a:solidFill>
                <a:latin typeface="Titillium Web"/>
                <a:ea typeface="Titillium Web"/>
                <a:cs typeface="Titillium Web"/>
                <a:sym typeface="Titillium Web"/>
              </a:rPr>
              <a:t>n-1 </a:t>
            </a:r>
            <a:r>
              <a:rPr lang="en" sz="1700">
                <a:solidFill>
                  <a:schemeClr val="lt1"/>
                </a:solidFill>
                <a:latin typeface="Titillium Web"/>
                <a:ea typeface="Titillium Web"/>
                <a:cs typeface="Titillium Web"/>
                <a:sym typeface="Titillium Web"/>
              </a:rPr>
              <a:t> and the current LiFi transmission rate </a:t>
            </a:r>
            <a:r>
              <a:rPr b="1" lang="en" sz="1700">
                <a:solidFill>
                  <a:schemeClr val="lt1"/>
                </a:solidFill>
                <a:latin typeface="Titillium Web"/>
                <a:ea typeface="Titillium Web"/>
                <a:cs typeface="Titillium Web"/>
                <a:sym typeface="Titillium Web"/>
              </a:rPr>
              <a:t>r</a:t>
            </a:r>
            <a:r>
              <a:rPr b="1" baseline="-25000" lang="en" sz="1700">
                <a:solidFill>
                  <a:schemeClr val="lt1"/>
                </a:solidFill>
                <a:latin typeface="Titillium Web"/>
                <a:ea typeface="Titillium Web"/>
                <a:cs typeface="Titillium Web"/>
                <a:sym typeface="Titillium Web"/>
              </a:rPr>
              <a:t>n</a:t>
            </a:r>
            <a:r>
              <a:rPr b="1" baseline="30000" lang="en" sz="1700">
                <a:solidFill>
                  <a:schemeClr val="lt1"/>
                </a:solidFill>
                <a:latin typeface="Titillium Web"/>
                <a:ea typeface="Titillium Web"/>
                <a:cs typeface="Titillium Web"/>
                <a:sym typeface="Titillium Web"/>
              </a:rPr>
              <a:t>LiFi</a:t>
            </a:r>
            <a:r>
              <a:rPr b="1" baseline="-25000" lang="en" sz="1700">
                <a:solidFill>
                  <a:schemeClr val="lt1"/>
                </a:solidFill>
                <a:latin typeface="Titillium Web"/>
                <a:ea typeface="Titillium Web"/>
                <a:cs typeface="Titillium Web"/>
                <a:sym typeface="Titillium Web"/>
              </a:rPr>
              <a:t> </a:t>
            </a:r>
            <a:r>
              <a:rPr b="1" lang="en" sz="1700">
                <a:solidFill>
                  <a:schemeClr val="lt1"/>
                </a:solidFill>
                <a:latin typeface="Titillium Web"/>
                <a:ea typeface="Titillium Web"/>
                <a:cs typeface="Titillium Web"/>
                <a:sym typeface="Titillium Web"/>
              </a:rPr>
              <a:t> .</a:t>
            </a:r>
            <a:endParaRPr b="1" sz="1700">
              <a:solidFill>
                <a:schemeClr val="lt1"/>
              </a:solidFill>
              <a:latin typeface="Titillium Web"/>
              <a:ea typeface="Titillium Web"/>
              <a:cs typeface="Titillium Web"/>
              <a:sym typeface="Titillium Web"/>
            </a:endParaRPr>
          </a:p>
          <a:p>
            <a:pPr indent="-323850" lvl="0" marL="457200" rtl="0" algn="l">
              <a:spcBef>
                <a:spcPts val="0"/>
              </a:spcBef>
              <a:spcAft>
                <a:spcPts val="0"/>
              </a:spcAft>
              <a:buClr>
                <a:schemeClr val="lt1"/>
              </a:buClr>
              <a:buSzPts val="1500"/>
              <a:buFont typeface="Titillium Web"/>
              <a:buChar char="●"/>
            </a:pPr>
            <a:r>
              <a:rPr lang="en" sz="1700">
                <a:solidFill>
                  <a:schemeClr val="lt1"/>
                </a:solidFill>
                <a:latin typeface="Titillium Web"/>
                <a:ea typeface="Titillium Web"/>
                <a:cs typeface="Titillium Web"/>
                <a:sym typeface="Titillium Web"/>
              </a:rPr>
              <a:t>The equivalent data rate achieved by the user</a:t>
            </a:r>
            <a:r>
              <a:rPr lang="en" sz="1500">
                <a:solidFill>
                  <a:schemeClr val="lt1"/>
                </a:solidFill>
                <a:latin typeface="Titillium Web"/>
                <a:ea typeface="Titillium Web"/>
                <a:cs typeface="Titillium Web"/>
                <a:sym typeface="Titillium Web"/>
              </a:rPr>
              <a:t> </a:t>
            </a:r>
            <a:r>
              <a:rPr lang="en" sz="1700">
                <a:solidFill>
                  <a:schemeClr val="lt1"/>
                </a:solidFill>
                <a:latin typeface="Titillium Web"/>
                <a:ea typeface="Titillium Web"/>
                <a:cs typeface="Titillium Web"/>
                <a:sym typeface="Titillium Web"/>
              </a:rPr>
              <a:t>with access type 𝓚 is given by :-</a:t>
            </a:r>
            <a:endParaRPr sz="1700">
              <a:solidFill>
                <a:schemeClr val="lt1"/>
              </a:solidFill>
              <a:latin typeface="Titillium Web"/>
              <a:ea typeface="Titillium Web"/>
              <a:cs typeface="Titillium Web"/>
              <a:sym typeface="Titillium Web"/>
            </a:endParaRPr>
          </a:p>
        </p:txBody>
      </p:sp>
      <p:pic>
        <p:nvPicPr>
          <p:cNvPr id="997" name="Google Shape;997;p48"/>
          <p:cNvPicPr preferRelativeResize="0"/>
          <p:nvPr/>
        </p:nvPicPr>
        <p:blipFill>
          <a:blip r:embed="rId4">
            <a:alphaModFix/>
          </a:blip>
          <a:stretch>
            <a:fillRect/>
          </a:stretch>
        </p:blipFill>
        <p:spPr>
          <a:xfrm>
            <a:off x="3298348" y="3664825"/>
            <a:ext cx="2809300" cy="457625"/>
          </a:xfrm>
          <a:prstGeom prst="rect">
            <a:avLst/>
          </a:prstGeom>
          <a:noFill/>
          <a:ln>
            <a:noFill/>
          </a:ln>
        </p:spPr>
      </p:pic>
      <p:pic>
        <p:nvPicPr>
          <p:cNvPr id="998" name="Google Shape;998;p48"/>
          <p:cNvPicPr preferRelativeResize="0"/>
          <p:nvPr/>
        </p:nvPicPr>
        <p:blipFill>
          <a:blip r:embed="rId5">
            <a:alphaModFix/>
          </a:blip>
          <a:stretch>
            <a:fillRect/>
          </a:stretch>
        </p:blipFill>
        <p:spPr>
          <a:xfrm>
            <a:off x="3298351" y="1607425"/>
            <a:ext cx="2547300" cy="392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6"/>
                                        </p:tgtEl>
                                        <p:attrNameLst>
                                          <p:attrName>style.visibility</p:attrName>
                                        </p:attrNameLst>
                                      </p:cBhvr>
                                      <p:to>
                                        <p:strVal val="visible"/>
                                      </p:to>
                                    </p:set>
                                    <p:animEffect filter="fade" transition="in">
                                      <p:cBhvr>
                                        <p:cTn dur="1000"/>
                                        <p:tgtEl>
                                          <p:spTgt spid="9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2" name="Shape 1002"/>
        <p:cNvGrpSpPr/>
        <p:nvPr/>
      </p:nvGrpSpPr>
      <p:grpSpPr>
        <a:xfrm>
          <a:off x="0" y="0"/>
          <a:ext cx="0" cy="0"/>
          <a:chOff x="0" y="0"/>
          <a:chExt cx="0" cy="0"/>
        </a:xfrm>
      </p:grpSpPr>
      <p:sp>
        <p:nvSpPr>
          <p:cNvPr id="1003" name="Google Shape;1003;p49"/>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fld id="{00000000-1234-1234-1234-123412341234}" type="slidenum">
              <a:rPr lang="en"/>
              <a:t>‹#›</a:t>
            </a:fld>
            <a:endParaRPr/>
          </a:p>
        </p:txBody>
      </p:sp>
      <p:pic>
        <p:nvPicPr>
          <p:cNvPr id="1004" name="Google Shape;1004;p49"/>
          <p:cNvPicPr preferRelativeResize="0"/>
          <p:nvPr/>
        </p:nvPicPr>
        <p:blipFill>
          <a:blip r:embed="rId3">
            <a:alphaModFix/>
          </a:blip>
          <a:stretch>
            <a:fillRect/>
          </a:stretch>
        </p:blipFill>
        <p:spPr>
          <a:xfrm>
            <a:off x="0" y="6875"/>
            <a:ext cx="1111250" cy="510300"/>
          </a:xfrm>
          <a:prstGeom prst="rect">
            <a:avLst/>
          </a:prstGeom>
          <a:noFill/>
          <a:ln>
            <a:noFill/>
          </a:ln>
        </p:spPr>
      </p:pic>
      <p:sp>
        <p:nvSpPr>
          <p:cNvPr id="1005" name="Google Shape;1005;p49"/>
          <p:cNvSpPr txBox="1"/>
          <p:nvPr/>
        </p:nvSpPr>
        <p:spPr>
          <a:xfrm>
            <a:off x="0" y="1202225"/>
            <a:ext cx="9066300" cy="3941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In this case our built sample set is linearly inseparable, hence a kernel functions is adopted to transform a nonlinear problem into a linear problem, which is capable of mapping the SVM training samples from the original space to the high-dimensional space where the samples are linearly separable.</a:t>
            </a:r>
            <a:endParaRPr>
              <a:solidFill>
                <a:srgbClr val="FFFFFF"/>
              </a:solidFill>
              <a:latin typeface="Titillium Web"/>
              <a:ea typeface="Titillium Web"/>
              <a:cs typeface="Titillium Web"/>
              <a:sym typeface="Titillium Web"/>
            </a:endParaRPr>
          </a:p>
          <a:p>
            <a:pPr indent="-317500" lvl="0" marL="457200" rtl="0" algn="l">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Since this is a multiclass problem(three-classification)  so we need to use LIBSVM.</a:t>
            </a:r>
            <a:endParaRPr>
              <a:solidFill>
                <a:srgbClr val="FFFFFF"/>
              </a:solidFill>
              <a:latin typeface="Titillium Web"/>
              <a:ea typeface="Titillium Web"/>
              <a:cs typeface="Titillium Web"/>
              <a:sym typeface="Titillium Web"/>
            </a:endParaRPr>
          </a:p>
          <a:p>
            <a:pPr indent="-317500" lvl="0" marL="457200" rtl="0" algn="l">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In LIBSVM, radial basis function (RBF) is adopted as the kernel function. The optimal values of RBF parameters are selected by cross validation.</a:t>
            </a:r>
            <a:endParaRPr>
              <a:solidFill>
                <a:srgbClr val="FFFFFF"/>
              </a:solidFill>
              <a:latin typeface="Titillium Web"/>
              <a:ea typeface="Titillium Web"/>
              <a:cs typeface="Titillium Web"/>
              <a:sym typeface="Titillium Web"/>
            </a:endParaRPr>
          </a:p>
          <a:p>
            <a:pPr indent="-317500" lvl="0" marL="457200" rtl="0" algn="l">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During the training phase, the sample input vector is the ternary parameter group x, which </a:t>
            </a:r>
            <a:r>
              <a:rPr lang="en">
                <a:solidFill>
                  <a:srgbClr val="FFFFFF"/>
                </a:solidFill>
                <a:latin typeface="Titillium Web"/>
                <a:ea typeface="Titillium Web"/>
                <a:cs typeface="Titillium Web"/>
                <a:sym typeface="Titillium Web"/>
              </a:rPr>
              <a:t>is </a:t>
            </a:r>
            <a:r>
              <a:rPr lang="en">
                <a:solidFill>
                  <a:srgbClr val="FFFFFF"/>
                </a:solidFill>
                <a:latin typeface="Titillium Web"/>
                <a:ea typeface="Titillium Web"/>
                <a:cs typeface="Titillium Web"/>
                <a:sym typeface="Titillium Web"/>
              </a:rPr>
              <a:t>preprocessed by normalization. The sample label is the network access type y, in the central unit. The training process of the SVM model can learn the mapping relation between x and y.</a:t>
            </a:r>
            <a:endParaRPr>
              <a:solidFill>
                <a:srgbClr val="FFFFFF"/>
              </a:solidFill>
              <a:latin typeface="Titillium Web"/>
              <a:ea typeface="Titillium Web"/>
              <a:cs typeface="Titillium Web"/>
              <a:sym typeface="Titillium Web"/>
            </a:endParaRPr>
          </a:p>
          <a:p>
            <a:pPr indent="-317500" lvl="0" marL="457200" rtl="0" algn="l">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Since the parameters of the trained SVM model have been stored in the central unit, after getting the input vector from a user, the central unit can determine the output network access type quickly and feed it back to the user.</a:t>
            </a:r>
            <a:endParaRPr>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t/>
            </a:r>
            <a:endParaRPr>
              <a:solidFill>
                <a:srgbClr val="FFFFFF"/>
              </a:solidFill>
              <a:latin typeface="Titillium Web"/>
              <a:ea typeface="Titillium Web"/>
              <a:cs typeface="Titillium Web"/>
              <a:sym typeface="Titillium Web"/>
            </a:endParaRPr>
          </a:p>
        </p:txBody>
      </p:sp>
      <p:sp>
        <p:nvSpPr>
          <p:cNvPr id="1006" name="Google Shape;1006;p49"/>
          <p:cNvSpPr txBox="1"/>
          <p:nvPr/>
        </p:nvSpPr>
        <p:spPr>
          <a:xfrm>
            <a:off x="1111250" y="517175"/>
            <a:ext cx="5205600" cy="6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Titillium Web"/>
                <a:ea typeface="Titillium Web"/>
                <a:cs typeface="Titillium Web"/>
                <a:sym typeface="Titillium Web"/>
              </a:rPr>
              <a:t>Use of SVM classifier</a:t>
            </a:r>
            <a:endParaRPr b="1" sz="3000">
              <a:solidFill>
                <a:srgbClr val="FFFFFF"/>
              </a:solidFill>
              <a:latin typeface="Titillium Web"/>
              <a:ea typeface="Titillium Web"/>
              <a:cs typeface="Titillium Web"/>
              <a:sym typeface="Titillium Web"/>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0" name="Shape 1010"/>
        <p:cNvGrpSpPr/>
        <p:nvPr/>
      </p:nvGrpSpPr>
      <p:grpSpPr>
        <a:xfrm>
          <a:off x="0" y="0"/>
          <a:ext cx="0" cy="0"/>
          <a:chOff x="0" y="0"/>
          <a:chExt cx="0" cy="0"/>
        </a:xfrm>
      </p:grpSpPr>
      <p:sp>
        <p:nvSpPr>
          <p:cNvPr id="1011" name="Google Shape;1011;p50"/>
          <p:cNvSpPr txBox="1"/>
          <p:nvPr>
            <p:ph type="ctrTitle"/>
          </p:nvPr>
        </p:nvSpPr>
        <p:spPr>
          <a:xfrm>
            <a:off x="448270" y="1397617"/>
            <a:ext cx="7772400" cy="115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Titillium Web"/>
                <a:ea typeface="Titillium Web"/>
                <a:cs typeface="Titillium Web"/>
                <a:sym typeface="Titillium Web"/>
              </a:rPr>
              <a:t>Simulation &amp; Results</a:t>
            </a:r>
            <a:endParaRPr b="1">
              <a:latin typeface="Titillium Web"/>
              <a:ea typeface="Titillium Web"/>
              <a:cs typeface="Titillium Web"/>
              <a:sym typeface="Titillium Web"/>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5" name="Shape 1015"/>
        <p:cNvGrpSpPr/>
        <p:nvPr/>
      </p:nvGrpSpPr>
      <p:grpSpPr>
        <a:xfrm>
          <a:off x="0" y="0"/>
          <a:ext cx="0" cy="0"/>
          <a:chOff x="0" y="0"/>
          <a:chExt cx="0" cy="0"/>
        </a:xfrm>
      </p:grpSpPr>
      <p:sp>
        <p:nvSpPr>
          <p:cNvPr id="1016" name="Google Shape;1016;p51"/>
          <p:cNvSpPr txBox="1"/>
          <p:nvPr>
            <p:ph type="title"/>
          </p:nvPr>
        </p:nvSpPr>
        <p:spPr>
          <a:xfrm>
            <a:off x="739675" y="517175"/>
            <a:ext cx="4243200" cy="153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1</a:t>
            </a:r>
            <a:r>
              <a:rPr b="1" lang="en">
                <a:latin typeface="Titillium Web"/>
                <a:ea typeface="Titillium Web"/>
                <a:cs typeface="Titillium Web"/>
                <a:sym typeface="Titillium Web"/>
              </a:rPr>
              <a:t>. Getting the data points for Immediate Handover</a:t>
            </a:r>
            <a:endParaRPr b="1">
              <a:latin typeface="Titillium Web"/>
              <a:ea typeface="Titillium Web"/>
              <a:cs typeface="Titillium Web"/>
              <a:sym typeface="Titillium Web"/>
            </a:endParaRPr>
          </a:p>
        </p:txBody>
      </p:sp>
      <p:pic>
        <p:nvPicPr>
          <p:cNvPr id="1017" name="Google Shape;1017;p51"/>
          <p:cNvPicPr preferRelativeResize="0"/>
          <p:nvPr/>
        </p:nvPicPr>
        <p:blipFill>
          <a:blip r:embed="rId3">
            <a:alphaModFix/>
          </a:blip>
          <a:stretch>
            <a:fillRect/>
          </a:stretch>
        </p:blipFill>
        <p:spPr>
          <a:xfrm>
            <a:off x="0" y="6875"/>
            <a:ext cx="1111250" cy="510300"/>
          </a:xfrm>
          <a:prstGeom prst="rect">
            <a:avLst/>
          </a:prstGeom>
          <a:noFill/>
          <a:ln>
            <a:noFill/>
          </a:ln>
        </p:spPr>
      </p:pic>
      <p:pic>
        <p:nvPicPr>
          <p:cNvPr id="1018" name="Google Shape;1018;p51"/>
          <p:cNvPicPr preferRelativeResize="0"/>
          <p:nvPr/>
        </p:nvPicPr>
        <p:blipFill>
          <a:blip r:embed="rId4">
            <a:alphaModFix/>
          </a:blip>
          <a:stretch>
            <a:fillRect/>
          </a:stretch>
        </p:blipFill>
        <p:spPr>
          <a:xfrm>
            <a:off x="4982875" y="205100"/>
            <a:ext cx="4070101" cy="4733299"/>
          </a:xfrm>
          <a:prstGeom prst="rect">
            <a:avLst/>
          </a:prstGeom>
          <a:noFill/>
          <a:ln>
            <a:noFill/>
          </a:ln>
        </p:spPr>
      </p:pic>
      <p:sp>
        <p:nvSpPr>
          <p:cNvPr id="1019" name="Google Shape;1019;p51"/>
          <p:cNvSpPr txBox="1"/>
          <p:nvPr/>
        </p:nvSpPr>
        <p:spPr>
          <a:xfrm>
            <a:off x="0" y="2305275"/>
            <a:ext cx="4983000" cy="195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Titillium Web"/>
                <a:ea typeface="Titillium Web"/>
                <a:cs typeface="Titillium Web"/>
                <a:sym typeface="Titillium Web"/>
              </a:rPr>
              <a:t>At the initial stage of our project we used two wifi modules and created random coordinates in a room and just decided on the basis of </a:t>
            </a:r>
            <a:r>
              <a:rPr lang="en" sz="1600">
                <a:solidFill>
                  <a:srgbClr val="FFFFFF"/>
                </a:solidFill>
                <a:latin typeface="Titillium Web"/>
                <a:ea typeface="Titillium Web"/>
                <a:cs typeface="Titillium Web"/>
                <a:sym typeface="Titillium Web"/>
              </a:rPr>
              <a:t>euclidean</a:t>
            </a:r>
            <a:r>
              <a:rPr lang="en" sz="1600">
                <a:solidFill>
                  <a:srgbClr val="FFFFFF"/>
                </a:solidFill>
                <a:latin typeface="Titillium Web"/>
                <a:ea typeface="Titillium Web"/>
                <a:cs typeface="Titillium Web"/>
                <a:sym typeface="Titillium Web"/>
              </a:rPr>
              <a:t> distance for deciding which wifi module should be used. This handover </a:t>
            </a:r>
            <a:r>
              <a:rPr lang="en" sz="1600">
                <a:solidFill>
                  <a:srgbClr val="FFFFFF"/>
                </a:solidFill>
                <a:latin typeface="Titillium Web"/>
                <a:ea typeface="Titillium Web"/>
                <a:cs typeface="Titillium Web"/>
                <a:sym typeface="Titillium Web"/>
              </a:rPr>
              <a:t>process</a:t>
            </a:r>
            <a:r>
              <a:rPr lang="en" sz="1600">
                <a:solidFill>
                  <a:srgbClr val="FFFFFF"/>
                </a:solidFill>
                <a:latin typeface="Titillium Web"/>
                <a:ea typeface="Titillium Web"/>
                <a:cs typeface="Titillium Web"/>
                <a:sym typeface="Titillium Web"/>
              </a:rPr>
              <a:t> was immediate without considering any overheads or blockage parameters.</a:t>
            </a:r>
            <a:endParaRPr sz="1600">
              <a:solidFill>
                <a:srgbClr val="FFFFFF"/>
              </a:solidFill>
              <a:latin typeface="Titillium Web"/>
              <a:ea typeface="Titillium Web"/>
              <a:cs typeface="Titillium Web"/>
              <a:sym typeface="Titillium Web"/>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3" name="Shape 1023"/>
        <p:cNvGrpSpPr/>
        <p:nvPr/>
      </p:nvGrpSpPr>
      <p:grpSpPr>
        <a:xfrm>
          <a:off x="0" y="0"/>
          <a:ext cx="0" cy="0"/>
          <a:chOff x="0" y="0"/>
          <a:chExt cx="0" cy="0"/>
        </a:xfrm>
      </p:grpSpPr>
      <p:sp>
        <p:nvSpPr>
          <p:cNvPr id="1024" name="Google Shape;1024;p52"/>
          <p:cNvSpPr txBox="1"/>
          <p:nvPr>
            <p:ph type="title"/>
          </p:nvPr>
        </p:nvSpPr>
        <p:spPr>
          <a:xfrm>
            <a:off x="1135425" y="211875"/>
            <a:ext cx="7041300" cy="8574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b="1" lang="en" sz="2800">
                <a:latin typeface="Titillium Web"/>
                <a:ea typeface="Titillium Web"/>
                <a:cs typeface="Titillium Web"/>
                <a:sym typeface="Titillium Web"/>
              </a:rPr>
              <a:t>2. R code ( SVM Based )</a:t>
            </a:r>
            <a:endParaRPr b="1" sz="2800">
              <a:latin typeface="Titillium Web"/>
              <a:ea typeface="Titillium Web"/>
              <a:cs typeface="Titillium Web"/>
              <a:sym typeface="Titillium Web"/>
            </a:endParaRPr>
          </a:p>
        </p:txBody>
      </p:sp>
      <p:pic>
        <p:nvPicPr>
          <p:cNvPr id="1025" name="Google Shape;1025;p52"/>
          <p:cNvPicPr preferRelativeResize="0"/>
          <p:nvPr/>
        </p:nvPicPr>
        <p:blipFill>
          <a:blip r:embed="rId3">
            <a:alphaModFix/>
          </a:blip>
          <a:stretch>
            <a:fillRect/>
          </a:stretch>
        </p:blipFill>
        <p:spPr>
          <a:xfrm>
            <a:off x="58000" y="1577725"/>
            <a:ext cx="8839199" cy="3466625"/>
          </a:xfrm>
          <a:prstGeom prst="rect">
            <a:avLst/>
          </a:prstGeom>
          <a:noFill/>
          <a:ln>
            <a:noFill/>
          </a:ln>
        </p:spPr>
      </p:pic>
      <p:pic>
        <p:nvPicPr>
          <p:cNvPr id="1026" name="Google Shape;1026;p52"/>
          <p:cNvPicPr preferRelativeResize="0"/>
          <p:nvPr/>
        </p:nvPicPr>
        <p:blipFill>
          <a:blip r:embed="rId4">
            <a:alphaModFix/>
          </a:blip>
          <a:stretch>
            <a:fillRect/>
          </a:stretch>
        </p:blipFill>
        <p:spPr>
          <a:xfrm>
            <a:off x="0" y="6875"/>
            <a:ext cx="1111250" cy="5103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0" name="Shape 1030"/>
        <p:cNvGrpSpPr/>
        <p:nvPr/>
      </p:nvGrpSpPr>
      <p:grpSpPr>
        <a:xfrm>
          <a:off x="0" y="0"/>
          <a:ext cx="0" cy="0"/>
          <a:chOff x="0" y="0"/>
          <a:chExt cx="0" cy="0"/>
        </a:xfrm>
      </p:grpSpPr>
      <p:pic>
        <p:nvPicPr>
          <p:cNvPr id="1031" name="Google Shape;1031;p53"/>
          <p:cNvPicPr preferRelativeResize="0"/>
          <p:nvPr/>
        </p:nvPicPr>
        <p:blipFill>
          <a:blip r:embed="rId3">
            <a:alphaModFix/>
          </a:blip>
          <a:stretch>
            <a:fillRect/>
          </a:stretch>
        </p:blipFill>
        <p:spPr>
          <a:xfrm>
            <a:off x="152400" y="152400"/>
            <a:ext cx="8839202" cy="48423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5" name="Shape 1035"/>
        <p:cNvGrpSpPr/>
        <p:nvPr/>
      </p:nvGrpSpPr>
      <p:grpSpPr>
        <a:xfrm>
          <a:off x="0" y="0"/>
          <a:ext cx="0" cy="0"/>
          <a:chOff x="0" y="0"/>
          <a:chExt cx="0" cy="0"/>
        </a:xfrm>
      </p:grpSpPr>
      <p:sp>
        <p:nvSpPr>
          <p:cNvPr id="1036" name="Google Shape;1036;p54"/>
          <p:cNvSpPr txBox="1"/>
          <p:nvPr>
            <p:ph idx="1" type="body"/>
          </p:nvPr>
        </p:nvSpPr>
        <p:spPr>
          <a:xfrm>
            <a:off x="1111250" y="517175"/>
            <a:ext cx="2946300" cy="1292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800"/>
              <a:t>3. Confusion                           </a:t>
            </a:r>
            <a:endParaRPr b="1" sz="2800"/>
          </a:p>
          <a:p>
            <a:pPr indent="0" lvl="0" marL="0" rtl="0" algn="l">
              <a:spcBef>
                <a:spcPts val="600"/>
              </a:spcBef>
              <a:spcAft>
                <a:spcPts val="0"/>
              </a:spcAft>
              <a:buNone/>
            </a:pPr>
            <a:r>
              <a:rPr b="1" lang="en" sz="2800"/>
              <a:t>     Matrix</a:t>
            </a:r>
            <a:endParaRPr b="1" sz="2800"/>
          </a:p>
        </p:txBody>
      </p:sp>
      <p:pic>
        <p:nvPicPr>
          <p:cNvPr id="1037" name="Google Shape;1037;p54"/>
          <p:cNvPicPr preferRelativeResize="0"/>
          <p:nvPr/>
        </p:nvPicPr>
        <p:blipFill>
          <a:blip r:embed="rId3">
            <a:alphaModFix/>
          </a:blip>
          <a:stretch>
            <a:fillRect/>
          </a:stretch>
        </p:blipFill>
        <p:spPr>
          <a:xfrm>
            <a:off x="4170425" y="384750"/>
            <a:ext cx="4821250" cy="4374000"/>
          </a:xfrm>
          <a:prstGeom prst="rect">
            <a:avLst/>
          </a:prstGeom>
          <a:noFill/>
          <a:ln>
            <a:noFill/>
          </a:ln>
        </p:spPr>
      </p:pic>
      <p:pic>
        <p:nvPicPr>
          <p:cNvPr id="1038" name="Google Shape;1038;p54"/>
          <p:cNvPicPr preferRelativeResize="0"/>
          <p:nvPr/>
        </p:nvPicPr>
        <p:blipFill>
          <a:blip r:embed="rId4">
            <a:alphaModFix/>
          </a:blip>
          <a:stretch>
            <a:fillRect/>
          </a:stretch>
        </p:blipFill>
        <p:spPr>
          <a:xfrm>
            <a:off x="0" y="6875"/>
            <a:ext cx="1111250" cy="510300"/>
          </a:xfrm>
          <a:prstGeom prst="rect">
            <a:avLst/>
          </a:prstGeom>
          <a:noFill/>
          <a:ln>
            <a:noFill/>
          </a:ln>
        </p:spPr>
      </p:pic>
      <p:sp>
        <p:nvSpPr>
          <p:cNvPr id="1039" name="Google Shape;1039;p54"/>
          <p:cNvSpPr txBox="1"/>
          <p:nvPr/>
        </p:nvSpPr>
        <p:spPr>
          <a:xfrm>
            <a:off x="86750" y="1945850"/>
            <a:ext cx="4083600" cy="30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Titillium Web"/>
                <a:ea typeface="Titillium Web"/>
                <a:cs typeface="Titillium Web"/>
                <a:sym typeface="Titillium Web"/>
              </a:rPr>
              <a:t>Our SVM model with polynomial kernel gave us an accuracy of 99 percent. We compared the </a:t>
            </a:r>
            <a:r>
              <a:rPr lang="en" sz="1600">
                <a:solidFill>
                  <a:srgbClr val="FFFFFF"/>
                </a:solidFill>
                <a:latin typeface="Titillium Web"/>
                <a:ea typeface="Titillium Web"/>
                <a:cs typeface="Titillium Web"/>
                <a:sym typeface="Titillium Web"/>
              </a:rPr>
              <a:t>R Squared</a:t>
            </a:r>
            <a:r>
              <a:rPr lang="en" sz="1600">
                <a:solidFill>
                  <a:srgbClr val="FFFFFF"/>
                </a:solidFill>
                <a:latin typeface="Titillium Web"/>
                <a:ea typeface="Titillium Web"/>
                <a:cs typeface="Titillium Web"/>
                <a:sym typeface="Titillium Web"/>
              </a:rPr>
              <a:t> values of both train and test dataset and it was  close to zero indicating  no overfitting. </a:t>
            </a:r>
            <a:endParaRPr sz="16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6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rPr lang="en" sz="1600">
                <a:solidFill>
                  <a:srgbClr val="FFFFFF"/>
                </a:solidFill>
                <a:latin typeface="Titillium Web"/>
                <a:ea typeface="Titillium Web"/>
                <a:cs typeface="Titillium Web"/>
                <a:sym typeface="Titillium Web"/>
              </a:rPr>
              <a:t>For model building we used grid search to find all the hyperparameters of the SVM classifier and all attributes were equally important for model creation which was confirmed by the CHI square test.</a:t>
            </a:r>
            <a:endParaRPr sz="1600">
              <a:solidFill>
                <a:srgbClr val="FFFFFF"/>
              </a:solidFill>
              <a:latin typeface="Titillium Web"/>
              <a:ea typeface="Titillium Web"/>
              <a:cs typeface="Titillium Web"/>
              <a:sym typeface="Titillium Web"/>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3" name="Shape 1043"/>
        <p:cNvGrpSpPr/>
        <p:nvPr/>
      </p:nvGrpSpPr>
      <p:grpSpPr>
        <a:xfrm>
          <a:off x="0" y="0"/>
          <a:ext cx="0" cy="0"/>
          <a:chOff x="0" y="0"/>
          <a:chExt cx="0" cy="0"/>
        </a:xfrm>
      </p:grpSpPr>
      <p:sp>
        <p:nvSpPr>
          <p:cNvPr id="1044" name="Google Shape;1044;p55"/>
          <p:cNvSpPr txBox="1"/>
          <p:nvPr>
            <p:ph type="title"/>
          </p:nvPr>
        </p:nvSpPr>
        <p:spPr>
          <a:xfrm>
            <a:off x="634325" y="581100"/>
            <a:ext cx="7686000" cy="6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800">
                <a:latin typeface="Titillium Web"/>
                <a:ea typeface="Titillium Web"/>
                <a:cs typeface="Titillium Web"/>
                <a:sym typeface="Titillium Web"/>
              </a:rPr>
              <a:t>4. Graphical </a:t>
            </a:r>
            <a:r>
              <a:rPr b="1" lang="en" sz="2800">
                <a:latin typeface="Titillium Web"/>
                <a:ea typeface="Titillium Web"/>
                <a:cs typeface="Titillium Web"/>
                <a:sym typeface="Titillium Web"/>
              </a:rPr>
              <a:t>representation</a:t>
            </a:r>
            <a:r>
              <a:rPr b="1" lang="en" sz="2800">
                <a:latin typeface="Titillium Web"/>
                <a:ea typeface="Titillium Web"/>
                <a:cs typeface="Titillium Web"/>
                <a:sym typeface="Titillium Web"/>
              </a:rPr>
              <a:t> of states</a:t>
            </a:r>
            <a:endParaRPr b="1" sz="2800">
              <a:latin typeface="Titillium Web"/>
              <a:ea typeface="Titillium Web"/>
              <a:cs typeface="Titillium Web"/>
              <a:sym typeface="Titillium Web"/>
            </a:endParaRPr>
          </a:p>
        </p:txBody>
      </p:sp>
      <p:sp>
        <p:nvSpPr>
          <p:cNvPr id="1045" name="Google Shape;1045;p55"/>
          <p:cNvSpPr txBox="1"/>
          <p:nvPr>
            <p:ph idx="1" type="body"/>
          </p:nvPr>
        </p:nvSpPr>
        <p:spPr>
          <a:xfrm>
            <a:off x="739675" y="1218000"/>
            <a:ext cx="2957700" cy="2853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We plotted a histogram of states ( k=1, k=2,k=3).The frequency of k=2 (lifi) is maximum and k=3 (handover state) is very less (6 percent) indicating that our model is ensuring high data rate and minimum no of handovers.</a:t>
            </a:r>
            <a:endParaRPr sz="1800"/>
          </a:p>
        </p:txBody>
      </p:sp>
      <p:sp>
        <p:nvSpPr>
          <p:cNvPr id="1046" name="Google Shape;1046;p55"/>
          <p:cNvSpPr txBox="1"/>
          <p:nvPr>
            <p:ph idx="2" type="body"/>
          </p:nvPr>
        </p:nvSpPr>
        <p:spPr>
          <a:xfrm>
            <a:off x="4694997" y="1218009"/>
            <a:ext cx="3730800" cy="2853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1047" name="Google Shape;1047;p55"/>
          <p:cNvPicPr preferRelativeResize="0"/>
          <p:nvPr/>
        </p:nvPicPr>
        <p:blipFill>
          <a:blip r:embed="rId3">
            <a:alphaModFix/>
          </a:blip>
          <a:stretch>
            <a:fillRect/>
          </a:stretch>
        </p:blipFill>
        <p:spPr>
          <a:xfrm>
            <a:off x="0" y="6875"/>
            <a:ext cx="1111250" cy="510300"/>
          </a:xfrm>
          <a:prstGeom prst="rect">
            <a:avLst/>
          </a:prstGeom>
          <a:noFill/>
          <a:ln>
            <a:noFill/>
          </a:ln>
        </p:spPr>
      </p:pic>
      <p:pic>
        <p:nvPicPr>
          <p:cNvPr id="1048" name="Google Shape;1048;p55"/>
          <p:cNvPicPr preferRelativeResize="0"/>
          <p:nvPr/>
        </p:nvPicPr>
        <p:blipFill>
          <a:blip r:embed="rId4">
            <a:alphaModFix/>
          </a:blip>
          <a:stretch>
            <a:fillRect/>
          </a:stretch>
        </p:blipFill>
        <p:spPr>
          <a:xfrm>
            <a:off x="4412525" y="1218000"/>
            <a:ext cx="4523525" cy="3100275"/>
          </a:xfrm>
          <a:prstGeom prst="rect">
            <a:avLst/>
          </a:prstGeom>
          <a:noFill/>
          <a:ln>
            <a:noFill/>
          </a:ln>
        </p:spPr>
      </p:pic>
      <p:sp>
        <p:nvSpPr>
          <p:cNvPr id="1049" name="Google Shape;1049;p55"/>
          <p:cNvSpPr txBox="1"/>
          <p:nvPr/>
        </p:nvSpPr>
        <p:spPr>
          <a:xfrm>
            <a:off x="5228025" y="4488475"/>
            <a:ext cx="391800" cy="2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Titillium Web"/>
              <a:ea typeface="Titillium Web"/>
              <a:cs typeface="Titillium Web"/>
              <a:sym typeface="Titillium Web"/>
            </a:endParaRPr>
          </a:p>
        </p:txBody>
      </p:sp>
      <p:sp>
        <p:nvSpPr>
          <p:cNvPr id="1050" name="Google Shape;1050;p55"/>
          <p:cNvSpPr txBox="1"/>
          <p:nvPr/>
        </p:nvSpPr>
        <p:spPr>
          <a:xfrm>
            <a:off x="4517750" y="4318275"/>
            <a:ext cx="4347600" cy="7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Titillium Web"/>
                <a:ea typeface="Titillium Web"/>
                <a:cs typeface="Titillium Web"/>
                <a:sym typeface="Titillium Web"/>
              </a:rPr>
              <a:t>	</a:t>
            </a:r>
            <a:r>
              <a:rPr b="1" lang="en" sz="2100">
                <a:solidFill>
                  <a:srgbClr val="FFFFFF"/>
                </a:solidFill>
                <a:latin typeface="Titillium Web"/>
                <a:ea typeface="Titillium Web"/>
                <a:cs typeface="Titillium Web"/>
                <a:sym typeface="Titillium Web"/>
              </a:rPr>
              <a:t>K=1                  K=2                K=3</a:t>
            </a:r>
            <a:endParaRPr b="1" sz="2100">
              <a:solidFill>
                <a:srgbClr val="FFFFFF"/>
              </a:solidFill>
              <a:latin typeface="Titillium Web"/>
              <a:ea typeface="Titillium Web"/>
              <a:cs typeface="Titillium Web"/>
              <a:sym typeface="Titillium Web"/>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2" name="Shape 842"/>
        <p:cNvGrpSpPr/>
        <p:nvPr/>
      </p:nvGrpSpPr>
      <p:grpSpPr>
        <a:xfrm>
          <a:off x="0" y="0"/>
          <a:ext cx="0" cy="0"/>
          <a:chOff x="0" y="0"/>
          <a:chExt cx="0" cy="0"/>
        </a:xfrm>
      </p:grpSpPr>
      <p:sp>
        <p:nvSpPr>
          <p:cNvPr id="843" name="Google Shape;843;p29"/>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fld id="{00000000-1234-1234-1234-123412341234}" type="slidenum">
              <a:rPr lang="en"/>
              <a:t>‹#›</a:t>
            </a:fld>
            <a:endParaRPr/>
          </a:p>
        </p:txBody>
      </p:sp>
      <p:pic>
        <p:nvPicPr>
          <p:cNvPr id="844" name="Google Shape;844;p29"/>
          <p:cNvPicPr preferRelativeResize="0"/>
          <p:nvPr/>
        </p:nvPicPr>
        <p:blipFill>
          <a:blip r:embed="rId3">
            <a:alphaModFix/>
          </a:blip>
          <a:stretch>
            <a:fillRect/>
          </a:stretch>
        </p:blipFill>
        <p:spPr>
          <a:xfrm>
            <a:off x="0" y="6875"/>
            <a:ext cx="1111250" cy="510300"/>
          </a:xfrm>
          <a:prstGeom prst="rect">
            <a:avLst/>
          </a:prstGeom>
          <a:noFill/>
          <a:ln>
            <a:noFill/>
          </a:ln>
        </p:spPr>
      </p:pic>
      <p:sp>
        <p:nvSpPr>
          <p:cNvPr id="845" name="Google Shape;845;p29"/>
          <p:cNvSpPr txBox="1"/>
          <p:nvPr/>
        </p:nvSpPr>
        <p:spPr>
          <a:xfrm>
            <a:off x="1192300" y="618275"/>
            <a:ext cx="4109100" cy="4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FFFFFF"/>
                </a:solidFill>
                <a:latin typeface="Titillium Web"/>
                <a:ea typeface="Titillium Web"/>
                <a:cs typeface="Titillium Web"/>
                <a:sym typeface="Titillium Web"/>
              </a:rPr>
              <a:t>PROBLEM STATEMENT</a:t>
            </a:r>
            <a:endParaRPr b="1" sz="2800">
              <a:solidFill>
                <a:srgbClr val="FFFFFF"/>
              </a:solidFill>
              <a:latin typeface="Titillium Web"/>
              <a:ea typeface="Titillium Web"/>
              <a:cs typeface="Titillium Web"/>
              <a:sym typeface="Titillium Web"/>
            </a:endParaRPr>
          </a:p>
        </p:txBody>
      </p:sp>
      <p:sp>
        <p:nvSpPr>
          <p:cNvPr id="846" name="Google Shape;846;p29"/>
          <p:cNvSpPr txBox="1"/>
          <p:nvPr/>
        </p:nvSpPr>
        <p:spPr>
          <a:xfrm>
            <a:off x="607200" y="1418875"/>
            <a:ext cx="7929600" cy="15597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rgbClr val="FFFFFF"/>
              </a:buClr>
              <a:buSzPts val="2100"/>
              <a:buFont typeface="Titillium Web"/>
              <a:buChar char="●"/>
            </a:pPr>
            <a:r>
              <a:rPr lang="en" sz="2100">
                <a:solidFill>
                  <a:srgbClr val="FFFFFF"/>
                </a:solidFill>
                <a:latin typeface="Titillium Web"/>
                <a:ea typeface="Titillium Web"/>
                <a:cs typeface="Titillium Web"/>
                <a:sym typeface="Titillium Web"/>
              </a:rPr>
              <a:t>With the rapid growth of service demands, data traffic in indoor wireless networks is explosively increasing.</a:t>
            </a:r>
            <a:endParaRPr sz="2100">
              <a:solidFill>
                <a:srgbClr val="FFFFFF"/>
              </a:solidFill>
              <a:latin typeface="Titillium Web"/>
              <a:ea typeface="Titillium Web"/>
              <a:cs typeface="Titillium Web"/>
              <a:sym typeface="Titillium Web"/>
            </a:endParaRPr>
          </a:p>
          <a:p>
            <a:pPr indent="-361950" lvl="0" marL="457200" rtl="0" algn="l">
              <a:spcBef>
                <a:spcPts val="0"/>
              </a:spcBef>
              <a:spcAft>
                <a:spcPts val="0"/>
              </a:spcAft>
              <a:buClr>
                <a:srgbClr val="FFFFFF"/>
              </a:buClr>
              <a:buSzPts val="2100"/>
              <a:buFont typeface="Titillium Web"/>
              <a:buChar char="●"/>
            </a:pPr>
            <a:r>
              <a:rPr lang="en" sz="2100">
                <a:solidFill>
                  <a:srgbClr val="FFFFFF"/>
                </a:solidFill>
                <a:latin typeface="Titillium Web"/>
                <a:ea typeface="Titillium Web"/>
                <a:cs typeface="Titillium Web"/>
                <a:sym typeface="Titillium Web"/>
              </a:rPr>
              <a:t>A promising alternative to Wifi is Lifi.</a:t>
            </a:r>
            <a:endParaRPr sz="2100">
              <a:solidFill>
                <a:srgbClr val="FFFFFF"/>
              </a:solidFill>
              <a:latin typeface="Titillium Web"/>
              <a:ea typeface="Titillium Web"/>
              <a:cs typeface="Titillium Web"/>
              <a:sym typeface="Titillium Web"/>
            </a:endParaRPr>
          </a:p>
          <a:p>
            <a:pPr indent="-361950" lvl="0" marL="457200" rtl="0" algn="l">
              <a:spcBef>
                <a:spcPts val="0"/>
              </a:spcBef>
              <a:spcAft>
                <a:spcPts val="0"/>
              </a:spcAft>
              <a:buClr>
                <a:srgbClr val="FFFFFF"/>
              </a:buClr>
              <a:buSzPts val="2100"/>
              <a:buFont typeface="Titillium Web"/>
              <a:buChar char="●"/>
            </a:pPr>
            <a:r>
              <a:rPr lang="en" sz="2100">
                <a:solidFill>
                  <a:srgbClr val="FFFFFF"/>
                </a:solidFill>
                <a:latin typeface="Titillium Web"/>
                <a:ea typeface="Titillium Web"/>
                <a:cs typeface="Titillium Web"/>
                <a:sym typeface="Titillium Web"/>
              </a:rPr>
              <a:t>Lifi provides high data rate but it is more easily affected by obstructions  which might lead to unstable optical communications.</a:t>
            </a:r>
            <a:endParaRPr sz="2100">
              <a:solidFill>
                <a:srgbClr val="FFFFFF"/>
              </a:solidFill>
              <a:latin typeface="Titillium Web"/>
              <a:ea typeface="Titillium Web"/>
              <a:cs typeface="Titillium Web"/>
              <a:sym typeface="Titillium Web"/>
            </a:endParaRPr>
          </a:p>
          <a:p>
            <a:pPr indent="-361950" lvl="0" marL="457200" rtl="0" algn="l">
              <a:spcBef>
                <a:spcPts val="0"/>
              </a:spcBef>
              <a:spcAft>
                <a:spcPts val="0"/>
              </a:spcAft>
              <a:buClr>
                <a:srgbClr val="FFFFFF"/>
              </a:buClr>
              <a:buSzPts val="2100"/>
              <a:buFont typeface="Titillium Web"/>
              <a:buChar char="●"/>
            </a:pPr>
            <a:r>
              <a:rPr lang="en" sz="2100">
                <a:solidFill>
                  <a:srgbClr val="FFFFFF"/>
                </a:solidFill>
                <a:latin typeface="Titillium Web"/>
                <a:ea typeface="Titillium Web"/>
                <a:cs typeface="Titillium Web"/>
                <a:sym typeface="Titillium Web"/>
              </a:rPr>
              <a:t>To provide both high data rate and stable service both LiFi and WiFi is used .</a:t>
            </a:r>
            <a:endParaRPr sz="21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2100">
              <a:solidFill>
                <a:srgbClr val="FFFFFF"/>
              </a:solidFill>
              <a:latin typeface="Titillium Web"/>
              <a:ea typeface="Titillium Web"/>
              <a:cs typeface="Titillium Web"/>
              <a:sym typeface="Titillium Web"/>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4" name="Shape 1054"/>
        <p:cNvGrpSpPr/>
        <p:nvPr/>
      </p:nvGrpSpPr>
      <p:grpSpPr>
        <a:xfrm>
          <a:off x="0" y="0"/>
          <a:ext cx="0" cy="0"/>
          <a:chOff x="0" y="0"/>
          <a:chExt cx="0" cy="0"/>
        </a:xfrm>
      </p:grpSpPr>
      <p:sp>
        <p:nvSpPr>
          <p:cNvPr id="1055" name="Google Shape;1055;p56"/>
          <p:cNvSpPr txBox="1"/>
          <p:nvPr>
            <p:ph idx="1" type="body"/>
          </p:nvPr>
        </p:nvSpPr>
        <p:spPr>
          <a:xfrm>
            <a:off x="684600" y="1573975"/>
            <a:ext cx="3132900" cy="314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900"/>
              <a:t>As r</a:t>
            </a:r>
            <a:r>
              <a:rPr baseline="30000" lang="en" sz="1900"/>
              <a:t>lifi</a:t>
            </a:r>
            <a:r>
              <a:rPr lang="en" sz="1900"/>
              <a:t> (data rate of lifi)</a:t>
            </a:r>
            <a:r>
              <a:rPr lang="en" sz="1900"/>
              <a:t> </a:t>
            </a:r>
            <a:r>
              <a:rPr lang="en" sz="1900"/>
              <a:t>increases ,we can see a rise in k=2(lifi only) states. This means that our svm model is correctly predicting the state of connection as high lifi transmission should obviously imply that we should be using LIFI for data transmission.</a:t>
            </a:r>
            <a:endParaRPr sz="1900"/>
          </a:p>
        </p:txBody>
      </p:sp>
      <p:pic>
        <p:nvPicPr>
          <p:cNvPr id="1056" name="Google Shape;1056;p56"/>
          <p:cNvPicPr preferRelativeResize="0"/>
          <p:nvPr/>
        </p:nvPicPr>
        <p:blipFill>
          <a:blip r:embed="rId3">
            <a:alphaModFix/>
          </a:blip>
          <a:stretch>
            <a:fillRect/>
          </a:stretch>
        </p:blipFill>
        <p:spPr>
          <a:xfrm>
            <a:off x="0" y="6875"/>
            <a:ext cx="1111250" cy="510300"/>
          </a:xfrm>
          <a:prstGeom prst="rect">
            <a:avLst/>
          </a:prstGeom>
          <a:noFill/>
          <a:ln>
            <a:noFill/>
          </a:ln>
        </p:spPr>
      </p:pic>
      <p:sp>
        <p:nvSpPr>
          <p:cNvPr id="1057" name="Google Shape;1057;p56"/>
          <p:cNvSpPr txBox="1"/>
          <p:nvPr>
            <p:ph type="title"/>
          </p:nvPr>
        </p:nvSpPr>
        <p:spPr>
          <a:xfrm>
            <a:off x="739675" y="153250"/>
            <a:ext cx="8338800" cy="110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5. Relation between</a:t>
            </a:r>
            <a:r>
              <a:rPr b="1" lang="en">
                <a:latin typeface="Titillium Web"/>
                <a:ea typeface="Titillium Web"/>
                <a:cs typeface="Titillium Web"/>
                <a:sym typeface="Titillium Web"/>
              </a:rPr>
              <a:t> r</a:t>
            </a:r>
            <a:r>
              <a:rPr b="1" baseline="30000" lang="en">
                <a:latin typeface="Titillium Web"/>
                <a:ea typeface="Titillium Web"/>
                <a:cs typeface="Titillium Web"/>
                <a:sym typeface="Titillium Web"/>
              </a:rPr>
              <a:t>lifi</a:t>
            </a:r>
            <a:r>
              <a:rPr b="1" lang="en">
                <a:latin typeface="Titillium Web"/>
                <a:ea typeface="Titillium Web"/>
                <a:cs typeface="Titillium Web"/>
                <a:sym typeface="Titillium Web"/>
              </a:rPr>
              <a:t> and state of connection</a:t>
            </a:r>
            <a:endParaRPr b="1">
              <a:latin typeface="Titillium Web"/>
              <a:ea typeface="Titillium Web"/>
              <a:cs typeface="Titillium Web"/>
              <a:sym typeface="Titillium Web"/>
            </a:endParaRPr>
          </a:p>
        </p:txBody>
      </p:sp>
      <p:pic>
        <p:nvPicPr>
          <p:cNvPr id="1058" name="Google Shape;1058;p56"/>
          <p:cNvPicPr preferRelativeResize="0"/>
          <p:nvPr/>
        </p:nvPicPr>
        <p:blipFill>
          <a:blip r:embed="rId4">
            <a:alphaModFix/>
          </a:blip>
          <a:stretch>
            <a:fillRect/>
          </a:stretch>
        </p:blipFill>
        <p:spPr>
          <a:xfrm>
            <a:off x="4572000" y="1573975"/>
            <a:ext cx="4319075" cy="25666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2" name="Shape 1062"/>
        <p:cNvGrpSpPr/>
        <p:nvPr/>
      </p:nvGrpSpPr>
      <p:grpSpPr>
        <a:xfrm>
          <a:off x="0" y="0"/>
          <a:ext cx="0" cy="0"/>
          <a:chOff x="0" y="0"/>
          <a:chExt cx="0" cy="0"/>
        </a:xfrm>
      </p:grpSpPr>
      <p:sp>
        <p:nvSpPr>
          <p:cNvPr id="1063" name="Google Shape;1063;p57"/>
          <p:cNvSpPr txBox="1"/>
          <p:nvPr>
            <p:ph type="title"/>
          </p:nvPr>
        </p:nvSpPr>
        <p:spPr>
          <a:xfrm>
            <a:off x="552100" y="714650"/>
            <a:ext cx="7686000" cy="543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800">
                <a:latin typeface="Titillium Web"/>
                <a:ea typeface="Titillium Web"/>
                <a:cs typeface="Titillium Web"/>
                <a:sym typeface="Titillium Web"/>
              </a:rPr>
              <a:t>6. </a:t>
            </a:r>
            <a:r>
              <a:rPr b="1" lang="en" sz="2800">
                <a:latin typeface="Titillium Web"/>
                <a:ea typeface="Titillium Web"/>
                <a:cs typeface="Titillium Web"/>
                <a:sym typeface="Titillium Web"/>
              </a:rPr>
              <a:t>Relation between </a:t>
            </a:r>
            <a:r>
              <a:rPr b="1" lang="en" sz="2800">
                <a:latin typeface="Titillium Web"/>
                <a:ea typeface="Titillium Web"/>
                <a:cs typeface="Titillium Web"/>
                <a:sym typeface="Titillium Web"/>
              </a:rPr>
              <a:t>occurrence rate and state</a:t>
            </a:r>
            <a:endParaRPr b="1" sz="2800">
              <a:latin typeface="Titillium Web"/>
              <a:ea typeface="Titillium Web"/>
              <a:cs typeface="Titillium Web"/>
              <a:sym typeface="Titillium Web"/>
            </a:endParaRPr>
          </a:p>
        </p:txBody>
      </p:sp>
      <p:sp>
        <p:nvSpPr>
          <p:cNvPr id="1064" name="Google Shape;1064;p57"/>
          <p:cNvSpPr txBox="1"/>
          <p:nvPr>
            <p:ph idx="1" type="body"/>
          </p:nvPr>
        </p:nvSpPr>
        <p:spPr>
          <a:xfrm>
            <a:off x="598875" y="1258550"/>
            <a:ext cx="2816700" cy="2992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t> O</a:t>
            </a:r>
            <a:r>
              <a:rPr lang="en" sz="2000"/>
              <a:t>ccurrence </a:t>
            </a:r>
            <a:r>
              <a:rPr lang="en" sz="2000"/>
              <a:t>rate indicates blockage faced by Lifi. So if they increases LiFi data rate decreases and therefore k=1(wifi state increases).</a:t>
            </a:r>
            <a:endParaRPr sz="2000"/>
          </a:p>
        </p:txBody>
      </p:sp>
      <p:pic>
        <p:nvPicPr>
          <p:cNvPr id="1065" name="Google Shape;1065;p57"/>
          <p:cNvPicPr preferRelativeResize="0"/>
          <p:nvPr/>
        </p:nvPicPr>
        <p:blipFill>
          <a:blip r:embed="rId3">
            <a:alphaModFix/>
          </a:blip>
          <a:stretch>
            <a:fillRect/>
          </a:stretch>
        </p:blipFill>
        <p:spPr>
          <a:xfrm>
            <a:off x="3623250" y="1489350"/>
            <a:ext cx="4802424" cy="2761699"/>
          </a:xfrm>
          <a:prstGeom prst="rect">
            <a:avLst/>
          </a:prstGeom>
          <a:noFill/>
          <a:ln>
            <a:noFill/>
          </a:ln>
        </p:spPr>
      </p:pic>
      <p:pic>
        <p:nvPicPr>
          <p:cNvPr id="1066" name="Google Shape;1066;p57"/>
          <p:cNvPicPr preferRelativeResize="0"/>
          <p:nvPr/>
        </p:nvPicPr>
        <p:blipFill>
          <a:blip r:embed="rId4">
            <a:alphaModFix/>
          </a:blip>
          <a:stretch>
            <a:fillRect/>
          </a:stretch>
        </p:blipFill>
        <p:spPr>
          <a:xfrm>
            <a:off x="0" y="6875"/>
            <a:ext cx="1111250" cy="5103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0" name="Shape 1070"/>
        <p:cNvGrpSpPr/>
        <p:nvPr/>
      </p:nvGrpSpPr>
      <p:grpSpPr>
        <a:xfrm>
          <a:off x="0" y="0"/>
          <a:ext cx="0" cy="0"/>
          <a:chOff x="0" y="0"/>
          <a:chExt cx="0" cy="0"/>
        </a:xfrm>
      </p:grpSpPr>
      <p:pic>
        <p:nvPicPr>
          <p:cNvPr id="1071" name="Google Shape;1071;p58"/>
          <p:cNvPicPr preferRelativeResize="0"/>
          <p:nvPr/>
        </p:nvPicPr>
        <p:blipFill>
          <a:blip r:embed="rId3">
            <a:alphaModFix/>
          </a:blip>
          <a:stretch>
            <a:fillRect/>
          </a:stretch>
        </p:blipFill>
        <p:spPr>
          <a:xfrm>
            <a:off x="4289049" y="1469899"/>
            <a:ext cx="4430627" cy="3222576"/>
          </a:xfrm>
          <a:prstGeom prst="rect">
            <a:avLst/>
          </a:prstGeom>
          <a:noFill/>
          <a:ln>
            <a:noFill/>
          </a:ln>
        </p:spPr>
      </p:pic>
      <p:sp>
        <p:nvSpPr>
          <p:cNvPr id="1072" name="Google Shape;1072;p58"/>
          <p:cNvSpPr txBox="1"/>
          <p:nvPr/>
        </p:nvSpPr>
        <p:spPr>
          <a:xfrm>
            <a:off x="276250" y="648575"/>
            <a:ext cx="7727400" cy="56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solidFill>
                  <a:schemeClr val="lt1"/>
                </a:solidFill>
                <a:latin typeface="Titillium Web"/>
                <a:ea typeface="Titillium Web"/>
                <a:cs typeface="Titillium Web"/>
                <a:sym typeface="Titillium Web"/>
              </a:rPr>
              <a:t>7.</a:t>
            </a:r>
            <a:r>
              <a:rPr b="1" lang="en" sz="2800">
                <a:solidFill>
                  <a:schemeClr val="lt1"/>
                </a:solidFill>
                <a:latin typeface="Titillium Web"/>
                <a:ea typeface="Titillium Web"/>
                <a:cs typeface="Titillium Web"/>
                <a:sym typeface="Titillium Web"/>
              </a:rPr>
              <a:t>Relation between occupation rate and state</a:t>
            </a:r>
            <a:endParaRPr b="1" sz="2800">
              <a:solidFill>
                <a:schemeClr val="lt1"/>
              </a:solidFill>
              <a:latin typeface="Titillium Web"/>
              <a:ea typeface="Titillium Web"/>
              <a:cs typeface="Titillium Web"/>
              <a:sym typeface="Titillium Web"/>
            </a:endParaRPr>
          </a:p>
        </p:txBody>
      </p:sp>
      <p:sp>
        <p:nvSpPr>
          <p:cNvPr id="1073" name="Google Shape;1073;p58"/>
          <p:cNvSpPr txBox="1"/>
          <p:nvPr/>
        </p:nvSpPr>
        <p:spPr>
          <a:xfrm>
            <a:off x="574400" y="1488100"/>
            <a:ext cx="2730900" cy="287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Titillium Web"/>
              <a:ea typeface="Titillium Web"/>
              <a:cs typeface="Titillium Web"/>
              <a:sym typeface="Titillium Web"/>
            </a:endParaRPr>
          </a:p>
        </p:txBody>
      </p:sp>
      <p:sp>
        <p:nvSpPr>
          <p:cNvPr id="1074" name="Google Shape;1074;p58"/>
          <p:cNvSpPr txBox="1"/>
          <p:nvPr/>
        </p:nvSpPr>
        <p:spPr>
          <a:xfrm>
            <a:off x="375725" y="1598325"/>
            <a:ext cx="2963700" cy="23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Titillium Web"/>
                <a:ea typeface="Titillium Web"/>
                <a:cs typeface="Titillium Web"/>
                <a:sym typeface="Titillium Web"/>
              </a:rPr>
              <a:t>Similar to occurrence rate and occupation rate will also have same effect on the state.</a:t>
            </a:r>
            <a:endParaRPr sz="2000">
              <a:solidFill>
                <a:srgbClr val="FFFFFF"/>
              </a:solidFill>
              <a:latin typeface="Titillium Web"/>
              <a:ea typeface="Titillium Web"/>
              <a:cs typeface="Titillium Web"/>
              <a:sym typeface="Titillium Web"/>
            </a:endParaRPr>
          </a:p>
        </p:txBody>
      </p:sp>
      <p:pic>
        <p:nvPicPr>
          <p:cNvPr id="1075" name="Google Shape;1075;p58"/>
          <p:cNvPicPr preferRelativeResize="0"/>
          <p:nvPr/>
        </p:nvPicPr>
        <p:blipFill>
          <a:blip r:embed="rId4">
            <a:alphaModFix/>
          </a:blip>
          <a:stretch>
            <a:fillRect/>
          </a:stretch>
        </p:blipFill>
        <p:spPr>
          <a:xfrm>
            <a:off x="0" y="6875"/>
            <a:ext cx="1111250" cy="5103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9" name="Shape 1079"/>
        <p:cNvGrpSpPr/>
        <p:nvPr/>
      </p:nvGrpSpPr>
      <p:grpSpPr>
        <a:xfrm>
          <a:off x="0" y="0"/>
          <a:ext cx="0" cy="0"/>
          <a:chOff x="0" y="0"/>
          <a:chExt cx="0" cy="0"/>
        </a:xfrm>
      </p:grpSpPr>
      <p:sp>
        <p:nvSpPr>
          <p:cNvPr id="1080" name="Google Shape;1080;p59"/>
          <p:cNvSpPr txBox="1"/>
          <p:nvPr>
            <p:ph type="title"/>
          </p:nvPr>
        </p:nvSpPr>
        <p:spPr>
          <a:xfrm>
            <a:off x="729000" y="295125"/>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800">
                <a:latin typeface="Titillium Web"/>
                <a:ea typeface="Titillium Web"/>
                <a:cs typeface="Titillium Web"/>
                <a:sym typeface="Titillium Web"/>
              </a:rPr>
              <a:t>Challenges to Overcome</a:t>
            </a:r>
            <a:endParaRPr b="1" sz="2800">
              <a:latin typeface="Titillium Web"/>
              <a:ea typeface="Titillium Web"/>
              <a:cs typeface="Titillium Web"/>
              <a:sym typeface="Titillium Web"/>
            </a:endParaRPr>
          </a:p>
        </p:txBody>
      </p:sp>
      <p:sp>
        <p:nvSpPr>
          <p:cNvPr id="1081" name="Google Shape;1081;p59"/>
          <p:cNvSpPr txBox="1"/>
          <p:nvPr>
            <p:ph idx="1" type="body"/>
          </p:nvPr>
        </p:nvSpPr>
        <p:spPr>
          <a:xfrm>
            <a:off x="739675" y="1152525"/>
            <a:ext cx="7686000" cy="3867000"/>
          </a:xfrm>
          <a:prstGeom prst="rect">
            <a:avLst/>
          </a:prstGeom>
        </p:spPr>
        <p:txBody>
          <a:bodyPr anchorCtr="0" anchor="t" bIns="91425" lIns="91425" spcFirstLastPara="1" rIns="91425" wrap="square" tIns="91425">
            <a:noAutofit/>
          </a:bodyPr>
          <a:lstStyle/>
          <a:p>
            <a:pPr indent="-336550" lvl="0" marL="457200" rtl="0" algn="l">
              <a:spcBef>
                <a:spcPts val="600"/>
              </a:spcBef>
              <a:spcAft>
                <a:spcPts val="0"/>
              </a:spcAft>
              <a:buClr>
                <a:srgbClr val="FFFFFF"/>
              </a:buClr>
              <a:buSzPts val="1700"/>
              <a:buAutoNum type="arabicPeriod"/>
            </a:pPr>
            <a:r>
              <a:rPr lang="en" sz="1700"/>
              <a:t>We intend to use the coordinates of the room as input vector to determine the state of our system but we were not able to so because we don’t know yet the practical relation between blockage parameters and the coordinates of room.</a:t>
            </a:r>
            <a:endParaRPr sz="1700"/>
          </a:p>
          <a:p>
            <a:pPr indent="-336550" lvl="0" marL="457200" rtl="0" algn="l">
              <a:spcBef>
                <a:spcPts val="0"/>
              </a:spcBef>
              <a:spcAft>
                <a:spcPts val="0"/>
              </a:spcAft>
              <a:buClr>
                <a:srgbClr val="FFFFFF"/>
              </a:buClr>
              <a:buSzPts val="1700"/>
              <a:buAutoNum type="arabicPeriod"/>
            </a:pPr>
            <a:r>
              <a:rPr lang="en" sz="1700"/>
              <a:t>We used random values to determine occupation, occurence rate and lifi transmission values but we have to take practical values by measuring them at each </a:t>
            </a:r>
            <a:r>
              <a:rPr lang="en" sz="1700"/>
              <a:t>coordinate</a:t>
            </a:r>
            <a:r>
              <a:rPr lang="en" sz="1700"/>
              <a:t> in a room and then extracting the data from it but due to the lockdown we </a:t>
            </a:r>
            <a:r>
              <a:rPr lang="en" sz="1700"/>
              <a:t>didn't</a:t>
            </a:r>
            <a:r>
              <a:rPr lang="en" sz="1700"/>
              <a:t> had proper equipments with us to do so.</a:t>
            </a:r>
            <a:endParaRPr sz="1700"/>
          </a:p>
          <a:p>
            <a:pPr indent="-336550" lvl="0" marL="457200" rtl="0" algn="l">
              <a:spcBef>
                <a:spcPts val="0"/>
              </a:spcBef>
              <a:spcAft>
                <a:spcPts val="0"/>
              </a:spcAft>
              <a:buClr>
                <a:srgbClr val="FFFFFF"/>
              </a:buClr>
              <a:buSzPts val="1700"/>
              <a:buAutoNum type="arabicPeriod"/>
            </a:pPr>
            <a:r>
              <a:rPr lang="en" sz="1700"/>
              <a:t>We are yet to compare the results from WIFI only and WIFI-LIFI model, we were not able to do so because we didn’t have any practical values so it would be unfair to compare the models based on random values.</a:t>
            </a:r>
            <a:endParaRPr sz="1700"/>
          </a:p>
          <a:p>
            <a:pPr indent="-336550" lvl="0" marL="457200" rtl="0" algn="l">
              <a:spcBef>
                <a:spcPts val="0"/>
              </a:spcBef>
              <a:spcAft>
                <a:spcPts val="0"/>
              </a:spcAft>
              <a:buClr>
                <a:srgbClr val="FFFFFF"/>
              </a:buClr>
              <a:buSzPts val="1700"/>
              <a:buAutoNum type="arabicPeriod"/>
            </a:pPr>
            <a:r>
              <a:rPr lang="en" sz="1700"/>
              <a:t>We would also want to try to reduce the number of handovers in our dataset further once we have proper equipments to extract the dataset.</a:t>
            </a:r>
            <a:endParaRPr sz="1700"/>
          </a:p>
        </p:txBody>
      </p:sp>
      <p:pic>
        <p:nvPicPr>
          <p:cNvPr id="1082" name="Google Shape;1082;p59"/>
          <p:cNvPicPr preferRelativeResize="0"/>
          <p:nvPr/>
        </p:nvPicPr>
        <p:blipFill>
          <a:blip r:embed="rId3">
            <a:alphaModFix/>
          </a:blip>
          <a:stretch>
            <a:fillRect/>
          </a:stretch>
        </p:blipFill>
        <p:spPr>
          <a:xfrm>
            <a:off x="0" y="6875"/>
            <a:ext cx="1111250" cy="5103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6" name="Shape 1086"/>
        <p:cNvGrpSpPr/>
        <p:nvPr/>
      </p:nvGrpSpPr>
      <p:grpSpPr>
        <a:xfrm>
          <a:off x="0" y="0"/>
          <a:ext cx="0" cy="0"/>
          <a:chOff x="0" y="0"/>
          <a:chExt cx="0" cy="0"/>
        </a:xfrm>
      </p:grpSpPr>
      <p:sp>
        <p:nvSpPr>
          <p:cNvPr id="1087" name="Google Shape;1087;p60"/>
          <p:cNvSpPr txBox="1"/>
          <p:nvPr>
            <p:ph idx="1" type="body"/>
          </p:nvPr>
        </p:nvSpPr>
        <p:spPr>
          <a:xfrm>
            <a:off x="1204300" y="2035350"/>
            <a:ext cx="4354200" cy="1072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6300">
                <a:latin typeface="Titillium Web"/>
                <a:ea typeface="Titillium Web"/>
                <a:cs typeface="Titillium Web"/>
                <a:sym typeface="Titillium Web"/>
              </a:rPr>
              <a:t>THANK YOU</a:t>
            </a:r>
            <a:endParaRPr b="1" sz="6300">
              <a:latin typeface="Titillium Web"/>
              <a:ea typeface="Titillium Web"/>
              <a:cs typeface="Titillium Web"/>
              <a:sym typeface="Titillium Web"/>
            </a:endParaRPr>
          </a:p>
        </p:txBody>
      </p:sp>
      <p:pic>
        <p:nvPicPr>
          <p:cNvPr id="1088" name="Google Shape;1088;p60"/>
          <p:cNvPicPr preferRelativeResize="0"/>
          <p:nvPr/>
        </p:nvPicPr>
        <p:blipFill>
          <a:blip r:embed="rId3">
            <a:alphaModFix/>
          </a:blip>
          <a:stretch>
            <a:fillRect/>
          </a:stretch>
        </p:blipFill>
        <p:spPr>
          <a:xfrm>
            <a:off x="5704549" y="1721450"/>
            <a:ext cx="1700600" cy="1700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0" name="Shape 850"/>
        <p:cNvGrpSpPr/>
        <p:nvPr/>
      </p:nvGrpSpPr>
      <p:grpSpPr>
        <a:xfrm>
          <a:off x="0" y="0"/>
          <a:ext cx="0" cy="0"/>
          <a:chOff x="0" y="0"/>
          <a:chExt cx="0" cy="0"/>
        </a:xfrm>
      </p:grpSpPr>
      <p:sp>
        <p:nvSpPr>
          <p:cNvPr id="851" name="Google Shape;851;p30"/>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fld id="{00000000-1234-1234-1234-123412341234}" type="slidenum">
              <a:rPr lang="en"/>
              <a:t>‹#›</a:t>
            </a:fld>
            <a:endParaRPr/>
          </a:p>
        </p:txBody>
      </p:sp>
      <p:pic>
        <p:nvPicPr>
          <p:cNvPr id="852" name="Google Shape;852;p30"/>
          <p:cNvPicPr preferRelativeResize="0"/>
          <p:nvPr/>
        </p:nvPicPr>
        <p:blipFill>
          <a:blip r:embed="rId3">
            <a:alphaModFix/>
          </a:blip>
          <a:stretch>
            <a:fillRect/>
          </a:stretch>
        </p:blipFill>
        <p:spPr>
          <a:xfrm>
            <a:off x="0" y="6875"/>
            <a:ext cx="1111250" cy="510300"/>
          </a:xfrm>
          <a:prstGeom prst="rect">
            <a:avLst/>
          </a:prstGeom>
          <a:noFill/>
          <a:ln>
            <a:noFill/>
          </a:ln>
        </p:spPr>
      </p:pic>
      <p:sp>
        <p:nvSpPr>
          <p:cNvPr id="853" name="Google Shape;853;p30"/>
          <p:cNvSpPr txBox="1"/>
          <p:nvPr/>
        </p:nvSpPr>
        <p:spPr>
          <a:xfrm>
            <a:off x="1111250" y="517175"/>
            <a:ext cx="2185500" cy="4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FFFFFF"/>
                </a:solidFill>
                <a:latin typeface="Titillium Web"/>
                <a:ea typeface="Titillium Web"/>
                <a:cs typeface="Titillium Web"/>
                <a:sym typeface="Titillium Web"/>
              </a:rPr>
              <a:t>What is LiFi?</a:t>
            </a:r>
            <a:endParaRPr b="1" sz="2800">
              <a:solidFill>
                <a:srgbClr val="FFFFFF"/>
              </a:solidFill>
              <a:latin typeface="Titillium Web"/>
              <a:ea typeface="Titillium Web"/>
              <a:cs typeface="Titillium Web"/>
              <a:sym typeface="Titillium Web"/>
            </a:endParaRPr>
          </a:p>
        </p:txBody>
      </p:sp>
      <p:sp>
        <p:nvSpPr>
          <p:cNvPr id="854" name="Google Shape;854;p30"/>
          <p:cNvSpPr txBox="1"/>
          <p:nvPr/>
        </p:nvSpPr>
        <p:spPr>
          <a:xfrm>
            <a:off x="572775" y="1230575"/>
            <a:ext cx="5079300" cy="3549900"/>
          </a:xfrm>
          <a:prstGeom prst="rect">
            <a:avLst/>
          </a:prstGeom>
          <a:noFill/>
          <a:ln>
            <a:noFill/>
          </a:ln>
        </p:spPr>
        <p:txBody>
          <a:bodyPr anchorCtr="0" anchor="t" bIns="91425" lIns="91425" spcFirstLastPara="1" rIns="91425" wrap="square" tIns="91425">
            <a:noAutofit/>
          </a:bodyPr>
          <a:lstStyle/>
          <a:p>
            <a:pPr indent="-330200" lvl="0" marL="457200" rtl="0" algn="l">
              <a:lnSpc>
                <a:spcPct val="135000"/>
              </a:lnSpc>
              <a:spcBef>
                <a:spcPts val="0"/>
              </a:spcBef>
              <a:spcAft>
                <a:spcPts val="0"/>
              </a:spcAft>
              <a:buClr>
                <a:srgbClr val="FFFFFF"/>
              </a:buClr>
              <a:buSzPts val="1600"/>
              <a:buChar char="●"/>
            </a:pPr>
            <a:r>
              <a:rPr lang="en" sz="1600">
                <a:solidFill>
                  <a:srgbClr val="FFFFFF"/>
                </a:solidFill>
              </a:rPr>
              <a:t>LiFi technology is a ground-breaking light-based communication technology, which makes use of light waves instead of radio technology to deliver data.</a:t>
            </a:r>
            <a:endParaRPr sz="1600">
              <a:solidFill>
                <a:srgbClr val="FFFFFF"/>
              </a:solidFill>
            </a:endParaRPr>
          </a:p>
          <a:p>
            <a:pPr indent="-330200" lvl="0" marL="457200" rtl="0" algn="l">
              <a:lnSpc>
                <a:spcPct val="135000"/>
              </a:lnSpc>
              <a:spcBef>
                <a:spcPts val="0"/>
              </a:spcBef>
              <a:spcAft>
                <a:spcPts val="0"/>
              </a:spcAft>
              <a:buClr>
                <a:srgbClr val="FFFFFF"/>
              </a:buClr>
              <a:buSzPts val="1600"/>
              <a:buChar char="●"/>
            </a:pPr>
            <a:r>
              <a:rPr lang="en" sz="1600">
                <a:solidFill>
                  <a:srgbClr val="FFFFFF"/>
                </a:solidFill>
              </a:rPr>
              <a:t>LiFi can compensate as the radio spectrum becomes overloaded.</a:t>
            </a:r>
            <a:endParaRPr sz="1600">
              <a:solidFill>
                <a:srgbClr val="FFFFFF"/>
              </a:solidFill>
            </a:endParaRPr>
          </a:p>
          <a:p>
            <a:pPr indent="-330200" lvl="0" marL="457200" rtl="0" algn="l">
              <a:lnSpc>
                <a:spcPct val="135000"/>
              </a:lnSpc>
              <a:spcBef>
                <a:spcPts val="0"/>
              </a:spcBef>
              <a:spcAft>
                <a:spcPts val="0"/>
              </a:spcAft>
              <a:buClr>
                <a:srgbClr val="FFFFFF"/>
              </a:buClr>
              <a:buSzPts val="1600"/>
              <a:buChar char="●"/>
            </a:pPr>
            <a:r>
              <a:rPr lang="en" sz="1600">
                <a:solidFill>
                  <a:srgbClr val="FFFFFF"/>
                </a:solidFill>
              </a:rPr>
              <a:t>Using light to deliver wireless internet will also allow connectivity in environments that do not currently readily support Wi-Fi, such as aircraft cabins, hospitals and hazardous environments.</a:t>
            </a:r>
            <a:endParaRPr sz="1600">
              <a:solidFill>
                <a:srgbClr val="FFFFFF"/>
              </a:solidFill>
            </a:endParaRPr>
          </a:p>
          <a:p>
            <a:pPr indent="0" lvl="0" marL="0" rtl="0" algn="l">
              <a:spcBef>
                <a:spcPts val="0"/>
              </a:spcBef>
              <a:spcAft>
                <a:spcPts val="0"/>
              </a:spcAft>
              <a:buNone/>
            </a:pPr>
            <a:r>
              <a:t/>
            </a:r>
            <a:endParaRPr sz="1300">
              <a:solidFill>
                <a:srgbClr val="FFFFFF"/>
              </a:solidFill>
            </a:endParaRPr>
          </a:p>
        </p:txBody>
      </p:sp>
      <p:pic>
        <p:nvPicPr>
          <p:cNvPr id="855" name="Google Shape;855;p30"/>
          <p:cNvPicPr preferRelativeResize="0"/>
          <p:nvPr/>
        </p:nvPicPr>
        <p:blipFill>
          <a:blip r:embed="rId4">
            <a:alphaModFix/>
          </a:blip>
          <a:stretch>
            <a:fillRect/>
          </a:stretch>
        </p:blipFill>
        <p:spPr>
          <a:xfrm>
            <a:off x="5502775" y="1546050"/>
            <a:ext cx="3394200" cy="2353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9" name="Shape 859"/>
        <p:cNvGrpSpPr/>
        <p:nvPr/>
      </p:nvGrpSpPr>
      <p:grpSpPr>
        <a:xfrm>
          <a:off x="0" y="0"/>
          <a:ext cx="0" cy="0"/>
          <a:chOff x="0" y="0"/>
          <a:chExt cx="0" cy="0"/>
        </a:xfrm>
      </p:grpSpPr>
      <p:sp>
        <p:nvSpPr>
          <p:cNvPr id="860" name="Google Shape;860;p31"/>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fld id="{00000000-1234-1234-1234-123412341234}" type="slidenum">
              <a:rPr lang="en"/>
              <a:t>‹#›</a:t>
            </a:fld>
            <a:endParaRPr/>
          </a:p>
        </p:txBody>
      </p:sp>
      <p:pic>
        <p:nvPicPr>
          <p:cNvPr id="861" name="Google Shape;861;p31"/>
          <p:cNvPicPr preferRelativeResize="0"/>
          <p:nvPr/>
        </p:nvPicPr>
        <p:blipFill>
          <a:blip r:embed="rId3">
            <a:alphaModFix/>
          </a:blip>
          <a:stretch>
            <a:fillRect/>
          </a:stretch>
        </p:blipFill>
        <p:spPr>
          <a:xfrm>
            <a:off x="0" y="6875"/>
            <a:ext cx="1111250" cy="510300"/>
          </a:xfrm>
          <a:prstGeom prst="rect">
            <a:avLst/>
          </a:prstGeom>
          <a:noFill/>
          <a:ln>
            <a:noFill/>
          </a:ln>
        </p:spPr>
      </p:pic>
      <p:sp>
        <p:nvSpPr>
          <p:cNvPr id="862" name="Google Shape;862;p31"/>
          <p:cNvSpPr txBox="1"/>
          <p:nvPr/>
        </p:nvSpPr>
        <p:spPr>
          <a:xfrm>
            <a:off x="1111250" y="517175"/>
            <a:ext cx="1997400" cy="4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FFFFFF"/>
                </a:solidFill>
                <a:latin typeface="Titillium Web"/>
                <a:ea typeface="Titillium Web"/>
                <a:cs typeface="Titillium Web"/>
                <a:sym typeface="Titillium Web"/>
              </a:rPr>
              <a:t>LiFi VS WiFi</a:t>
            </a:r>
            <a:endParaRPr b="1" sz="2800">
              <a:solidFill>
                <a:srgbClr val="FFFFFF"/>
              </a:solidFill>
              <a:latin typeface="Titillium Web"/>
              <a:ea typeface="Titillium Web"/>
              <a:cs typeface="Titillium Web"/>
              <a:sym typeface="Titillium Web"/>
            </a:endParaRPr>
          </a:p>
        </p:txBody>
      </p:sp>
      <p:sp>
        <p:nvSpPr>
          <p:cNvPr id="863" name="Google Shape;863;p31"/>
          <p:cNvSpPr txBox="1"/>
          <p:nvPr/>
        </p:nvSpPr>
        <p:spPr>
          <a:xfrm>
            <a:off x="216300" y="1260325"/>
            <a:ext cx="8683500" cy="345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FFFFFF"/>
              </a:buClr>
              <a:buSzPts val="1500"/>
              <a:buFont typeface="Titillium Web"/>
              <a:buChar char="●"/>
            </a:pPr>
            <a:r>
              <a:rPr lang="en" sz="1500">
                <a:solidFill>
                  <a:srgbClr val="FFFFFF"/>
                </a:solidFill>
              </a:rPr>
              <a:t>LiFi uses light for data transmission while WiFi uses </a:t>
            </a:r>
            <a:r>
              <a:rPr lang="en" sz="1500">
                <a:solidFill>
                  <a:srgbClr val="FFFFFF"/>
                </a:solidFill>
              </a:rPr>
              <a:t>electromagnetic</a:t>
            </a:r>
            <a:r>
              <a:rPr lang="en" sz="1500">
                <a:solidFill>
                  <a:srgbClr val="FFFFFF"/>
                </a:solidFill>
              </a:rPr>
              <a:t> waves at radio frequencies for data transmission.</a:t>
            </a:r>
            <a:endParaRPr sz="1500">
              <a:solidFill>
                <a:srgbClr val="FFFFFF"/>
              </a:solidFill>
            </a:endParaRPr>
          </a:p>
          <a:p>
            <a:pPr indent="-323850" lvl="0" marL="457200" rtl="0" algn="l">
              <a:lnSpc>
                <a:spcPct val="115000"/>
              </a:lnSpc>
              <a:spcBef>
                <a:spcPts val="0"/>
              </a:spcBef>
              <a:spcAft>
                <a:spcPts val="0"/>
              </a:spcAft>
              <a:buClr>
                <a:srgbClr val="FFFFFF"/>
              </a:buClr>
              <a:buSzPts val="1500"/>
              <a:buChar char="●"/>
            </a:pPr>
            <a:r>
              <a:rPr lang="en" sz="1500">
                <a:solidFill>
                  <a:srgbClr val="FFFFFF"/>
                </a:solidFill>
              </a:rPr>
              <a:t>LiFi covers distance of about 10 meters while WiFi covers about 30 meters. </a:t>
            </a:r>
            <a:endParaRPr sz="1500">
              <a:solidFill>
                <a:srgbClr val="FFFFFF"/>
              </a:solidFill>
            </a:endParaRPr>
          </a:p>
          <a:p>
            <a:pPr indent="-323850" lvl="0" marL="457200" rtl="0" algn="l">
              <a:lnSpc>
                <a:spcPct val="115000"/>
              </a:lnSpc>
              <a:spcBef>
                <a:spcPts val="0"/>
              </a:spcBef>
              <a:spcAft>
                <a:spcPts val="0"/>
              </a:spcAft>
              <a:buClr>
                <a:srgbClr val="FFFFFF"/>
              </a:buClr>
              <a:buSzPts val="1500"/>
              <a:buChar char="●"/>
            </a:pPr>
            <a:r>
              <a:rPr lang="en" sz="1500">
                <a:solidFill>
                  <a:srgbClr val="FFFFFF"/>
                </a:solidFill>
              </a:rPr>
              <a:t>LiFi transmits data using light with the help of LED bulbs while WiFi transmits data using radio waves with the help of WiFi routers.</a:t>
            </a:r>
            <a:endParaRPr sz="1500">
              <a:solidFill>
                <a:srgbClr val="FFFFFF"/>
              </a:solidFill>
            </a:endParaRPr>
          </a:p>
          <a:p>
            <a:pPr indent="-323850" lvl="0" marL="457200" rtl="0" algn="l">
              <a:lnSpc>
                <a:spcPct val="115000"/>
              </a:lnSpc>
              <a:spcBef>
                <a:spcPts val="0"/>
              </a:spcBef>
              <a:spcAft>
                <a:spcPts val="0"/>
              </a:spcAft>
              <a:buClr>
                <a:srgbClr val="FFFFFF"/>
              </a:buClr>
              <a:buSzPts val="1500"/>
              <a:buChar char="●"/>
            </a:pPr>
            <a:r>
              <a:rPr lang="en" sz="1500">
                <a:solidFill>
                  <a:srgbClr val="FFFFFF"/>
                </a:solidFill>
              </a:rPr>
              <a:t>LiFi has less interference &amp; works in densy region while WiFi has more interference &amp; works in less </a:t>
            </a:r>
            <a:r>
              <a:rPr lang="en" sz="1500">
                <a:solidFill>
                  <a:srgbClr val="FFFFFF"/>
                </a:solidFill>
              </a:rPr>
              <a:t>dense</a:t>
            </a:r>
            <a:r>
              <a:rPr lang="en" sz="1500">
                <a:solidFill>
                  <a:srgbClr val="FFFFFF"/>
                </a:solidFill>
              </a:rPr>
              <a:t> region.</a:t>
            </a:r>
            <a:endParaRPr sz="1500">
              <a:solidFill>
                <a:srgbClr val="FFFFFF"/>
              </a:solidFill>
            </a:endParaRPr>
          </a:p>
          <a:p>
            <a:pPr indent="-323850" lvl="0" marL="457200" rtl="0" algn="l">
              <a:lnSpc>
                <a:spcPct val="115000"/>
              </a:lnSpc>
              <a:spcBef>
                <a:spcPts val="0"/>
              </a:spcBef>
              <a:spcAft>
                <a:spcPts val="0"/>
              </a:spcAft>
              <a:buClr>
                <a:srgbClr val="FFFFFF"/>
              </a:buClr>
              <a:buSzPts val="1500"/>
              <a:buChar char="●"/>
            </a:pPr>
            <a:r>
              <a:rPr lang="en" sz="1500">
                <a:solidFill>
                  <a:srgbClr val="FFFFFF"/>
                </a:solidFill>
              </a:rPr>
              <a:t>Lifi is not the replacement of wifi technology. It can be considered as incredible companion of the wifi technology.</a:t>
            </a:r>
            <a:endParaRPr sz="1500">
              <a:solidFill>
                <a:srgbClr val="FFFFFF"/>
              </a:solidFill>
            </a:endParaRPr>
          </a:p>
          <a:p>
            <a:pPr indent="-323850" lvl="0" marL="457200" rtl="0" algn="l">
              <a:lnSpc>
                <a:spcPct val="115000"/>
              </a:lnSpc>
              <a:spcBef>
                <a:spcPts val="0"/>
              </a:spcBef>
              <a:spcAft>
                <a:spcPts val="0"/>
              </a:spcAft>
              <a:buClr>
                <a:srgbClr val="FFFFFF"/>
              </a:buClr>
              <a:buSzPts val="1500"/>
              <a:buChar char="●"/>
            </a:pPr>
            <a:r>
              <a:rPr lang="en" sz="1500">
                <a:solidFill>
                  <a:srgbClr val="FFFFFF"/>
                </a:solidFill>
              </a:rPr>
              <a:t>LiFi is used to exchange data incredibly rapidly and securely at much lower power level compare to WiFi.</a:t>
            </a:r>
            <a:endParaRPr sz="1500">
              <a:solidFill>
                <a:srgbClr val="FFFFFF"/>
              </a:solidFill>
            </a:endParaRPr>
          </a:p>
          <a:p>
            <a:pPr indent="0" lvl="0" marL="457200" rtl="0" algn="l">
              <a:spcBef>
                <a:spcPts val="0"/>
              </a:spcBef>
              <a:spcAft>
                <a:spcPts val="0"/>
              </a:spcAft>
              <a:buNone/>
            </a:pPr>
            <a:r>
              <a:t/>
            </a:r>
            <a:endParaRPr sz="15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7" name="Shape 867"/>
        <p:cNvGrpSpPr/>
        <p:nvPr/>
      </p:nvGrpSpPr>
      <p:grpSpPr>
        <a:xfrm>
          <a:off x="0" y="0"/>
          <a:ext cx="0" cy="0"/>
          <a:chOff x="0" y="0"/>
          <a:chExt cx="0" cy="0"/>
        </a:xfrm>
      </p:grpSpPr>
      <p:sp>
        <p:nvSpPr>
          <p:cNvPr id="868" name="Google Shape;868;p32"/>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fld id="{00000000-1234-1234-1234-123412341234}" type="slidenum">
              <a:rPr lang="en"/>
              <a:t>‹#›</a:t>
            </a:fld>
            <a:endParaRPr/>
          </a:p>
        </p:txBody>
      </p:sp>
      <p:pic>
        <p:nvPicPr>
          <p:cNvPr id="869" name="Google Shape;869;p32"/>
          <p:cNvPicPr preferRelativeResize="0"/>
          <p:nvPr/>
        </p:nvPicPr>
        <p:blipFill>
          <a:blip r:embed="rId3">
            <a:alphaModFix/>
          </a:blip>
          <a:stretch>
            <a:fillRect/>
          </a:stretch>
        </p:blipFill>
        <p:spPr>
          <a:xfrm>
            <a:off x="0" y="6875"/>
            <a:ext cx="1111250" cy="510300"/>
          </a:xfrm>
          <a:prstGeom prst="rect">
            <a:avLst/>
          </a:prstGeom>
          <a:noFill/>
          <a:ln>
            <a:noFill/>
          </a:ln>
        </p:spPr>
      </p:pic>
      <p:sp>
        <p:nvSpPr>
          <p:cNvPr id="870" name="Google Shape;870;p32"/>
          <p:cNvSpPr txBox="1"/>
          <p:nvPr/>
        </p:nvSpPr>
        <p:spPr>
          <a:xfrm>
            <a:off x="1111250" y="535925"/>
            <a:ext cx="4109100" cy="4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FFFFFF"/>
                </a:solidFill>
                <a:latin typeface="Titillium Web"/>
                <a:ea typeface="Titillium Web"/>
                <a:cs typeface="Titillium Web"/>
                <a:sym typeface="Titillium Web"/>
              </a:rPr>
              <a:t>Advantages of LiFi</a:t>
            </a:r>
            <a:endParaRPr b="1" sz="2800">
              <a:solidFill>
                <a:srgbClr val="FFFFFF"/>
              </a:solidFill>
              <a:latin typeface="Titillium Web"/>
              <a:ea typeface="Titillium Web"/>
              <a:cs typeface="Titillium Web"/>
              <a:sym typeface="Titillium Web"/>
            </a:endParaRPr>
          </a:p>
        </p:txBody>
      </p:sp>
      <p:sp>
        <p:nvSpPr>
          <p:cNvPr id="871" name="Google Shape;871;p32"/>
          <p:cNvSpPr txBox="1"/>
          <p:nvPr/>
        </p:nvSpPr>
        <p:spPr>
          <a:xfrm>
            <a:off x="878425" y="1281725"/>
            <a:ext cx="7436100" cy="2946300"/>
          </a:xfrm>
          <a:prstGeom prst="rect">
            <a:avLst/>
          </a:prstGeom>
          <a:noFill/>
          <a:ln>
            <a:noFill/>
          </a:ln>
        </p:spPr>
        <p:txBody>
          <a:bodyPr anchorCtr="0" anchor="t" bIns="91425" lIns="91425" spcFirstLastPara="1" rIns="91425" wrap="square" tIns="91425">
            <a:noAutofit/>
          </a:bodyPr>
          <a:lstStyle/>
          <a:p>
            <a:pPr indent="-349250" lvl="0" marL="647700" rtl="0" algn="l">
              <a:lnSpc>
                <a:spcPct val="135000"/>
              </a:lnSpc>
              <a:spcBef>
                <a:spcPts val="0"/>
              </a:spcBef>
              <a:spcAft>
                <a:spcPts val="0"/>
              </a:spcAft>
              <a:buClr>
                <a:srgbClr val="FFFFFF"/>
              </a:buClr>
              <a:buSzPts val="1900"/>
              <a:buChar char="●"/>
            </a:pPr>
            <a:r>
              <a:rPr lang="en" sz="1900">
                <a:solidFill>
                  <a:srgbClr val="FFFFFF"/>
                </a:solidFill>
              </a:rPr>
              <a:t>Speed-The speed of the Li-Fi is very high, and we can watch the videos without buffering.</a:t>
            </a:r>
            <a:endParaRPr sz="1900">
              <a:solidFill>
                <a:srgbClr val="FFFFFF"/>
              </a:solidFill>
            </a:endParaRPr>
          </a:p>
          <a:p>
            <a:pPr indent="-349250" lvl="0" marL="647700" rtl="0" algn="l">
              <a:lnSpc>
                <a:spcPct val="135000"/>
              </a:lnSpc>
              <a:spcBef>
                <a:spcPts val="0"/>
              </a:spcBef>
              <a:spcAft>
                <a:spcPts val="0"/>
              </a:spcAft>
              <a:buClr>
                <a:srgbClr val="FFFFFF"/>
              </a:buClr>
              <a:buSzPts val="1900"/>
              <a:buChar char="●"/>
            </a:pPr>
            <a:r>
              <a:rPr lang="en" sz="1900">
                <a:solidFill>
                  <a:srgbClr val="FFFFFF"/>
                </a:solidFill>
              </a:rPr>
              <a:t>Security- The light of the Li-Fi doesn’t run through the partition, therefore, it is more protected and hacking is not possible.</a:t>
            </a:r>
            <a:endParaRPr sz="1900">
              <a:solidFill>
                <a:srgbClr val="FFFFFF"/>
              </a:solidFill>
            </a:endParaRPr>
          </a:p>
          <a:p>
            <a:pPr indent="-349250" lvl="0" marL="647700" rtl="0" algn="l">
              <a:lnSpc>
                <a:spcPct val="135000"/>
              </a:lnSpc>
              <a:spcBef>
                <a:spcPts val="0"/>
              </a:spcBef>
              <a:spcAft>
                <a:spcPts val="0"/>
              </a:spcAft>
              <a:buClr>
                <a:srgbClr val="FFFFFF"/>
              </a:buClr>
              <a:buSzPts val="1900"/>
              <a:buChar char="●"/>
            </a:pPr>
            <a:r>
              <a:rPr lang="en" sz="1900">
                <a:solidFill>
                  <a:srgbClr val="FFFFFF"/>
                </a:solidFill>
              </a:rPr>
              <a:t>Risk-free-Li-Fi utilizes light waves which are harmless.</a:t>
            </a:r>
            <a:endParaRPr sz="1900">
              <a:solidFill>
                <a:srgbClr val="FFFFFF"/>
              </a:solidFill>
            </a:endParaRPr>
          </a:p>
          <a:p>
            <a:pPr indent="-349250" lvl="0" marL="647700" rtl="0" algn="l">
              <a:lnSpc>
                <a:spcPct val="135000"/>
              </a:lnSpc>
              <a:spcBef>
                <a:spcPts val="0"/>
              </a:spcBef>
              <a:spcAft>
                <a:spcPts val="0"/>
              </a:spcAft>
              <a:buClr>
                <a:srgbClr val="FFFFFF"/>
              </a:buClr>
              <a:buSzPts val="1900"/>
              <a:buChar char="●"/>
            </a:pPr>
            <a:r>
              <a:rPr lang="en" sz="1900">
                <a:solidFill>
                  <a:srgbClr val="FFFFFF"/>
                </a:solidFill>
              </a:rPr>
              <a:t>Consistent- The data transfer is more protected.</a:t>
            </a:r>
            <a:endParaRPr sz="1900">
              <a:solidFill>
                <a:srgbClr val="FFFFFF"/>
              </a:solidFill>
            </a:endParaRPr>
          </a:p>
          <a:p>
            <a:pPr indent="0" lvl="0" marL="0" rtl="0" algn="l">
              <a:lnSpc>
                <a:spcPct val="135000"/>
              </a:lnSpc>
              <a:spcBef>
                <a:spcPts val="0"/>
              </a:spcBef>
              <a:spcAft>
                <a:spcPts val="0"/>
              </a:spcAft>
              <a:buNone/>
            </a:pPr>
            <a:r>
              <a:t/>
            </a:r>
            <a:endParaRPr sz="19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5" name="Shape 875"/>
        <p:cNvGrpSpPr/>
        <p:nvPr/>
      </p:nvGrpSpPr>
      <p:grpSpPr>
        <a:xfrm>
          <a:off x="0" y="0"/>
          <a:ext cx="0" cy="0"/>
          <a:chOff x="0" y="0"/>
          <a:chExt cx="0" cy="0"/>
        </a:xfrm>
      </p:grpSpPr>
      <p:sp>
        <p:nvSpPr>
          <p:cNvPr id="876" name="Google Shape;876;p33"/>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fld id="{00000000-1234-1234-1234-123412341234}" type="slidenum">
              <a:rPr lang="en"/>
              <a:t>‹#›</a:t>
            </a:fld>
            <a:endParaRPr/>
          </a:p>
        </p:txBody>
      </p:sp>
      <p:pic>
        <p:nvPicPr>
          <p:cNvPr id="877" name="Google Shape;877;p33"/>
          <p:cNvPicPr preferRelativeResize="0"/>
          <p:nvPr/>
        </p:nvPicPr>
        <p:blipFill>
          <a:blip r:embed="rId3">
            <a:alphaModFix/>
          </a:blip>
          <a:stretch>
            <a:fillRect/>
          </a:stretch>
        </p:blipFill>
        <p:spPr>
          <a:xfrm>
            <a:off x="0" y="6875"/>
            <a:ext cx="1111250" cy="510300"/>
          </a:xfrm>
          <a:prstGeom prst="rect">
            <a:avLst/>
          </a:prstGeom>
          <a:noFill/>
          <a:ln>
            <a:noFill/>
          </a:ln>
        </p:spPr>
      </p:pic>
      <p:sp>
        <p:nvSpPr>
          <p:cNvPr id="878" name="Google Shape;878;p33"/>
          <p:cNvSpPr txBox="1"/>
          <p:nvPr/>
        </p:nvSpPr>
        <p:spPr>
          <a:xfrm>
            <a:off x="1111250" y="535925"/>
            <a:ext cx="4109100" cy="4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FFFFFF"/>
                </a:solidFill>
                <a:latin typeface="Titillium Web"/>
                <a:ea typeface="Titillium Web"/>
                <a:cs typeface="Titillium Web"/>
                <a:sym typeface="Titillium Web"/>
              </a:rPr>
              <a:t>Disadvantages of LiFi</a:t>
            </a:r>
            <a:endParaRPr b="1" sz="2800">
              <a:solidFill>
                <a:srgbClr val="FFFFFF"/>
              </a:solidFill>
              <a:latin typeface="Titillium Web"/>
              <a:ea typeface="Titillium Web"/>
              <a:cs typeface="Titillium Web"/>
              <a:sym typeface="Titillium Web"/>
            </a:endParaRPr>
          </a:p>
        </p:txBody>
      </p:sp>
      <p:sp>
        <p:nvSpPr>
          <p:cNvPr id="879" name="Google Shape;879;p33"/>
          <p:cNvSpPr txBox="1"/>
          <p:nvPr/>
        </p:nvSpPr>
        <p:spPr>
          <a:xfrm>
            <a:off x="868700" y="1246025"/>
            <a:ext cx="5888100" cy="2589600"/>
          </a:xfrm>
          <a:prstGeom prst="rect">
            <a:avLst/>
          </a:prstGeom>
          <a:noFill/>
          <a:ln>
            <a:noFill/>
          </a:ln>
        </p:spPr>
        <p:txBody>
          <a:bodyPr anchorCtr="0" anchor="t" bIns="91425" lIns="91425" spcFirstLastPara="1" rIns="91425" wrap="square" tIns="91425">
            <a:noAutofit/>
          </a:bodyPr>
          <a:lstStyle/>
          <a:p>
            <a:pPr indent="-317500" lvl="0" marL="647700" rtl="0" algn="l">
              <a:lnSpc>
                <a:spcPct val="135000"/>
              </a:lnSpc>
              <a:spcBef>
                <a:spcPts val="0"/>
              </a:spcBef>
              <a:spcAft>
                <a:spcPts val="0"/>
              </a:spcAft>
              <a:buClr>
                <a:srgbClr val="FFFFFF"/>
              </a:buClr>
              <a:buSzPts val="1400"/>
              <a:buChar char="●"/>
            </a:pPr>
            <a:r>
              <a:rPr lang="en">
                <a:solidFill>
                  <a:srgbClr val="FFFFFF"/>
                </a:solidFill>
              </a:rPr>
              <a:t>Apart from several benefits, </a:t>
            </a:r>
            <a:r>
              <a:rPr lang="en">
                <a:solidFill>
                  <a:srgbClr val="FFFFFF"/>
                </a:solidFill>
                <a:uFill>
                  <a:noFill/>
                </a:uFill>
                <a:hlinkClick r:id="rId4"/>
              </a:rPr>
              <a:t>the Li-Fi technology</a:t>
            </a:r>
            <a:r>
              <a:rPr lang="en">
                <a:solidFill>
                  <a:srgbClr val="FFFFFF"/>
                </a:solidFill>
              </a:rPr>
              <a:t> is facing several problems. It requires LOS (line of sight), as well as the receiver, would not be a move in inside.</a:t>
            </a:r>
            <a:endParaRPr>
              <a:solidFill>
                <a:srgbClr val="FFFFFF"/>
              </a:solidFill>
            </a:endParaRPr>
          </a:p>
          <a:p>
            <a:pPr indent="-317500" lvl="0" marL="647700" rtl="0" algn="l">
              <a:lnSpc>
                <a:spcPct val="135000"/>
              </a:lnSpc>
              <a:spcBef>
                <a:spcPts val="0"/>
              </a:spcBef>
              <a:spcAft>
                <a:spcPts val="0"/>
              </a:spcAft>
              <a:buClr>
                <a:srgbClr val="FFFFFF"/>
              </a:buClr>
              <a:buSzPts val="1400"/>
              <a:buChar char="●"/>
            </a:pPr>
            <a:r>
              <a:rPr lang="en">
                <a:solidFill>
                  <a:srgbClr val="FFFFFF"/>
                </a:solidFill>
              </a:rPr>
              <a:t>The main problem is how the receiver will send the data back to the transmitter section.</a:t>
            </a:r>
            <a:endParaRPr>
              <a:solidFill>
                <a:srgbClr val="FFFFFF"/>
              </a:solidFill>
            </a:endParaRPr>
          </a:p>
          <a:p>
            <a:pPr indent="-317500" lvl="0" marL="647700" rtl="0" algn="l">
              <a:lnSpc>
                <a:spcPct val="135000"/>
              </a:lnSpc>
              <a:spcBef>
                <a:spcPts val="0"/>
              </a:spcBef>
              <a:spcAft>
                <a:spcPts val="0"/>
              </a:spcAft>
              <a:buClr>
                <a:srgbClr val="FFFFFF"/>
              </a:buClr>
              <a:buSzPts val="1400"/>
              <a:buChar char="●"/>
            </a:pPr>
            <a:r>
              <a:rPr lang="en">
                <a:solidFill>
                  <a:srgbClr val="FFFFFF"/>
                </a:solidFill>
              </a:rPr>
              <a:t>Another disadvantage of this technology is an interference of exterior light sources such as normal bulbs; sunlight in the lane of communication will cause intermission in the transmission.</a:t>
            </a:r>
            <a:endParaRPr>
              <a:solidFill>
                <a:srgbClr val="FFFFFF"/>
              </a:solidFill>
            </a:endParaRPr>
          </a:p>
          <a:p>
            <a:pPr indent="-317500" lvl="0" marL="647700" rtl="0" algn="l">
              <a:lnSpc>
                <a:spcPct val="135000"/>
              </a:lnSpc>
              <a:spcBef>
                <a:spcPts val="0"/>
              </a:spcBef>
              <a:spcAft>
                <a:spcPts val="0"/>
              </a:spcAft>
              <a:buClr>
                <a:srgbClr val="FFFFFF"/>
              </a:buClr>
              <a:buSzPts val="1400"/>
              <a:buChar char="●"/>
            </a:pPr>
            <a:r>
              <a:rPr lang="en">
                <a:solidFill>
                  <a:srgbClr val="FFFFFF"/>
                </a:solidFill>
              </a:rPr>
              <a:t>It doesn’t work in the dim areas.</a:t>
            </a:r>
            <a:endParaRPr>
              <a:solidFill>
                <a:srgbClr val="FFFFFF"/>
              </a:solidFill>
            </a:endParaRPr>
          </a:p>
          <a:p>
            <a:pPr indent="0" lvl="0" marL="0" rtl="0" algn="l">
              <a:lnSpc>
                <a:spcPct val="135000"/>
              </a:lnSpc>
              <a:spcBef>
                <a:spcPts val="0"/>
              </a:spcBef>
              <a:spcAft>
                <a:spcPts val="0"/>
              </a:spcAft>
              <a:buNone/>
            </a:pPr>
            <a:r>
              <a:t/>
            </a:r>
            <a:endParaRPr>
              <a:latin typeface="Titillium Web"/>
              <a:ea typeface="Titillium Web"/>
              <a:cs typeface="Titillium Web"/>
              <a:sym typeface="Titillium Web"/>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3" name="Shape 883"/>
        <p:cNvGrpSpPr/>
        <p:nvPr/>
      </p:nvGrpSpPr>
      <p:grpSpPr>
        <a:xfrm>
          <a:off x="0" y="0"/>
          <a:ext cx="0" cy="0"/>
          <a:chOff x="0" y="0"/>
          <a:chExt cx="0" cy="0"/>
        </a:xfrm>
      </p:grpSpPr>
      <p:sp>
        <p:nvSpPr>
          <p:cNvPr id="884" name="Google Shape;884;p34"/>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fld id="{00000000-1234-1234-1234-123412341234}" type="slidenum">
              <a:rPr lang="en"/>
              <a:t>‹#›</a:t>
            </a:fld>
            <a:endParaRPr/>
          </a:p>
        </p:txBody>
      </p:sp>
      <p:pic>
        <p:nvPicPr>
          <p:cNvPr id="885" name="Google Shape;885;p34"/>
          <p:cNvPicPr preferRelativeResize="0"/>
          <p:nvPr/>
        </p:nvPicPr>
        <p:blipFill>
          <a:blip r:embed="rId3">
            <a:alphaModFix/>
          </a:blip>
          <a:stretch>
            <a:fillRect/>
          </a:stretch>
        </p:blipFill>
        <p:spPr>
          <a:xfrm>
            <a:off x="0" y="6875"/>
            <a:ext cx="1111250" cy="510300"/>
          </a:xfrm>
          <a:prstGeom prst="rect">
            <a:avLst/>
          </a:prstGeom>
          <a:noFill/>
          <a:ln>
            <a:noFill/>
          </a:ln>
        </p:spPr>
      </p:pic>
      <p:sp>
        <p:nvSpPr>
          <p:cNvPr id="886" name="Google Shape;886;p34"/>
          <p:cNvSpPr txBox="1"/>
          <p:nvPr/>
        </p:nvSpPr>
        <p:spPr>
          <a:xfrm>
            <a:off x="1111250" y="517175"/>
            <a:ext cx="5328600" cy="6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chemeClr val="lt1"/>
                </a:solidFill>
                <a:latin typeface="Titillium Web"/>
                <a:ea typeface="Titillium Web"/>
                <a:cs typeface="Titillium Web"/>
                <a:sym typeface="Titillium Web"/>
              </a:rPr>
              <a:t>Why LiFi and Wifi ?</a:t>
            </a:r>
            <a:endParaRPr b="1" sz="2800">
              <a:solidFill>
                <a:schemeClr val="lt1"/>
              </a:solidFill>
              <a:latin typeface="Titillium Web"/>
              <a:ea typeface="Titillium Web"/>
              <a:cs typeface="Titillium Web"/>
              <a:sym typeface="Titillium Web"/>
            </a:endParaRPr>
          </a:p>
        </p:txBody>
      </p:sp>
      <p:sp>
        <p:nvSpPr>
          <p:cNvPr id="887" name="Google Shape;887;p34"/>
          <p:cNvSpPr txBox="1"/>
          <p:nvPr/>
        </p:nvSpPr>
        <p:spPr>
          <a:xfrm>
            <a:off x="973525" y="1138775"/>
            <a:ext cx="6480600" cy="2939100"/>
          </a:xfrm>
          <a:prstGeom prst="rect">
            <a:avLst/>
          </a:prstGeom>
          <a:noFill/>
          <a:ln>
            <a:noFill/>
          </a:ln>
        </p:spPr>
        <p:txBody>
          <a:bodyPr anchorCtr="0" anchor="t" bIns="91425" lIns="91425" spcFirstLastPara="1" rIns="91425" wrap="square" tIns="91425">
            <a:noAutofit/>
          </a:bodyPr>
          <a:lstStyle/>
          <a:p>
            <a:pPr indent="-323850" lvl="0" marL="457200" rtl="0" algn="l">
              <a:lnSpc>
                <a:spcPct val="135000"/>
              </a:lnSpc>
              <a:spcBef>
                <a:spcPts val="0"/>
              </a:spcBef>
              <a:spcAft>
                <a:spcPts val="0"/>
              </a:spcAft>
              <a:buClr>
                <a:srgbClr val="FFFFFF"/>
              </a:buClr>
              <a:buSzPts val="1500"/>
              <a:buFont typeface="Titillium Web"/>
              <a:buChar char="●"/>
            </a:pPr>
            <a:r>
              <a:rPr lang="en" sz="1500">
                <a:solidFill>
                  <a:srgbClr val="FFFFFF"/>
                </a:solidFill>
                <a:latin typeface="Titillium Web"/>
                <a:ea typeface="Titillium Web"/>
                <a:cs typeface="Titillium Web"/>
                <a:sym typeface="Titillium Web"/>
              </a:rPr>
              <a:t>The only point where LiFi lacks is, how to overcome channel blockage.</a:t>
            </a:r>
            <a:endParaRPr sz="1500">
              <a:solidFill>
                <a:srgbClr val="FFFFFF"/>
              </a:solidFill>
              <a:latin typeface="Titillium Web"/>
              <a:ea typeface="Titillium Web"/>
              <a:cs typeface="Titillium Web"/>
              <a:sym typeface="Titillium Web"/>
            </a:endParaRPr>
          </a:p>
          <a:p>
            <a:pPr indent="-323850" lvl="0" marL="457200" rtl="0" algn="l">
              <a:lnSpc>
                <a:spcPct val="135000"/>
              </a:lnSpc>
              <a:spcBef>
                <a:spcPts val="0"/>
              </a:spcBef>
              <a:spcAft>
                <a:spcPts val="0"/>
              </a:spcAft>
              <a:buClr>
                <a:srgbClr val="FFFFFF"/>
              </a:buClr>
              <a:buSzPts val="1500"/>
              <a:buFont typeface="Titillium Web"/>
              <a:buChar char="●"/>
            </a:pPr>
            <a:r>
              <a:rPr lang="en" sz="1500">
                <a:solidFill>
                  <a:srgbClr val="FFFFFF"/>
                </a:solidFill>
                <a:latin typeface="Titillium Web"/>
                <a:ea typeface="Titillium Web"/>
                <a:cs typeface="Titillium Web"/>
                <a:sym typeface="Titillium Web"/>
              </a:rPr>
              <a:t>This is where WiFi steps forward and helps to provide the continuation of data rate.</a:t>
            </a:r>
            <a:endParaRPr sz="1500">
              <a:solidFill>
                <a:srgbClr val="FFFFFF"/>
              </a:solidFill>
              <a:latin typeface="Titillium Web"/>
              <a:ea typeface="Titillium Web"/>
              <a:cs typeface="Titillium Web"/>
              <a:sym typeface="Titillium Web"/>
            </a:endParaRPr>
          </a:p>
          <a:p>
            <a:pPr indent="-323850" lvl="0" marL="457200" rtl="0" algn="l">
              <a:lnSpc>
                <a:spcPct val="135000"/>
              </a:lnSpc>
              <a:spcBef>
                <a:spcPts val="0"/>
              </a:spcBef>
              <a:spcAft>
                <a:spcPts val="0"/>
              </a:spcAft>
              <a:buClr>
                <a:srgbClr val="FFFFFF"/>
              </a:buClr>
              <a:buSzPts val="1500"/>
              <a:buFont typeface="Titillium Web"/>
              <a:buChar char="●"/>
            </a:pPr>
            <a:r>
              <a:rPr lang="en" sz="1500">
                <a:solidFill>
                  <a:srgbClr val="FFFFFF"/>
                </a:solidFill>
                <a:latin typeface="Titillium Web"/>
                <a:ea typeface="Titillium Web"/>
                <a:cs typeface="Titillium Web"/>
                <a:sym typeface="Titillium Web"/>
              </a:rPr>
              <a:t> To provide high rate and stable service for mobile users, an indoor heterogeneous communication network with LiFi  and WiFi has been introduced.</a:t>
            </a:r>
            <a:endParaRPr sz="1500">
              <a:solidFill>
                <a:srgbClr val="FFFFFF"/>
              </a:solidFill>
              <a:latin typeface="Titillium Web"/>
              <a:ea typeface="Titillium Web"/>
              <a:cs typeface="Titillium Web"/>
              <a:sym typeface="Titillium Web"/>
            </a:endParaRPr>
          </a:p>
          <a:p>
            <a:pPr indent="-323850" lvl="0" marL="457200" rtl="0" algn="l">
              <a:lnSpc>
                <a:spcPct val="135000"/>
              </a:lnSpc>
              <a:spcBef>
                <a:spcPts val="0"/>
              </a:spcBef>
              <a:spcAft>
                <a:spcPts val="0"/>
              </a:spcAft>
              <a:buClr>
                <a:srgbClr val="FFFFFF"/>
              </a:buClr>
              <a:buSzPts val="1500"/>
              <a:buFont typeface="Titillium Web"/>
              <a:buChar char="●"/>
            </a:pPr>
            <a:r>
              <a:rPr lang="en" sz="1500">
                <a:solidFill>
                  <a:srgbClr val="FFFFFF"/>
                </a:solidFill>
                <a:latin typeface="Titillium Web"/>
                <a:ea typeface="Titillium Web"/>
                <a:cs typeface="Titillium Web"/>
                <a:sym typeface="Titillium Web"/>
              </a:rPr>
              <a:t>With this approach we can get better performance than either LiFi or WiFi.</a:t>
            </a:r>
            <a:endParaRPr sz="1500">
              <a:solidFill>
                <a:srgbClr val="FFFFFF"/>
              </a:solidFill>
              <a:latin typeface="Titillium Web"/>
              <a:ea typeface="Titillium Web"/>
              <a:cs typeface="Titillium Web"/>
              <a:sym typeface="Titillium Web"/>
            </a:endParaRPr>
          </a:p>
          <a:p>
            <a:pPr indent="-323850" lvl="0" marL="457200" rtl="0" algn="l">
              <a:lnSpc>
                <a:spcPct val="135000"/>
              </a:lnSpc>
              <a:spcBef>
                <a:spcPts val="0"/>
              </a:spcBef>
              <a:spcAft>
                <a:spcPts val="0"/>
              </a:spcAft>
              <a:buClr>
                <a:srgbClr val="FFFFFF"/>
              </a:buClr>
              <a:buSzPts val="1500"/>
              <a:buFont typeface="Titillium Web"/>
              <a:buChar char="●"/>
            </a:pPr>
            <a:r>
              <a:rPr lang="en" sz="1500">
                <a:solidFill>
                  <a:srgbClr val="FFFFFF"/>
                </a:solidFill>
                <a:latin typeface="Titillium Web"/>
                <a:ea typeface="Titillium Web"/>
                <a:cs typeface="Titillium Web"/>
                <a:sym typeface="Titillium Web"/>
              </a:rPr>
              <a:t>Two basic vertical handover schemes are applied in the hybrid network , where vertical handover (VHO) refers to the handover between LiFi</a:t>
            </a:r>
            <a:endParaRPr sz="1500">
              <a:solidFill>
                <a:srgbClr val="FFFFFF"/>
              </a:solidFill>
              <a:latin typeface="Titillium Web"/>
              <a:ea typeface="Titillium Web"/>
              <a:cs typeface="Titillium Web"/>
              <a:sym typeface="Titillium Web"/>
            </a:endParaRPr>
          </a:p>
          <a:p>
            <a:pPr indent="0" lvl="0" marL="457200" rtl="0" algn="l">
              <a:lnSpc>
                <a:spcPct val="135000"/>
              </a:lnSpc>
              <a:spcBef>
                <a:spcPts val="0"/>
              </a:spcBef>
              <a:spcAft>
                <a:spcPts val="0"/>
              </a:spcAft>
              <a:buNone/>
            </a:pPr>
            <a:r>
              <a:rPr lang="en" sz="1500">
                <a:solidFill>
                  <a:srgbClr val="FFFFFF"/>
                </a:solidFill>
                <a:latin typeface="Titillium Web"/>
                <a:ea typeface="Titillium Web"/>
                <a:cs typeface="Titillium Web"/>
                <a:sym typeface="Titillium Web"/>
              </a:rPr>
              <a:t>and WiFi.</a:t>
            </a:r>
            <a:endParaRPr sz="1500">
              <a:solidFill>
                <a:srgbClr val="FFFFFF"/>
              </a:solidFill>
              <a:latin typeface="Titillium Web"/>
              <a:ea typeface="Titillium Web"/>
              <a:cs typeface="Titillium Web"/>
              <a:sym typeface="Titillium Web"/>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1" name="Shape 891"/>
        <p:cNvGrpSpPr/>
        <p:nvPr/>
      </p:nvGrpSpPr>
      <p:grpSpPr>
        <a:xfrm>
          <a:off x="0" y="0"/>
          <a:ext cx="0" cy="0"/>
          <a:chOff x="0" y="0"/>
          <a:chExt cx="0" cy="0"/>
        </a:xfrm>
      </p:grpSpPr>
      <p:sp>
        <p:nvSpPr>
          <p:cNvPr id="892" name="Google Shape;892;p35"/>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fld id="{00000000-1234-1234-1234-123412341234}" type="slidenum">
              <a:rPr lang="en"/>
              <a:t>‹#›</a:t>
            </a:fld>
            <a:endParaRPr/>
          </a:p>
        </p:txBody>
      </p:sp>
      <p:pic>
        <p:nvPicPr>
          <p:cNvPr id="893" name="Google Shape;893;p35"/>
          <p:cNvPicPr preferRelativeResize="0"/>
          <p:nvPr/>
        </p:nvPicPr>
        <p:blipFill>
          <a:blip r:embed="rId3">
            <a:alphaModFix/>
          </a:blip>
          <a:stretch>
            <a:fillRect/>
          </a:stretch>
        </p:blipFill>
        <p:spPr>
          <a:xfrm>
            <a:off x="0" y="6875"/>
            <a:ext cx="1111250" cy="510300"/>
          </a:xfrm>
          <a:prstGeom prst="rect">
            <a:avLst/>
          </a:prstGeom>
          <a:noFill/>
          <a:ln>
            <a:noFill/>
          </a:ln>
        </p:spPr>
      </p:pic>
      <p:sp>
        <p:nvSpPr>
          <p:cNvPr id="894" name="Google Shape;894;p35"/>
          <p:cNvSpPr txBox="1"/>
          <p:nvPr/>
        </p:nvSpPr>
        <p:spPr>
          <a:xfrm>
            <a:off x="1111250" y="535925"/>
            <a:ext cx="6046800" cy="6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chemeClr val="lt1"/>
                </a:solidFill>
                <a:latin typeface="Titillium Web"/>
                <a:ea typeface="Titillium Web"/>
                <a:cs typeface="Titillium Web"/>
                <a:sym typeface="Titillium Web"/>
              </a:rPr>
              <a:t>Types of Vertical Handover</a:t>
            </a:r>
            <a:endParaRPr b="1" sz="2800">
              <a:solidFill>
                <a:schemeClr val="lt1"/>
              </a:solidFill>
              <a:latin typeface="Titillium Web"/>
              <a:ea typeface="Titillium Web"/>
              <a:cs typeface="Titillium Web"/>
              <a:sym typeface="Titillium Web"/>
            </a:endParaRPr>
          </a:p>
        </p:txBody>
      </p:sp>
      <p:sp>
        <p:nvSpPr>
          <p:cNvPr id="895" name="Google Shape;895;p35"/>
          <p:cNvSpPr txBox="1"/>
          <p:nvPr/>
        </p:nvSpPr>
        <p:spPr>
          <a:xfrm>
            <a:off x="1302275" y="1312000"/>
            <a:ext cx="6882600" cy="2433000"/>
          </a:xfrm>
          <a:prstGeom prst="rect">
            <a:avLst/>
          </a:prstGeom>
          <a:noFill/>
          <a:ln>
            <a:noFill/>
          </a:ln>
        </p:spPr>
        <p:txBody>
          <a:bodyPr anchorCtr="0" anchor="t" bIns="91425" lIns="91425" spcFirstLastPara="1" rIns="91425" wrap="square" tIns="91425">
            <a:noAutofit/>
          </a:bodyPr>
          <a:lstStyle/>
          <a:p>
            <a:pPr indent="-400050" lvl="0" marL="457200" rtl="0" algn="l">
              <a:lnSpc>
                <a:spcPct val="150000"/>
              </a:lnSpc>
              <a:spcBef>
                <a:spcPts val="0"/>
              </a:spcBef>
              <a:spcAft>
                <a:spcPts val="0"/>
              </a:spcAft>
              <a:buClr>
                <a:srgbClr val="FFFFFF"/>
              </a:buClr>
              <a:buSzPts val="2700"/>
              <a:buFont typeface="Titillium Web"/>
              <a:buAutoNum type="arabicPeriod"/>
            </a:pPr>
            <a:r>
              <a:rPr b="1" lang="en" sz="2700">
                <a:solidFill>
                  <a:srgbClr val="FFFFFF"/>
                </a:solidFill>
                <a:latin typeface="Titillium Web"/>
                <a:ea typeface="Titillium Web"/>
                <a:cs typeface="Titillium Web"/>
                <a:sym typeface="Titillium Web"/>
              </a:rPr>
              <a:t>Immediate Vertical Handover (I-VHO)</a:t>
            </a:r>
            <a:endParaRPr b="1" sz="2700">
              <a:solidFill>
                <a:srgbClr val="FFFFFF"/>
              </a:solidFill>
              <a:latin typeface="Titillium Web"/>
              <a:ea typeface="Titillium Web"/>
              <a:cs typeface="Titillium Web"/>
              <a:sym typeface="Titillium Web"/>
            </a:endParaRPr>
          </a:p>
          <a:p>
            <a:pPr indent="-400050" lvl="0" marL="457200" rtl="0" algn="l">
              <a:lnSpc>
                <a:spcPct val="150000"/>
              </a:lnSpc>
              <a:spcBef>
                <a:spcPts val="0"/>
              </a:spcBef>
              <a:spcAft>
                <a:spcPts val="0"/>
              </a:spcAft>
              <a:buClr>
                <a:srgbClr val="FFFFFF"/>
              </a:buClr>
              <a:buSzPts val="2700"/>
              <a:buFont typeface="Titillium Web"/>
              <a:buAutoNum type="arabicPeriod"/>
            </a:pPr>
            <a:r>
              <a:rPr b="1" lang="en" sz="2700">
                <a:solidFill>
                  <a:srgbClr val="FFFFFF"/>
                </a:solidFill>
                <a:latin typeface="Titillium Web"/>
                <a:ea typeface="Titillium Web"/>
                <a:cs typeface="Titillium Web"/>
                <a:sym typeface="Titillium Web"/>
              </a:rPr>
              <a:t>Dwell Vertical Handover (D-VHO)</a:t>
            </a:r>
            <a:endParaRPr b="1" sz="2700">
              <a:solidFill>
                <a:srgbClr val="FFFFFF"/>
              </a:solidFill>
              <a:latin typeface="Titillium Web"/>
              <a:ea typeface="Titillium Web"/>
              <a:cs typeface="Titillium Web"/>
              <a:sym typeface="Titillium Web"/>
            </a:endParaRPr>
          </a:p>
          <a:p>
            <a:pPr indent="-400050" lvl="0" marL="457200" rtl="0" algn="l">
              <a:lnSpc>
                <a:spcPct val="100000"/>
              </a:lnSpc>
              <a:spcBef>
                <a:spcPts val="0"/>
              </a:spcBef>
              <a:spcAft>
                <a:spcPts val="0"/>
              </a:spcAft>
              <a:buClr>
                <a:srgbClr val="FFFFFF"/>
              </a:buClr>
              <a:buSzPts val="2700"/>
              <a:buFont typeface="Titillium Web"/>
              <a:buAutoNum type="arabicPeriod"/>
            </a:pPr>
            <a:r>
              <a:rPr b="1" lang="en" sz="2700">
                <a:solidFill>
                  <a:srgbClr val="FFFFFF"/>
                </a:solidFill>
                <a:latin typeface="Titillium Web"/>
                <a:ea typeface="Titillium Web"/>
                <a:cs typeface="Titillium Web"/>
                <a:sym typeface="Titillium Web"/>
              </a:rPr>
              <a:t>Support -Vector-Machine-Based Handover (SVM-Based)</a:t>
            </a:r>
            <a:endParaRPr b="1" sz="2700">
              <a:solidFill>
                <a:srgbClr val="FFFFFF"/>
              </a:solidFill>
              <a:latin typeface="Titillium Web"/>
              <a:ea typeface="Titillium Web"/>
              <a:cs typeface="Titillium Web"/>
              <a:sym typeface="Titillium Web"/>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haliard template">
  <a:themeElements>
    <a:clrScheme name="Custom 347">
      <a:dk1>
        <a:srgbClr val="34373D"/>
      </a:dk1>
      <a:lt1>
        <a:srgbClr val="FFFFFF"/>
      </a:lt1>
      <a:dk2>
        <a:srgbClr val="CDD2DB"/>
      </a:dk2>
      <a:lt2>
        <a:srgbClr val="6A7486"/>
      </a:lt2>
      <a:accent1>
        <a:srgbClr val="465573"/>
      </a:accent1>
      <a:accent2>
        <a:srgbClr val="6E86B6"/>
      </a:accent2>
      <a:accent3>
        <a:srgbClr val="ACBFE6"/>
      </a:accent3>
      <a:accent4>
        <a:srgbClr val="91C05E"/>
      </a:accent4>
      <a:accent5>
        <a:srgbClr val="ACCC88"/>
      </a:accent5>
      <a:accent6>
        <a:srgbClr val="E2F8C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