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83593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5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91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67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25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9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71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56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9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7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1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1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3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2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7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6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5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6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Keylogger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Understanding Methods and Mitigation</a:t>
            </a:r>
          </a:p>
          <a:p>
            <a:r>
              <a:rPr lang="en-IN" b="1" dirty="0"/>
              <a:t>Presented By : SANGAPU NANI</a:t>
            </a:r>
            <a:endParaRPr b="1"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Detection and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Detection Tools:</a:t>
            </a:r>
          </a:p>
          <a:p>
            <a:r>
              <a:t>- Anti-virus and anti-malware software</a:t>
            </a:r>
          </a:p>
          <a:p>
            <a:r>
              <a:t>- Network traffic analysis</a:t>
            </a:r>
          </a:p>
          <a:p>
            <a:r>
              <a:t>Mitigation Strategies:</a:t>
            </a:r>
          </a:p>
          <a:p>
            <a:r>
              <a:t>- Regular software updates</a:t>
            </a:r>
          </a:p>
          <a:p>
            <a:r>
              <a:t>- User education and awareness</a:t>
            </a:r>
          </a:p>
          <a:p>
            <a:r>
              <a:t>- Strong authentication methods</a:t>
            </a:r>
          </a:p>
          <a:p>
            <a:r>
              <a:t>- Physical security measures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 1: High-profile keylogger attack</a:t>
            </a:r>
          </a:p>
          <a:p>
            <a:r>
              <a:t>- Description, impact, and resolution</a:t>
            </a:r>
          </a:p>
          <a:p>
            <a:r>
              <a:t>Example 2: Corporate surveillance</a:t>
            </a:r>
          </a:p>
          <a:p>
            <a:r>
              <a:t>- Ethical considerations and best practices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Legal Use:</a:t>
            </a:r>
          </a:p>
          <a:p>
            <a:r>
              <a:t>- Corporate environments for monitoring</a:t>
            </a:r>
          </a:p>
          <a:p>
            <a:r>
              <a:t>- Parental control</a:t>
            </a:r>
          </a:p>
          <a:p>
            <a:r>
              <a:t>Illegal Use:</a:t>
            </a:r>
          </a:p>
          <a:p>
            <a:r>
              <a:t>- Unauthorized access to personal information</a:t>
            </a:r>
          </a:p>
          <a:p>
            <a:r>
              <a:t>- Privacy violations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Emerging Technologies:</a:t>
            </a:r>
          </a:p>
          <a:p>
            <a:r>
              <a:t>- Advances in keylogging techniques</a:t>
            </a:r>
          </a:p>
          <a:p>
            <a:r>
              <a:t>- AI and machine learning in detection</a:t>
            </a:r>
          </a:p>
          <a:p>
            <a:r>
              <a:t>Cybersecurity Measures:</a:t>
            </a:r>
          </a:p>
          <a:p>
            <a:r>
              <a:t>- Enhanced encryption methods</a:t>
            </a:r>
          </a:p>
          <a:p>
            <a:r>
              <a:t>- Zero-trust security models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 Recap of key points</a:t>
            </a:r>
          </a:p>
          <a:p>
            <a:r>
              <a:t>Importance of Awareness:</a:t>
            </a:r>
          </a:p>
          <a:p>
            <a:r>
              <a:t>- Staying informed about threats</a:t>
            </a:r>
          </a:p>
          <a:p>
            <a:r>
              <a:t>- Implementing robust security practices</a:t>
            </a:r>
          </a:p>
          <a:p>
            <a:r>
              <a:t>Q&amp;A: Open floor for questions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1AA89-9DC9-FF6A-A815-3135C7C4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5C501-0F03-538C-97F4-5694D9F87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/>
              <a:t>https://github.com/NANI0461/Internship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C2B51A-D058-57BC-DAF5-7279BE7BAC97}"/>
              </a:ext>
            </a:extLst>
          </p:cNvPr>
          <p:cNvSpPr txBox="1"/>
          <p:nvPr/>
        </p:nvSpPr>
        <p:spPr>
          <a:xfrm>
            <a:off x="2285999" y="3108293"/>
            <a:ext cx="54323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032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Definition: What is a Keylogger?</a:t>
            </a:r>
          </a:p>
          <a:p>
            <a:r>
              <a:t>- Software or hardware that records keystrokes on a keyboard.</a:t>
            </a:r>
          </a:p>
          <a:p>
            <a:r>
              <a:t>Purpose:</a:t>
            </a:r>
          </a:p>
          <a:p>
            <a:r>
              <a:t>- Monitoring and surveillance</a:t>
            </a:r>
          </a:p>
          <a:p>
            <a:r>
              <a:t>- Cybersecurity threats</a:t>
            </a:r>
          </a:p>
          <a:p>
            <a:r>
              <a:t>- Ethical use in corporate environments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Software Keyloggers</a:t>
            </a:r>
          </a:p>
          <a:p>
            <a:r>
              <a:t>- Application-based</a:t>
            </a:r>
          </a:p>
          <a:p>
            <a:r>
              <a:t>- Kernel-based</a:t>
            </a:r>
          </a:p>
          <a:p>
            <a:r>
              <a:t>Hardware Keyloggers</a:t>
            </a:r>
          </a:p>
          <a:p>
            <a:r>
              <a:t>- USB keyloggers</a:t>
            </a:r>
          </a:p>
          <a:p>
            <a:r>
              <a:t>- Wireless keyloggers</a:t>
            </a:r>
          </a:p>
          <a:p>
            <a:r>
              <a:t>- Firmware keyloggers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Keyloggers - Application-Based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Runs as a program on the target system</a:t>
            </a:r>
          </a:p>
          <a:p>
            <a:r>
              <a:t>Examples:</a:t>
            </a:r>
          </a:p>
          <a:p>
            <a:r>
              <a:t>- Keylogging applications</a:t>
            </a:r>
          </a:p>
          <a:p>
            <a:r>
              <a:t>- Remote Access Trojans (RATs)</a:t>
            </a:r>
          </a:p>
          <a:p>
            <a:r>
              <a:t>Detection Methods:</a:t>
            </a:r>
          </a:p>
          <a:p>
            <a:r>
              <a:t>- Anti-malware/anti-virus software</a:t>
            </a:r>
          </a:p>
          <a:p>
            <a:r>
              <a:t>- Behavior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Keyloggers - Kernel-Based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Operates at the system kernel level</a:t>
            </a:r>
          </a:p>
          <a:p>
            <a:r>
              <a:t>Advantages:</a:t>
            </a:r>
          </a:p>
          <a:p>
            <a:r>
              <a:t>- Harder to detect</a:t>
            </a:r>
          </a:p>
          <a:p>
            <a:r>
              <a:t>- Can bypass security software</a:t>
            </a:r>
          </a:p>
          <a:p>
            <a:r>
              <a:t>Detection Methods:</a:t>
            </a:r>
          </a:p>
          <a:p>
            <a:r>
              <a:t>- Integrity checking tools</a:t>
            </a:r>
          </a:p>
          <a:p>
            <a:r>
              <a:t>- Kernel activity monitoring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Keyloggers - USB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Description: Plugs into the USB port between the keyboard and the computer</a:t>
            </a:r>
          </a:p>
          <a:p>
            <a:r>
              <a:t>Advantages:</a:t>
            </a:r>
          </a:p>
          <a:p>
            <a:r>
              <a:t>- Independent of the operating system</a:t>
            </a:r>
          </a:p>
          <a:p>
            <a:r>
              <a:t>- Difficult to detect by software</a:t>
            </a:r>
          </a:p>
          <a:p>
            <a:r>
              <a:t>Prevention:</a:t>
            </a:r>
          </a:p>
          <a:p>
            <a:r>
              <a:t>- Physical security measures</a:t>
            </a:r>
          </a:p>
          <a:p>
            <a:r>
              <a:t>- Regular hardware inspections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Keyloggers - Wireless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Description: Intercepts data transmitted between a wireless keyboard and its receiver</a:t>
            </a:r>
          </a:p>
          <a:p>
            <a:r>
              <a:t>Examples:</a:t>
            </a:r>
          </a:p>
          <a:p>
            <a:r>
              <a:t>- Radio frequency interception</a:t>
            </a:r>
          </a:p>
          <a:p>
            <a:r>
              <a:t>- Bluetooth keyloggers</a:t>
            </a:r>
          </a:p>
          <a:p>
            <a:r>
              <a:t>Mitigation:</a:t>
            </a:r>
          </a:p>
          <a:p>
            <a:r>
              <a:t>- Use encrypted wireless keyboards</a:t>
            </a:r>
          </a:p>
          <a:p>
            <a:r>
              <a:t>- Frequent monitoring of wireless signals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Firmware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Installed in the BIOS or firmware of a device</a:t>
            </a:r>
          </a:p>
          <a:p>
            <a:r>
              <a:t>Advantages:</a:t>
            </a:r>
          </a:p>
          <a:p>
            <a:r>
              <a:t>- Persistent and difficult to remove</a:t>
            </a:r>
          </a:p>
          <a:p>
            <a:r>
              <a:t>- Operates at a low level</a:t>
            </a:r>
          </a:p>
          <a:p>
            <a:r>
              <a:t>Detection and Prevention:</a:t>
            </a:r>
          </a:p>
          <a:p>
            <a:r>
              <a:t>- Regular firmware updates</a:t>
            </a:r>
          </a:p>
          <a:p>
            <a:r>
              <a:t>- Secure BIOS/firmware settings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Keylogger Installation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Social Engineering:</a:t>
            </a:r>
          </a:p>
          <a:p>
            <a:r>
              <a:t>- Phishing emails</a:t>
            </a:r>
          </a:p>
          <a:p>
            <a:r>
              <a:t>- Malicious downloads</a:t>
            </a:r>
          </a:p>
          <a:p>
            <a:r>
              <a:t>Physical Access:</a:t>
            </a:r>
          </a:p>
          <a:p>
            <a:r>
              <a:t>- Direct installation on the target device</a:t>
            </a:r>
          </a:p>
          <a:p>
            <a:r>
              <a:t>Exploitation of Vulnerabilities:</a:t>
            </a:r>
          </a:p>
          <a:p>
            <a:r>
              <a:t>- Software vulnerabilities</a:t>
            </a:r>
          </a:p>
          <a:p>
            <a:r>
              <a:t>- Operating system exploits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27</TotalTime>
  <Words>443</Words>
  <Application>Microsoft Office PowerPoint</Application>
  <PresentationFormat>On-screen Show (4:3)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Corbel</vt:lpstr>
      <vt:lpstr>Parallax</vt:lpstr>
      <vt:lpstr>Keylogger Techniques</vt:lpstr>
      <vt:lpstr>Introduction</vt:lpstr>
      <vt:lpstr>Types of Keyloggers</vt:lpstr>
      <vt:lpstr>Software Keyloggers - Application-Based</vt:lpstr>
      <vt:lpstr>Software Keyloggers - Kernel-Based</vt:lpstr>
      <vt:lpstr>Hardware Keyloggers - USB Keyloggers</vt:lpstr>
      <vt:lpstr>Hardware Keyloggers - Wireless Keyloggers</vt:lpstr>
      <vt:lpstr>Firmware Keyloggers</vt:lpstr>
      <vt:lpstr>Keylogger Installation Techniques</vt:lpstr>
      <vt:lpstr>Detection and Mitigation</vt:lpstr>
      <vt:lpstr>Case Studies</vt:lpstr>
      <vt:lpstr>Ethical Considerations</vt:lpstr>
      <vt:lpstr>Future Trends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 Techniques</dc:title>
  <dc:subject/>
  <dc:creator>SRAVANI</dc:creator>
  <cp:keywords/>
  <dc:description>generated using python-pptx</dc:description>
  <cp:lastModifiedBy>ushanaipunya@gmail.com</cp:lastModifiedBy>
  <cp:revision>8</cp:revision>
  <dcterms:created xsi:type="dcterms:W3CDTF">2013-01-27T09:14:16Z</dcterms:created>
  <dcterms:modified xsi:type="dcterms:W3CDTF">2024-06-22T15:21:51Z</dcterms:modified>
  <cp:category/>
</cp:coreProperties>
</file>