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359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 SANAPALA.USHA NAIPUNYA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</TotalTime>
  <Words>436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ushanaipunya@gmail.com</cp:lastModifiedBy>
  <cp:revision>4</cp:revision>
  <dcterms:created xsi:type="dcterms:W3CDTF">2013-01-27T09:14:16Z</dcterms:created>
  <dcterms:modified xsi:type="dcterms:W3CDTF">2024-06-11T06:28:32Z</dcterms:modified>
  <cp:category/>
</cp:coreProperties>
</file>