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13" y="33896"/>
                </a:lnTo>
                <a:lnTo>
                  <a:pt x="160896" y="9093"/>
                </a:lnTo>
                <a:lnTo>
                  <a:pt x="115824" y="0"/>
                </a:lnTo>
                <a:lnTo>
                  <a:pt x="70726" y="9093"/>
                </a:lnTo>
                <a:lnTo>
                  <a:pt x="33921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37759"/>
            <a:ext cx="231648" cy="20574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1856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13" y="33909"/>
                </a:lnTo>
                <a:lnTo>
                  <a:pt x="160896" y="9105"/>
                </a:lnTo>
                <a:lnTo>
                  <a:pt x="115824" y="0"/>
                </a:lnTo>
                <a:lnTo>
                  <a:pt x="70739" y="9105"/>
                </a:lnTo>
                <a:lnTo>
                  <a:pt x="33921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56" y="4937759"/>
            <a:ext cx="231648" cy="2057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42188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13" y="33896"/>
                </a:lnTo>
                <a:lnTo>
                  <a:pt x="160896" y="9093"/>
                </a:lnTo>
                <a:lnTo>
                  <a:pt x="115824" y="0"/>
                </a:lnTo>
                <a:lnTo>
                  <a:pt x="70739" y="9093"/>
                </a:lnTo>
                <a:lnTo>
                  <a:pt x="33921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187" y="4937759"/>
            <a:ext cx="231648" cy="20574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114044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26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39" y="9105"/>
                </a:lnTo>
                <a:lnTo>
                  <a:pt x="33921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044" y="4937759"/>
            <a:ext cx="231647" cy="20574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856232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39" y="33909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896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6232" y="4937759"/>
            <a:ext cx="231648" cy="20574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2228088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896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088" y="4937759"/>
            <a:ext cx="231648" cy="205740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2599944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39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9944" y="4937759"/>
            <a:ext cx="231648" cy="20574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3342132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26" y="33909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2132" y="4937759"/>
            <a:ext cx="231647" cy="20574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713988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3988" y="4937759"/>
            <a:ext cx="231648" cy="205740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485900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896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900" y="4937759"/>
            <a:ext cx="231648" cy="20574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4084320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26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4320" y="4937759"/>
            <a:ext cx="231647" cy="205740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2970276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896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276" y="4937759"/>
            <a:ext cx="231648" cy="20574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4456176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6176" y="4937759"/>
            <a:ext cx="231648" cy="205740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828032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26" y="33909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8032" y="4937759"/>
            <a:ext cx="231647" cy="20574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5198364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8364" y="4937759"/>
            <a:ext cx="231648" cy="205740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5570220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26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0220" y="4937759"/>
            <a:ext cx="231647" cy="20574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5942076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bg 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2076" y="4937759"/>
            <a:ext cx="231648" cy="205740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6312408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39" y="33909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2408" y="4937759"/>
            <a:ext cx="231647" cy="205740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6684264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4264" y="4937759"/>
            <a:ext cx="231647" cy="205740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7056120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39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4937759"/>
            <a:ext cx="231648" cy="205740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7798308" y="4099559"/>
            <a:ext cx="231775" cy="1043940"/>
          </a:xfrm>
          <a:custGeom>
            <a:avLst/>
            <a:gdLst/>
            <a:ahLst/>
            <a:cxnLst/>
            <a:rect l="l" t="t" r="r" b="b"/>
            <a:pathLst>
              <a:path w="231775" h="1043939">
                <a:moveTo>
                  <a:pt x="231648" y="115747"/>
                </a:moveTo>
                <a:lnTo>
                  <a:pt x="222542" y="70700"/>
                </a:lnTo>
                <a:lnTo>
                  <a:pt x="197739" y="33909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09"/>
                </a:lnTo>
                <a:lnTo>
                  <a:pt x="9093" y="70700"/>
                </a:lnTo>
                <a:lnTo>
                  <a:pt x="0" y="115747"/>
                </a:lnTo>
                <a:lnTo>
                  <a:pt x="0" y="326021"/>
                </a:lnTo>
                <a:lnTo>
                  <a:pt x="0" y="534949"/>
                </a:lnTo>
                <a:lnTo>
                  <a:pt x="0" y="745109"/>
                </a:lnTo>
                <a:lnTo>
                  <a:pt x="0" y="1043940"/>
                </a:lnTo>
                <a:lnTo>
                  <a:pt x="231648" y="1043940"/>
                </a:lnTo>
                <a:lnTo>
                  <a:pt x="231648" y="745109"/>
                </a:lnTo>
                <a:lnTo>
                  <a:pt x="231648" y="534949"/>
                </a:lnTo>
                <a:lnTo>
                  <a:pt x="231648" y="326021"/>
                </a:lnTo>
                <a:lnTo>
                  <a:pt x="231648" y="11574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98307" y="4937759"/>
            <a:ext cx="231648" cy="20574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8170164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39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0164" y="4937759"/>
            <a:ext cx="231647" cy="205740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7426452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26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6452" y="4937759"/>
            <a:ext cx="231648" cy="205740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8540496" y="4518659"/>
            <a:ext cx="231775" cy="624840"/>
          </a:xfrm>
          <a:custGeom>
            <a:avLst/>
            <a:gdLst/>
            <a:ahLst/>
            <a:cxnLst/>
            <a:rect l="l" t="t" r="r" b="b"/>
            <a:pathLst>
              <a:path w="231775" h="624839">
                <a:moveTo>
                  <a:pt x="231648" y="115849"/>
                </a:moveTo>
                <a:lnTo>
                  <a:pt x="222542" y="70764"/>
                </a:lnTo>
                <a:lnTo>
                  <a:pt x="197739" y="33934"/>
                </a:lnTo>
                <a:lnTo>
                  <a:pt x="160921" y="9105"/>
                </a:lnTo>
                <a:lnTo>
                  <a:pt x="115824" y="0"/>
                </a:lnTo>
                <a:lnTo>
                  <a:pt x="70713" y="9105"/>
                </a:lnTo>
                <a:lnTo>
                  <a:pt x="33909" y="33934"/>
                </a:lnTo>
                <a:lnTo>
                  <a:pt x="9093" y="70764"/>
                </a:lnTo>
                <a:lnTo>
                  <a:pt x="0" y="115849"/>
                </a:lnTo>
                <a:lnTo>
                  <a:pt x="0" y="326009"/>
                </a:lnTo>
                <a:lnTo>
                  <a:pt x="0" y="624840"/>
                </a:lnTo>
                <a:lnTo>
                  <a:pt x="231648" y="624840"/>
                </a:lnTo>
                <a:lnTo>
                  <a:pt x="231648" y="326009"/>
                </a:lnTo>
                <a:lnTo>
                  <a:pt x="231648" y="1158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0495" y="4937759"/>
            <a:ext cx="231648" cy="205740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8912352" y="4309871"/>
            <a:ext cx="231775" cy="833755"/>
          </a:xfrm>
          <a:custGeom>
            <a:avLst/>
            <a:gdLst/>
            <a:ahLst/>
            <a:cxnLst/>
            <a:rect l="l" t="t" r="r" b="b"/>
            <a:pathLst>
              <a:path w="231775" h="833754">
                <a:moveTo>
                  <a:pt x="231648" y="115709"/>
                </a:moveTo>
                <a:lnTo>
                  <a:pt x="222542" y="70675"/>
                </a:lnTo>
                <a:lnTo>
                  <a:pt x="197726" y="33896"/>
                </a:lnTo>
                <a:lnTo>
                  <a:pt x="160921" y="9093"/>
                </a:lnTo>
                <a:lnTo>
                  <a:pt x="115824" y="0"/>
                </a:lnTo>
                <a:lnTo>
                  <a:pt x="70713" y="9093"/>
                </a:lnTo>
                <a:lnTo>
                  <a:pt x="33909" y="33896"/>
                </a:lnTo>
                <a:lnTo>
                  <a:pt x="9093" y="70675"/>
                </a:lnTo>
                <a:lnTo>
                  <a:pt x="0" y="115709"/>
                </a:lnTo>
                <a:lnTo>
                  <a:pt x="0" y="324637"/>
                </a:lnTo>
                <a:lnTo>
                  <a:pt x="0" y="534797"/>
                </a:lnTo>
                <a:lnTo>
                  <a:pt x="0" y="833628"/>
                </a:lnTo>
                <a:lnTo>
                  <a:pt x="231648" y="833628"/>
                </a:lnTo>
                <a:lnTo>
                  <a:pt x="231648" y="534797"/>
                </a:lnTo>
                <a:lnTo>
                  <a:pt x="231648" y="324637"/>
                </a:lnTo>
                <a:lnTo>
                  <a:pt x="231648" y="11570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2352" y="4937759"/>
            <a:ext cx="231648" cy="2057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5020" y="1053541"/>
            <a:ext cx="3473958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242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6364" y="798575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499872" y="297180"/>
                </a:moveTo>
                <a:lnTo>
                  <a:pt x="499249" y="0"/>
                </a:lnTo>
                <a:lnTo>
                  <a:pt x="498830" y="0"/>
                </a:lnTo>
                <a:lnTo>
                  <a:pt x="202692" y="0"/>
                </a:lnTo>
                <a:lnTo>
                  <a:pt x="0" y="0"/>
                </a:lnTo>
                <a:lnTo>
                  <a:pt x="2286" y="48145"/>
                </a:lnTo>
                <a:lnTo>
                  <a:pt x="9004" y="94996"/>
                </a:lnTo>
                <a:lnTo>
                  <a:pt x="19964" y="140347"/>
                </a:lnTo>
                <a:lnTo>
                  <a:pt x="34937" y="183972"/>
                </a:lnTo>
                <a:lnTo>
                  <a:pt x="53708" y="225679"/>
                </a:lnTo>
                <a:lnTo>
                  <a:pt x="76085" y="265252"/>
                </a:lnTo>
                <a:lnTo>
                  <a:pt x="101854" y="302488"/>
                </a:lnTo>
                <a:lnTo>
                  <a:pt x="130810" y="337159"/>
                </a:lnTo>
                <a:lnTo>
                  <a:pt x="162725" y="369074"/>
                </a:lnTo>
                <a:lnTo>
                  <a:pt x="197408" y="398030"/>
                </a:lnTo>
                <a:lnTo>
                  <a:pt x="234632" y="423786"/>
                </a:lnTo>
                <a:lnTo>
                  <a:pt x="274205" y="446163"/>
                </a:lnTo>
                <a:lnTo>
                  <a:pt x="315912" y="464947"/>
                </a:lnTo>
                <a:lnTo>
                  <a:pt x="359537" y="479920"/>
                </a:lnTo>
                <a:lnTo>
                  <a:pt x="404876" y="490867"/>
                </a:lnTo>
                <a:lnTo>
                  <a:pt x="451726" y="497586"/>
                </a:lnTo>
                <a:lnTo>
                  <a:pt x="499872" y="499872"/>
                </a:lnTo>
                <a:lnTo>
                  <a:pt x="499440" y="297154"/>
                </a:lnTo>
                <a:lnTo>
                  <a:pt x="499872" y="297180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8612" y="1920951"/>
            <a:ext cx="5446775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585" y="1374774"/>
            <a:ext cx="7132828" cy="232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242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7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2" y="445312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158470"/>
                </a:moveTo>
                <a:lnTo>
                  <a:pt x="308902" y="108394"/>
                </a:lnTo>
                <a:lnTo>
                  <a:pt x="286397" y="64884"/>
                </a:lnTo>
                <a:lnTo>
                  <a:pt x="252082" y="30581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81"/>
                </a:lnTo>
                <a:lnTo>
                  <a:pt x="30581" y="64884"/>
                </a:lnTo>
                <a:lnTo>
                  <a:pt x="8077" y="108394"/>
                </a:lnTo>
                <a:lnTo>
                  <a:pt x="0" y="158470"/>
                </a:lnTo>
                <a:lnTo>
                  <a:pt x="0" y="507085"/>
                </a:lnTo>
                <a:lnTo>
                  <a:pt x="0" y="688848"/>
                </a:lnTo>
                <a:lnTo>
                  <a:pt x="316992" y="688848"/>
                </a:lnTo>
                <a:lnTo>
                  <a:pt x="316992" y="507085"/>
                </a:lnTo>
                <a:lnTo>
                  <a:pt x="316992" y="15847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369"/>
                </a:moveTo>
                <a:lnTo>
                  <a:pt x="308902" y="108318"/>
                </a:lnTo>
                <a:lnTo>
                  <a:pt x="286397" y="64846"/>
                </a:lnTo>
                <a:lnTo>
                  <a:pt x="252082" y="30568"/>
                </a:lnTo>
                <a:lnTo>
                  <a:pt x="208572" y="8077"/>
                </a:lnTo>
                <a:lnTo>
                  <a:pt x="158496" y="0"/>
                </a:lnTo>
                <a:lnTo>
                  <a:pt x="108407" y="8077"/>
                </a:lnTo>
                <a:lnTo>
                  <a:pt x="64897" y="30568"/>
                </a:lnTo>
                <a:lnTo>
                  <a:pt x="30581" y="64846"/>
                </a:lnTo>
                <a:lnTo>
                  <a:pt x="8077" y="108318"/>
                </a:lnTo>
                <a:lnTo>
                  <a:pt x="0" y="158369"/>
                </a:lnTo>
                <a:lnTo>
                  <a:pt x="0" y="505942"/>
                </a:lnTo>
                <a:lnTo>
                  <a:pt x="0" y="854557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557"/>
                </a:lnTo>
                <a:lnTo>
                  <a:pt x="316992" y="505942"/>
                </a:lnTo>
                <a:lnTo>
                  <a:pt x="316992" y="15836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0080" y="3758183"/>
            <a:ext cx="315595" cy="1384300"/>
          </a:xfrm>
          <a:custGeom>
            <a:avLst/>
            <a:gdLst/>
            <a:ahLst/>
            <a:cxnLst/>
            <a:rect l="l" t="t" r="r" b="b"/>
            <a:pathLst>
              <a:path w="315595" h="1384300">
                <a:moveTo>
                  <a:pt x="315468" y="158305"/>
                </a:moveTo>
                <a:lnTo>
                  <a:pt x="307416" y="108267"/>
                </a:lnTo>
                <a:lnTo>
                  <a:pt x="285026" y="64820"/>
                </a:lnTo>
                <a:lnTo>
                  <a:pt x="250888" y="30543"/>
                </a:lnTo>
                <a:lnTo>
                  <a:pt x="207581" y="8077"/>
                </a:lnTo>
                <a:lnTo>
                  <a:pt x="157734" y="0"/>
                </a:lnTo>
                <a:lnTo>
                  <a:pt x="107873" y="8077"/>
                </a:lnTo>
                <a:lnTo>
                  <a:pt x="64566" y="30543"/>
                </a:lnTo>
                <a:lnTo>
                  <a:pt x="30429" y="64808"/>
                </a:lnTo>
                <a:lnTo>
                  <a:pt x="8039" y="108267"/>
                </a:lnTo>
                <a:lnTo>
                  <a:pt x="0" y="158305"/>
                </a:lnTo>
                <a:lnTo>
                  <a:pt x="0" y="505841"/>
                </a:lnTo>
                <a:lnTo>
                  <a:pt x="0" y="853414"/>
                </a:lnTo>
                <a:lnTo>
                  <a:pt x="0" y="1202029"/>
                </a:lnTo>
                <a:lnTo>
                  <a:pt x="0" y="1383792"/>
                </a:lnTo>
                <a:lnTo>
                  <a:pt x="315468" y="1383792"/>
                </a:lnTo>
                <a:lnTo>
                  <a:pt x="315468" y="1202029"/>
                </a:lnTo>
                <a:lnTo>
                  <a:pt x="315468" y="853414"/>
                </a:lnTo>
                <a:lnTo>
                  <a:pt x="315468" y="505841"/>
                </a:lnTo>
                <a:lnTo>
                  <a:pt x="315468" y="15830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80" y="3409188"/>
            <a:ext cx="317500" cy="1732914"/>
          </a:xfrm>
          <a:custGeom>
            <a:avLst/>
            <a:gdLst/>
            <a:ahLst/>
            <a:cxnLst/>
            <a:rect l="l" t="t" r="r" b="b"/>
            <a:pathLst>
              <a:path w="317500" h="1732914">
                <a:moveTo>
                  <a:pt x="316992" y="158496"/>
                </a:moveTo>
                <a:lnTo>
                  <a:pt x="308902" y="108369"/>
                </a:lnTo>
                <a:lnTo>
                  <a:pt x="286397" y="64858"/>
                </a:lnTo>
                <a:lnTo>
                  <a:pt x="252082" y="30556"/>
                </a:lnTo>
                <a:lnTo>
                  <a:pt x="208572" y="8077"/>
                </a:lnTo>
                <a:lnTo>
                  <a:pt x="158496" y="0"/>
                </a:lnTo>
                <a:lnTo>
                  <a:pt x="108407" y="8077"/>
                </a:lnTo>
                <a:lnTo>
                  <a:pt x="64897" y="30556"/>
                </a:lnTo>
                <a:lnTo>
                  <a:pt x="30581" y="64858"/>
                </a:lnTo>
                <a:lnTo>
                  <a:pt x="8077" y="108369"/>
                </a:lnTo>
                <a:lnTo>
                  <a:pt x="0" y="158496"/>
                </a:lnTo>
                <a:lnTo>
                  <a:pt x="0" y="507301"/>
                </a:lnTo>
                <a:lnTo>
                  <a:pt x="0" y="854837"/>
                </a:lnTo>
                <a:lnTo>
                  <a:pt x="0" y="1202410"/>
                </a:lnTo>
                <a:lnTo>
                  <a:pt x="0" y="1551025"/>
                </a:lnTo>
                <a:lnTo>
                  <a:pt x="0" y="1732788"/>
                </a:lnTo>
                <a:lnTo>
                  <a:pt x="316992" y="1732788"/>
                </a:lnTo>
                <a:lnTo>
                  <a:pt x="316992" y="1551025"/>
                </a:lnTo>
                <a:lnTo>
                  <a:pt x="316992" y="1202410"/>
                </a:lnTo>
                <a:lnTo>
                  <a:pt x="316992" y="854837"/>
                </a:lnTo>
                <a:lnTo>
                  <a:pt x="316992" y="507301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7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40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9852" y="348078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676" y="0"/>
                </a:moveTo>
                <a:lnTo>
                  <a:pt x="105169" y="9591"/>
                </a:lnTo>
                <a:lnTo>
                  <a:pt x="62252" y="33233"/>
                </a:lnTo>
                <a:lnTo>
                  <a:pt x="28192" y="69128"/>
                </a:lnTo>
                <a:lnTo>
                  <a:pt x="6258" y="115478"/>
                </a:lnTo>
                <a:lnTo>
                  <a:pt x="0" y="166368"/>
                </a:lnTo>
                <a:lnTo>
                  <a:pt x="9591" y="214906"/>
                </a:lnTo>
                <a:lnTo>
                  <a:pt x="33233" y="257823"/>
                </a:lnTo>
                <a:lnTo>
                  <a:pt x="69128" y="291852"/>
                </a:lnTo>
                <a:lnTo>
                  <a:pt x="115478" y="313725"/>
                </a:lnTo>
                <a:lnTo>
                  <a:pt x="166308" y="319985"/>
                </a:lnTo>
                <a:lnTo>
                  <a:pt x="214814" y="310401"/>
                </a:lnTo>
                <a:lnTo>
                  <a:pt x="257731" y="286778"/>
                </a:lnTo>
                <a:lnTo>
                  <a:pt x="291791" y="250920"/>
                </a:lnTo>
                <a:lnTo>
                  <a:pt x="313725" y="204632"/>
                </a:lnTo>
                <a:lnTo>
                  <a:pt x="319984" y="153741"/>
                </a:lnTo>
                <a:lnTo>
                  <a:pt x="310393" y="105196"/>
                </a:lnTo>
                <a:lnTo>
                  <a:pt x="286750" y="62260"/>
                </a:lnTo>
                <a:lnTo>
                  <a:pt x="250855" y="28193"/>
                </a:lnTo>
                <a:lnTo>
                  <a:pt x="204505" y="6258"/>
                </a:lnTo>
                <a:lnTo>
                  <a:pt x="153676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432" y="2703575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508" y="317754"/>
                </a:moveTo>
                <a:lnTo>
                  <a:pt x="632053" y="270802"/>
                </a:lnTo>
                <a:lnTo>
                  <a:pt x="622046" y="225983"/>
                </a:lnTo>
                <a:lnTo>
                  <a:pt x="605967" y="183794"/>
                </a:lnTo>
                <a:lnTo>
                  <a:pt x="584314" y="144729"/>
                </a:lnTo>
                <a:lnTo>
                  <a:pt x="581799" y="141414"/>
                </a:lnTo>
                <a:lnTo>
                  <a:pt x="581190" y="140322"/>
                </a:lnTo>
                <a:lnTo>
                  <a:pt x="576300" y="134124"/>
                </a:lnTo>
                <a:lnTo>
                  <a:pt x="557568" y="109283"/>
                </a:lnTo>
                <a:lnTo>
                  <a:pt x="553783" y="105511"/>
                </a:lnTo>
                <a:lnTo>
                  <a:pt x="551815" y="102997"/>
                </a:lnTo>
                <a:lnTo>
                  <a:pt x="542290" y="94018"/>
                </a:lnTo>
                <a:lnTo>
                  <a:pt x="526224" y="77939"/>
                </a:lnTo>
                <a:lnTo>
                  <a:pt x="521462" y="74358"/>
                </a:lnTo>
                <a:lnTo>
                  <a:pt x="517575" y="70675"/>
                </a:lnTo>
                <a:lnTo>
                  <a:pt x="504317" y="61417"/>
                </a:lnTo>
                <a:lnTo>
                  <a:pt x="490778" y="51193"/>
                </a:lnTo>
                <a:lnTo>
                  <a:pt x="485546" y="48310"/>
                </a:lnTo>
                <a:lnTo>
                  <a:pt x="479958" y="44386"/>
                </a:lnTo>
                <a:lnTo>
                  <a:pt x="464502" y="36639"/>
                </a:lnTo>
                <a:lnTo>
                  <a:pt x="451713" y="29540"/>
                </a:lnTo>
                <a:lnTo>
                  <a:pt x="446151" y="27432"/>
                </a:lnTo>
                <a:lnTo>
                  <a:pt x="439648" y="24155"/>
                </a:lnTo>
                <a:lnTo>
                  <a:pt x="422884" y="18567"/>
                </a:lnTo>
                <a:lnTo>
                  <a:pt x="409524" y="13462"/>
                </a:lnTo>
                <a:lnTo>
                  <a:pt x="403860" y="12204"/>
                </a:lnTo>
                <a:lnTo>
                  <a:pt x="397344" y="10020"/>
                </a:lnTo>
                <a:lnTo>
                  <a:pt x="378917" y="6629"/>
                </a:lnTo>
                <a:lnTo>
                  <a:pt x="364705" y="3454"/>
                </a:lnTo>
                <a:lnTo>
                  <a:pt x="359664" y="3086"/>
                </a:lnTo>
                <a:lnTo>
                  <a:pt x="353745" y="1993"/>
                </a:lnTo>
                <a:lnTo>
                  <a:pt x="332867" y="1117"/>
                </a:lnTo>
                <a:lnTo>
                  <a:pt x="317754" y="0"/>
                </a:lnTo>
                <a:lnTo>
                  <a:pt x="313651" y="304"/>
                </a:lnTo>
                <a:lnTo>
                  <a:pt x="309537" y="127"/>
                </a:lnTo>
                <a:lnTo>
                  <a:pt x="289877" y="2057"/>
                </a:lnTo>
                <a:lnTo>
                  <a:pt x="270789" y="3454"/>
                </a:lnTo>
                <a:lnTo>
                  <a:pt x="267081" y="4279"/>
                </a:lnTo>
                <a:lnTo>
                  <a:pt x="265404" y="4445"/>
                </a:lnTo>
                <a:lnTo>
                  <a:pt x="254431" y="7112"/>
                </a:lnTo>
                <a:lnTo>
                  <a:pt x="225971" y="13462"/>
                </a:lnTo>
                <a:lnTo>
                  <a:pt x="222059" y="14960"/>
                </a:lnTo>
                <a:lnTo>
                  <a:pt x="183781" y="29540"/>
                </a:lnTo>
                <a:lnTo>
                  <a:pt x="144716" y="51193"/>
                </a:lnTo>
                <a:lnTo>
                  <a:pt x="109270" y="77939"/>
                </a:lnTo>
                <a:lnTo>
                  <a:pt x="77927" y="109283"/>
                </a:lnTo>
                <a:lnTo>
                  <a:pt x="51181" y="144729"/>
                </a:lnTo>
                <a:lnTo>
                  <a:pt x="29527" y="183794"/>
                </a:lnTo>
                <a:lnTo>
                  <a:pt x="13449" y="225983"/>
                </a:lnTo>
                <a:lnTo>
                  <a:pt x="3441" y="270802"/>
                </a:lnTo>
                <a:lnTo>
                  <a:pt x="0" y="317754"/>
                </a:lnTo>
                <a:lnTo>
                  <a:pt x="3441" y="364718"/>
                </a:lnTo>
                <a:lnTo>
                  <a:pt x="13449" y="409536"/>
                </a:lnTo>
                <a:lnTo>
                  <a:pt x="29527" y="451726"/>
                </a:lnTo>
                <a:lnTo>
                  <a:pt x="51181" y="490791"/>
                </a:lnTo>
                <a:lnTo>
                  <a:pt x="77927" y="526237"/>
                </a:lnTo>
                <a:lnTo>
                  <a:pt x="109270" y="557580"/>
                </a:lnTo>
                <a:lnTo>
                  <a:pt x="144716" y="584327"/>
                </a:lnTo>
                <a:lnTo>
                  <a:pt x="183781" y="605980"/>
                </a:lnTo>
                <a:lnTo>
                  <a:pt x="225971" y="622058"/>
                </a:lnTo>
                <a:lnTo>
                  <a:pt x="270789" y="632066"/>
                </a:lnTo>
                <a:lnTo>
                  <a:pt x="317754" y="635508"/>
                </a:lnTo>
                <a:lnTo>
                  <a:pt x="364705" y="632066"/>
                </a:lnTo>
                <a:lnTo>
                  <a:pt x="409524" y="622058"/>
                </a:lnTo>
                <a:lnTo>
                  <a:pt x="451713" y="605980"/>
                </a:lnTo>
                <a:lnTo>
                  <a:pt x="490778" y="584327"/>
                </a:lnTo>
                <a:lnTo>
                  <a:pt x="526224" y="557580"/>
                </a:lnTo>
                <a:lnTo>
                  <a:pt x="557568" y="526237"/>
                </a:lnTo>
                <a:lnTo>
                  <a:pt x="584314" y="490791"/>
                </a:lnTo>
                <a:lnTo>
                  <a:pt x="605967" y="451726"/>
                </a:lnTo>
                <a:lnTo>
                  <a:pt x="622046" y="409536"/>
                </a:lnTo>
                <a:lnTo>
                  <a:pt x="632053" y="364718"/>
                </a:lnTo>
                <a:lnTo>
                  <a:pt x="635444" y="318516"/>
                </a:lnTo>
                <a:lnTo>
                  <a:pt x="635469" y="318147"/>
                </a:lnTo>
                <a:lnTo>
                  <a:pt x="635508" y="31775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1354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013" y="0"/>
                </a:moveTo>
                <a:lnTo>
                  <a:pt x="135084" y="10286"/>
                </a:lnTo>
                <a:lnTo>
                  <a:pt x="78633" y="40004"/>
                </a:lnTo>
                <a:lnTo>
                  <a:pt x="45556" y="71545"/>
                </a:lnTo>
                <a:lnTo>
                  <a:pt x="21268" y="108559"/>
                </a:lnTo>
                <a:lnTo>
                  <a:pt x="6004" y="149383"/>
                </a:lnTo>
                <a:lnTo>
                  <a:pt x="0" y="192353"/>
                </a:lnTo>
                <a:lnTo>
                  <a:pt x="3490" y="235805"/>
                </a:lnTo>
                <a:lnTo>
                  <a:pt x="16711" y="278075"/>
                </a:lnTo>
                <a:lnTo>
                  <a:pt x="39898" y="317499"/>
                </a:lnTo>
                <a:lnTo>
                  <a:pt x="71438" y="350616"/>
                </a:lnTo>
                <a:lnTo>
                  <a:pt x="108452" y="374920"/>
                </a:lnTo>
                <a:lnTo>
                  <a:pt x="149276" y="390182"/>
                </a:lnTo>
                <a:lnTo>
                  <a:pt x="192246" y="396173"/>
                </a:lnTo>
                <a:lnTo>
                  <a:pt x="235698" y="392665"/>
                </a:lnTo>
                <a:lnTo>
                  <a:pt x="277968" y="379428"/>
                </a:lnTo>
                <a:lnTo>
                  <a:pt x="317393" y="356234"/>
                </a:lnTo>
                <a:lnTo>
                  <a:pt x="350470" y="324694"/>
                </a:lnTo>
                <a:lnTo>
                  <a:pt x="374758" y="287680"/>
                </a:lnTo>
                <a:lnTo>
                  <a:pt x="390022" y="246856"/>
                </a:lnTo>
                <a:lnTo>
                  <a:pt x="396026" y="203886"/>
                </a:lnTo>
                <a:lnTo>
                  <a:pt x="392536" y="160434"/>
                </a:lnTo>
                <a:lnTo>
                  <a:pt x="379315" y="118164"/>
                </a:lnTo>
                <a:lnTo>
                  <a:pt x="356128" y="78739"/>
                </a:lnTo>
                <a:lnTo>
                  <a:pt x="198013" y="198119"/>
                </a:lnTo>
                <a:lnTo>
                  <a:pt x="198013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92" y="303148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625221" y="306197"/>
                </a:moveTo>
                <a:lnTo>
                  <a:pt x="624217" y="295554"/>
                </a:lnTo>
                <a:lnTo>
                  <a:pt x="624001" y="284734"/>
                </a:lnTo>
                <a:lnTo>
                  <a:pt x="622058" y="272656"/>
                </a:lnTo>
                <a:lnTo>
                  <a:pt x="620877" y="260057"/>
                </a:lnTo>
                <a:lnTo>
                  <a:pt x="618451" y="250190"/>
                </a:lnTo>
                <a:lnTo>
                  <a:pt x="617093" y="241681"/>
                </a:lnTo>
                <a:lnTo>
                  <a:pt x="613537" y="230149"/>
                </a:lnTo>
                <a:lnTo>
                  <a:pt x="610120" y="216166"/>
                </a:lnTo>
                <a:lnTo>
                  <a:pt x="606501" y="207238"/>
                </a:lnTo>
                <a:lnTo>
                  <a:pt x="604253" y="199910"/>
                </a:lnTo>
                <a:lnTo>
                  <a:pt x="599020" y="188760"/>
                </a:lnTo>
                <a:lnTo>
                  <a:pt x="593445" y="174980"/>
                </a:lnTo>
                <a:lnTo>
                  <a:pt x="588899" y="167182"/>
                </a:lnTo>
                <a:lnTo>
                  <a:pt x="585597" y="160121"/>
                </a:lnTo>
                <a:lnTo>
                  <a:pt x="578535" y="149377"/>
                </a:lnTo>
                <a:lnTo>
                  <a:pt x="571334" y="136982"/>
                </a:lnTo>
                <a:lnTo>
                  <a:pt x="565810" y="129984"/>
                </a:lnTo>
                <a:lnTo>
                  <a:pt x="561225" y="122974"/>
                </a:lnTo>
                <a:lnTo>
                  <a:pt x="552932" y="113626"/>
                </a:lnTo>
                <a:lnTo>
                  <a:pt x="544309" y="102654"/>
                </a:lnTo>
                <a:lnTo>
                  <a:pt x="537146" y="95796"/>
                </a:lnTo>
                <a:lnTo>
                  <a:pt x="531266" y="89141"/>
                </a:lnTo>
                <a:lnTo>
                  <a:pt x="522770" y="82003"/>
                </a:lnTo>
                <a:lnTo>
                  <a:pt x="512826" y="72453"/>
                </a:lnTo>
                <a:lnTo>
                  <a:pt x="502894" y="65278"/>
                </a:lnTo>
                <a:lnTo>
                  <a:pt x="495808" y="59309"/>
                </a:lnTo>
                <a:lnTo>
                  <a:pt x="487895" y="54432"/>
                </a:lnTo>
                <a:lnTo>
                  <a:pt x="477418" y="46850"/>
                </a:lnTo>
                <a:lnTo>
                  <a:pt x="464997" y="40309"/>
                </a:lnTo>
                <a:lnTo>
                  <a:pt x="456374" y="34975"/>
                </a:lnTo>
                <a:lnTo>
                  <a:pt x="448424" y="31559"/>
                </a:lnTo>
                <a:lnTo>
                  <a:pt x="438543" y="26339"/>
                </a:lnTo>
                <a:lnTo>
                  <a:pt x="425310" y="21615"/>
                </a:lnTo>
                <a:lnTo>
                  <a:pt x="414858" y="17106"/>
                </a:lnTo>
                <a:lnTo>
                  <a:pt x="406374" y="14833"/>
                </a:lnTo>
                <a:lnTo>
                  <a:pt x="396722" y="11379"/>
                </a:lnTo>
                <a:lnTo>
                  <a:pt x="383654" y="8750"/>
                </a:lnTo>
                <a:lnTo>
                  <a:pt x="371944" y="5600"/>
                </a:lnTo>
                <a:lnTo>
                  <a:pt x="362407" y="4457"/>
                </a:lnTo>
                <a:lnTo>
                  <a:pt x="352437" y="2438"/>
                </a:lnTo>
                <a:lnTo>
                  <a:pt x="340461" y="1816"/>
                </a:lnTo>
                <a:lnTo>
                  <a:pt x="328320" y="342"/>
                </a:lnTo>
                <a:lnTo>
                  <a:pt x="316992" y="571"/>
                </a:lnTo>
                <a:lnTo>
                  <a:pt x="306197" y="0"/>
                </a:lnTo>
                <a:lnTo>
                  <a:pt x="295567" y="1003"/>
                </a:lnTo>
                <a:lnTo>
                  <a:pt x="284632" y="1219"/>
                </a:lnTo>
                <a:lnTo>
                  <a:pt x="272402" y="3187"/>
                </a:lnTo>
                <a:lnTo>
                  <a:pt x="260045" y="4343"/>
                </a:lnTo>
                <a:lnTo>
                  <a:pt x="250355" y="6718"/>
                </a:lnTo>
                <a:lnTo>
                  <a:pt x="241566" y="8128"/>
                </a:lnTo>
                <a:lnTo>
                  <a:pt x="229641" y="11798"/>
                </a:lnTo>
                <a:lnTo>
                  <a:pt x="216154" y="15100"/>
                </a:lnTo>
                <a:lnTo>
                  <a:pt x="207505" y="18605"/>
                </a:lnTo>
                <a:lnTo>
                  <a:pt x="199809" y="20967"/>
                </a:lnTo>
                <a:lnTo>
                  <a:pt x="188112" y="26454"/>
                </a:lnTo>
                <a:lnTo>
                  <a:pt x="174967" y="31775"/>
                </a:lnTo>
                <a:lnTo>
                  <a:pt x="167487" y="36131"/>
                </a:lnTo>
                <a:lnTo>
                  <a:pt x="160032" y="39624"/>
                </a:lnTo>
                <a:lnTo>
                  <a:pt x="148717" y="47053"/>
                </a:lnTo>
                <a:lnTo>
                  <a:pt x="136969" y="53886"/>
                </a:lnTo>
                <a:lnTo>
                  <a:pt x="130289" y="59143"/>
                </a:lnTo>
                <a:lnTo>
                  <a:pt x="122897" y="63995"/>
                </a:lnTo>
                <a:lnTo>
                  <a:pt x="113131" y="72656"/>
                </a:lnTo>
                <a:lnTo>
                  <a:pt x="102641" y="80911"/>
                </a:lnTo>
                <a:lnTo>
                  <a:pt x="95961" y="87871"/>
                </a:lnTo>
                <a:lnTo>
                  <a:pt x="89103" y="93954"/>
                </a:lnTo>
                <a:lnTo>
                  <a:pt x="81851" y="102590"/>
                </a:lnTo>
                <a:lnTo>
                  <a:pt x="72440" y="112395"/>
                </a:lnTo>
                <a:lnTo>
                  <a:pt x="65227" y="122364"/>
                </a:lnTo>
                <a:lnTo>
                  <a:pt x="59309" y="129413"/>
                </a:lnTo>
                <a:lnTo>
                  <a:pt x="54457" y="137261"/>
                </a:lnTo>
                <a:lnTo>
                  <a:pt x="46837" y="147802"/>
                </a:lnTo>
                <a:lnTo>
                  <a:pt x="40335" y="160121"/>
                </a:lnTo>
                <a:lnTo>
                  <a:pt x="34963" y="168821"/>
                </a:lnTo>
                <a:lnTo>
                  <a:pt x="31457" y="176936"/>
                </a:lnTo>
                <a:lnTo>
                  <a:pt x="26327" y="186677"/>
                </a:lnTo>
                <a:lnTo>
                  <a:pt x="21704" y="199593"/>
                </a:lnTo>
                <a:lnTo>
                  <a:pt x="17094" y="210299"/>
                </a:lnTo>
                <a:lnTo>
                  <a:pt x="14744" y="219049"/>
                </a:lnTo>
                <a:lnTo>
                  <a:pt x="11366" y="228498"/>
                </a:lnTo>
                <a:lnTo>
                  <a:pt x="8788" y="241274"/>
                </a:lnTo>
                <a:lnTo>
                  <a:pt x="5588" y="253199"/>
                </a:lnTo>
                <a:lnTo>
                  <a:pt x="4406" y="262928"/>
                </a:lnTo>
                <a:lnTo>
                  <a:pt x="2425" y="272783"/>
                </a:lnTo>
                <a:lnTo>
                  <a:pt x="1803" y="284568"/>
                </a:lnTo>
                <a:lnTo>
                  <a:pt x="330" y="296824"/>
                </a:lnTo>
                <a:lnTo>
                  <a:pt x="558" y="308330"/>
                </a:lnTo>
                <a:lnTo>
                  <a:pt x="0" y="319024"/>
                </a:lnTo>
                <a:lnTo>
                  <a:pt x="774" y="319011"/>
                </a:lnTo>
                <a:lnTo>
                  <a:pt x="1206" y="340499"/>
                </a:lnTo>
                <a:lnTo>
                  <a:pt x="8115" y="383552"/>
                </a:lnTo>
                <a:lnTo>
                  <a:pt x="20955" y="425323"/>
                </a:lnTo>
                <a:lnTo>
                  <a:pt x="39611" y="465112"/>
                </a:lnTo>
                <a:lnTo>
                  <a:pt x="63982" y="502259"/>
                </a:lnTo>
                <a:lnTo>
                  <a:pt x="93941" y="536092"/>
                </a:lnTo>
                <a:lnTo>
                  <a:pt x="129413" y="565912"/>
                </a:lnTo>
                <a:lnTo>
                  <a:pt x="168833" y="590257"/>
                </a:lnTo>
                <a:lnTo>
                  <a:pt x="210350" y="608126"/>
                </a:lnTo>
                <a:lnTo>
                  <a:pt x="253263" y="619633"/>
                </a:lnTo>
                <a:lnTo>
                  <a:pt x="296887" y="624890"/>
                </a:lnTo>
                <a:lnTo>
                  <a:pt x="340575" y="624014"/>
                </a:lnTo>
                <a:lnTo>
                  <a:pt x="383641" y="617105"/>
                </a:lnTo>
                <a:lnTo>
                  <a:pt x="425399" y="604266"/>
                </a:lnTo>
                <a:lnTo>
                  <a:pt x="463651" y="586333"/>
                </a:lnTo>
                <a:lnTo>
                  <a:pt x="463918" y="586206"/>
                </a:lnTo>
                <a:lnTo>
                  <a:pt x="465175" y="585609"/>
                </a:lnTo>
                <a:lnTo>
                  <a:pt x="502310" y="561238"/>
                </a:lnTo>
                <a:lnTo>
                  <a:pt x="503872" y="559854"/>
                </a:lnTo>
                <a:lnTo>
                  <a:pt x="504774" y="559257"/>
                </a:lnTo>
                <a:lnTo>
                  <a:pt x="512699" y="552030"/>
                </a:lnTo>
                <a:lnTo>
                  <a:pt x="536105" y="531279"/>
                </a:lnTo>
                <a:lnTo>
                  <a:pt x="538251" y="528726"/>
                </a:lnTo>
                <a:lnTo>
                  <a:pt x="540600" y="526580"/>
                </a:lnTo>
                <a:lnTo>
                  <a:pt x="552450" y="511822"/>
                </a:lnTo>
                <a:lnTo>
                  <a:pt x="565912" y="495808"/>
                </a:lnTo>
                <a:lnTo>
                  <a:pt x="567880" y="492620"/>
                </a:lnTo>
                <a:lnTo>
                  <a:pt x="570725" y="489077"/>
                </a:lnTo>
                <a:lnTo>
                  <a:pt x="579882" y="473189"/>
                </a:lnTo>
                <a:lnTo>
                  <a:pt x="590245" y="456412"/>
                </a:lnTo>
                <a:lnTo>
                  <a:pt x="592289" y="451662"/>
                </a:lnTo>
                <a:lnTo>
                  <a:pt x="594677" y="447522"/>
                </a:lnTo>
                <a:lnTo>
                  <a:pt x="600024" y="433692"/>
                </a:lnTo>
                <a:lnTo>
                  <a:pt x="608114" y="414934"/>
                </a:lnTo>
                <a:lnTo>
                  <a:pt x="609942" y="408076"/>
                </a:lnTo>
                <a:lnTo>
                  <a:pt x="612038" y="402691"/>
                </a:lnTo>
                <a:lnTo>
                  <a:pt x="614807" y="389940"/>
                </a:lnTo>
                <a:lnTo>
                  <a:pt x="619620" y="372033"/>
                </a:lnTo>
                <a:lnTo>
                  <a:pt x="620725" y="362800"/>
                </a:lnTo>
                <a:lnTo>
                  <a:pt x="622363" y="355320"/>
                </a:lnTo>
                <a:lnTo>
                  <a:pt x="623036" y="343636"/>
                </a:lnTo>
                <a:lnTo>
                  <a:pt x="624878" y="328409"/>
                </a:lnTo>
                <a:lnTo>
                  <a:pt x="624624" y="316280"/>
                </a:lnTo>
                <a:lnTo>
                  <a:pt x="625221" y="306197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532" y="356615"/>
            <a:ext cx="2577465" cy="2577465"/>
            <a:chOff x="5399532" y="356615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532" y="356615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084" y="1288542"/>
                  </a:moveTo>
                  <a:lnTo>
                    <a:pt x="2576195" y="1240243"/>
                  </a:lnTo>
                  <a:lnTo>
                    <a:pt x="2573540" y="1192390"/>
                  </a:lnTo>
                  <a:lnTo>
                    <a:pt x="2569172" y="1145019"/>
                  </a:lnTo>
                  <a:lnTo>
                    <a:pt x="2563101" y="1098156"/>
                  </a:lnTo>
                  <a:lnTo>
                    <a:pt x="2555379" y="1051826"/>
                  </a:lnTo>
                  <a:lnTo>
                    <a:pt x="2546007" y="1006081"/>
                  </a:lnTo>
                  <a:lnTo>
                    <a:pt x="2535047" y="960932"/>
                  </a:lnTo>
                  <a:lnTo>
                    <a:pt x="2522512" y="916419"/>
                  </a:lnTo>
                  <a:lnTo>
                    <a:pt x="2508440" y="872578"/>
                  </a:lnTo>
                  <a:lnTo>
                    <a:pt x="2492870" y="829437"/>
                  </a:lnTo>
                  <a:lnTo>
                    <a:pt x="2475814" y="787019"/>
                  </a:lnTo>
                  <a:lnTo>
                    <a:pt x="2457310" y="745363"/>
                  </a:lnTo>
                  <a:lnTo>
                    <a:pt x="2437396" y="704494"/>
                  </a:lnTo>
                  <a:lnTo>
                    <a:pt x="2416098" y="664451"/>
                  </a:lnTo>
                  <a:lnTo>
                    <a:pt x="2393442" y="625259"/>
                  </a:lnTo>
                  <a:lnTo>
                    <a:pt x="2369464" y="586955"/>
                  </a:lnTo>
                  <a:lnTo>
                    <a:pt x="2344204" y="549554"/>
                  </a:lnTo>
                  <a:lnTo>
                    <a:pt x="2317686" y="513118"/>
                  </a:lnTo>
                  <a:lnTo>
                    <a:pt x="2289937" y="477647"/>
                  </a:lnTo>
                  <a:lnTo>
                    <a:pt x="2260993" y="443191"/>
                  </a:lnTo>
                  <a:lnTo>
                    <a:pt x="2230894" y="409778"/>
                  </a:lnTo>
                  <a:lnTo>
                    <a:pt x="2199652" y="377431"/>
                  </a:lnTo>
                  <a:lnTo>
                    <a:pt x="2167305" y="346189"/>
                  </a:lnTo>
                  <a:lnTo>
                    <a:pt x="2133892" y="316090"/>
                  </a:lnTo>
                  <a:lnTo>
                    <a:pt x="2099437" y="287147"/>
                  </a:lnTo>
                  <a:lnTo>
                    <a:pt x="2063965" y="259397"/>
                  </a:lnTo>
                  <a:lnTo>
                    <a:pt x="2027529" y="232879"/>
                  </a:lnTo>
                  <a:lnTo>
                    <a:pt x="1990128" y="207619"/>
                  </a:lnTo>
                  <a:lnTo>
                    <a:pt x="1951824" y="183642"/>
                  </a:lnTo>
                  <a:lnTo>
                    <a:pt x="1912632" y="160985"/>
                  </a:lnTo>
                  <a:lnTo>
                    <a:pt x="1872589" y="139687"/>
                  </a:lnTo>
                  <a:lnTo>
                    <a:pt x="1831721" y="119773"/>
                  </a:lnTo>
                  <a:lnTo>
                    <a:pt x="1790065" y="101269"/>
                  </a:lnTo>
                  <a:lnTo>
                    <a:pt x="1747647" y="84213"/>
                  </a:lnTo>
                  <a:lnTo>
                    <a:pt x="1704505" y="68643"/>
                  </a:lnTo>
                  <a:lnTo>
                    <a:pt x="1660664" y="54571"/>
                  </a:lnTo>
                  <a:lnTo>
                    <a:pt x="1616151" y="42037"/>
                  </a:lnTo>
                  <a:lnTo>
                    <a:pt x="1571002" y="31076"/>
                  </a:lnTo>
                  <a:lnTo>
                    <a:pt x="1525257" y="21704"/>
                  </a:lnTo>
                  <a:lnTo>
                    <a:pt x="1478927" y="13982"/>
                  </a:lnTo>
                  <a:lnTo>
                    <a:pt x="1432064" y="7912"/>
                  </a:lnTo>
                  <a:lnTo>
                    <a:pt x="1384693" y="3543"/>
                  </a:lnTo>
                  <a:lnTo>
                    <a:pt x="1336840" y="889"/>
                  </a:lnTo>
                  <a:lnTo>
                    <a:pt x="1288542" y="0"/>
                  </a:lnTo>
                  <a:lnTo>
                    <a:pt x="1240231" y="889"/>
                  </a:lnTo>
                  <a:lnTo>
                    <a:pt x="1192377" y="3543"/>
                  </a:lnTo>
                  <a:lnTo>
                    <a:pt x="1145006" y="7912"/>
                  </a:lnTo>
                  <a:lnTo>
                    <a:pt x="1098143" y="13982"/>
                  </a:lnTo>
                  <a:lnTo>
                    <a:pt x="1051814" y="21704"/>
                  </a:lnTo>
                  <a:lnTo>
                    <a:pt x="1006068" y="31076"/>
                  </a:lnTo>
                  <a:lnTo>
                    <a:pt x="960920" y="42037"/>
                  </a:lnTo>
                  <a:lnTo>
                    <a:pt x="916406" y="54571"/>
                  </a:lnTo>
                  <a:lnTo>
                    <a:pt x="872566" y="68643"/>
                  </a:lnTo>
                  <a:lnTo>
                    <a:pt x="829424" y="84213"/>
                  </a:lnTo>
                  <a:lnTo>
                    <a:pt x="787006" y="101269"/>
                  </a:lnTo>
                  <a:lnTo>
                    <a:pt x="745350" y="119773"/>
                  </a:lnTo>
                  <a:lnTo>
                    <a:pt x="704481" y="139687"/>
                  </a:lnTo>
                  <a:lnTo>
                    <a:pt x="664438" y="160985"/>
                  </a:lnTo>
                  <a:lnTo>
                    <a:pt x="625246" y="183642"/>
                  </a:lnTo>
                  <a:lnTo>
                    <a:pt x="586943" y="207619"/>
                  </a:lnTo>
                  <a:lnTo>
                    <a:pt x="549541" y="232879"/>
                  </a:lnTo>
                  <a:lnTo>
                    <a:pt x="513105" y="259397"/>
                  </a:lnTo>
                  <a:lnTo>
                    <a:pt x="477634" y="287147"/>
                  </a:lnTo>
                  <a:lnTo>
                    <a:pt x="443179" y="316090"/>
                  </a:lnTo>
                  <a:lnTo>
                    <a:pt x="409765" y="346189"/>
                  </a:lnTo>
                  <a:lnTo>
                    <a:pt x="377418" y="377431"/>
                  </a:lnTo>
                  <a:lnTo>
                    <a:pt x="346176" y="409778"/>
                  </a:lnTo>
                  <a:lnTo>
                    <a:pt x="316077" y="443191"/>
                  </a:lnTo>
                  <a:lnTo>
                    <a:pt x="287134" y="477647"/>
                  </a:lnTo>
                  <a:lnTo>
                    <a:pt x="259384" y="513118"/>
                  </a:lnTo>
                  <a:lnTo>
                    <a:pt x="232867" y="549554"/>
                  </a:lnTo>
                  <a:lnTo>
                    <a:pt x="207606" y="586955"/>
                  </a:lnTo>
                  <a:lnTo>
                    <a:pt x="183629" y="625259"/>
                  </a:lnTo>
                  <a:lnTo>
                    <a:pt x="160972" y="664451"/>
                  </a:lnTo>
                  <a:lnTo>
                    <a:pt x="139674" y="704494"/>
                  </a:lnTo>
                  <a:lnTo>
                    <a:pt x="119761" y="745363"/>
                  </a:lnTo>
                  <a:lnTo>
                    <a:pt x="101257" y="787019"/>
                  </a:lnTo>
                  <a:lnTo>
                    <a:pt x="84201" y="829437"/>
                  </a:lnTo>
                  <a:lnTo>
                    <a:pt x="68630" y="872578"/>
                  </a:lnTo>
                  <a:lnTo>
                    <a:pt x="54559" y="916419"/>
                  </a:lnTo>
                  <a:lnTo>
                    <a:pt x="42024" y="960932"/>
                  </a:lnTo>
                  <a:lnTo>
                    <a:pt x="31064" y="1006081"/>
                  </a:lnTo>
                  <a:lnTo>
                    <a:pt x="21691" y="1051826"/>
                  </a:lnTo>
                  <a:lnTo>
                    <a:pt x="13970" y="1098156"/>
                  </a:lnTo>
                  <a:lnTo>
                    <a:pt x="7899" y="1145019"/>
                  </a:lnTo>
                  <a:lnTo>
                    <a:pt x="3530" y="1192390"/>
                  </a:lnTo>
                  <a:lnTo>
                    <a:pt x="876" y="1240243"/>
                  </a:lnTo>
                  <a:lnTo>
                    <a:pt x="660" y="1252054"/>
                  </a:lnTo>
                  <a:lnTo>
                    <a:pt x="571" y="1253947"/>
                  </a:lnTo>
                  <a:lnTo>
                    <a:pt x="431" y="1264196"/>
                  </a:lnTo>
                  <a:lnTo>
                    <a:pt x="0" y="1288542"/>
                  </a:lnTo>
                  <a:lnTo>
                    <a:pt x="76" y="1292885"/>
                  </a:lnTo>
                  <a:lnTo>
                    <a:pt x="1003" y="1344256"/>
                  </a:lnTo>
                  <a:lnTo>
                    <a:pt x="3594" y="1389456"/>
                  </a:lnTo>
                  <a:lnTo>
                    <a:pt x="7797" y="1434617"/>
                  </a:lnTo>
                  <a:lnTo>
                    <a:pt x="13601" y="1479715"/>
                  </a:lnTo>
                  <a:lnTo>
                    <a:pt x="21018" y="1524698"/>
                  </a:lnTo>
                  <a:lnTo>
                    <a:pt x="30073" y="1569516"/>
                  </a:lnTo>
                  <a:lnTo>
                    <a:pt x="40754" y="1614131"/>
                  </a:lnTo>
                  <a:lnTo>
                    <a:pt x="53086" y="1658505"/>
                  </a:lnTo>
                  <a:lnTo>
                    <a:pt x="67068" y="1702587"/>
                  </a:lnTo>
                  <a:lnTo>
                    <a:pt x="82702" y="1746338"/>
                  </a:lnTo>
                  <a:lnTo>
                    <a:pt x="100012" y="1789722"/>
                  </a:lnTo>
                  <a:lnTo>
                    <a:pt x="119011" y="1832686"/>
                  </a:lnTo>
                  <a:lnTo>
                    <a:pt x="139687" y="1875193"/>
                  </a:lnTo>
                  <a:lnTo>
                    <a:pt x="162064" y="1917179"/>
                  </a:lnTo>
                  <a:lnTo>
                    <a:pt x="186156" y="1958632"/>
                  </a:lnTo>
                  <a:lnTo>
                    <a:pt x="211963" y="1999488"/>
                  </a:lnTo>
                  <a:lnTo>
                    <a:pt x="213309" y="1998599"/>
                  </a:lnTo>
                  <a:lnTo>
                    <a:pt x="232867" y="2027542"/>
                  </a:lnTo>
                  <a:lnTo>
                    <a:pt x="259384" y="2063978"/>
                  </a:lnTo>
                  <a:lnTo>
                    <a:pt x="287134" y="2099449"/>
                  </a:lnTo>
                  <a:lnTo>
                    <a:pt x="316077" y="2133904"/>
                  </a:lnTo>
                  <a:lnTo>
                    <a:pt x="346176" y="2167318"/>
                  </a:lnTo>
                  <a:lnTo>
                    <a:pt x="377418" y="2199665"/>
                  </a:lnTo>
                  <a:lnTo>
                    <a:pt x="409765" y="2230907"/>
                  </a:lnTo>
                  <a:lnTo>
                    <a:pt x="443179" y="2261006"/>
                  </a:lnTo>
                  <a:lnTo>
                    <a:pt x="477634" y="2289949"/>
                  </a:lnTo>
                  <a:lnTo>
                    <a:pt x="513105" y="2317699"/>
                  </a:lnTo>
                  <a:lnTo>
                    <a:pt x="549541" y="2344216"/>
                  </a:lnTo>
                  <a:lnTo>
                    <a:pt x="586943" y="2369477"/>
                  </a:lnTo>
                  <a:lnTo>
                    <a:pt x="625246" y="2393454"/>
                  </a:lnTo>
                  <a:lnTo>
                    <a:pt x="664438" y="2416111"/>
                  </a:lnTo>
                  <a:lnTo>
                    <a:pt x="704481" y="2437409"/>
                  </a:lnTo>
                  <a:lnTo>
                    <a:pt x="745350" y="2457323"/>
                  </a:lnTo>
                  <a:lnTo>
                    <a:pt x="787006" y="2475827"/>
                  </a:lnTo>
                  <a:lnTo>
                    <a:pt x="829424" y="2492883"/>
                  </a:lnTo>
                  <a:lnTo>
                    <a:pt x="872566" y="2508453"/>
                  </a:lnTo>
                  <a:lnTo>
                    <a:pt x="916406" y="2522524"/>
                  </a:lnTo>
                  <a:lnTo>
                    <a:pt x="960920" y="2535059"/>
                  </a:lnTo>
                  <a:lnTo>
                    <a:pt x="1006068" y="2546019"/>
                  </a:lnTo>
                  <a:lnTo>
                    <a:pt x="1051814" y="2555392"/>
                  </a:lnTo>
                  <a:lnTo>
                    <a:pt x="1098143" y="2563114"/>
                  </a:lnTo>
                  <a:lnTo>
                    <a:pt x="1145006" y="2569184"/>
                  </a:lnTo>
                  <a:lnTo>
                    <a:pt x="1192377" y="2573553"/>
                  </a:lnTo>
                  <a:lnTo>
                    <a:pt x="1240231" y="2576207"/>
                  </a:lnTo>
                  <a:lnTo>
                    <a:pt x="1288542" y="2577084"/>
                  </a:lnTo>
                  <a:lnTo>
                    <a:pt x="1336840" y="2576207"/>
                  </a:lnTo>
                  <a:lnTo>
                    <a:pt x="1384693" y="2573553"/>
                  </a:lnTo>
                  <a:lnTo>
                    <a:pt x="1432064" y="2569184"/>
                  </a:lnTo>
                  <a:lnTo>
                    <a:pt x="1478927" y="2563114"/>
                  </a:lnTo>
                  <a:lnTo>
                    <a:pt x="1525257" y="2555392"/>
                  </a:lnTo>
                  <a:lnTo>
                    <a:pt x="1571002" y="2546019"/>
                  </a:lnTo>
                  <a:lnTo>
                    <a:pt x="1616151" y="2535059"/>
                  </a:lnTo>
                  <a:lnTo>
                    <a:pt x="1660664" y="2522524"/>
                  </a:lnTo>
                  <a:lnTo>
                    <a:pt x="1704505" y="2508453"/>
                  </a:lnTo>
                  <a:lnTo>
                    <a:pt x="1747647" y="2492883"/>
                  </a:lnTo>
                  <a:lnTo>
                    <a:pt x="1790065" y="2475827"/>
                  </a:lnTo>
                  <a:lnTo>
                    <a:pt x="1831721" y="2457323"/>
                  </a:lnTo>
                  <a:lnTo>
                    <a:pt x="1872589" y="2437409"/>
                  </a:lnTo>
                  <a:lnTo>
                    <a:pt x="1912632" y="2416111"/>
                  </a:lnTo>
                  <a:lnTo>
                    <a:pt x="1951824" y="2393454"/>
                  </a:lnTo>
                  <a:lnTo>
                    <a:pt x="1990128" y="2369477"/>
                  </a:lnTo>
                  <a:lnTo>
                    <a:pt x="2027529" y="2344216"/>
                  </a:lnTo>
                  <a:lnTo>
                    <a:pt x="2063965" y="2317699"/>
                  </a:lnTo>
                  <a:lnTo>
                    <a:pt x="2099437" y="2289949"/>
                  </a:lnTo>
                  <a:lnTo>
                    <a:pt x="2133892" y="2261006"/>
                  </a:lnTo>
                  <a:lnTo>
                    <a:pt x="2167305" y="2230907"/>
                  </a:lnTo>
                  <a:lnTo>
                    <a:pt x="2199652" y="2199665"/>
                  </a:lnTo>
                  <a:lnTo>
                    <a:pt x="2230894" y="2167318"/>
                  </a:lnTo>
                  <a:lnTo>
                    <a:pt x="2260993" y="2133904"/>
                  </a:lnTo>
                  <a:lnTo>
                    <a:pt x="2289937" y="2099449"/>
                  </a:lnTo>
                  <a:lnTo>
                    <a:pt x="2317686" y="2063978"/>
                  </a:lnTo>
                  <a:lnTo>
                    <a:pt x="2344204" y="2027542"/>
                  </a:lnTo>
                  <a:lnTo>
                    <a:pt x="2369464" y="1990140"/>
                  </a:lnTo>
                  <a:lnTo>
                    <a:pt x="2393442" y="1951837"/>
                  </a:lnTo>
                  <a:lnTo>
                    <a:pt x="2416098" y="1912645"/>
                  </a:lnTo>
                  <a:lnTo>
                    <a:pt x="2437396" y="1872602"/>
                  </a:lnTo>
                  <a:lnTo>
                    <a:pt x="2457310" y="1831733"/>
                  </a:lnTo>
                  <a:lnTo>
                    <a:pt x="2475814" y="1790077"/>
                  </a:lnTo>
                  <a:lnTo>
                    <a:pt x="2492870" y="1747659"/>
                  </a:lnTo>
                  <a:lnTo>
                    <a:pt x="2508440" y="1704517"/>
                  </a:lnTo>
                  <a:lnTo>
                    <a:pt x="2522512" y="1660677"/>
                  </a:lnTo>
                  <a:lnTo>
                    <a:pt x="2535047" y="1616163"/>
                  </a:lnTo>
                  <a:lnTo>
                    <a:pt x="2546007" y="1571015"/>
                  </a:lnTo>
                  <a:lnTo>
                    <a:pt x="2555379" y="1525270"/>
                  </a:lnTo>
                  <a:lnTo>
                    <a:pt x="2563101" y="1478940"/>
                  </a:lnTo>
                  <a:lnTo>
                    <a:pt x="2569172" y="1432077"/>
                  </a:lnTo>
                  <a:lnTo>
                    <a:pt x="2573540" y="1384706"/>
                  </a:lnTo>
                  <a:lnTo>
                    <a:pt x="2576195" y="1336852"/>
                  </a:lnTo>
                  <a:lnTo>
                    <a:pt x="2577084" y="1288542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97" y="867687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83948" y="0"/>
                  </a:moveTo>
                  <a:lnTo>
                    <a:pt x="739642" y="919"/>
                  </a:lnTo>
                  <a:lnTo>
                    <a:pt x="695527" y="4345"/>
                  </a:lnTo>
                  <a:lnTo>
                    <a:pt x="651716" y="10256"/>
                  </a:lnTo>
                  <a:lnTo>
                    <a:pt x="608322" y="18630"/>
                  </a:lnTo>
                  <a:lnTo>
                    <a:pt x="565458" y="29446"/>
                  </a:lnTo>
                  <a:lnTo>
                    <a:pt x="523237" y="42680"/>
                  </a:lnTo>
                  <a:lnTo>
                    <a:pt x="481772" y="58313"/>
                  </a:lnTo>
                  <a:lnTo>
                    <a:pt x="441175" y="76322"/>
                  </a:lnTo>
                  <a:lnTo>
                    <a:pt x="401561" y="96685"/>
                  </a:lnTo>
                  <a:lnTo>
                    <a:pt x="363041" y="119381"/>
                  </a:lnTo>
                  <a:lnTo>
                    <a:pt x="325730" y="144387"/>
                  </a:lnTo>
                  <a:lnTo>
                    <a:pt x="289739" y="171682"/>
                  </a:lnTo>
                  <a:lnTo>
                    <a:pt x="255181" y="201245"/>
                  </a:lnTo>
                  <a:lnTo>
                    <a:pt x="222171" y="233053"/>
                  </a:lnTo>
                  <a:lnTo>
                    <a:pt x="190820" y="267085"/>
                  </a:lnTo>
                  <a:lnTo>
                    <a:pt x="161241" y="303319"/>
                  </a:lnTo>
                  <a:lnTo>
                    <a:pt x="133548" y="341733"/>
                  </a:lnTo>
                  <a:lnTo>
                    <a:pt x="108192" y="381737"/>
                  </a:lnTo>
                  <a:lnTo>
                    <a:pt x="85560" y="422678"/>
                  </a:lnTo>
                  <a:lnTo>
                    <a:pt x="65632" y="464444"/>
                  </a:lnTo>
                  <a:lnTo>
                    <a:pt x="48386" y="506921"/>
                  </a:lnTo>
                  <a:lnTo>
                    <a:pt x="33799" y="549998"/>
                  </a:lnTo>
                  <a:lnTo>
                    <a:pt x="21850" y="593561"/>
                  </a:lnTo>
                  <a:lnTo>
                    <a:pt x="12518" y="637498"/>
                  </a:lnTo>
                  <a:lnTo>
                    <a:pt x="5780" y="681695"/>
                  </a:lnTo>
                  <a:lnTo>
                    <a:pt x="1614" y="726040"/>
                  </a:lnTo>
                  <a:lnTo>
                    <a:pt x="0" y="770419"/>
                  </a:lnTo>
                  <a:lnTo>
                    <a:pt x="914" y="814721"/>
                  </a:lnTo>
                  <a:lnTo>
                    <a:pt x="4335" y="858832"/>
                  </a:lnTo>
                  <a:lnTo>
                    <a:pt x="10242" y="902639"/>
                  </a:lnTo>
                  <a:lnTo>
                    <a:pt x="18613" y="946029"/>
                  </a:lnTo>
                  <a:lnTo>
                    <a:pt x="29425" y="988890"/>
                  </a:lnTo>
                  <a:lnTo>
                    <a:pt x="42657" y="1031109"/>
                  </a:lnTo>
                  <a:lnTo>
                    <a:pt x="58288" y="1072573"/>
                  </a:lnTo>
                  <a:lnTo>
                    <a:pt x="76295" y="1113169"/>
                  </a:lnTo>
                  <a:lnTo>
                    <a:pt x="96657" y="1152784"/>
                  </a:lnTo>
                  <a:lnTo>
                    <a:pt x="119351" y="1191305"/>
                  </a:lnTo>
                  <a:lnTo>
                    <a:pt x="144357" y="1228620"/>
                  </a:lnTo>
                  <a:lnTo>
                    <a:pt x="171651" y="1264615"/>
                  </a:lnTo>
                  <a:lnTo>
                    <a:pt x="201214" y="1299178"/>
                  </a:lnTo>
                  <a:lnTo>
                    <a:pt x="233022" y="1332197"/>
                  </a:lnTo>
                  <a:lnTo>
                    <a:pt x="267053" y="1363557"/>
                  </a:lnTo>
                  <a:lnTo>
                    <a:pt x="303287" y="1393146"/>
                  </a:lnTo>
                  <a:lnTo>
                    <a:pt x="341701" y="1420852"/>
                  </a:lnTo>
                  <a:lnTo>
                    <a:pt x="381705" y="1446195"/>
                  </a:lnTo>
                  <a:lnTo>
                    <a:pt x="422646" y="1468814"/>
                  </a:lnTo>
                  <a:lnTo>
                    <a:pt x="464412" y="1488730"/>
                  </a:lnTo>
                  <a:lnTo>
                    <a:pt x="506890" y="1505966"/>
                  </a:lnTo>
                  <a:lnTo>
                    <a:pt x="549967" y="1520543"/>
                  </a:lnTo>
                  <a:lnTo>
                    <a:pt x="593530" y="1532483"/>
                  </a:lnTo>
                  <a:lnTo>
                    <a:pt x="637466" y="1541807"/>
                  </a:lnTo>
                  <a:lnTo>
                    <a:pt x="681663" y="1548538"/>
                  </a:lnTo>
                  <a:lnTo>
                    <a:pt x="726008" y="1552697"/>
                  </a:lnTo>
                  <a:lnTo>
                    <a:pt x="770388" y="1554306"/>
                  </a:lnTo>
                  <a:lnTo>
                    <a:pt x="814689" y="1553386"/>
                  </a:lnTo>
                  <a:lnTo>
                    <a:pt x="858800" y="1549960"/>
                  </a:lnTo>
                  <a:lnTo>
                    <a:pt x="902607" y="1544049"/>
                  </a:lnTo>
                  <a:lnTo>
                    <a:pt x="945998" y="1535675"/>
                  </a:lnTo>
                  <a:lnTo>
                    <a:pt x="988859" y="1524860"/>
                  </a:lnTo>
                  <a:lnTo>
                    <a:pt x="1031078" y="1511625"/>
                  </a:lnTo>
                  <a:lnTo>
                    <a:pt x="1072541" y="1495992"/>
                  </a:lnTo>
                  <a:lnTo>
                    <a:pt x="1113137" y="1477983"/>
                  </a:lnTo>
                  <a:lnTo>
                    <a:pt x="1152752" y="1457620"/>
                  </a:lnTo>
                  <a:lnTo>
                    <a:pt x="1191273" y="1434925"/>
                  </a:lnTo>
                  <a:lnTo>
                    <a:pt x="1228588" y="1409918"/>
                  </a:lnTo>
                  <a:lnTo>
                    <a:pt x="1264583" y="1382623"/>
                  </a:lnTo>
                  <a:lnTo>
                    <a:pt x="1299147" y="1353060"/>
                  </a:lnTo>
                  <a:lnTo>
                    <a:pt x="1332165" y="1321252"/>
                  </a:lnTo>
                  <a:lnTo>
                    <a:pt x="1363525" y="1287220"/>
                  </a:lnTo>
                  <a:lnTo>
                    <a:pt x="1393115" y="1250986"/>
                  </a:lnTo>
                  <a:lnTo>
                    <a:pt x="1420820" y="1212572"/>
                  </a:lnTo>
                  <a:lnTo>
                    <a:pt x="1446177" y="1172569"/>
                  </a:lnTo>
                  <a:lnTo>
                    <a:pt x="1468808" y="1131628"/>
                  </a:lnTo>
                  <a:lnTo>
                    <a:pt x="1488737" y="1089862"/>
                  </a:lnTo>
                  <a:lnTo>
                    <a:pt x="1505983" y="1047384"/>
                  </a:lnTo>
                  <a:lnTo>
                    <a:pt x="1520570" y="1004307"/>
                  </a:lnTo>
                  <a:lnTo>
                    <a:pt x="1532518" y="960744"/>
                  </a:lnTo>
                  <a:lnTo>
                    <a:pt x="1541851" y="916807"/>
                  </a:lnTo>
                  <a:lnTo>
                    <a:pt x="1548589" y="872610"/>
                  </a:lnTo>
                  <a:lnTo>
                    <a:pt x="1552755" y="828265"/>
                  </a:lnTo>
                  <a:lnTo>
                    <a:pt x="1554369" y="783886"/>
                  </a:lnTo>
                  <a:lnTo>
                    <a:pt x="1553455" y="739584"/>
                  </a:lnTo>
                  <a:lnTo>
                    <a:pt x="1550034" y="695473"/>
                  </a:lnTo>
                  <a:lnTo>
                    <a:pt x="1544127" y="651666"/>
                  </a:lnTo>
                  <a:lnTo>
                    <a:pt x="1535756" y="608276"/>
                  </a:lnTo>
                  <a:lnTo>
                    <a:pt x="1524944" y="565415"/>
                  </a:lnTo>
                  <a:lnTo>
                    <a:pt x="1511712" y="523196"/>
                  </a:lnTo>
                  <a:lnTo>
                    <a:pt x="1496081" y="481732"/>
                  </a:lnTo>
                  <a:lnTo>
                    <a:pt x="1478074" y="441136"/>
                  </a:lnTo>
                  <a:lnTo>
                    <a:pt x="1457712" y="401522"/>
                  </a:lnTo>
                  <a:lnTo>
                    <a:pt x="1435018" y="363000"/>
                  </a:lnTo>
                  <a:lnTo>
                    <a:pt x="1410012" y="325685"/>
                  </a:lnTo>
                  <a:lnTo>
                    <a:pt x="1382717" y="289690"/>
                  </a:lnTo>
                  <a:lnTo>
                    <a:pt x="1353155" y="255127"/>
                  </a:lnTo>
                  <a:lnTo>
                    <a:pt x="1321347" y="222109"/>
                  </a:lnTo>
                  <a:lnTo>
                    <a:pt x="1287315" y="190748"/>
                  </a:lnTo>
                  <a:lnTo>
                    <a:pt x="1251082" y="161159"/>
                  </a:lnTo>
                  <a:lnTo>
                    <a:pt x="1212667" y="133453"/>
                  </a:lnTo>
                  <a:lnTo>
                    <a:pt x="1172663" y="108110"/>
                  </a:lnTo>
                  <a:lnTo>
                    <a:pt x="1131721" y="85491"/>
                  </a:lnTo>
                  <a:lnTo>
                    <a:pt x="1089953" y="65575"/>
                  </a:lnTo>
                  <a:lnTo>
                    <a:pt x="1047472" y="48339"/>
                  </a:lnTo>
                  <a:lnTo>
                    <a:pt x="1004392" y="33762"/>
                  </a:lnTo>
                  <a:lnTo>
                    <a:pt x="960825" y="21822"/>
                  </a:lnTo>
                  <a:lnTo>
                    <a:pt x="916884" y="12498"/>
                  </a:lnTo>
                  <a:lnTo>
                    <a:pt x="872682" y="5767"/>
                  </a:lnTo>
                  <a:lnTo>
                    <a:pt x="828332" y="1608"/>
                  </a:lnTo>
                  <a:lnTo>
                    <a:pt x="783948" y="0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4124" y="356615"/>
              <a:ext cx="1125220" cy="1287780"/>
            </a:xfrm>
            <a:custGeom>
              <a:avLst/>
              <a:gdLst/>
              <a:ahLst/>
              <a:cxnLst/>
              <a:rect l="l" t="t" r="r" b="b"/>
              <a:pathLst>
                <a:path w="1125220" h="1287780">
                  <a:moveTo>
                    <a:pt x="1124711" y="0"/>
                  </a:moveTo>
                  <a:lnTo>
                    <a:pt x="1074866" y="959"/>
                  </a:lnTo>
                  <a:lnTo>
                    <a:pt x="1025345" y="3821"/>
                  </a:lnTo>
                  <a:lnTo>
                    <a:pt x="976193" y="8558"/>
                  </a:lnTo>
                  <a:lnTo>
                    <a:pt x="927456" y="15143"/>
                  </a:lnTo>
                  <a:lnTo>
                    <a:pt x="879179" y="23551"/>
                  </a:lnTo>
                  <a:lnTo>
                    <a:pt x="831407" y="33755"/>
                  </a:lnTo>
                  <a:lnTo>
                    <a:pt x="784187" y="45727"/>
                  </a:lnTo>
                  <a:lnTo>
                    <a:pt x="737562" y="59443"/>
                  </a:lnTo>
                  <a:lnTo>
                    <a:pt x="691579" y="74875"/>
                  </a:lnTo>
                  <a:lnTo>
                    <a:pt x="646282" y="91996"/>
                  </a:lnTo>
                  <a:lnTo>
                    <a:pt x="601718" y="110780"/>
                  </a:lnTo>
                  <a:lnTo>
                    <a:pt x="557930" y="131201"/>
                  </a:lnTo>
                  <a:lnTo>
                    <a:pt x="514965" y="153232"/>
                  </a:lnTo>
                  <a:lnTo>
                    <a:pt x="472868" y="176847"/>
                  </a:lnTo>
                  <a:lnTo>
                    <a:pt x="431684" y="202019"/>
                  </a:lnTo>
                  <a:lnTo>
                    <a:pt x="391459" y="228721"/>
                  </a:lnTo>
                  <a:lnTo>
                    <a:pt x="352237" y="256927"/>
                  </a:lnTo>
                  <a:lnTo>
                    <a:pt x="314064" y="286611"/>
                  </a:lnTo>
                  <a:lnTo>
                    <a:pt x="276986" y="317746"/>
                  </a:lnTo>
                  <a:lnTo>
                    <a:pt x="241047" y="350305"/>
                  </a:lnTo>
                  <a:lnTo>
                    <a:pt x="206293" y="384262"/>
                  </a:lnTo>
                  <a:lnTo>
                    <a:pt x="172770" y="419590"/>
                  </a:lnTo>
                  <a:lnTo>
                    <a:pt x="140521" y="456264"/>
                  </a:lnTo>
                  <a:lnTo>
                    <a:pt x="109594" y="494255"/>
                  </a:lnTo>
                  <a:lnTo>
                    <a:pt x="80033" y="533539"/>
                  </a:lnTo>
                  <a:lnTo>
                    <a:pt x="51883" y="574088"/>
                  </a:lnTo>
                  <a:lnTo>
                    <a:pt x="25190" y="615876"/>
                  </a:lnTo>
                  <a:lnTo>
                    <a:pt x="0" y="658876"/>
                  </a:lnTo>
                  <a:lnTo>
                    <a:pt x="1124711" y="1287780"/>
                  </a:lnTo>
                  <a:lnTo>
                    <a:pt x="1124711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69898" y="348082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024" y="0"/>
                </a:moveTo>
                <a:lnTo>
                  <a:pt x="102859" y="10403"/>
                </a:lnTo>
                <a:lnTo>
                  <a:pt x="58521" y="36062"/>
                </a:lnTo>
                <a:lnTo>
                  <a:pt x="25582" y="72969"/>
                </a:lnTo>
                <a:lnTo>
                  <a:pt x="5567" y="117708"/>
                </a:lnTo>
                <a:lnTo>
                  <a:pt x="0" y="166867"/>
                </a:lnTo>
                <a:lnTo>
                  <a:pt x="10403" y="217032"/>
                </a:lnTo>
                <a:lnTo>
                  <a:pt x="159882" y="160009"/>
                </a:lnTo>
                <a:lnTo>
                  <a:pt x="115432" y="313679"/>
                </a:lnTo>
                <a:lnTo>
                  <a:pt x="140826" y="318900"/>
                </a:lnTo>
                <a:lnTo>
                  <a:pt x="166566" y="319918"/>
                </a:lnTo>
                <a:lnTo>
                  <a:pt x="192138" y="316769"/>
                </a:lnTo>
                <a:lnTo>
                  <a:pt x="261371" y="283841"/>
                </a:lnTo>
                <a:lnTo>
                  <a:pt x="294309" y="246960"/>
                </a:lnTo>
                <a:lnTo>
                  <a:pt x="314325" y="202238"/>
                </a:lnTo>
                <a:lnTo>
                  <a:pt x="319892" y="153073"/>
                </a:lnTo>
                <a:lnTo>
                  <a:pt x="309488" y="102859"/>
                </a:lnTo>
                <a:lnTo>
                  <a:pt x="283829" y="58521"/>
                </a:lnTo>
                <a:lnTo>
                  <a:pt x="246923" y="25582"/>
                </a:lnTo>
                <a:lnTo>
                  <a:pt x="202184" y="5567"/>
                </a:lnTo>
                <a:lnTo>
                  <a:pt x="153024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02919" y="637159"/>
            <a:ext cx="36163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MT"/>
                <a:cs typeface="Arial MT"/>
              </a:rPr>
              <a:t>FAKE</a:t>
            </a:r>
            <a:r>
              <a:rPr sz="4800" b="0" spc="-100" dirty="0">
                <a:latin typeface="Arial MT"/>
                <a:cs typeface="Arial MT"/>
              </a:rPr>
              <a:t> </a:t>
            </a:r>
            <a:r>
              <a:rPr sz="4800" b="0" dirty="0">
                <a:latin typeface="Arial MT"/>
                <a:cs typeface="Arial MT"/>
              </a:rPr>
              <a:t>NEWS </a:t>
            </a:r>
            <a:r>
              <a:rPr sz="4800" b="0" spc="-1325" dirty="0">
                <a:latin typeface="Arial MT"/>
                <a:cs typeface="Arial MT"/>
              </a:rPr>
              <a:t> </a:t>
            </a:r>
            <a:r>
              <a:rPr sz="4800" b="0" spc="-5" dirty="0">
                <a:latin typeface="Arial MT"/>
                <a:cs typeface="Arial MT"/>
              </a:rPr>
              <a:t>DETECTION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AF8195C-54DD-450F-9F4B-C141CBBEBFE9}"/>
              </a:ext>
            </a:extLst>
          </p:cNvPr>
          <p:cNvSpPr txBox="1"/>
          <p:nvPr/>
        </p:nvSpPr>
        <p:spPr>
          <a:xfrm>
            <a:off x="3581400" y="4416501"/>
            <a:ext cx="513588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200660" indent="69342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</a:rPr>
              <a:t>			Sanjay Kumar </a:t>
            </a:r>
          </a:p>
          <a:p>
            <a:pPr marL="205740" marR="200660" indent="69342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</a:rPr>
              <a:t>			May 2020-Cohort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403986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24242"/>
                </a:solidFill>
              </a:rPr>
              <a:t>Real-World</a:t>
            </a:r>
            <a:r>
              <a:rPr sz="2800" spc="-15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Applications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46402" y="981919"/>
            <a:ext cx="6553200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Elections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Fake</a:t>
            </a:r>
            <a:r>
              <a:rPr sz="1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job</a:t>
            </a:r>
            <a:r>
              <a:rPr sz="1800" spc="-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rackets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Checking</a:t>
            </a:r>
            <a:r>
              <a:rPr sz="18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credibility</a:t>
            </a:r>
            <a:r>
              <a:rPr sz="18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of </a:t>
            </a:r>
            <a:r>
              <a:rPr sz="1800" spc="-15" dirty="0">
                <a:solidFill>
                  <a:srgbClr val="424242"/>
                </a:solidFill>
                <a:latin typeface="Arial MT"/>
                <a:cs typeface="Arial MT"/>
              </a:rPr>
              <a:t>news</a:t>
            </a:r>
            <a:r>
              <a:rPr sz="1800" spc="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links</a:t>
            </a:r>
            <a:r>
              <a:rPr sz="18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received</a:t>
            </a:r>
            <a:r>
              <a:rPr sz="18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Whatsapp</a:t>
            </a:r>
            <a:r>
              <a:rPr sz="18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,</a:t>
            </a:r>
            <a:endParaRPr sz="18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Facebook</a:t>
            </a:r>
            <a:r>
              <a:rPr sz="1800" spc="-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Twitter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AutoNum type="arabicParenR" startAt="4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24242"/>
                </a:solidFill>
                <a:latin typeface="Arial MT"/>
                <a:cs typeface="Arial MT"/>
              </a:rPr>
              <a:t>Fake</a:t>
            </a:r>
            <a:r>
              <a:rPr sz="1800" spc="-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medical </a:t>
            </a:r>
            <a:r>
              <a:rPr sz="1800" spc="-15" dirty="0">
                <a:solidFill>
                  <a:srgbClr val="424242"/>
                </a:solidFill>
                <a:latin typeface="Arial MT"/>
                <a:cs typeface="Arial MT"/>
              </a:rPr>
              <a:t>news</a:t>
            </a:r>
            <a:r>
              <a:rPr sz="18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Arial MT"/>
                <a:cs typeface="Arial MT"/>
              </a:rPr>
              <a:t>messages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515" y="2045207"/>
            <a:ext cx="3872483" cy="3098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20211"/>
            <a:ext cx="4657344" cy="1923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668528"/>
            <a:ext cx="406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24242"/>
                </a:solidFill>
              </a:rPr>
              <a:t>Case</a:t>
            </a:r>
            <a:r>
              <a:rPr sz="2800" spc="-1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Study-Job</a:t>
            </a:r>
            <a:r>
              <a:rPr sz="2800" spc="2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rackets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20572" y="1466138"/>
            <a:ext cx="7098030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790">
              <a:lnSpc>
                <a:spcPct val="114799"/>
              </a:lnSpc>
              <a:spcBef>
                <a:spcPts val="100"/>
              </a:spcBef>
            </a:pPr>
            <a:r>
              <a:rPr sz="1150" i="1" spc="-5" dirty="0">
                <a:solidFill>
                  <a:srgbClr val="0A6274"/>
                </a:solidFill>
                <a:latin typeface="Arial"/>
                <a:cs typeface="Arial"/>
              </a:rPr>
              <a:t>Fishing</a:t>
            </a:r>
            <a:r>
              <a:rPr sz="1150" i="1" spc="-10" dirty="0">
                <a:solidFill>
                  <a:srgbClr val="0A6274"/>
                </a:solidFill>
                <a:latin typeface="Arial"/>
                <a:cs typeface="Arial"/>
              </a:rPr>
              <a:t> </a:t>
            </a:r>
            <a:r>
              <a:rPr sz="1150" i="1" spc="-5" dirty="0">
                <a:solidFill>
                  <a:srgbClr val="0A6274"/>
                </a:solidFill>
                <a:latin typeface="Arial"/>
                <a:cs typeface="Arial"/>
              </a:rPr>
              <a:t>at</a:t>
            </a:r>
            <a:r>
              <a:rPr sz="1150" i="1" spc="25" dirty="0">
                <a:solidFill>
                  <a:srgbClr val="0A6274"/>
                </a:solidFill>
                <a:latin typeface="Arial"/>
                <a:cs typeface="Arial"/>
              </a:rPr>
              <a:t> </a:t>
            </a:r>
            <a:r>
              <a:rPr sz="1150" i="1" spc="-5" dirty="0">
                <a:solidFill>
                  <a:srgbClr val="0A6274"/>
                </a:solidFill>
                <a:latin typeface="Arial"/>
                <a:cs typeface="Arial"/>
              </a:rPr>
              <a:t>reputed</a:t>
            </a:r>
            <a:r>
              <a:rPr sz="1150" i="1" spc="20" dirty="0">
                <a:solidFill>
                  <a:srgbClr val="0A6274"/>
                </a:solidFill>
                <a:latin typeface="Arial"/>
                <a:cs typeface="Arial"/>
              </a:rPr>
              <a:t> </a:t>
            </a:r>
            <a:r>
              <a:rPr sz="1150" i="1" spc="-5" dirty="0">
                <a:solidFill>
                  <a:srgbClr val="0A6274"/>
                </a:solidFill>
                <a:latin typeface="Arial"/>
                <a:cs typeface="Arial"/>
              </a:rPr>
              <a:t>job</a:t>
            </a:r>
            <a:r>
              <a:rPr sz="1150" i="1" spc="5" dirty="0">
                <a:solidFill>
                  <a:srgbClr val="0A6274"/>
                </a:solidFill>
                <a:latin typeface="Arial"/>
                <a:cs typeface="Arial"/>
              </a:rPr>
              <a:t> </a:t>
            </a:r>
            <a:r>
              <a:rPr sz="1150" i="1" spc="-5" dirty="0">
                <a:solidFill>
                  <a:srgbClr val="0A6274"/>
                </a:solidFill>
                <a:latin typeface="Arial"/>
                <a:cs typeface="Arial"/>
              </a:rPr>
              <a:t>portals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: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Another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5" dirty="0">
                <a:solidFill>
                  <a:srgbClr val="0A6274"/>
                </a:solidFill>
                <a:latin typeface="Arial MT"/>
                <a:cs typeface="Arial MT"/>
              </a:rPr>
              <a:t>way</a:t>
            </a:r>
            <a:r>
              <a:rPr sz="1150" spc="3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conning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job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 aspirants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is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through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reputed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job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 portals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where </a:t>
            </a:r>
            <a:r>
              <a:rPr sz="1150" spc="-30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racketeers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fish</a:t>
            </a:r>
            <a:r>
              <a:rPr sz="1150" spc="-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for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personal details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job</a:t>
            </a:r>
            <a:r>
              <a:rPr sz="1150" spc="-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seekers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and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exploit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them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later.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 indent="40640" algn="just">
              <a:lnSpc>
                <a:spcPct val="114799"/>
              </a:lnSpc>
            </a:pP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"They build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a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database of critical personal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information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 unsuspecting candidates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which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can be dangerously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misused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at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a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later point,” says Chakraborty.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In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June, police arrested three 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men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from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Kavi Nagar in Ghaziabad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for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allegedly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cheating several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job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seekers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around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Rs 3.5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crore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in the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last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two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years.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 MT"/>
              <a:cs typeface="Arial MT"/>
            </a:endParaRPr>
          </a:p>
          <a:p>
            <a:pPr marL="12700" marR="70485" indent="40640">
              <a:lnSpc>
                <a:spcPct val="114799"/>
              </a:lnSpc>
            </a:pP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mastermind</a:t>
            </a:r>
            <a:r>
              <a:rPr sz="1150" spc="-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racket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posed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on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Naukri.com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as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representative</a:t>
            </a:r>
            <a:r>
              <a:rPr sz="1150" spc="3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fictitious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companies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such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as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Idea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International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and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Entomace</a:t>
            </a:r>
            <a:r>
              <a:rPr sz="1150" spc="-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Technology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India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Pvt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Ltd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and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posted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jobs.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He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would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collect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personal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data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of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candidates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5" dirty="0">
                <a:solidFill>
                  <a:srgbClr val="0A6274"/>
                </a:solidFill>
                <a:latin typeface="Arial MT"/>
                <a:cs typeface="Arial MT"/>
              </a:rPr>
              <a:t>who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applied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to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those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jobs.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Later,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he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would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send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them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fake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interview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letters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from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big,</a:t>
            </a:r>
            <a:r>
              <a:rPr sz="1150" spc="1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well-known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companies.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He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wanted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candidates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to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pay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through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Paytm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for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fixing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</a:t>
            </a:r>
            <a:r>
              <a:rPr sz="1150" spc="2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interviews</a:t>
            </a:r>
            <a:r>
              <a:rPr sz="1150" spc="5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A6274"/>
                </a:solidFill>
                <a:latin typeface="Arial MT"/>
                <a:cs typeface="Arial MT"/>
              </a:rPr>
              <a:t>so</a:t>
            </a:r>
            <a:r>
              <a:rPr sz="1150" spc="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they</a:t>
            </a:r>
            <a:r>
              <a:rPr sz="1150" spc="1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0A6274"/>
                </a:solidFill>
                <a:latin typeface="Arial MT"/>
                <a:cs typeface="Arial MT"/>
              </a:rPr>
              <a:t>would</a:t>
            </a:r>
            <a:r>
              <a:rPr sz="1150" spc="3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get</a:t>
            </a:r>
            <a:r>
              <a:rPr sz="1150" spc="25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those </a:t>
            </a:r>
            <a:r>
              <a:rPr sz="1150" spc="-300" dirty="0">
                <a:solidFill>
                  <a:srgbClr val="0A6274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0A6274"/>
                </a:solidFill>
                <a:latin typeface="Arial MT"/>
                <a:cs typeface="Arial MT"/>
              </a:rPr>
              <a:t>jobs.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668528"/>
            <a:ext cx="4628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24242"/>
                </a:solidFill>
              </a:rPr>
              <a:t>Real-World</a:t>
            </a:r>
            <a:r>
              <a:rPr sz="280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Implementation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89280">
              <a:lnSpc>
                <a:spcPct val="114999"/>
              </a:lnSpc>
              <a:spcBef>
                <a:spcPts val="100"/>
              </a:spcBef>
            </a:pPr>
            <a:r>
              <a:rPr spc="5" dirty="0"/>
              <a:t>To</a:t>
            </a:r>
            <a:r>
              <a:rPr spc="-15" dirty="0"/>
              <a:t> </a:t>
            </a:r>
            <a:r>
              <a:rPr spc="-5" dirty="0"/>
              <a:t>implement</a:t>
            </a:r>
            <a:r>
              <a:rPr spc="15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real</a:t>
            </a:r>
            <a:r>
              <a:rPr spc="10" dirty="0"/>
              <a:t> </a:t>
            </a:r>
            <a:r>
              <a:rPr spc="-5" dirty="0"/>
              <a:t>life,</a:t>
            </a:r>
            <a:r>
              <a:rPr spc="5" dirty="0"/>
              <a:t> </a:t>
            </a:r>
            <a:r>
              <a:rPr spc="-25" dirty="0"/>
              <a:t>we</a:t>
            </a:r>
            <a:r>
              <a:rPr spc="30" dirty="0"/>
              <a:t> </a:t>
            </a:r>
            <a:r>
              <a:rPr spc="-5" dirty="0"/>
              <a:t>can</a:t>
            </a:r>
            <a:r>
              <a:rPr spc="5" dirty="0"/>
              <a:t> </a:t>
            </a:r>
            <a:r>
              <a:rPr spc="-5" dirty="0"/>
              <a:t>make a</a:t>
            </a:r>
            <a:r>
              <a:rPr dirty="0"/>
              <a:t> </a:t>
            </a:r>
            <a:r>
              <a:rPr spc="-5" dirty="0"/>
              <a:t>mobile</a:t>
            </a:r>
            <a:r>
              <a:rPr spc="5" dirty="0"/>
              <a:t> </a:t>
            </a:r>
            <a:r>
              <a:rPr spc="-5" dirty="0"/>
              <a:t>app</a:t>
            </a:r>
            <a:r>
              <a:rPr spc="10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a </a:t>
            </a:r>
            <a:r>
              <a:rPr spc="-484" dirty="0"/>
              <a:t> </a:t>
            </a:r>
            <a:r>
              <a:rPr spc="-5" dirty="0"/>
              <a:t>Whatsapp-integrated</a:t>
            </a:r>
            <a:r>
              <a:rPr spc="15" dirty="0"/>
              <a:t> </a:t>
            </a:r>
            <a:r>
              <a:rPr spc="-5" dirty="0"/>
              <a:t>feature.</a:t>
            </a:r>
          </a:p>
          <a:p>
            <a:pPr marL="389255" marR="5080">
              <a:lnSpc>
                <a:spcPct val="114999"/>
              </a:lnSpc>
              <a:spcBef>
                <a:spcPts val="1610"/>
              </a:spcBef>
            </a:pPr>
            <a:r>
              <a:rPr spc="-5" dirty="0"/>
              <a:t>Users</a:t>
            </a:r>
            <a:r>
              <a:rPr dirty="0"/>
              <a:t> </a:t>
            </a:r>
            <a:r>
              <a:rPr spc="-15" dirty="0"/>
              <a:t>would</a:t>
            </a:r>
            <a:r>
              <a:rPr spc="55" dirty="0"/>
              <a:t> </a:t>
            </a:r>
            <a:r>
              <a:rPr spc="-5" dirty="0"/>
              <a:t>simply</a:t>
            </a:r>
            <a:r>
              <a:rPr dirty="0"/>
              <a:t> </a:t>
            </a:r>
            <a:r>
              <a:rPr spc="-5" dirty="0"/>
              <a:t>enter</a:t>
            </a:r>
            <a:r>
              <a:rPr spc="10" dirty="0"/>
              <a:t> </a:t>
            </a:r>
            <a:r>
              <a:rPr spc="-5" dirty="0"/>
              <a:t>the link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5" dirty="0"/>
              <a:t>news</a:t>
            </a:r>
            <a:r>
              <a:rPr spc="55" dirty="0"/>
              <a:t> </a:t>
            </a:r>
            <a:r>
              <a:rPr spc="-10" dirty="0"/>
              <a:t>website</a:t>
            </a:r>
            <a:r>
              <a:rPr spc="5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be</a:t>
            </a:r>
            <a:r>
              <a:rPr spc="10" dirty="0"/>
              <a:t> </a:t>
            </a:r>
            <a:r>
              <a:rPr spc="-5" dirty="0"/>
              <a:t>able</a:t>
            </a:r>
            <a:r>
              <a:rPr spc="10" dirty="0"/>
              <a:t> </a:t>
            </a:r>
            <a:r>
              <a:rPr dirty="0"/>
              <a:t>to </a:t>
            </a:r>
            <a:r>
              <a:rPr spc="-484" dirty="0"/>
              <a:t> </a:t>
            </a:r>
            <a:r>
              <a:rPr spc="-5" dirty="0"/>
              <a:t>verify</a:t>
            </a:r>
            <a:r>
              <a:rPr dirty="0"/>
              <a:t> </a:t>
            </a:r>
            <a:r>
              <a:rPr spc="-10" dirty="0"/>
              <a:t>whether</a:t>
            </a:r>
            <a:r>
              <a:rPr spc="5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5" dirty="0"/>
              <a:t>news</a:t>
            </a:r>
            <a:r>
              <a:rPr spc="50" dirty="0"/>
              <a:t> </a:t>
            </a:r>
            <a:r>
              <a:rPr spc="-10" dirty="0"/>
              <a:t>website</a:t>
            </a:r>
            <a:r>
              <a:rPr spc="45" dirty="0"/>
              <a:t> </a:t>
            </a:r>
            <a:r>
              <a:rPr spc="-5" dirty="0"/>
              <a:t>is</a:t>
            </a:r>
            <a:r>
              <a:rPr dirty="0"/>
              <a:t> true</a:t>
            </a:r>
            <a:r>
              <a:rPr spc="-10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fake.</a:t>
            </a:r>
          </a:p>
          <a:p>
            <a:pPr marL="389255" marR="339725">
              <a:lnSpc>
                <a:spcPct val="115100"/>
              </a:lnSpc>
              <a:spcBef>
                <a:spcPts val="1590"/>
              </a:spcBef>
            </a:pPr>
            <a:r>
              <a:rPr dirty="0"/>
              <a:t>In </a:t>
            </a:r>
            <a:r>
              <a:rPr spc="-5" dirty="0"/>
              <a:t>the future, our</a:t>
            </a:r>
            <a:r>
              <a:rPr spc="10" dirty="0"/>
              <a:t> </a:t>
            </a:r>
            <a:r>
              <a:rPr spc="-5" dirty="0"/>
              <a:t>improved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could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spc="-5" dirty="0"/>
              <a:t>consider</a:t>
            </a:r>
            <a:r>
              <a:rPr spc="10" dirty="0"/>
              <a:t> </a:t>
            </a:r>
            <a:r>
              <a:rPr spc="-5" dirty="0"/>
              <a:t>individual </a:t>
            </a:r>
            <a:r>
              <a:rPr spc="-484" dirty="0"/>
              <a:t> </a:t>
            </a:r>
            <a:r>
              <a:rPr spc="-15" dirty="0"/>
              <a:t>news</a:t>
            </a:r>
            <a:r>
              <a:rPr spc="50" dirty="0"/>
              <a:t> </a:t>
            </a:r>
            <a:r>
              <a:rPr spc="-5" dirty="0"/>
              <a:t>stories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just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news</a:t>
            </a:r>
            <a:r>
              <a:rPr spc="35" dirty="0"/>
              <a:t> </a:t>
            </a:r>
            <a:r>
              <a:rPr spc="-10" dirty="0"/>
              <a:t>website</a:t>
            </a:r>
            <a:r>
              <a:rPr spc="4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a </a:t>
            </a:r>
            <a:r>
              <a:rPr spc="-15" dirty="0"/>
              <a:t>whole.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309871"/>
            <a:ext cx="231775" cy="833755"/>
            <a:chOff x="0" y="4309871"/>
            <a:chExt cx="231775" cy="833755"/>
          </a:xfrm>
        </p:grpSpPr>
        <p:sp>
          <p:nvSpPr>
            <p:cNvPr id="4" name="object 4"/>
            <p:cNvSpPr/>
            <p:nvPr/>
          </p:nvSpPr>
          <p:spPr>
            <a:xfrm>
              <a:off x="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26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856" y="4099559"/>
            <a:ext cx="231775" cy="1043940"/>
            <a:chOff x="371856" y="4099559"/>
            <a:chExt cx="231775" cy="1043940"/>
          </a:xfrm>
        </p:grpSpPr>
        <p:sp>
          <p:nvSpPr>
            <p:cNvPr id="7" name="object 7"/>
            <p:cNvSpPr/>
            <p:nvPr/>
          </p:nvSpPr>
          <p:spPr>
            <a:xfrm>
              <a:off x="371856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13" y="33909"/>
                  </a:lnTo>
                  <a:lnTo>
                    <a:pt x="160896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187" y="4309871"/>
            <a:ext cx="231775" cy="833755"/>
            <a:chOff x="742187" y="4309871"/>
            <a:chExt cx="231775" cy="833755"/>
          </a:xfrm>
        </p:grpSpPr>
        <p:sp>
          <p:nvSpPr>
            <p:cNvPr id="10" name="object 10"/>
            <p:cNvSpPr/>
            <p:nvPr/>
          </p:nvSpPr>
          <p:spPr>
            <a:xfrm>
              <a:off x="7421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39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044" y="4518659"/>
            <a:ext cx="231775" cy="624840"/>
            <a:chOff x="1114044" y="4518659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0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04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232" y="4099559"/>
            <a:ext cx="231775" cy="1043940"/>
            <a:chOff x="1856232" y="4099559"/>
            <a:chExt cx="231775" cy="1043940"/>
          </a:xfrm>
        </p:grpSpPr>
        <p:sp>
          <p:nvSpPr>
            <p:cNvPr id="16" name="object 16"/>
            <p:cNvSpPr/>
            <p:nvPr/>
          </p:nvSpPr>
          <p:spPr>
            <a:xfrm>
              <a:off x="18562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896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23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088" y="4309871"/>
            <a:ext cx="231775" cy="833755"/>
            <a:chOff x="2228088" y="4309871"/>
            <a:chExt cx="231775" cy="833755"/>
          </a:xfrm>
        </p:grpSpPr>
        <p:sp>
          <p:nvSpPr>
            <p:cNvPr id="19" name="object 19"/>
            <p:cNvSpPr/>
            <p:nvPr/>
          </p:nvSpPr>
          <p:spPr>
            <a:xfrm>
              <a:off x="22280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0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944" y="4518659"/>
            <a:ext cx="231775" cy="624840"/>
            <a:chOff x="2599944" y="4518659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9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994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32" y="4099559"/>
            <a:ext cx="231775" cy="1043940"/>
            <a:chOff x="3342132" y="4099559"/>
            <a:chExt cx="231775" cy="1043940"/>
          </a:xfrm>
        </p:grpSpPr>
        <p:sp>
          <p:nvSpPr>
            <p:cNvPr id="25" name="object 25"/>
            <p:cNvSpPr/>
            <p:nvPr/>
          </p:nvSpPr>
          <p:spPr>
            <a:xfrm>
              <a:off x="33421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21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988" y="4309871"/>
            <a:ext cx="231775" cy="833755"/>
            <a:chOff x="3713988" y="4309871"/>
            <a:chExt cx="231775" cy="833755"/>
          </a:xfrm>
        </p:grpSpPr>
        <p:sp>
          <p:nvSpPr>
            <p:cNvPr id="28" name="object 28"/>
            <p:cNvSpPr/>
            <p:nvPr/>
          </p:nvSpPr>
          <p:spPr>
            <a:xfrm>
              <a:off x="37139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900" y="4309871"/>
            <a:ext cx="231775" cy="833755"/>
            <a:chOff x="1485900" y="4309871"/>
            <a:chExt cx="231775" cy="833755"/>
          </a:xfrm>
        </p:grpSpPr>
        <p:sp>
          <p:nvSpPr>
            <p:cNvPr id="31" name="object 31"/>
            <p:cNvSpPr/>
            <p:nvPr/>
          </p:nvSpPr>
          <p:spPr>
            <a:xfrm>
              <a:off x="148590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90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320" y="4518659"/>
            <a:ext cx="231775" cy="624840"/>
            <a:chOff x="4084320" y="4518659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3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276" y="4309871"/>
            <a:ext cx="231775" cy="833755"/>
            <a:chOff x="2970276" y="4309871"/>
            <a:chExt cx="231775" cy="833755"/>
          </a:xfrm>
        </p:grpSpPr>
        <p:sp>
          <p:nvSpPr>
            <p:cNvPr id="37" name="object 37"/>
            <p:cNvSpPr/>
            <p:nvPr/>
          </p:nvSpPr>
          <p:spPr>
            <a:xfrm>
              <a:off x="29702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02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176" y="4309871"/>
            <a:ext cx="231775" cy="833755"/>
            <a:chOff x="4456176" y="4309871"/>
            <a:chExt cx="231775" cy="833755"/>
          </a:xfrm>
        </p:grpSpPr>
        <p:sp>
          <p:nvSpPr>
            <p:cNvPr id="40" name="object 40"/>
            <p:cNvSpPr/>
            <p:nvPr/>
          </p:nvSpPr>
          <p:spPr>
            <a:xfrm>
              <a:off x="44561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1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8032" y="4099559"/>
            <a:ext cx="231775" cy="1043940"/>
            <a:chOff x="4828032" y="4099559"/>
            <a:chExt cx="231775" cy="1043940"/>
          </a:xfrm>
        </p:grpSpPr>
        <p:sp>
          <p:nvSpPr>
            <p:cNvPr id="43" name="object 43"/>
            <p:cNvSpPr/>
            <p:nvPr/>
          </p:nvSpPr>
          <p:spPr>
            <a:xfrm>
              <a:off x="48280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0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364" y="4309871"/>
            <a:ext cx="231775" cy="833755"/>
            <a:chOff x="5198364" y="4309871"/>
            <a:chExt cx="231775" cy="833755"/>
          </a:xfrm>
        </p:grpSpPr>
        <p:sp>
          <p:nvSpPr>
            <p:cNvPr id="46" name="object 46"/>
            <p:cNvSpPr/>
            <p:nvPr/>
          </p:nvSpPr>
          <p:spPr>
            <a:xfrm>
              <a:off x="51983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836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20" y="4518659"/>
            <a:ext cx="231775" cy="624840"/>
            <a:chOff x="5570220" y="4518659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2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2076" y="4309871"/>
            <a:ext cx="231775" cy="833755"/>
            <a:chOff x="5942076" y="4309871"/>
            <a:chExt cx="231775" cy="833755"/>
          </a:xfrm>
        </p:grpSpPr>
        <p:sp>
          <p:nvSpPr>
            <p:cNvPr id="52" name="object 52"/>
            <p:cNvSpPr/>
            <p:nvPr/>
          </p:nvSpPr>
          <p:spPr>
            <a:xfrm>
              <a:off x="59420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0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2408" y="4099559"/>
            <a:ext cx="231775" cy="1043940"/>
            <a:chOff x="6312408" y="4099559"/>
            <a:chExt cx="231775" cy="1043940"/>
          </a:xfrm>
        </p:grpSpPr>
        <p:sp>
          <p:nvSpPr>
            <p:cNvPr id="55" name="object 55"/>
            <p:cNvSpPr/>
            <p:nvPr/>
          </p:nvSpPr>
          <p:spPr>
            <a:xfrm>
              <a:off x="63124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2408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264" y="4309871"/>
            <a:ext cx="231775" cy="833755"/>
            <a:chOff x="6684264" y="4309871"/>
            <a:chExt cx="231775" cy="833755"/>
          </a:xfrm>
        </p:grpSpPr>
        <p:sp>
          <p:nvSpPr>
            <p:cNvPr id="58" name="object 58"/>
            <p:cNvSpPr/>
            <p:nvPr/>
          </p:nvSpPr>
          <p:spPr>
            <a:xfrm>
              <a:off x="66842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2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6119" y="4518659"/>
            <a:ext cx="231775" cy="624840"/>
            <a:chOff x="7056119" y="4518659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61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19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307" y="4099559"/>
            <a:ext cx="231775" cy="1043940"/>
            <a:chOff x="7798307" y="4099559"/>
            <a:chExt cx="231775" cy="1043940"/>
          </a:xfrm>
        </p:grpSpPr>
        <p:sp>
          <p:nvSpPr>
            <p:cNvPr id="64" name="object 64"/>
            <p:cNvSpPr/>
            <p:nvPr/>
          </p:nvSpPr>
          <p:spPr>
            <a:xfrm>
              <a:off x="77983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830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70164" y="4309871"/>
            <a:ext cx="231775" cy="833755"/>
            <a:chOff x="8170164" y="4309871"/>
            <a:chExt cx="231775" cy="833755"/>
          </a:xfrm>
        </p:grpSpPr>
        <p:sp>
          <p:nvSpPr>
            <p:cNvPr id="67" name="object 67"/>
            <p:cNvSpPr/>
            <p:nvPr/>
          </p:nvSpPr>
          <p:spPr>
            <a:xfrm>
              <a:off x="81701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01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6452" y="4309871"/>
            <a:ext cx="231775" cy="833755"/>
            <a:chOff x="7426452" y="4309871"/>
            <a:chExt cx="231775" cy="833755"/>
          </a:xfrm>
        </p:grpSpPr>
        <p:sp>
          <p:nvSpPr>
            <p:cNvPr id="70" name="object 70"/>
            <p:cNvSpPr/>
            <p:nvPr/>
          </p:nvSpPr>
          <p:spPr>
            <a:xfrm>
              <a:off x="74264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45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0495" y="4518659"/>
            <a:ext cx="231775" cy="624840"/>
            <a:chOff x="8540495" y="4518659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0496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0495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352" y="4309871"/>
            <a:ext cx="231775" cy="833755"/>
            <a:chOff x="8912352" y="4309871"/>
            <a:chExt cx="231775" cy="833755"/>
          </a:xfrm>
        </p:grpSpPr>
        <p:sp>
          <p:nvSpPr>
            <p:cNvPr id="76" name="object 76"/>
            <p:cNvSpPr/>
            <p:nvPr/>
          </p:nvSpPr>
          <p:spPr>
            <a:xfrm>
              <a:off x="89123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2352" y="4937759"/>
              <a:ext cx="231648" cy="205740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70" dirty="0"/>
              <a:t> </a:t>
            </a:r>
            <a:r>
              <a:rPr spc="-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888237"/>
            <a:ext cx="61118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24242"/>
                </a:solidFill>
              </a:rPr>
              <a:t>How</a:t>
            </a:r>
            <a:r>
              <a:rPr sz="2800" spc="-1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many</a:t>
            </a:r>
            <a:r>
              <a:rPr sz="2800" spc="1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of</a:t>
            </a:r>
            <a:r>
              <a:rPr sz="2800" spc="10" dirty="0">
                <a:solidFill>
                  <a:srgbClr val="424242"/>
                </a:solidFill>
              </a:rPr>
              <a:t> </a:t>
            </a:r>
            <a:r>
              <a:rPr sz="2800" spc="-15" dirty="0">
                <a:solidFill>
                  <a:srgbClr val="424242"/>
                </a:solidFill>
              </a:rPr>
              <a:t>you</a:t>
            </a:r>
            <a:r>
              <a:rPr sz="2800" spc="3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receive</a:t>
            </a:r>
            <a:r>
              <a:rPr sz="2800" spc="1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forwarded </a:t>
            </a:r>
            <a:r>
              <a:rPr sz="2800" spc="-765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news</a:t>
            </a:r>
            <a:r>
              <a:rPr sz="2800" spc="5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on</a:t>
            </a:r>
            <a:r>
              <a:rPr sz="2800" dirty="0">
                <a:solidFill>
                  <a:srgbClr val="424242"/>
                </a:solidFill>
              </a:rPr>
              <a:t> </a:t>
            </a:r>
            <a:r>
              <a:rPr sz="2800" spc="-5" dirty="0">
                <a:solidFill>
                  <a:srgbClr val="424242"/>
                </a:solidFill>
              </a:rPr>
              <a:t>Whatsapp?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1964435"/>
            <a:ext cx="5605272" cy="2845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822" y="1585086"/>
            <a:ext cx="683768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600" spc="15" dirty="0">
                <a:solidFill>
                  <a:srgbClr val="424242"/>
                </a:solidFill>
              </a:rPr>
              <a:t>How many </a:t>
            </a:r>
            <a:r>
              <a:rPr sz="2600" spc="10" dirty="0">
                <a:solidFill>
                  <a:srgbClr val="424242"/>
                </a:solidFill>
              </a:rPr>
              <a:t>of </a:t>
            </a:r>
            <a:r>
              <a:rPr sz="2600" dirty="0">
                <a:solidFill>
                  <a:srgbClr val="424242"/>
                </a:solidFill>
              </a:rPr>
              <a:t>you </a:t>
            </a:r>
            <a:r>
              <a:rPr sz="2600" spc="10" dirty="0">
                <a:solidFill>
                  <a:srgbClr val="424242"/>
                </a:solidFill>
              </a:rPr>
              <a:t>verify </a:t>
            </a:r>
            <a:r>
              <a:rPr sz="2600" spc="15" dirty="0">
                <a:solidFill>
                  <a:srgbClr val="424242"/>
                </a:solidFill>
              </a:rPr>
              <a:t>each and every </a:t>
            </a:r>
            <a:r>
              <a:rPr sz="2600" spc="20" dirty="0">
                <a:solidFill>
                  <a:srgbClr val="424242"/>
                </a:solidFill>
              </a:rPr>
              <a:t> </a:t>
            </a:r>
            <a:r>
              <a:rPr sz="2600" spc="15" dirty="0">
                <a:solidFill>
                  <a:srgbClr val="424242"/>
                </a:solidFill>
              </a:rPr>
              <a:t>piece</a:t>
            </a:r>
            <a:r>
              <a:rPr sz="2600" spc="-15" dirty="0">
                <a:solidFill>
                  <a:srgbClr val="424242"/>
                </a:solidFill>
              </a:rPr>
              <a:t> </a:t>
            </a:r>
            <a:r>
              <a:rPr sz="2600" spc="10" dirty="0">
                <a:solidFill>
                  <a:srgbClr val="424242"/>
                </a:solidFill>
              </a:rPr>
              <a:t>of</a:t>
            </a:r>
            <a:r>
              <a:rPr sz="2600" spc="-15" dirty="0">
                <a:solidFill>
                  <a:srgbClr val="424242"/>
                </a:solidFill>
              </a:rPr>
              <a:t> </a:t>
            </a:r>
            <a:r>
              <a:rPr sz="2600" spc="25" dirty="0">
                <a:solidFill>
                  <a:srgbClr val="424242"/>
                </a:solidFill>
              </a:rPr>
              <a:t>news</a:t>
            </a:r>
            <a:r>
              <a:rPr sz="2600" spc="-35" dirty="0">
                <a:solidFill>
                  <a:srgbClr val="424242"/>
                </a:solidFill>
              </a:rPr>
              <a:t> </a:t>
            </a:r>
            <a:r>
              <a:rPr sz="2600" spc="5" dirty="0">
                <a:solidFill>
                  <a:srgbClr val="424242"/>
                </a:solidFill>
              </a:rPr>
              <a:t>you</a:t>
            </a:r>
            <a:r>
              <a:rPr sz="2600" spc="20" dirty="0">
                <a:solidFill>
                  <a:srgbClr val="424242"/>
                </a:solidFill>
              </a:rPr>
              <a:t> </a:t>
            </a:r>
            <a:r>
              <a:rPr sz="2600" spc="10" dirty="0">
                <a:solidFill>
                  <a:srgbClr val="424242"/>
                </a:solidFill>
              </a:rPr>
              <a:t>read</a:t>
            </a:r>
            <a:r>
              <a:rPr sz="2600" spc="5" dirty="0">
                <a:solidFill>
                  <a:srgbClr val="424242"/>
                </a:solidFill>
              </a:rPr>
              <a:t> </a:t>
            </a:r>
            <a:r>
              <a:rPr sz="2600" spc="10" dirty="0">
                <a:solidFill>
                  <a:srgbClr val="424242"/>
                </a:solidFill>
              </a:rPr>
              <a:t>before</a:t>
            </a:r>
            <a:r>
              <a:rPr sz="2600" spc="-15" dirty="0">
                <a:solidFill>
                  <a:srgbClr val="424242"/>
                </a:solidFill>
              </a:rPr>
              <a:t> </a:t>
            </a:r>
            <a:r>
              <a:rPr sz="2600" spc="10" dirty="0">
                <a:solidFill>
                  <a:srgbClr val="424242"/>
                </a:solidFill>
              </a:rPr>
              <a:t>believing</a:t>
            </a:r>
            <a:r>
              <a:rPr sz="2600" spc="-40" dirty="0">
                <a:solidFill>
                  <a:srgbClr val="424242"/>
                </a:solidFill>
              </a:rPr>
              <a:t> </a:t>
            </a:r>
            <a:r>
              <a:rPr sz="2600" spc="10" dirty="0">
                <a:solidFill>
                  <a:srgbClr val="424242"/>
                </a:solidFill>
              </a:rPr>
              <a:t>it?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927354"/>
            <a:ext cx="6869430" cy="810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5"/>
              </a:spcBef>
            </a:pPr>
            <a:r>
              <a:rPr sz="2550" spc="15" dirty="0">
                <a:solidFill>
                  <a:srgbClr val="424242"/>
                </a:solidFill>
              </a:rPr>
              <a:t>Research</a:t>
            </a:r>
            <a:r>
              <a:rPr sz="2550" spc="-20" dirty="0">
                <a:solidFill>
                  <a:srgbClr val="424242"/>
                </a:solidFill>
              </a:rPr>
              <a:t> </a:t>
            </a:r>
            <a:r>
              <a:rPr sz="2550" spc="20" dirty="0">
                <a:solidFill>
                  <a:srgbClr val="424242"/>
                </a:solidFill>
              </a:rPr>
              <a:t>shows</a:t>
            </a:r>
            <a:r>
              <a:rPr sz="2550" spc="-30" dirty="0">
                <a:solidFill>
                  <a:srgbClr val="424242"/>
                </a:solidFill>
              </a:rPr>
              <a:t> </a:t>
            </a:r>
            <a:r>
              <a:rPr sz="2550" spc="10" dirty="0">
                <a:solidFill>
                  <a:srgbClr val="424242"/>
                </a:solidFill>
              </a:rPr>
              <a:t>that</a:t>
            </a:r>
            <a:r>
              <a:rPr sz="2550" spc="5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1 </a:t>
            </a:r>
            <a:r>
              <a:rPr sz="2550" spc="10" dirty="0">
                <a:solidFill>
                  <a:srgbClr val="424242"/>
                </a:solidFill>
              </a:rPr>
              <a:t>in</a:t>
            </a:r>
            <a:r>
              <a:rPr sz="2550" spc="-5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2</a:t>
            </a:r>
            <a:r>
              <a:rPr sz="2550" spc="5" dirty="0">
                <a:solidFill>
                  <a:srgbClr val="424242"/>
                </a:solidFill>
              </a:rPr>
              <a:t> </a:t>
            </a:r>
            <a:r>
              <a:rPr sz="2550" spc="10" dirty="0">
                <a:solidFill>
                  <a:srgbClr val="424242"/>
                </a:solidFill>
              </a:rPr>
              <a:t>Indians</a:t>
            </a:r>
            <a:r>
              <a:rPr sz="2550" spc="-10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receives </a:t>
            </a:r>
            <a:r>
              <a:rPr sz="2550" spc="-695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fake</a:t>
            </a:r>
            <a:r>
              <a:rPr sz="2550" dirty="0">
                <a:solidFill>
                  <a:srgbClr val="424242"/>
                </a:solidFill>
              </a:rPr>
              <a:t> </a:t>
            </a:r>
            <a:r>
              <a:rPr sz="2550" spc="20" dirty="0">
                <a:solidFill>
                  <a:srgbClr val="424242"/>
                </a:solidFill>
              </a:rPr>
              <a:t>news</a:t>
            </a:r>
            <a:r>
              <a:rPr sz="2550" spc="-20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via</a:t>
            </a:r>
            <a:r>
              <a:rPr sz="2550" spc="-10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Whatsapp</a:t>
            </a:r>
            <a:r>
              <a:rPr sz="2550" spc="-10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and</a:t>
            </a:r>
            <a:r>
              <a:rPr sz="2550" spc="5" dirty="0">
                <a:solidFill>
                  <a:srgbClr val="424242"/>
                </a:solidFill>
              </a:rPr>
              <a:t> </a:t>
            </a:r>
            <a:r>
              <a:rPr sz="2550" spc="15" dirty="0">
                <a:solidFill>
                  <a:srgbClr val="424242"/>
                </a:solidFill>
              </a:rPr>
              <a:t>Facebook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1382649" y="1844497"/>
            <a:ext cx="454660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800" b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per </a:t>
            </a:r>
            <a:r>
              <a:rPr sz="800" b="1" spc="1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424242"/>
                </a:solidFill>
                <a:latin typeface="Arial"/>
                <a:cs typeface="Arial"/>
              </a:rPr>
              <a:t>survey</a:t>
            </a:r>
            <a:r>
              <a:rPr sz="800" b="1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Social Media</a:t>
            </a:r>
            <a:r>
              <a:rPr sz="800" b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Matters</a:t>
            </a:r>
            <a:r>
              <a:rPr sz="800" b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800" b="1" spc="5" dirty="0">
                <a:solidFill>
                  <a:srgbClr val="424242"/>
                </a:solidFill>
                <a:latin typeface="Arial"/>
                <a:cs typeface="Arial"/>
              </a:rPr>
              <a:t> Institute</a:t>
            </a:r>
            <a:r>
              <a:rPr sz="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for Governance,</a:t>
            </a:r>
            <a:r>
              <a:rPr sz="800" b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424242"/>
                </a:solidFill>
                <a:latin typeface="Arial"/>
                <a:cs typeface="Arial"/>
              </a:rPr>
              <a:t>Policies </a:t>
            </a:r>
            <a:r>
              <a:rPr sz="800" b="1" spc="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800" b="1" spc="5" dirty="0">
                <a:solidFill>
                  <a:srgbClr val="424242"/>
                </a:solidFill>
                <a:latin typeface="Arial"/>
                <a:cs typeface="Arial"/>
              </a:rPr>
              <a:t> Politics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649" y="2955417"/>
            <a:ext cx="6784340" cy="789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5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1200" b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424242"/>
                </a:solidFill>
                <a:latin typeface="Arial"/>
                <a:cs typeface="Arial"/>
              </a:rPr>
              <a:t>WHY</a:t>
            </a:r>
            <a:r>
              <a:rPr sz="1200" b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24242"/>
                </a:solidFill>
                <a:latin typeface="Arial"/>
                <a:cs typeface="Arial"/>
              </a:rPr>
              <a:t>IS IDENTIFYING</a:t>
            </a:r>
            <a:r>
              <a:rPr sz="1200" b="1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424242"/>
                </a:solidFill>
                <a:latin typeface="Arial"/>
                <a:cs typeface="Arial"/>
              </a:rPr>
              <a:t>FAKE</a:t>
            </a:r>
            <a:r>
              <a:rPr sz="1200" b="1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424242"/>
                </a:solidFill>
                <a:latin typeface="Arial"/>
                <a:cs typeface="Arial"/>
              </a:rPr>
              <a:t>NEWS</a:t>
            </a:r>
            <a:r>
              <a:rPr sz="1200" b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424242"/>
                </a:solidFill>
                <a:latin typeface="Arial"/>
                <a:cs typeface="Arial"/>
              </a:rPr>
              <a:t>IMPORTANT?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Because</a:t>
            </a:r>
            <a:r>
              <a:rPr sz="1200" spc="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when</a:t>
            </a:r>
            <a:r>
              <a:rPr sz="1200" spc="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we</a:t>
            </a:r>
            <a:r>
              <a:rPr sz="1200" spc="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Arial MT"/>
                <a:cs typeface="Arial MT"/>
              </a:rPr>
              <a:t>don’t,</a:t>
            </a:r>
            <a:r>
              <a:rPr sz="1200" spc="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we</a:t>
            </a:r>
            <a:r>
              <a:rPr sz="1200" spc="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can</a:t>
            </a:r>
            <a:r>
              <a:rPr sz="1200" spc="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sz="1200" spc="5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b="1" spc="15" dirty="0">
                <a:solidFill>
                  <a:srgbClr val="424242"/>
                </a:solidFill>
                <a:latin typeface="Arial"/>
                <a:cs typeface="Arial"/>
              </a:rPr>
              <a:t>fooled</a:t>
            </a:r>
            <a:r>
              <a:rPr sz="1200" b="1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b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24242"/>
                </a:solidFill>
                <a:latin typeface="Arial"/>
                <a:cs typeface="Arial"/>
              </a:rPr>
              <a:t>manipulated-</a:t>
            </a:r>
            <a:r>
              <a:rPr sz="1200" b="1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into</a:t>
            </a:r>
            <a:r>
              <a:rPr sz="12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worsening</a:t>
            </a:r>
            <a:r>
              <a:rPr sz="1200" spc="6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existing</a:t>
            </a:r>
            <a:r>
              <a:rPr sz="1200" spc="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stereotypes,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getting</a:t>
            </a:r>
            <a:r>
              <a:rPr sz="12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worried</a:t>
            </a:r>
            <a:r>
              <a:rPr sz="1200" spc="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about</a:t>
            </a:r>
            <a:r>
              <a:rPr sz="1200" spc="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fake</a:t>
            </a:r>
            <a:r>
              <a:rPr sz="1200" spc="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disease</a:t>
            </a:r>
            <a:r>
              <a:rPr sz="1200" spc="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epidemics,</a:t>
            </a:r>
            <a:r>
              <a:rPr sz="12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or</a:t>
            </a:r>
            <a:r>
              <a:rPr sz="1200" spc="2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even</a:t>
            </a:r>
            <a:r>
              <a:rPr sz="12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influencing</a:t>
            </a:r>
            <a:r>
              <a:rPr sz="1200" spc="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whom</a:t>
            </a:r>
            <a:r>
              <a:rPr sz="1200" spc="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we</a:t>
            </a:r>
            <a:r>
              <a:rPr sz="1200" spc="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vote</a:t>
            </a:r>
            <a:r>
              <a:rPr sz="1200" spc="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for.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51814"/>
            <a:ext cx="7219188" cy="5039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598423"/>
            <a:ext cx="6677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24242"/>
                </a:solidFill>
              </a:rPr>
              <a:t>How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we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spc="-5" dirty="0">
                <a:solidFill>
                  <a:srgbClr val="424242"/>
                </a:solidFill>
              </a:rPr>
              <a:t>set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up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our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problem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and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data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73683" y="1653387"/>
            <a:ext cx="3168650" cy="1656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marR="5080" indent="-292735">
              <a:lnSpc>
                <a:spcPct val="117500"/>
              </a:lnSpc>
              <a:spcBef>
                <a:spcPts val="95"/>
              </a:spcBef>
              <a:buFont typeface="Microsoft Sans Serif"/>
              <a:buChar char="●"/>
              <a:tabLst>
                <a:tab pos="441959" algn="l"/>
                <a:tab pos="442595" algn="l"/>
              </a:tabLst>
            </a:pPr>
            <a:r>
              <a:rPr lang="en-US" sz="1300" dirty="0">
                <a:latin typeface="Arial"/>
                <a:cs typeface="Arial"/>
              </a:rPr>
              <a:t>Since the csv files has two sets of news : Fake.csv and True .csv.</a:t>
            </a:r>
          </a:p>
          <a:p>
            <a:pPr marL="441959" marR="5080" indent="-292735">
              <a:lnSpc>
                <a:spcPct val="117500"/>
              </a:lnSpc>
              <a:spcBef>
                <a:spcPts val="95"/>
              </a:spcBef>
              <a:buFont typeface="Microsoft Sans Serif"/>
              <a:buChar char="●"/>
              <a:tabLst>
                <a:tab pos="441959" algn="l"/>
                <a:tab pos="442595" algn="l"/>
              </a:tabLst>
            </a:pPr>
            <a:r>
              <a:rPr lang="en-US" sz="1300" dirty="0">
                <a:latin typeface="Arial"/>
                <a:cs typeface="Arial"/>
              </a:rPr>
              <a:t>Process involved data </a:t>
            </a:r>
            <a:r>
              <a:rPr lang="en-US" sz="1300" dirty="0" err="1">
                <a:latin typeface="Arial"/>
                <a:cs typeface="Arial"/>
              </a:rPr>
              <a:t>wrangling,Exapolaratory</a:t>
            </a:r>
            <a:r>
              <a:rPr lang="en-US" sz="1300" dirty="0">
                <a:latin typeface="Arial"/>
                <a:cs typeface="Arial"/>
              </a:rPr>
              <a:t> Data </a:t>
            </a:r>
            <a:r>
              <a:rPr lang="en-US" sz="1300" dirty="0" err="1">
                <a:latin typeface="Arial"/>
                <a:cs typeface="Arial"/>
              </a:rPr>
              <a:t>analysis,Preprocessing</a:t>
            </a:r>
            <a:r>
              <a:rPr lang="en-US" sz="1300" dirty="0">
                <a:latin typeface="Arial"/>
                <a:cs typeface="Arial"/>
              </a:rPr>
              <a:t> &amp; Training data </a:t>
            </a:r>
            <a:r>
              <a:rPr lang="en-US" sz="1300" dirty="0" err="1">
                <a:latin typeface="Arial"/>
                <a:cs typeface="Arial"/>
              </a:rPr>
              <a:t>development,Modeling</a:t>
            </a:r>
            <a:r>
              <a:rPr lang="en-US" sz="1300" dirty="0">
                <a:latin typeface="Arial"/>
                <a:cs typeface="Arial"/>
              </a:rPr>
              <a:t> and prediction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0284" y="4128617"/>
            <a:ext cx="15678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latin typeface="Arial"/>
                <a:cs typeface="Arial"/>
              </a:rPr>
              <a:t>List of fake vs Real news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4F3C44-11B9-48E0-8CB0-69317F332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81418"/>
            <a:ext cx="4018596" cy="261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309871"/>
            <a:ext cx="231775" cy="833755"/>
            <a:chOff x="0" y="4309871"/>
            <a:chExt cx="231775" cy="833755"/>
          </a:xfrm>
        </p:grpSpPr>
        <p:sp>
          <p:nvSpPr>
            <p:cNvPr id="4" name="object 4"/>
            <p:cNvSpPr/>
            <p:nvPr/>
          </p:nvSpPr>
          <p:spPr>
            <a:xfrm>
              <a:off x="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26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856" y="4099559"/>
            <a:ext cx="231775" cy="1043940"/>
            <a:chOff x="371856" y="4099559"/>
            <a:chExt cx="231775" cy="1043940"/>
          </a:xfrm>
        </p:grpSpPr>
        <p:sp>
          <p:nvSpPr>
            <p:cNvPr id="7" name="object 7"/>
            <p:cNvSpPr/>
            <p:nvPr/>
          </p:nvSpPr>
          <p:spPr>
            <a:xfrm>
              <a:off x="371856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13" y="33909"/>
                  </a:lnTo>
                  <a:lnTo>
                    <a:pt x="160896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187" y="4309871"/>
            <a:ext cx="231775" cy="833755"/>
            <a:chOff x="742187" y="4309871"/>
            <a:chExt cx="231775" cy="833755"/>
          </a:xfrm>
        </p:grpSpPr>
        <p:sp>
          <p:nvSpPr>
            <p:cNvPr id="10" name="object 10"/>
            <p:cNvSpPr/>
            <p:nvPr/>
          </p:nvSpPr>
          <p:spPr>
            <a:xfrm>
              <a:off x="7421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39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044" y="4518659"/>
            <a:ext cx="231775" cy="624840"/>
            <a:chOff x="1114044" y="4518659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0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04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232" y="4099559"/>
            <a:ext cx="231775" cy="1043940"/>
            <a:chOff x="1856232" y="4099559"/>
            <a:chExt cx="231775" cy="1043940"/>
          </a:xfrm>
        </p:grpSpPr>
        <p:sp>
          <p:nvSpPr>
            <p:cNvPr id="16" name="object 16"/>
            <p:cNvSpPr/>
            <p:nvPr/>
          </p:nvSpPr>
          <p:spPr>
            <a:xfrm>
              <a:off x="18562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896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23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088" y="4309871"/>
            <a:ext cx="231775" cy="833755"/>
            <a:chOff x="2228088" y="4309871"/>
            <a:chExt cx="231775" cy="833755"/>
          </a:xfrm>
        </p:grpSpPr>
        <p:sp>
          <p:nvSpPr>
            <p:cNvPr id="19" name="object 19"/>
            <p:cNvSpPr/>
            <p:nvPr/>
          </p:nvSpPr>
          <p:spPr>
            <a:xfrm>
              <a:off x="22280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0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944" y="4518659"/>
            <a:ext cx="231775" cy="624840"/>
            <a:chOff x="2599944" y="4518659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9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994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32" y="4099559"/>
            <a:ext cx="231775" cy="1043940"/>
            <a:chOff x="3342132" y="4099559"/>
            <a:chExt cx="231775" cy="1043940"/>
          </a:xfrm>
        </p:grpSpPr>
        <p:sp>
          <p:nvSpPr>
            <p:cNvPr id="25" name="object 25"/>
            <p:cNvSpPr/>
            <p:nvPr/>
          </p:nvSpPr>
          <p:spPr>
            <a:xfrm>
              <a:off x="33421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21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988" y="4309871"/>
            <a:ext cx="231775" cy="833755"/>
            <a:chOff x="3713988" y="4309871"/>
            <a:chExt cx="231775" cy="833755"/>
          </a:xfrm>
        </p:grpSpPr>
        <p:sp>
          <p:nvSpPr>
            <p:cNvPr id="28" name="object 28"/>
            <p:cNvSpPr/>
            <p:nvPr/>
          </p:nvSpPr>
          <p:spPr>
            <a:xfrm>
              <a:off x="37139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900" y="4309871"/>
            <a:ext cx="231775" cy="833755"/>
            <a:chOff x="1485900" y="4309871"/>
            <a:chExt cx="231775" cy="833755"/>
          </a:xfrm>
        </p:grpSpPr>
        <p:sp>
          <p:nvSpPr>
            <p:cNvPr id="31" name="object 31"/>
            <p:cNvSpPr/>
            <p:nvPr/>
          </p:nvSpPr>
          <p:spPr>
            <a:xfrm>
              <a:off x="148590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90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320" y="4518659"/>
            <a:ext cx="231775" cy="624840"/>
            <a:chOff x="4084320" y="4518659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3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276" y="4309871"/>
            <a:ext cx="231775" cy="833755"/>
            <a:chOff x="2970276" y="4309871"/>
            <a:chExt cx="231775" cy="833755"/>
          </a:xfrm>
        </p:grpSpPr>
        <p:sp>
          <p:nvSpPr>
            <p:cNvPr id="37" name="object 37"/>
            <p:cNvSpPr/>
            <p:nvPr/>
          </p:nvSpPr>
          <p:spPr>
            <a:xfrm>
              <a:off x="29702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02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176" y="4309871"/>
            <a:ext cx="231775" cy="833755"/>
            <a:chOff x="4456176" y="4309871"/>
            <a:chExt cx="231775" cy="833755"/>
          </a:xfrm>
        </p:grpSpPr>
        <p:sp>
          <p:nvSpPr>
            <p:cNvPr id="40" name="object 40"/>
            <p:cNvSpPr/>
            <p:nvPr/>
          </p:nvSpPr>
          <p:spPr>
            <a:xfrm>
              <a:off x="44561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1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8032" y="4099559"/>
            <a:ext cx="231775" cy="1043940"/>
            <a:chOff x="4828032" y="4099559"/>
            <a:chExt cx="231775" cy="1043940"/>
          </a:xfrm>
        </p:grpSpPr>
        <p:sp>
          <p:nvSpPr>
            <p:cNvPr id="43" name="object 43"/>
            <p:cNvSpPr/>
            <p:nvPr/>
          </p:nvSpPr>
          <p:spPr>
            <a:xfrm>
              <a:off x="48280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0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364" y="4309871"/>
            <a:ext cx="231775" cy="833755"/>
            <a:chOff x="5198364" y="4309871"/>
            <a:chExt cx="231775" cy="833755"/>
          </a:xfrm>
        </p:grpSpPr>
        <p:sp>
          <p:nvSpPr>
            <p:cNvPr id="46" name="object 46"/>
            <p:cNvSpPr/>
            <p:nvPr/>
          </p:nvSpPr>
          <p:spPr>
            <a:xfrm>
              <a:off x="51983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836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20" y="4518659"/>
            <a:ext cx="231775" cy="624840"/>
            <a:chOff x="5570220" y="4518659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2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2076" y="4309871"/>
            <a:ext cx="231775" cy="833755"/>
            <a:chOff x="5942076" y="4309871"/>
            <a:chExt cx="231775" cy="833755"/>
          </a:xfrm>
        </p:grpSpPr>
        <p:sp>
          <p:nvSpPr>
            <p:cNvPr id="52" name="object 52"/>
            <p:cNvSpPr/>
            <p:nvPr/>
          </p:nvSpPr>
          <p:spPr>
            <a:xfrm>
              <a:off x="59420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0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2408" y="4099559"/>
            <a:ext cx="231775" cy="1043940"/>
            <a:chOff x="6312408" y="4099559"/>
            <a:chExt cx="231775" cy="1043940"/>
          </a:xfrm>
        </p:grpSpPr>
        <p:sp>
          <p:nvSpPr>
            <p:cNvPr id="55" name="object 55"/>
            <p:cNvSpPr/>
            <p:nvPr/>
          </p:nvSpPr>
          <p:spPr>
            <a:xfrm>
              <a:off x="63124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2408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264" y="4309871"/>
            <a:ext cx="231775" cy="833755"/>
            <a:chOff x="6684264" y="4309871"/>
            <a:chExt cx="231775" cy="833755"/>
          </a:xfrm>
        </p:grpSpPr>
        <p:sp>
          <p:nvSpPr>
            <p:cNvPr id="58" name="object 58"/>
            <p:cNvSpPr/>
            <p:nvPr/>
          </p:nvSpPr>
          <p:spPr>
            <a:xfrm>
              <a:off x="66842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2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6119" y="4518659"/>
            <a:ext cx="231775" cy="624840"/>
            <a:chOff x="7056119" y="4518659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61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19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307" y="4099559"/>
            <a:ext cx="231775" cy="1043940"/>
            <a:chOff x="7798307" y="4099559"/>
            <a:chExt cx="231775" cy="1043940"/>
          </a:xfrm>
        </p:grpSpPr>
        <p:sp>
          <p:nvSpPr>
            <p:cNvPr id="64" name="object 64"/>
            <p:cNvSpPr/>
            <p:nvPr/>
          </p:nvSpPr>
          <p:spPr>
            <a:xfrm>
              <a:off x="77983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830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70164" y="4309871"/>
            <a:ext cx="231775" cy="833755"/>
            <a:chOff x="8170164" y="4309871"/>
            <a:chExt cx="231775" cy="833755"/>
          </a:xfrm>
        </p:grpSpPr>
        <p:sp>
          <p:nvSpPr>
            <p:cNvPr id="67" name="object 67"/>
            <p:cNvSpPr/>
            <p:nvPr/>
          </p:nvSpPr>
          <p:spPr>
            <a:xfrm>
              <a:off x="81701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01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6452" y="4309871"/>
            <a:ext cx="231775" cy="833755"/>
            <a:chOff x="7426452" y="4309871"/>
            <a:chExt cx="231775" cy="833755"/>
          </a:xfrm>
        </p:grpSpPr>
        <p:sp>
          <p:nvSpPr>
            <p:cNvPr id="70" name="object 70"/>
            <p:cNvSpPr/>
            <p:nvPr/>
          </p:nvSpPr>
          <p:spPr>
            <a:xfrm>
              <a:off x="74264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45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0495" y="4518659"/>
            <a:ext cx="231775" cy="624840"/>
            <a:chOff x="8540495" y="4518659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0496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0495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352" y="4309871"/>
            <a:ext cx="231775" cy="833755"/>
            <a:chOff x="8912352" y="4309871"/>
            <a:chExt cx="231775" cy="833755"/>
          </a:xfrm>
        </p:grpSpPr>
        <p:sp>
          <p:nvSpPr>
            <p:cNvPr id="76" name="object 76"/>
            <p:cNvSpPr/>
            <p:nvPr/>
          </p:nvSpPr>
          <p:spPr>
            <a:xfrm>
              <a:off x="89123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2352" y="4937759"/>
              <a:ext cx="231648" cy="205740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765173" y="341833"/>
            <a:ext cx="5614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dirty="0"/>
              <a:t> </a:t>
            </a:r>
            <a:r>
              <a:rPr sz="6000" dirty="0"/>
              <a:t>model</a:t>
            </a:r>
            <a:r>
              <a:rPr lang="en-US" sz="6000" dirty="0"/>
              <a:t>ling</a:t>
            </a:r>
            <a:endParaRPr sz="6000" dirty="0"/>
          </a:p>
        </p:txBody>
      </p:sp>
      <p:sp>
        <p:nvSpPr>
          <p:cNvPr id="79" name="object 79"/>
          <p:cNvSpPr txBox="1"/>
          <p:nvPr/>
        </p:nvSpPr>
        <p:spPr>
          <a:xfrm>
            <a:off x="475894" y="1286027"/>
            <a:ext cx="2843530" cy="2970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3395" indent="4572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combination</a:t>
            </a:r>
            <a:r>
              <a:rPr sz="13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bag-of-words, </a:t>
            </a:r>
            <a:r>
              <a:rPr sz="1300" spc="-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300" spc="-5" dirty="0" err="1">
                <a:solidFill>
                  <a:srgbClr val="FFFFFF"/>
                </a:solidFill>
                <a:latin typeface="Arial MT"/>
                <a:cs typeface="Arial MT"/>
              </a:rPr>
              <a:t>tfidf</a:t>
            </a:r>
            <a:r>
              <a:rPr lang="en-US" sz="1300" spc="-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vector,</a:t>
            </a:r>
            <a:r>
              <a:rPr sz="13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sz="13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3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3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1300" dirty="0">
              <a:latin typeface="Arial MT"/>
              <a:cs typeface="Arial MT"/>
            </a:endParaRPr>
          </a:p>
          <a:p>
            <a:pPr marL="12700" marR="483870">
              <a:lnSpc>
                <a:spcPct val="114799"/>
              </a:lnSpc>
              <a:spcBef>
                <a:spcPts val="10"/>
              </a:spcBef>
            </a:pP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 which</a:t>
            </a:r>
            <a:r>
              <a:rPr sz="13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showed</a:t>
            </a:r>
            <a:r>
              <a:rPr sz="13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maximum </a:t>
            </a:r>
            <a:r>
              <a:rPr sz="130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lang="en-US" sz="1300" spc="-5" dirty="0">
                <a:solidFill>
                  <a:srgbClr val="FFFFFF"/>
                </a:solidFill>
                <a:latin typeface="Arial MT"/>
                <a:cs typeface="Arial MT"/>
              </a:rPr>
              <a:t> and then apply logistic regression and </a:t>
            </a:r>
            <a:r>
              <a:rPr lang="en-US" sz="1300" spc="-5" dirty="0" err="1">
                <a:solidFill>
                  <a:srgbClr val="FFFFFF"/>
                </a:solidFill>
                <a:latin typeface="Arial MT"/>
                <a:cs typeface="Arial MT"/>
              </a:rPr>
              <a:t>MultiNB</a:t>
            </a:r>
            <a:r>
              <a:rPr lang="en-US" sz="1300" spc="-5" dirty="0">
                <a:solidFill>
                  <a:srgbClr val="FFFFFF"/>
                </a:solidFill>
                <a:latin typeface="Arial MT"/>
                <a:cs typeface="Arial MT"/>
              </a:rPr>
              <a:t> regression for modeling and last prediction on Test data csv files to predict the fake or real news. </a:t>
            </a:r>
          </a:p>
          <a:p>
            <a:pPr marL="12700" marR="483870">
              <a:lnSpc>
                <a:spcPct val="114799"/>
              </a:lnSpc>
              <a:spcBef>
                <a:spcPts val="10"/>
              </a:spcBef>
            </a:pPr>
            <a:r>
              <a:rPr lang="en-US" sz="1300" spc="-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lang="en-US" sz="1300" spc="-5" dirty="0" err="1">
                <a:solidFill>
                  <a:srgbClr val="FFFFFF"/>
                </a:solidFill>
                <a:latin typeface="Arial MT"/>
                <a:cs typeface="Arial MT"/>
              </a:rPr>
              <a:t>eg</a:t>
            </a:r>
            <a:r>
              <a:rPr lang="en-US" sz="1300" spc="-5" dirty="0">
                <a:solidFill>
                  <a:srgbClr val="FFFFFF"/>
                </a:solidFill>
                <a:latin typeface="Arial MT"/>
                <a:cs typeface="Arial MT"/>
              </a:rPr>
              <a:t>: logistic regression as mentioned on the image.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03EA1E9-5C54-46DD-A1E0-8B51B11EA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653" y="1404257"/>
            <a:ext cx="5424141" cy="2959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020" y="1053541"/>
            <a:ext cx="34734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92</a:t>
            </a:r>
            <a:r>
              <a:rPr sz="8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80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1117" y="2802763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309871"/>
            <a:ext cx="231775" cy="833755"/>
            <a:chOff x="0" y="4309871"/>
            <a:chExt cx="231775" cy="833755"/>
          </a:xfrm>
        </p:grpSpPr>
        <p:sp>
          <p:nvSpPr>
            <p:cNvPr id="4" name="object 4"/>
            <p:cNvSpPr/>
            <p:nvPr/>
          </p:nvSpPr>
          <p:spPr>
            <a:xfrm>
              <a:off x="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26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856" y="4099559"/>
            <a:ext cx="231775" cy="1043940"/>
            <a:chOff x="371856" y="4099559"/>
            <a:chExt cx="231775" cy="1043940"/>
          </a:xfrm>
        </p:grpSpPr>
        <p:sp>
          <p:nvSpPr>
            <p:cNvPr id="7" name="object 7"/>
            <p:cNvSpPr/>
            <p:nvPr/>
          </p:nvSpPr>
          <p:spPr>
            <a:xfrm>
              <a:off x="371856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13" y="33909"/>
                  </a:lnTo>
                  <a:lnTo>
                    <a:pt x="160896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187" y="4309871"/>
            <a:ext cx="231775" cy="833755"/>
            <a:chOff x="742187" y="4309871"/>
            <a:chExt cx="231775" cy="833755"/>
          </a:xfrm>
        </p:grpSpPr>
        <p:sp>
          <p:nvSpPr>
            <p:cNvPr id="10" name="object 10"/>
            <p:cNvSpPr/>
            <p:nvPr/>
          </p:nvSpPr>
          <p:spPr>
            <a:xfrm>
              <a:off x="7421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13" y="33896"/>
                  </a:lnTo>
                  <a:lnTo>
                    <a:pt x="160896" y="9093"/>
                  </a:lnTo>
                  <a:lnTo>
                    <a:pt x="115824" y="0"/>
                  </a:lnTo>
                  <a:lnTo>
                    <a:pt x="70739" y="9093"/>
                  </a:lnTo>
                  <a:lnTo>
                    <a:pt x="33921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044" y="4518659"/>
            <a:ext cx="231775" cy="624840"/>
            <a:chOff x="1114044" y="4518659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0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39" y="9105"/>
                  </a:lnTo>
                  <a:lnTo>
                    <a:pt x="33921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04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232" y="4099559"/>
            <a:ext cx="231775" cy="1043940"/>
            <a:chOff x="1856232" y="4099559"/>
            <a:chExt cx="231775" cy="1043940"/>
          </a:xfrm>
        </p:grpSpPr>
        <p:sp>
          <p:nvSpPr>
            <p:cNvPr id="16" name="object 16"/>
            <p:cNvSpPr/>
            <p:nvPr/>
          </p:nvSpPr>
          <p:spPr>
            <a:xfrm>
              <a:off x="18562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896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23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088" y="4309871"/>
            <a:ext cx="231775" cy="833755"/>
            <a:chOff x="2228088" y="4309871"/>
            <a:chExt cx="231775" cy="833755"/>
          </a:xfrm>
        </p:grpSpPr>
        <p:sp>
          <p:nvSpPr>
            <p:cNvPr id="19" name="object 19"/>
            <p:cNvSpPr/>
            <p:nvPr/>
          </p:nvSpPr>
          <p:spPr>
            <a:xfrm>
              <a:off x="22280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0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944" y="4518659"/>
            <a:ext cx="231775" cy="624840"/>
            <a:chOff x="2599944" y="4518659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944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994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32" y="4099559"/>
            <a:ext cx="231775" cy="1043940"/>
            <a:chOff x="3342132" y="4099559"/>
            <a:chExt cx="231775" cy="1043940"/>
          </a:xfrm>
        </p:grpSpPr>
        <p:sp>
          <p:nvSpPr>
            <p:cNvPr id="25" name="object 25"/>
            <p:cNvSpPr/>
            <p:nvPr/>
          </p:nvSpPr>
          <p:spPr>
            <a:xfrm>
              <a:off x="33421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21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988" y="4309871"/>
            <a:ext cx="231775" cy="833755"/>
            <a:chOff x="3713988" y="4309871"/>
            <a:chExt cx="231775" cy="833755"/>
          </a:xfrm>
        </p:grpSpPr>
        <p:sp>
          <p:nvSpPr>
            <p:cNvPr id="28" name="object 28"/>
            <p:cNvSpPr/>
            <p:nvPr/>
          </p:nvSpPr>
          <p:spPr>
            <a:xfrm>
              <a:off x="3713988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8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900" y="4309871"/>
            <a:ext cx="231775" cy="833755"/>
            <a:chOff x="1485900" y="4309871"/>
            <a:chExt cx="231775" cy="833755"/>
          </a:xfrm>
        </p:grpSpPr>
        <p:sp>
          <p:nvSpPr>
            <p:cNvPr id="31" name="object 31"/>
            <p:cNvSpPr/>
            <p:nvPr/>
          </p:nvSpPr>
          <p:spPr>
            <a:xfrm>
              <a:off x="1485900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900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320" y="4518659"/>
            <a:ext cx="231775" cy="624840"/>
            <a:chOff x="4084320" y="4518659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3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276" y="4309871"/>
            <a:ext cx="231775" cy="833755"/>
            <a:chOff x="2970276" y="4309871"/>
            <a:chExt cx="231775" cy="833755"/>
          </a:xfrm>
        </p:grpSpPr>
        <p:sp>
          <p:nvSpPr>
            <p:cNvPr id="37" name="object 37"/>
            <p:cNvSpPr/>
            <p:nvPr/>
          </p:nvSpPr>
          <p:spPr>
            <a:xfrm>
              <a:off x="29702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896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02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176" y="4309871"/>
            <a:ext cx="231775" cy="833755"/>
            <a:chOff x="4456176" y="4309871"/>
            <a:chExt cx="231775" cy="833755"/>
          </a:xfrm>
        </p:grpSpPr>
        <p:sp>
          <p:nvSpPr>
            <p:cNvPr id="40" name="object 40"/>
            <p:cNvSpPr/>
            <p:nvPr/>
          </p:nvSpPr>
          <p:spPr>
            <a:xfrm>
              <a:off x="44561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1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8032" y="4099559"/>
            <a:ext cx="231775" cy="1043940"/>
            <a:chOff x="4828032" y="4099559"/>
            <a:chExt cx="231775" cy="1043940"/>
          </a:xfrm>
        </p:grpSpPr>
        <p:sp>
          <p:nvSpPr>
            <p:cNvPr id="43" name="object 43"/>
            <p:cNvSpPr/>
            <p:nvPr/>
          </p:nvSpPr>
          <p:spPr>
            <a:xfrm>
              <a:off x="4828032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26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032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364" y="4309871"/>
            <a:ext cx="231775" cy="833755"/>
            <a:chOff x="5198364" y="4309871"/>
            <a:chExt cx="231775" cy="833755"/>
          </a:xfrm>
        </p:grpSpPr>
        <p:sp>
          <p:nvSpPr>
            <p:cNvPr id="46" name="object 46"/>
            <p:cNvSpPr/>
            <p:nvPr/>
          </p:nvSpPr>
          <p:spPr>
            <a:xfrm>
              <a:off x="51983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8364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20" y="4518659"/>
            <a:ext cx="231775" cy="624840"/>
            <a:chOff x="5570220" y="4518659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26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220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2076" y="4309871"/>
            <a:ext cx="231775" cy="833755"/>
            <a:chOff x="5942076" y="4309871"/>
            <a:chExt cx="231775" cy="833755"/>
          </a:xfrm>
        </p:grpSpPr>
        <p:sp>
          <p:nvSpPr>
            <p:cNvPr id="52" name="object 52"/>
            <p:cNvSpPr/>
            <p:nvPr/>
          </p:nvSpPr>
          <p:spPr>
            <a:xfrm>
              <a:off x="5942076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076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2408" y="4099559"/>
            <a:ext cx="231775" cy="1043940"/>
            <a:chOff x="6312408" y="4099559"/>
            <a:chExt cx="231775" cy="1043940"/>
          </a:xfrm>
        </p:grpSpPr>
        <p:sp>
          <p:nvSpPr>
            <p:cNvPr id="55" name="object 55"/>
            <p:cNvSpPr/>
            <p:nvPr/>
          </p:nvSpPr>
          <p:spPr>
            <a:xfrm>
              <a:off x="63124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2408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264" y="4309871"/>
            <a:ext cx="231775" cy="833755"/>
            <a:chOff x="6684264" y="4309871"/>
            <a:chExt cx="231775" cy="833755"/>
          </a:xfrm>
        </p:grpSpPr>
        <p:sp>
          <p:nvSpPr>
            <p:cNvPr id="58" name="object 58"/>
            <p:cNvSpPr/>
            <p:nvPr/>
          </p:nvSpPr>
          <p:spPr>
            <a:xfrm>
              <a:off x="66842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2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6119" y="4518659"/>
            <a:ext cx="231775" cy="624840"/>
            <a:chOff x="7056119" y="4518659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6120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19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307" y="4099559"/>
            <a:ext cx="231775" cy="1043940"/>
            <a:chOff x="7798307" y="4099559"/>
            <a:chExt cx="231775" cy="1043940"/>
          </a:xfrm>
        </p:grpSpPr>
        <p:sp>
          <p:nvSpPr>
            <p:cNvPr id="64" name="object 64"/>
            <p:cNvSpPr/>
            <p:nvPr/>
          </p:nvSpPr>
          <p:spPr>
            <a:xfrm>
              <a:off x="7798308" y="4099559"/>
              <a:ext cx="231775" cy="1043940"/>
            </a:xfrm>
            <a:custGeom>
              <a:avLst/>
              <a:gdLst/>
              <a:ahLst/>
              <a:cxnLst/>
              <a:rect l="l" t="t" r="r" b="b"/>
              <a:pathLst>
                <a:path w="231775" h="1043939">
                  <a:moveTo>
                    <a:pt x="231648" y="115747"/>
                  </a:moveTo>
                  <a:lnTo>
                    <a:pt x="222542" y="70700"/>
                  </a:lnTo>
                  <a:lnTo>
                    <a:pt x="197739" y="33909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09"/>
                  </a:lnTo>
                  <a:lnTo>
                    <a:pt x="9093" y="70700"/>
                  </a:lnTo>
                  <a:lnTo>
                    <a:pt x="0" y="115747"/>
                  </a:lnTo>
                  <a:lnTo>
                    <a:pt x="0" y="326021"/>
                  </a:lnTo>
                  <a:lnTo>
                    <a:pt x="0" y="534949"/>
                  </a:lnTo>
                  <a:lnTo>
                    <a:pt x="0" y="745109"/>
                  </a:lnTo>
                  <a:lnTo>
                    <a:pt x="0" y="1043940"/>
                  </a:lnTo>
                  <a:lnTo>
                    <a:pt x="231648" y="1043940"/>
                  </a:lnTo>
                  <a:lnTo>
                    <a:pt x="231648" y="745109"/>
                  </a:lnTo>
                  <a:lnTo>
                    <a:pt x="231648" y="534949"/>
                  </a:lnTo>
                  <a:lnTo>
                    <a:pt x="231648" y="326021"/>
                  </a:lnTo>
                  <a:lnTo>
                    <a:pt x="231648" y="11574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8307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70164" y="4309871"/>
            <a:ext cx="231775" cy="833755"/>
            <a:chOff x="8170164" y="4309871"/>
            <a:chExt cx="231775" cy="833755"/>
          </a:xfrm>
        </p:grpSpPr>
        <p:sp>
          <p:nvSpPr>
            <p:cNvPr id="67" name="object 67"/>
            <p:cNvSpPr/>
            <p:nvPr/>
          </p:nvSpPr>
          <p:spPr>
            <a:xfrm>
              <a:off x="8170164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39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0164" y="4937759"/>
              <a:ext cx="231647" cy="20574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6452" y="4309871"/>
            <a:ext cx="231775" cy="833755"/>
            <a:chOff x="7426452" y="4309871"/>
            <a:chExt cx="231775" cy="833755"/>
          </a:xfrm>
        </p:grpSpPr>
        <p:sp>
          <p:nvSpPr>
            <p:cNvPr id="70" name="object 70"/>
            <p:cNvSpPr/>
            <p:nvPr/>
          </p:nvSpPr>
          <p:spPr>
            <a:xfrm>
              <a:off x="74264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452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0495" y="4518659"/>
            <a:ext cx="231775" cy="624840"/>
            <a:chOff x="8540495" y="4518659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0496" y="4518659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48" y="115849"/>
                  </a:moveTo>
                  <a:lnTo>
                    <a:pt x="222542" y="70764"/>
                  </a:lnTo>
                  <a:lnTo>
                    <a:pt x="197739" y="33934"/>
                  </a:lnTo>
                  <a:lnTo>
                    <a:pt x="160921" y="9105"/>
                  </a:lnTo>
                  <a:lnTo>
                    <a:pt x="115824" y="0"/>
                  </a:lnTo>
                  <a:lnTo>
                    <a:pt x="70713" y="9105"/>
                  </a:lnTo>
                  <a:lnTo>
                    <a:pt x="33909" y="33934"/>
                  </a:lnTo>
                  <a:lnTo>
                    <a:pt x="9093" y="70764"/>
                  </a:lnTo>
                  <a:lnTo>
                    <a:pt x="0" y="115849"/>
                  </a:lnTo>
                  <a:lnTo>
                    <a:pt x="0" y="326009"/>
                  </a:lnTo>
                  <a:lnTo>
                    <a:pt x="0" y="624840"/>
                  </a:lnTo>
                  <a:lnTo>
                    <a:pt x="231648" y="624840"/>
                  </a:lnTo>
                  <a:lnTo>
                    <a:pt x="231648" y="326009"/>
                  </a:lnTo>
                  <a:lnTo>
                    <a:pt x="231648" y="11584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0495" y="4937759"/>
              <a:ext cx="231648" cy="20574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352" y="4309871"/>
            <a:ext cx="231775" cy="833755"/>
            <a:chOff x="8912352" y="4309871"/>
            <a:chExt cx="231775" cy="833755"/>
          </a:xfrm>
        </p:grpSpPr>
        <p:sp>
          <p:nvSpPr>
            <p:cNvPr id="76" name="object 76"/>
            <p:cNvSpPr/>
            <p:nvPr/>
          </p:nvSpPr>
          <p:spPr>
            <a:xfrm>
              <a:off x="8912352" y="4309871"/>
              <a:ext cx="231775" cy="833755"/>
            </a:xfrm>
            <a:custGeom>
              <a:avLst/>
              <a:gdLst/>
              <a:ahLst/>
              <a:cxnLst/>
              <a:rect l="l" t="t" r="r" b="b"/>
              <a:pathLst>
                <a:path w="231775" h="833754">
                  <a:moveTo>
                    <a:pt x="231648" y="115709"/>
                  </a:moveTo>
                  <a:lnTo>
                    <a:pt x="222542" y="70675"/>
                  </a:lnTo>
                  <a:lnTo>
                    <a:pt x="197726" y="33896"/>
                  </a:lnTo>
                  <a:lnTo>
                    <a:pt x="160921" y="9093"/>
                  </a:lnTo>
                  <a:lnTo>
                    <a:pt x="115824" y="0"/>
                  </a:lnTo>
                  <a:lnTo>
                    <a:pt x="70713" y="9093"/>
                  </a:lnTo>
                  <a:lnTo>
                    <a:pt x="33909" y="33896"/>
                  </a:lnTo>
                  <a:lnTo>
                    <a:pt x="9093" y="70675"/>
                  </a:lnTo>
                  <a:lnTo>
                    <a:pt x="0" y="115709"/>
                  </a:lnTo>
                  <a:lnTo>
                    <a:pt x="0" y="324637"/>
                  </a:lnTo>
                  <a:lnTo>
                    <a:pt x="0" y="534797"/>
                  </a:lnTo>
                  <a:lnTo>
                    <a:pt x="0" y="833628"/>
                  </a:lnTo>
                  <a:lnTo>
                    <a:pt x="231648" y="833628"/>
                  </a:lnTo>
                  <a:lnTo>
                    <a:pt x="231648" y="534797"/>
                  </a:lnTo>
                  <a:lnTo>
                    <a:pt x="231648" y="324637"/>
                  </a:lnTo>
                  <a:lnTo>
                    <a:pt x="231648" y="115709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2352" y="4937759"/>
              <a:ext cx="231648" cy="205740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2292857" y="440816"/>
            <a:ext cx="4386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To</a:t>
            </a:r>
            <a:r>
              <a:rPr sz="6000" spc="-95" dirty="0"/>
              <a:t> </a:t>
            </a:r>
            <a:r>
              <a:rPr sz="6000" dirty="0"/>
              <a:t>improve:</a:t>
            </a:r>
            <a:endParaRPr sz="6000"/>
          </a:p>
        </p:txBody>
      </p:sp>
      <p:sp>
        <p:nvSpPr>
          <p:cNvPr id="79" name="object 79"/>
          <p:cNvSpPr txBox="1"/>
          <p:nvPr/>
        </p:nvSpPr>
        <p:spPr>
          <a:xfrm>
            <a:off x="648106" y="1512422"/>
            <a:ext cx="5902960" cy="73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5080" indent="-257810">
              <a:lnSpc>
                <a:spcPct val="115300"/>
              </a:lnSpc>
              <a:spcBef>
                <a:spcPts val="105"/>
              </a:spcBef>
              <a:buSzPct val="96296"/>
              <a:buFont typeface="Microsoft Sans Serif"/>
              <a:buChar char="●"/>
              <a:tabLst>
                <a:tab pos="269875" algn="l"/>
                <a:tab pos="270510" algn="l"/>
              </a:tabLst>
            </a:pP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Instead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16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features,</a:t>
            </a:r>
            <a:r>
              <a:rPr sz="13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we changed</a:t>
            </a:r>
            <a:r>
              <a:rPr sz="13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 using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616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13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in our </a:t>
            </a:r>
            <a:r>
              <a:rPr sz="1350" spc="-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word-2-vec model, which was one of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key factors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improving our 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48106" y="2764942"/>
            <a:ext cx="5777865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15599"/>
              </a:lnSpc>
              <a:spcBef>
                <a:spcPts val="95"/>
              </a:spcBef>
              <a:buSzPct val="96296"/>
              <a:buFont typeface="Microsoft Sans Serif"/>
              <a:buChar char="●"/>
              <a:tabLst>
                <a:tab pos="269875" algn="l"/>
                <a:tab pos="270510" algn="l"/>
              </a:tabLst>
            </a:pP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controversial</a:t>
            </a:r>
            <a:r>
              <a:rPr sz="13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words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seen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appear</a:t>
            </a:r>
            <a:r>
              <a:rPr sz="13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3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fake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news </a:t>
            </a:r>
            <a:r>
              <a:rPr sz="1350" spc="-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in real.</a:t>
            </a:r>
            <a:r>
              <a:rPr sz="13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Eg.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bombing,</a:t>
            </a:r>
            <a:r>
              <a:rPr sz="13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terrorist,</a:t>
            </a:r>
            <a:r>
              <a:rPr sz="1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Trump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541</Words>
  <Application>Microsoft Office PowerPoint</Application>
  <PresentationFormat>On-screen Show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Microsoft Sans Serif</vt:lpstr>
      <vt:lpstr>Office Theme</vt:lpstr>
      <vt:lpstr>FAKE NEWS  DETECTION</vt:lpstr>
      <vt:lpstr>How many of you receive forwarded  news on Whatsapp?</vt:lpstr>
      <vt:lpstr>How many of you verify each and every  piece of news you read before believing it?</vt:lpstr>
      <vt:lpstr>Research shows that 1 in 2 Indians receives  fake news via Whatsapp and Facebook</vt:lpstr>
      <vt:lpstr>PowerPoint Presentation</vt:lpstr>
      <vt:lpstr>How we set up our problem and data</vt:lpstr>
      <vt:lpstr> modelling</vt:lpstr>
      <vt:lpstr>PowerPoint Presentation</vt:lpstr>
      <vt:lpstr>To improve:</vt:lpstr>
      <vt:lpstr>Real-World Applications</vt:lpstr>
      <vt:lpstr>Case Study-Job rackets</vt:lpstr>
      <vt:lpstr>Real-World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 DETECTION</dc:title>
  <cp:lastModifiedBy>Mahto, Sanjay</cp:lastModifiedBy>
  <cp:revision>2</cp:revision>
  <dcterms:created xsi:type="dcterms:W3CDTF">2021-06-27T09:52:43Z</dcterms:created>
  <dcterms:modified xsi:type="dcterms:W3CDTF">2021-06-27T10:42:41Z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2021-06-27T00:00:00Z</vt:filetime>
  </property>
</Properties>
</file>