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2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64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0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3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0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7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AEA63C-7487-4120-B23A-1F6A3EEC92F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40F8-85F6-47AB-BC85-7629909A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3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BIG MOUNTAIN RESORT</a:t>
            </a:r>
            <a:b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Big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 resort’s ticket prices this season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PROBLEM IDENTIFICATION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BMR has implemented a new chair lift. Cost? $1.54MM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maintain profit margins of 9.2% over the next season?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8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991" y="452718"/>
            <a:ext cx="9764986" cy="1400530"/>
          </a:xfrm>
        </p:spPr>
        <p:txBody>
          <a:bodyPr/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RECOMMENDATION AND KEY FINDINGS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ticket prices to $54.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MODELLING RESULTS AND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Linear Regression, ARD Regression,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three were similar - ~$56 recommended.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tied to number of runs and four-seat chairlifts, boding well for BMR’s recent decision.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7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       BIG MOUNTAIN RESORT </vt:lpstr>
      <vt:lpstr>    PROBLEM IDENTIFICATION</vt:lpstr>
      <vt:lpstr> RECOMMENDATION AND KEY FINDINGS</vt:lpstr>
      <vt:lpstr>  MODELLING RESULTS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</cp:lastModifiedBy>
  <cp:revision>7</cp:revision>
  <dcterms:created xsi:type="dcterms:W3CDTF">2020-07-10T15:51:31Z</dcterms:created>
  <dcterms:modified xsi:type="dcterms:W3CDTF">2020-07-14T11:53:10Z</dcterms:modified>
</cp:coreProperties>
</file>