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64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0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3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3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WHITEFISH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MOUNTAIN RESORT</a:t>
            </a:r>
            <a:b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Whitefish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 resort’s ticket prices this season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PROBLEM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implemented a new chair lift. Cost? $1.54MM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 profit margins of 9.2% over the next season?</a:t>
            </a:r>
          </a:p>
        </p:txBody>
      </p:sp>
    </p:spTree>
    <p:extLst>
      <p:ext uri="{BB962C8B-B14F-4D97-AF65-F5344CB8AC3E}">
        <p14:creationId xmlns:p14="http://schemas.microsoft.com/office/powerpoint/2010/main" val="312968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991" y="452718"/>
            <a:ext cx="9764986" cy="1400530"/>
          </a:xfrm>
        </p:spPr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RECOMMENDATION AND KEY FINDINGS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ticket prices to $54.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MODELLING RESULTS AND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Linear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three were similar - ~$56 recommended.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tied to number of runs and four-seat chairlifts, boding well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WMR’s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decision.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7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    WHITEFISH MOUNTAIN RESORT </vt:lpstr>
      <vt:lpstr>    PROBLEM IDENTIFICATION</vt:lpstr>
      <vt:lpstr> RECOMMENDATION AND KEY FINDINGS</vt:lpstr>
      <vt:lpstr>  MODELLING RESULTS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</cp:lastModifiedBy>
  <cp:revision>8</cp:revision>
  <dcterms:created xsi:type="dcterms:W3CDTF">2020-07-10T15:51:31Z</dcterms:created>
  <dcterms:modified xsi:type="dcterms:W3CDTF">2020-07-14T11:58:12Z</dcterms:modified>
</cp:coreProperties>
</file>