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/>
</inkml:ink>
</file>

<file path=ppt/ink/ink3.xml><?xml version="1.0" encoding="utf-8"?>
<inkml:ink xmlns:inkml="http://www.w3.org/2003/InkML">
  <inkml:definitions/>
</inkml:ink>
</file>

<file path=ppt/ink/ink4.xml><?xml version="1.0" encoding="utf-8"?>
<inkml:ink xmlns:inkml="http://www.w3.org/2003/InkML">
  <inkml:definitions/>
</inkml:ink>
</file>

<file path=ppt/ink/ink5.xml><?xml version="1.0" encoding="utf-8"?>
<inkml:ink xmlns:inkml="http://www.w3.org/2003/InkML">
  <inkml:definitions/>
</inkml:ink>
</file>

<file path=ppt/ink/ink6.xml><?xml version="1.0" encoding="utf-8"?>
<inkml:ink xmlns:inkml="http://www.w3.org/2003/InkML">
  <inkml:definitions/>
</inkml:ink>
</file>

<file path=ppt/ink/ink7.xml><?xml version="1.0" encoding="utf-8"?>
<inkml:ink xmlns:inkml="http://www.w3.org/2003/InkML">
  <inkml:definitions/>
</inkml:ink>
</file>

<file path=ppt/ink/ink8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1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10/9/2023</a:t>
            </a:fld>
            <a:endParaRPr lang="en-US"/>
          </a:p>
        </p:txBody>
      </p:sp>
      <p:sp>
        <p:nvSpPr>
          <p:cNvPr id="104861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515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283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194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266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7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718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683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16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4685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74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409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302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476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088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54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14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06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329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3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hyperlink" Target="https://www.slidemake.com" TargetMode="Externa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customXml" Target="../ink/ink1.xml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Innovation In Noise Pollution Monitoring Using Iot</a:t>
            </a:r>
            <a:endParaRPr lang="en-US" sz="3000" dirty="0"/>
          </a:p>
        </p:txBody>
      </p:sp>
      <p:sp>
        <p:nvSpPr>
          <p:cNvPr id="1048577" name="Text 1">
            <a:hlinkClick r:id="rId3"/>
          </p:cNvPr>
          <p:cNvSpPr/>
          <p:nvPr/>
        </p:nvSpPr>
        <p:spPr>
          <a:xfrm>
            <a:off x="818259" y="319486"/>
            <a:ext cx="8159945" cy="14975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en" sz="1600" dirty="0"/>
              <a:t>Sana </a:t>
            </a:r>
            <a:r>
              <a:rPr lang="en-US" altLang="en" sz="1600" dirty="0" err="1"/>
              <a:t>prudvinath</a:t>
            </a:r>
            <a:endParaRPr lang="en-US" sz="1800" dirty="0"/>
          </a:p>
          <a:p>
            <a:pPr algn="ctr"/>
            <a:r>
              <a:rPr lang="en-US" altLang="en" sz="1600" dirty="0"/>
              <a:t>au713921106046</a:t>
            </a:r>
            <a:endParaRPr lang="en-US" sz="1800" dirty="0"/>
          </a:p>
          <a:p>
            <a:pPr algn="ctr"/>
            <a:r>
              <a:rPr lang="en-US" altLang="en" sz="1600" dirty="0"/>
              <a:t>nprudvi25@gmail.com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8617" name="Ink 1048616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sp>
            <p:nvSpPr>
              <p:cNvPr id="1048617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48618" name="Ink 10486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sp>
            <p:nvSpPr>
              <p:cNvPr id="1048618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8619" name="Ink 10486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sp>
            <p:nvSpPr>
              <p:cNvPr id="1048619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48620" name="Ink 104861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sp>
            <p:nvSpPr>
              <p:cNvPr id="1048620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8621" name="Ink 10486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sp>
            <p:nvSpPr>
              <p:cNvPr id="1048621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48622" name="Ink 1048621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sp>
            <p:nvSpPr>
              <p:cNvPr id="1048622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8623" name="Ink 104862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sp>
            <p:nvSpPr>
              <p:cNvPr id="1048623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48624" name="Ink 104862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sp>
            <p:nvSpPr>
              <p:cNvPr id="1048624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i.ytimg.com/vi/aFKpRDEZrUc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Innovation in Noise Pollution Monitoring using IoT</a:t>
            </a:r>
            <a:endParaRPr lang="en-US" sz="2400" dirty="0"/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is a growing concern in urban areas, affecting human health and well-being.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(Internet of Things) technology offers a promising solution for efficient noise pollution monitoring.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the innovative ways IoT is being used to monitor and mitigate noise pollution.</a:t>
            </a:r>
            <a:endParaRPr lang="en-US" sz="1600" dirty="0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www.healthyhearing.com/uploads/images/noise-pollution-hh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Noise Pollution</a:t>
            </a:r>
            <a:endParaRPr lang="en-US" sz="2400" dirty="0"/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refers to excessive or unwanted sounds that disrupt the environment.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can be caused by various sources such as traffic, construction, industrial activities, and even recreational events.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has significant negative impacts on human health, including stress, hearing loss, and sleep disturbance.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 0"/>
          <p:cNvSpPr/>
          <p:nvPr/>
        </p:nvSpPr>
        <p:spPr>
          <a:xfrm>
            <a:off x="457200" y="200465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and Noise Pollution Monitoring</a:t>
            </a:r>
            <a:endParaRPr lang="en-US" sz="2400" dirty="0"/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7681708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enables real-time monitoring and analysis of noise pollution levels using interconnected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sensors placed strategically in urban areas collect data on noise levels, patterns, and 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sensors can be integrated with existing infrastructure or deployed as standalone devices to provide accurate measurements.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i.pinimg.com/originals/fb/af/28/fbaf284fc2ae75538a1863d4dfdea45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IoT-based Noise Pollution Monitoring</a:t>
            </a:r>
            <a:endParaRPr lang="en-US" sz="2400" dirty="0"/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 allows for immediate identification of noise pollution hotspots.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Data-driven insights enable policymakers to make informed decisions for urban planning and noise regulation.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IoT-based monitoring systems can be cost-effective and scalable, covering larger areas compared to traditional methods.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://nevonprojects.com/wp-content/uploads/2016/05/IOT-Air-Sound-Pollution-Monito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Innovative IoT Technologies for Noise Pollution Monitoring</a:t>
            </a:r>
            <a:endParaRPr lang="en-US" sz="2400" dirty="0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algorithms can be used to analyze noise data and identify specific noise 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devices can be equipped with geolocation capabilities to provide spatial context to noise pollution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smart city platforms enables holistic management of noise pollution alongside other environmental factors.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www.nti-audio.com/Portals/0/EasyDNNnews/331/331XL2-Noise-Monitoring-Station-Termi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Success Stories</a:t>
            </a:r>
            <a:endParaRPr lang="en-US" sz="2400" dirty="0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Barcelona, IoT-based noise monitoring systems have been used to identify and mitigate noise pollution hotspots.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city of Amsterdam implemented an innovative noise monitoring project using IoT sensors to improve the quality of life for residents.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Singapore's National Environmental Agency utilizes IoT technology to monitor noise levels at construction sites and enforce noise regulations.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362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Optima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Noise Pollution Monitoring Using Iot</dc:title>
  <dc:creator>SlideMake.com</dc:creator>
  <cp:lastModifiedBy>prudvi nath</cp:lastModifiedBy>
  <cp:revision>1</cp:revision>
  <dcterms:created xsi:type="dcterms:W3CDTF">2023-10-01T17:16:16Z</dcterms:created>
  <dcterms:modified xsi:type="dcterms:W3CDTF">2023-10-09T14:14:45Z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66c6874e460b4c63be9165353a712a9b</vt:lpwstr>
  </property>
</Properties>
</file>