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5" r:id="rId7"/>
    <p:sldId id="263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0B1920-3C8A-4B4F-B8BF-D92E4FFFCBD7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1AFD16-28B0-482E-89DC-E5C581808A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9583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1920-3C8A-4B4F-B8BF-D92E4FFFCBD7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FD16-28B0-482E-89DC-E5C58180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1920-3C8A-4B4F-B8BF-D92E4FFFCBD7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FD16-28B0-482E-89DC-E5C58180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8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1920-3C8A-4B4F-B8BF-D92E4FFFCBD7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FD16-28B0-482E-89DC-E5C58180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B1920-3C8A-4B4F-B8BF-D92E4FFFCBD7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1AFD16-28B0-482E-89DC-E5C581808A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278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1920-3C8A-4B4F-B8BF-D92E4FFFCBD7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FD16-28B0-482E-89DC-E5C58180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5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1920-3C8A-4B4F-B8BF-D92E4FFFCBD7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FD16-28B0-482E-89DC-E5C58180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6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1920-3C8A-4B4F-B8BF-D92E4FFFCBD7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FD16-28B0-482E-89DC-E5C58180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1920-3C8A-4B4F-B8BF-D92E4FFFCBD7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FD16-28B0-482E-89DC-E5C581808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B1920-3C8A-4B4F-B8BF-D92E4FFFCBD7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1AFD16-28B0-482E-89DC-E5C581808A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93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B1920-3C8A-4B4F-B8BF-D92E4FFFCBD7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1AFD16-28B0-482E-89DC-E5C581808A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719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0B1920-3C8A-4B4F-B8BF-D92E4FFFCBD7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D1AFD16-28B0-482E-89DC-E5C581808A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876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frida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Summer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3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2655" y="831273"/>
            <a:ext cx="8686800" cy="453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Whether you just made your first open source contribution, or you’re looking for new ways to </a:t>
            </a:r>
            <a:r>
              <a:rPr lang="en-US" sz="2800" dirty="0" smtClean="0"/>
              <a:t>contribute, take </a:t>
            </a:r>
            <a:r>
              <a:rPr lang="en-US" sz="2800" dirty="0"/>
              <a:t>action. Even if your contribution wasn’t accepted, don’t forget to say thanks when a maintainer put effort into helping you. Open source is made by people like you: one issue, pull request, comment, or high-five at a time.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74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GSoC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The Google Summer of Code is a program designed to encourage </a:t>
            </a:r>
            <a:r>
              <a:rPr lang="en-US" sz="3200" dirty="0" smtClean="0"/>
              <a:t>college/university </a:t>
            </a:r>
            <a:r>
              <a:rPr lang="en-US" sz="3200" dirty="0"/>
              <a:t>student participation in open source development  </a:t>
            </a:r>
          </a:p>
        </p:txBody>
      </p:sp>
    </p:spTree>
    <p:extLst>
      <p:ext uri="{BB962C8B-B14F-4D97-AF65-F5344CB8AC3E}">
        <p14:creationId xmlns:p14="http://schemas.microsoft.com/office/powerpoint/2010/main" val="40511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dirty="0" smtClean="0"/>
              <a:t>we </a:t>
            </a:r>
            <a:r>
              <a:rPr lang="en-US" dirty="0"/>
              <a:t>participate ?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program has been exceptionally successful both for Google and for the participating organizations/projects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attract advanced degree research efforts, talented students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are eager and work exceptionally hard on their projects (in fact, they usually propose their own project topics) </a:t>
            </a:r>
            <a:endParaRPr lang="en-US" dirty="0" smtClean="0"/>
          </a:p>
          <a:p>
            <a:r>
              <a:rPr lang="en-US" dirty="0" smtClean="0"/>
              <a:t>Successful </a:t>
            </a:r>
            <a:r>
              <a:rPr lang="en-US" dirty="0"/>
              <a:t>collaboration model for remotely interacting as part of an open source project with community resources in </a:t>
            </a:r>
            <a:r>
              <a:rPr lang="en-US" dirty="0" smtClean="0"/>
              <a:t>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4018"/>
            <a:ext cx="9601200" cy="1485900"/>
          </a:xfrm>
        </p:spPr>
        <p:txBody>
          <a:bodyPr/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26968"/>
            <a:ext cx="9601200" cy="41355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Timeline for every year is more or less same: 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2 </a:t>
            </a:r>
            <a:r>
              <a:rPr lang="en-US" b="1" dirty="0"/>
              <a:t>March:</a:t>
            </a:r>
            <a:r>
              <a:rPr lang="en-US" dirty="0"/>
              <a:t> List of accepted mentoring organizations published on the Google Summer of Code </a:t>
            </a:r>
            <a:r>
              <a:rPr lang="en-US" dirty="0" smtClean="0"/>
              <a:t>site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16 </a:t>
            </a:r>
            <a:r>
              <a:rPr lang="en-US" b="1" dirty="0"/>
              <a:t>March </a:t>
            </a:r>
            <a:r>
              <a:rPr lang="en-US" b="1" dirty="0" smtClean="0"/>
              <a:t>-27 March</a:t>
            </a:r>
            <a:r>
              <a:rPr lang="en-US" b="1" dirty="0"/>
              <a:t>: </a:t>
            </a:r>
            <a:r>
              <a:rPr lang="en-US" dirty="0"/>
              <a:t>Student application </a:t>
            </a:r>
            <a:r>
              <a:rPr lang="en-US" dirty="0" smtClean="0"/>
              <a:t>period.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27 </a:t>
            </a:r>
            <a:r>
              <a:rPr lang="en-US" b="1" dirty="0" smtClean="0"/>
              <a:t>April -25 May: </a:t>
            </a:r>
            <a:r>
              <a:rPr lang="en-US" dirty="0" smtClean="0"/>
              <a:t>Community Bonding Period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Accepted </a:t>
            </a:r>
            <a:r>
              <a:rPr lang="en-US" dirty="0"/>
              <a:t>student proposals </a:t>
            </a:r>
            <a:r>
              <a:rPr lang="en-US" dirty="0" smtClean="0"/>
              <a:t>announce </a:t>
            </a:r>
            <a:r>
              <a:rPr lang="en-US" dirty="0"/>
              <a:t>on the Google Summer of Code </a:t>
            </a:r>
            <a:r>
              <a:rPr lang="en-US" dirty="0" smtClean="0"/>
              <a:t>site. Students </a:t>
            </a:r>
            <a:r>
              <a:rPr lang="en-US" dirty="0"/>
              <a:t>begin coding for their Google Summer of Code </a:t>
            </a:r>
            <a:r>
              <a:rPr lang="en-US" dirty="0" smtClean="0"/>
              <a:t>projects 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3 July: </a:t>
            </a:r>
            <a:r>
              <a:rPr lang="en-US" dirty="0"/>
              <a:t>Mid-term evaluations </a:t>
            </a:r>
            <a:r>
              <a:rPr lang="en-US" dirty="0" smtClean="0"/>
              <a:t>deadline.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21 August-</a:t>
            </a:r>
            <a:r>
              <a:rPr lang="en-US" b="1" dirty="0"/>
              <a:t> 28 August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Firm ‘pencils down’ </a:t>
            </a:r>
            <a:r>
              <a:rPr lang="en-US" dirty="0" smtClean="0"/>
              <a:t>date. </a:t>
            </a:r>
            <a:r>
              <a:rPr lang="en-US" dirty="0"/>
              <a:t>Final evaluation deadline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6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</a:t>
            </a:r>
            <a:r>
              <a:rPr lang="en-US" dirty="0"/>
              <a:t>stipends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0255"/>
            <a:ext cx="9601200" cy="3581400"/>
          </a:xfrm>
        </p:spPr>
        <p:txBody>
          <a:bodyPr>
            <a:noAutofit/>
          </a:bodyPr>
          <a:lstStyle/>
          <a:p>
            <a:r>
              <a:rPr lang="en-US" dirty="0" smtClean="0"/>
              <a:t>Google provides </a:t>
            </a:r>
            <a:r>
              <a:rPr lang="en-US" dirty="0"/>
              <a:t>a stipend of </a:t>
            </a:r>
            <a:r>
              <a:rPr lang="en-US" dirty="0" smtClean="0"/>
              <a:t>6000 </a:t>
            </a:r>
            <a:r>
              <a:rPr lang="en-US" dirty="0"/>
              <a:t>USD per accepted student developer, of which </a:t>
            </a:r>
            <a:r>
              <a:rPr lang="en-US" dirty="0" smtClean="0"/>
              <a:t>5500 </a:t>
            </a:r>
            <a:r>
              <a:rPr lang="en-US" dirty="0"/>
              <a:t>USD goes to the student and 500 USD goes to the mentoring organization. </a:t>
            </a:r>
            <a:endParaRPr lang="en-US" dirty="0" smtClean="0"/>
          </a:p>
          <a:p>
            <a:r>
              <a:rPr lang="en-US" dirty="0" smtClean="0"/>
              <a:t>Accepted </a:t>
            </a:r>
            <a:r>
              <a:rPr lang="en-US" dirty="0"/>
              <a:t>students in good standing with their mentoring organization will receive a 500 USD stipend shortly after coding begin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Students who receive passing mid-term evaluations will receive a </a:t>
            </a:r>
            <a:r>
              <a:rPr lang="en-US" dirty="0" smtClean="0"/>
              <a:t>3000 </a:t>
            </a:r>
            <a:r>
              <a:rPr lang="en-US" dirty="0"/>
              <a:t>USD stipend shortly after the mid-term evaluation.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who receive passing final evaluations and who have submitted their final program evaluations will receive a 2000 USD stipend and mentoring organizations will receive 500 USD shortly after the final evaluation </a:t>
            </a:r>
            <a:r>
              <a:rPr lang="en-US" dirty="0" smtClean="0"/>
              <a:t>deadline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9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source Friday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9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Friday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Contributing to open source can be a rewarding way to learn, teach, and build experience in just about any skill you can imagine</a:t>
            </a:r>
            <a:r>
              <a:rPr lang="en-US" dirty="0" smtClean="0"/>
              <a:t>.</a:t>
            </a:r>
          </a:p>
          <a:p>
            <a:r>
              <a:rPr lang="en-US" dirty="0"/>
              <a:t>GitHub wants to help more people become open source contributors with a new initiative called </a:t>
            </a:r>
            <a:r>
              <a:rPr lang="en-US" u="sng" dirty="0">
                <a:hlinkClick r:id="rId2"/>
              </a:rPr>
              <a:t>Open Source Friday</a:t>
            </a:r>
            <a:r>
              <a:rPr lang="en-US" dirty="0" smtClean="0"/>
              <a:t>.</a:t>
            </a:r>
          </a:p>
          <a:p>
            <a:r>
              <a:rPr lang="en-US" dirty="0"/>
              <a:t> set aside time at the end of the week for their employees to work on open source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2672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you don’t know how to code? What if something goes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964873"/>
            <a:ext cx="9601200" cy="3581400"/>
          </a:xfrm>
        </p:spPr>
        <p:txBody>
          <a:bodyPr/>
          <a:lstStyle/>
          <a:p>
            <a:r>
              <a:rPr lang="en-US" dirty="0"/>
              <a:t>Not to worry! There are all sorts of ways to get involved with an open source project, and a few </a:t>
            </a:r>
            <a:r>
              <a:rPr lang="en-US" dirty="0" smtClean="0"/>
              <a:t>tips </a:t>
            </a:r>
            <a:r>
              <a:rPr lang="en-US" dirty="0"/>
              <a:t>will help you get the most out of your experience</a:t>
            </a:r>
            <a:r>
              <a:rPr lang="en-US" dirty="0" smtClean="0"/>
              <a:t>.</a:t>
            </a:r>
          </a:p>
          <a:p>
            <a:r>
              <a:rPr lang="en-US" dirty="0"/>
              <a:t>If you go to an issue tracker and things seem confusing, it’s not just you. These tools require a lot of implicit knowledge, but people can help you navigate it and you can ask them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Timers only and Good First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Contributing to open source for the first time can be scary and a little overwhelming. Perhaps you’re a Code Newbie or maybe you’ve been coding for a while but haven’t found a project </a:t>
            </a:r>
            <a:r>
              <a:rPr lang="en-US" dirty="0" smtClean="0"/>
              <a:t>you </a:t>
            </a:r>
            <a:r>
              <a:rPr lang="en-US" dirty="0"/>
              <a:t>felt comfortable contributing </a:t>
            </a:r>
            <a:r>
              <a:rPr lang="en-US" dirty="0" smtClean="0"/>
              <a:t>to.</a:t>
            </a:r>
          </a:p>
          <a:p>
            <a:r>
              <a:rPr lang="en-US" dirty="0" smtClean="0"/>
              <a:t>Make your first PR with issue labeled as “</a:t>
            </a:r>
            <a:r>
              <a:rPr lang="en-US" b="1" dirty="0" smtClean="0"/>
              <a:t>First Timers Only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Anyone </a:t>
            </a:r>
            <a:r>
              <a:rPr lang="en-US" dirty="0"/>
              <a:t>who’s already contributed to open source </a:t>
            </a:r>
            <a:r>
              <a:rPr lang="en-US" dirty="0" smtClean="0"/>
              <a:t>but still are beginners, can try “</a:t>
            </a:r>
            <a:r>
              <a:rPr lang="en-US" b="1" dirty="0" smtClean="0"/>
              <a:t>Good First Bug</a:t>
            </a:r>
            <a:r>
              <a:rPr lang="en-US" dirty="0" smtClean="0"/>
              <a:t>“!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571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203</TotalTime>
  <Words>570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Google Summer of Code</vt:lpstr>
      <vt:lpstr>What is GSoC?</vt:lpstr>
      <vt:lpstr>Why should we participate ? </vt:lpstr>
      <vt:lpstr>Timeline </vt:lpstr>
      <vt:lpstr>Student stipends </vt:lpstr>
      <vt:lpstr>Open source Friday</vt:lpstr>
      <vt:lpstr>Open Source Friday </vt:lpstr>
      <vt:lpstr>What if you don’t know how to code? What if something goes wrong?</vt:lpstr>
      <vt:lpstr>First Timers only and Good First Bug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Summer of Code</dc:title>
  <dc:creator>Sana Riaz</dc:creator>
  <cp:lastModifiedBy>Sana Riaz</cp:lastModifiedBy>
  <cp:revision>15</cp:revision>
  <dcterms:created xsi:type="dcterms:W3CDTF">2017-11-28T20:40:10Z</dcterms:created>
  <dcterms:modified xsi:type="dcterms:W3CDTF">2017-11-29T13:56:55Z</dcterms:modified>
</cp:coreProperties>
</file>