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2F4D19-1465-4B89-910B-7899C5784E86}">
  <a:tblStyle styleId="{BC2F4D19-1465-4B89-910B-7899C5784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f8aa78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f8aa78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f8aa78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f8aa78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f8aa78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f8aa78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f8aa78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f8aa78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f8aa78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f8aa78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628c49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628c49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f628c49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f628c49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values need to be fixed in this chart.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713c6a9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713c6a9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628c49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628c49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f8aa78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f8aa78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f8aa789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f8aa789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31caf7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31caf7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031caf7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031caf7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31caf7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31caf7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713c6a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713c6a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31caf7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31caf7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31caf7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31caf7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722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69"/>
            <a:ext cx="30546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Beatriz Ruiz, Gabriela Cortes, Sana Shaikh, Pavit Chawla, Abubakir </a:t>
            </a:r>
            <a:r>
              <a:rPr lang="en"/>
              <a:t>Siedahmed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25225"/>
            <a:ext cx="485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Linear Regression algorithm: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 error is 59313.76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900" y="707675"/>
            <a:ext cx="3669300" cy="2331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5225"/>
            <a:ext cx="540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</a:t>
            </a:r>
            <a:r>
              <a:rPr lang="en"/>
              <a:t> KNN </a:t>
            </a:r>
            <a:r>
              <a:rPr lang="en"/>
              <a:t>algorithm</a:t>
            </a:r>
            <a:r>
              <a:rPr lang="en"/>
              <a:t> with n_neighbors = 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 error is 62466.22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500" y="1159950"/>
            <a:ext cx="3122100" cy="348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25225"/>
            <a:ext cx="3888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Random Forest algorithm with n_estimators of 3 and random state of 9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 error is 65555.94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50" y="1239575"/>
            <a:ext cx="4348801" cy="26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4533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Decision Tree algorithm  with a random state of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 error is 65555.94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rmse as random forest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00" y="1320575"/>
            <a:ext cx="3994500" cy="250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5975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952500" y="139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{BC2F4D19-1465-4B89-910B-7899C5784E86}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59617.63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61025.45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63716.70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79676.10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6"/>
          <p:cNvSpPr txBox="1"/>
          <p:nvPr/>
        </p:nvSpPr>
        <p:spPr>
          <a:xfrm>
            <a:off x="1007925" y="3221175"/>
            <a:ext cx="7239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10-fold cross validation for all algorithms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RMSE values </a:t>
            </a:r>
            <a:endParaRPr/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952500" y="139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{BC2F4D19-1465-4B89-910B-7899C5784E86}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Cross Validation RMSE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59098.06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59617.63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62466.22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61025.45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65555.94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63716.70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65555.94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79676.10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7"/>
          <p:cNvSpPr txBox="1"/>
          <p:nvPr/>
        </p:nvSpPr>
        <p:spPr>
          <a:xfrm>
            <a:off x="952500" y="3609650"/>
            <a:ext cx="73935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Decision Tree algorithm has the same RMSE as the Random Forest algorithm and the highest cross validation RMSE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from all the algorithms.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 title="Points scored"/>
          <p:cNvPicPr preferRelativeResize="0"/>
          <p:nvPr/>
        </p:nvPicPr>
        <p:blipFill rotWithShape="1">
          <a:blip r:embed="rId3">
            <a:alphaModFix/>
          </a:blip>
          <a:srcRect b="0" l="0" r="0" t="10921"/>
          <a:stretch/>
        </p:blipFill>
        <p:spPr>
          <a:xfrm>
            <a:off x="888150" y="1166500"/>
            <a:ext cx="6456624" cy="35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</a:t>
            </a:r>
            <a:r>
              <a:rPr lang="en"/>
              <a:t>Comparison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Algorithm for our prediction model	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best algorithm for our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prediction model was Linear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Regression. From calculating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RMSE, the error was at the lowest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with 32% error. </a:t>
            </a:r>
            <a:r>
              <a:rPr lang="en"/>
              <a:t> 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294575"/>
            <a:ext cx="5403299" cy="25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Sale Price for all house prices	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20550" y="1225225"/>
            <a:ext cx="86118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plotted our predictions against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label SalePrice. We saw that our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prediction and label values were close.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375" y="1225225"/>
            <a:ext cx="4436800" cy="203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project is to predict</a:t>
            </a:r>
            <a:r>
              <a:rPr b="1" lang="en"/>
              <a:t> Sale Prices for Houses in Iowa </a:t>
            </a:r>
            <a:r>
              <a:rPr lang="en"/>
              <a:t>by applying our Data S</a:t>
            </a:r>
            <a:r>
              <a:rPr lang="en"/>
              <a:t>cience</a:t>
            </a:r>
            <a:r>
              <a:rPr lang="en"/>
              <a:t> knowledge and using various techniques we have learned in the semester.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model will look at various features to predict the sale price such as: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bedrooms in the house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month and year the houses were sold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Lot area in square feet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Overall condition of the house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31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the following data set from Kaggle: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-33573" l="0" r="-49880" t="-16306"/>
          <a:stretch/>
        </p:blipFill>
        <p:spPr>
          <a:xfrm>
            <a:off x="350050" y="1147225"/>
            <a:ext cx="7808599" cy="4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Features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670825"/>
            <a:ext cx="2856724" cy="184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675" y="1647550"/>
            <a:ext cx="2856661" cy="18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300" y="1647552"/>
            <a:ext cx="2856724" cy="18484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034238" y="3919475"/>
            <a:ext cx="66501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LotArea, BsmtFinSF1, and TotalBsmtSF plotted against our label(SalePrice)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Features (continued)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677600" y="3938125"/>
            <a:ext cx="5788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1stFlrSF, YrSold, and MoSold plotted against our label (SalePrice)</a:t>
            </a:r>
            <a:endParaRPr sz="1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75" y="1672952"/>
            <a:ext cx="2801550" cy="17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588" y="1672950"/>
            <a:ext cx="2822822" cy="17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300" y="1662475"/>
            <a:ext cx="2911776" cy="18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Features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‘CentralAir’ and ‘Street’ are two of our categorical features that we also plotted against our label (SalePrice)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categorical features were chosen to bring additional value to our prediction results.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200" y="315923"/>
            <a:ext cx="3531149" cy="22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150" y="2571750"/>
            <a:ext cx="3483250" cy="220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Best and Worst Feature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best feature that we included in our data was 1st Floor Square Footage.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worst feature was YrSold. </a:t>
            </a:r>
            <a:endParaRPr sz="15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75" y="2152098"/>
            <a:ext cx="5896440" cy="21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 Against our Label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25225"/>
            <a:ext cx="433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plotting all our features against the label</a:t>
            </a:r>
            <a:r>
              <a:rPr lang="en"/>
              <a:t> (SalePrice)</a:t>
            </a:r>
            <a:r>
              <a:rPr lang="en"/>
              <a:t>, we found First Floor Square Footage to be our best feature.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1531738"/>
            <a:ext cx="4267199" cy="274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Feature Against our Label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plotting all our features against the label (SalePrice), we found YrSold to be our worst feature.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1528400"/>
            <a:ext cx="4267200" cy="274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