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8AC49-0C61-4596-A881-3F738ED4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89D4B-114C-43F1-87FF-DFF44BBBE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94C81-ED47-4B58-B9BC-0CC61D2A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E75A3-9AFE-44FD-A36C-A8633806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0211D7-12F1-41E9-8389-2D55CCE5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32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3EC0-EFE7-4DCA-9F0B-89BA47E8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994335-E141-459E-BC98-264FD9485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995F6-6523-473F-89FF-7845BB92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9C913-BB5B-4CA0-B048-F386C010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6779D-5EBD-4335-8570-E16C3B04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2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89D82F-ABBD-4BA2-9A13-8855B041E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636E21-18D2-4E4A-8282-047150EE9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25593-9384-466B-9A66-283945DA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26C77-36CB-41C3-A0DC-9C3BD92E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4B0A6-3126-4BBC-9A7D-A9C58B4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30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FB95-B3C9-474F-9A95-EB3BCE50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C20DA-D8C4-485A-8176-36F4A9CA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D69F5-D5DB-49B2-88D3-4C2D415C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A0DF89-3E7B-4E21-8CAC-0AC8EF7C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0CAA6-FD80-42C8-AB56-6BA70F8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28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B06B4-9247-4BE5-94B3-1833B13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215D9-3B70-487A-BB15-1F2C7F82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D8A2C-E4B4-4276-8DC5-B69E7F15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A776C-DCFE-43FE-B203-F1A927E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81BA9-CF39-46E8-86D3-40EC7C21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3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1541-C477-4AEB-916E-FE04BD15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32502-6924-4630-AE0C-5263CEE9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8CE42-BF25-46E8-A5BB-6D6C92D1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A9EBFC-0E8C-47AB-BB16-478A8FB1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496C0-654C-4D21-8852-8A1CF4A8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43095-651D-41B3-A854-7F97BB03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68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3B779-90F7-4E13-B1B7-E17892B6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7B0B9-D490-4A94-9473-9D2BBF4D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8A746-FFA8-4269-A0CE-64B19361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A893A8-4321-4DA0-9E82-79C727ABD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B1F13-B653-47FF-BD5E-CAC0AFD4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E8CA9C-15FA-46CC-8964-F6308FC3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38DEBE-C712-41F8-9004-3859A5FA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1F7814-542E-42D7-A0BF-511B1C0F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804C6-7EFF-41C8-9CE2-DCBCD17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676044-8DA4-4049-B455-0D641CBD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883657-39C0-4D0B-AB96-B0BE8664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207577-1FF3-4199-ABB5-70B84AAA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54283-5903-4EF4-B4ED-4DA16CC9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06C41-F372-452C-A39B-39B0FC5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605D2C-39F1-4218-B83E-207D8E6D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6169-11F4-4BE1-8CA4-7F4DBC5A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D88E9-BB01-4FB6-BFAF-56D2577C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DE6531-5C74-4F0D-A7C7-4E6E04B7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E53821-BFD2-451F-9C4E-DA8BBE3C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4BC56E-9AD2-4BB6-A559-AAEF3510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A4891-AB42-4648-B0D5-E5BA38CC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3A50-4776-46B1-847F-FDD0550E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05A746-F106-4DFD-9D2E-153F0675A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D9CA3-12B2-49F0-BC31-C7C734AA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12F14-46F2-43E6-8EF5-57CA513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781321-5069-44E4-A268-31445AE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F5C8F-B67F-48FE-A70D-FA718F02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4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91D31-41E2-4474-8DDE-C985F47C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9F963-3892-427A-AEFD-FAEE2904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30B9C-1FD6-4FF8-B0EF-9889BD802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32C8-18AB-48D9-AA6F-0E3363A9A882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B4382-D905-45B9-BA31-DF2218D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B8CB3-86FC-4B2B-89D0-9A5FFD12E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1101-48FA-4BCB-8187-EBB545B4F7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EBA292C3-69C0-468D-ACAC-BD2746D52642}"/>
              </a:ext>
            </a:extLst>
          </p:cNvPr>
          <p:cNvSpPr/>
          <p:nvPr/>
        </p:nvSpPr>
        <p:spPr>
          <a:xfrm>
            <a:off x="5133972" y="1012997"/>
            <a:ext cx="6614415" cy="2687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0F3CFF5-F01C-4DEB-935D-BE936D4B2EBC}"/>
              </a:ext>
            </a:extLst>
          </p:cNvPr>
          <p:cNvSpPr/>
          <p:nvPr/>
        </p:nvSpPr>
        <p:spPr>
          <a:xfrm>
            <a:off x="1320807" y="740543"/>
            <a:ext cx="2499435" cy="409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4FE1B2-B23F-460D-9201-31B179BA79C3}"/>
              </a:ext>
            </a:extLst>
          </p:cNvPr>
          <p:cNvSpPr txBox="1"/>
          <p:nvPr/>
        </p:nvSpPr>
        <p:spPr>
          <a:xfrm>
            <a:off x="3856384" y="437321"/>
            <a:ext cx="369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MENÚ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78A2CE-178F-42AC-A3F1-A127695BE03B}"/>
              </a:ext>
            </a:extLst>
          </p:cNvPr>
          <p:cNvSpPr txBox="1"/>
          <p:nvPr/>
        </p:nvSpPr>
        <p:spPr>
          <a:xfrm>
            <a:off x="1526067" y="1152937"/>
            <a:ext cx="1881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BUSQUEDA LIBRO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4C5EFD-24F0-4A7C-A452-BA95B3E7652A}"/>
              </a:ext>
            </a:extLst>
          </p:cNvPr>
          <p:cNvSpPr txBox="1"/>
          <p:nvPr/>
        </p:nvSpPr>
        <p:spPr>
          <a:xfrm>
            <a:off x="7994376" y="1152937"/>
            <a:ext cx="1285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INTRANET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6AD13F-EED5-4C4D-A569-52520DC9224F}"/>
              </a:ext>
            </a:extLst>
          </p:cNvPr>
          <p:cNvSpPr txBox="1"/>
          <p:nvPr/>
        </p:nvSpPr>
        <p:spPr>
          <a:xfrm>
            <a:off x="1552569" y="2406260"/>
            <a:ext cx="1855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FICHA PRODUCTO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2A1E65-BD80-4E4F-9663-581A09AA404C}"/>
              </a:ext>
            </a:extLst>
          </p:cNvPr>
          <p:cNvSpPr txBox="1"/>
          <p:nvPr/>
        </p:nvSpPr>
        <p:spPr>
          <a:xfrm>
            <a:off x="9279837" y="2418520"/>
            <a:ext cx="2166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REGISTRO COMPRAS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7F30B5-97A3-4922-8F80-291122915DCC}"/>
              </a:ext>
            </a:extLst>
          </p:cNvPr>
          <p:cNvSpPr txBox="1"/>
          <p:nvPr/>
        </p:nvSpPr>
        <p:spPr>
          <a:xfrm>
            <a:off x="5287618" y="2418520"/>
            <a:ext cx="2826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MANTENIMIENTO LIBRERÍA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BEA1D1-404D-4C63-8B57-F60091BD1D54}"/>
              </a:ext>
            </a:extLst>
          </p:cNvPr>
          <p:cNvSpPr txBox="1"/>
          <p:nvPr/>
        </p:nvSpPr>
        <p:spPr>
          <a:xfrm>
            <a:off x="1320807" y="4962936"/>
            <a:ext cx="981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SOBRE NOSOTROS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90BFEE-ACF6-4DEC-8F00-6F72F180E68A}"/>
              </a:ext>
            </a:extLst>
          </p:cNvPr>
          <p:cNvSpPr txBox="1"/>
          <p:nvPr/>
        </p:nvSpPr>
        <p:spPr>
          <a:xfrm>
            <a:off x="1936747" y="3700817"/>
            <a:ext cx="1060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CARRITO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0F27FCE-73EF-4AED-9624-6F3B785C0B0E}"/>
              </a:ext>
            </a:extLst>
          </p:cNvPr>
          <p:cNvCxnSpPr>
            <a:cxnSpLocks/>
          </p:cNvCxnSpPr>
          <p:nvPr/>
        </p:nvCxnSpPr>
        <p:spPr>
          <a:xfrm flipH="1">
            <a:off x="5705061" y="686003"/>
            <a:ext cx="1" cy="240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7E3F50-4278-4600-B02F-47D367AAE39F}"/>
              </a:ext>
            </a:extLst>
          </p:cNvPr>
          <p:cNvCxnSpPr/>
          <p:nvPr/>
        </p:nvCxnSpPr>
        <p:spPr>
          <a:xfrm>
            <a:off x="2471527" y="926787"/>
            <a:ext cx="6165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9F2D4C4-E529-4C11-9829-E33100D78C81}"/>
              </a:ext>
            </a:extLst>
          </p:cNvPr>
          <p:cNvCxnSpPr>
            <a:cxnSpLocks/>
          </p:cNvCxnSpPr>
          <p:nvPr/>
        </p:nvCxnSpPr>
        <p:spPr>
          <a:xfrm flipH="1">
            <a:off x="8637106" y="926787"/>
            <a:ext cx="1" cy="240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AF99F42-E5F8-4F28-9E14-528F3F3C29A2}"/>
              </a:ext>
            </a:extLst>
          </p:cNvPr>
          <p:cNvCxnSpPr>
            <a:cxnSpLocks/>
          </p:cNvCxnSpPr>
          <p:nvPr/>
        </p:nvCxnSpPr>
        <p:spPr>
          <a:xfrm flipH="1">
            <a:off x="2471525" y="926272"/>
            <a:ext cx="1" cy="240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04EB666-FA07-4991-838B-FF4003B9C99F}"/>
              </a:ext>
            </a:extLst>
          </p:cNvPr>
          <p:cNvCxnSpPr>
            <a:cxnSpLocks/>
          </p:cNvCxnSpPr>
          <p:nvPr/>
        </p:nvCxnSpPr>
        <p:spPr>
          <a:xfrm flipH="1">
            <a:off x="2471525" y="1530075"/>
            <a:ext cx="2" cy="88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67BB01-5600-442E-B5A0-A3A00BCB2083}"/>
              </a:ext>
            </a:extLst>
          </p:cNvPr>
          <p:cNvCxnSpPr>
            <a:cxnSpLocks/>
          </p:cNvCxnSpPr>
          <p:nvPr/>
        </p:nvCxnSpPr>
        <p:spPr>
          <a:xfrm flipH="1">
            <a:off x="2471523" y="2787852"/>
            <a:ext cx="2" cy="88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D735999-2FDC-42E9-8457-DF8547449B17}"/>
              </a:ext>
            </a:extLst>
          </p:cNvPr>
          <p:cNvCxnSpPr>
            <a:cxnSpLocks/>
          </p:cNvCxnSpPr>
          <p:nvPr/>
        </p:nvCxnSpPr>
        <p:spPr>
          <a:xfrm>
            <a:off x="6557296" y="1930755"/>
            <a:ext cx="0" cy="4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FC69427-8BDE-40C5-811C-F39E830D7A15}"/>
              </a:ext>
            </a:extLst>
          </p:cNvPr>
          <p:cNvCxnSpPr>
            <a:cxnSpLocks/>
          </p:cNvCxnSpPr>
          <p:nvPr/>
        </p:nvCxnSpPr>
        <p:spPr>
          <a:xfrm>
            <a:off x="10363202" y="1922005"/>
            <a:ext cx="0" cy="4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3DCE1D4-DDAA-4D59-87A1-FA18BCF89812}"/>
              </a:ext>
            </a:extLst>
          </p:cNvPr>
          <p:cNvCxnSpPr>
            <a:cxnSpLocks/>
          </p:cNvCxnSpPr>
          <p:nvPr/>
        </p:nvCxnSpPr>
        <p:spPr>
          <a:xfrm>
            <a:off x="6542782" y="1921371"/>
            <a:ext cx="3820420" cy="9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B68681D-2028-4137-AE16-6491B60E681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637106" y="1522269"/>
            <a:ext cx="1" cy="399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13AEC22-65E2-428D-8383-06B5CA022A63}"/>
              </a:ext>
            </a:extLst>
          </p:cNvPr>
          <p:cNvCxnSpPr>
            <a:cxnSpLocks/>
          </p:cNvCxnSpPr>
          <p:nvPr/>
        </p:nvCxnSpPr>
        <p:spPr>
          <a:xfrm>
            <a:off x="6542782" y="2819501"/>
            <a:ext cx="0" cy="4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704222-87B9-4DB6-B4D0-AB834DB8CC38}"/>
              </a:ext>
            </a:extLst>
          </p:cNvPr>
          <p:cNvCxnSpPr>
            <a:cxnSpLocks/>
          </p:cNvCxnSpPr>
          <p:nvPr/>
        </p:nvCxnSpPr>
        <p:spPr>
          <a:xfrm>
            <a:off x="10348688" y="2810751"/>
            <a:ext cx="0" cy="4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89BA9D4-8C5C-4A0D-B6A1-762D89816D7C}"/>
              </a:ext>
            </a:extLst>
          </p:cNvPr>
          <p:cNvCxnSpPr>
            <a:cxnSpLocks/>
          </p:cNvCxnSpPr>
          <p:nvPr/>
        </p:nvCxnSpPr>
        <p:spPr>
          <a:xfrm>
            <a:off x="6542782" y="3275617"/>
            <a:ext cx="3820420" cy="9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76C85AA-072E-471A-8145-9426E78A2AAD}"/>
              </a:ext>
            </a:extLst>
          </p:cNvPr>
          <p:cNvCxnSpPr>
            <a:cxnSpLocks/>
          </p:cNvCxnSpPr>
          <p:nvPr/>
        </p:nvCxnSpPr>
        <p:spPr>
          <a:xfrm flipH="1">
            <a:off x="8637106" y="3280024"/>
            <a:ext cx="1" cy="1651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C5908C4-6F97-45A9-B04B-CA5BA9E12DD7}"/>
              </a:ext>
            </a:extLst>
          </p:cNvPr>
          <p:cNvCxnSpPr>
            <a:endCxn id="6" idx="1"/>
          </p:cNvCxnSpPr>
          <p:nvPr/>
        </p:nvCxnSpPr>
        <p:spPr>
          <a:xfrm>
            <a:off x="725714" y="1337603"/>
            <a:ext cx="800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773602B-C190-4C52-B698-5C88F120D45E}"/>
              </a:ext>
            </a:extLst>
          </p:cNvPr>
          <p:cNvCxnSpPr>
            <a:cxnSpLocks/>
          </p:cNvCxnSpPr>
          <p:nvPr/>
        </p:nvCxnSpPr>
        <p:spPr>
          <a:xfrm>
            <a:off x="725713" y="3885483"/>
            <a:ext cx="1200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63C4801-9768-4DA6-A9EA-E5A228A9E61E}"/>
              </a:ext>
            </a:extLst>
          </p:cNvPr>
          <p:cNvCxnSpPr>
            <a:cxnSpLocks/>
          </p:cNvCxnSpPr>
          <p:nvPr/>
        </p:nvCxnSpPr>
        <p:spPr>
          <a:xfrm>
            <a:off x="362857" y="2590926"/>
            <a:ext cx="1163209" cy="1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25F97BA-7CD2-4E26-B912-D91C909FC793}"/>
              </a:ext>
            </a:extLst>
          </p:cNvPr>
          <p:cNvCxnSpPr>
            <a:cxnSpLocks/>
          </p:cNvCxnSpPr>
          <p:nvPr/>
        </p:nvCxnSpPr>
        <p:spPr>
          <a:xfrm>
            <a:off x="725713" y="1371209"/>
            <a:ext cx="0" cy="251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0AC44EE-A411-43FD-89A5-383376FE7885}"/>
              </a:ext>
            </a:extLst>
          </p:cNvPr>
          <p:cNvCxnSpPr>
            <a:cxnSpLocks/>
          </p:cNvCxnSpPr>
          <p:nvPr/>
        </p:nvCxnSpPr>
        <p:spPr>
          <a:xfrm>
            <a:off x="362857" y="2566933"/>
            <a:ext cx="0" cy="257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E585A41-EE87-48A2-AD1E-B302FD1EC1A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2856" y="5138805"/>
            <a:ext cx="957951" cy="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F8E2C37-3BE3-4EC9-AE23-CD665CB04EF4}"/>
              </a:ext>
            </a:extLst>
          </p:cNvPr>
          <p:cNvSpPr/>
          <p:nvPr/>
        </p:nvSpPr>
        <p:spPr>
          <a:xfrm>
            <a:off x="649435" y="6263300"/>
            <a:ext cx="590052" cy="223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F60BD0E-C582-4F89-9F9A-5CD459664FEE}"/>
              </a:ext>
            </a:extLst>
          </p:cNvPr>
          <p:cNvSpPr/>
          <p:nvPr/>
        </p:nvSpPr>
        <p:spPr>
          <a:xfrm>
            <a:off x="649434" y="5824664"/>
            <a:ext cx="590053" cy="22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5746B4D-EE08-4FCD-8D9D-780AD1237844}"/>
              </a:ext>
            </a:extLst>
          </p:cNvPr>
          <p:cNvSpPr/>
          <p:nvPr/>
        </p:nvSpPr>
        <p:spPr>
          <a:xfrm>
            <a:off x="362856" y="5646057"/>
            <a:ext cx="7024915" cy="11568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720B8CF-F0E2-4BC3-A19F-3D4AD986EC0D}"/>
              </a:ext>
            </a:extLst>
          </p:cNvPr>
          <p:cNvSpPr txBox="1"/>
          <p:nvPr/>
        </p:nvSpPr>
        <p:spPr>
          <a:xfrm>
            <a:off x="1256794" y="5755606"/>
            <a:ext cx="25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Páginas para el cliente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995B167-59F5-42C3-8F03-D1F3CCEBF60A}"/>
              </a:ext>
            </a:extLst>
          </p:cNvPr>
          <p:cNvSpPr txBox="1"/>
          <p:nvPr/>
        </p:nvSpPr>
        <p:spPr>
          <a:xfrm>
            <a:off x="1291779" y="6242757"/>
            <a:ext cx="25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Páginas para el personal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F48E667-194A-459E-A8FC-71B2AEC77623}"/>
              </a:ext>
            </a:extLst>
          </p:cNvPr>
          <p:cNvSpPr txBox="1"/>
          <p:nvPr/>
        </p:nvSpPr>
        <p:spPr>
          <a:xfrm>
            <a:off x="5715098" y="5804754"/>
            <a:ext cx="102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78E2609-4D9A-45CB-91B8-1EB67979E20B}"/>
              </a:ext>
            </a:extLst>
          </p:cNvPr>
          <p:cNvSpPr txBox="1"/>
          <p:nvPr/>
        </p:nvSpPr>
        <p:spPr>
          <a:xfrm>
            <a:off x="4877186" y="5804754"/>
            <a:ext cx="696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875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Arcas</dc:creator>
  <cp:lastModifiedBy>Sandra Arcas</cp:lastModifiedBy>
  <cp:revision>2</cp:revision>
  <dcterms:created xsi:type="dcterms:W3CDTF">2020-06-11T09:34:13Z</dcterms:created>
  <dcterms:modified xsi:type="dcterms:W3CDTF">2020-06-11T09:41:58Z</dcterms:modified>
</cp:coreProperties>
</file>