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consolata" pitchFamily="1" charset="0"/>
      <p:regular r:id="rId13"/>
    </p:embeddedFont>
    <p:embeddedFont>
      <p:font typeface="Montserrat Black" panose="00000A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96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Tic-Tac-Toe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Discover how a simple game reveals deep strategy and rich history.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594"/>
            <a:ext cx="100604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Conclusion: Simple, Yet Complex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00394" y="4269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Simple Rules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643"/>
            <a:ext cx="42418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Easy to learn for all ages.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274231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5430083" y="45364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481304" y="3271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Complex Strategy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81304" y="3761661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Requires careful planning and skill.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7910393" y="28903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8066246" y="3014305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481304" y="52672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Enduring Fun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481304" y="5757624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Enjoyed across centuries worldwide.</a:t>
            </a: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7910393" y="593443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7" name="Text 12"/>
          <p:cNvSpPr/>
          <p:nvPr/>
        </p:nvSpPr>
        <p:spPr>
          <a:xfrm>
            <a:off x="8066246" y="605837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B49BE2-12B3-8DB1-57E7-F4EFA4C8A671}"/>
              </a:ext>
            </a:extLst>
          </p:cNvPr>
          <p:cNvSpPr/>
          <p:nvPr/>
        </p:nvSpPr>
        <p:spPr>
          <a:xfrm>
            <a:off x="12707302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DA46DA-9C58-9780-6CD8-8E3C0E0C103F}"/>
              </a:ext>
            </a:extLst>
          </p:cNvPr>
          <p:cNvSpPr/>
          <p:nvPr/>
        </p:nvSpPr>
        <p:spPr>
          <a:xfrm>
            <a:off x="12741851" y="7784950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EC944-1A42-E270-2834-994D22DB8698}"/>
              </a:ext>
            </a:extLst>
          </p:cNvPr>
          <p:cNvSpPr/>
          <p:nvPr/>
        </p:nvSpPr>
        <p:spPr>
          <a:xfrm>
            <a:off x="12707302" y="7781364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218" y="622340"/>
            <a:ext cx="7120533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 History of X's and O's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0218" y="1666518"/>
            <a:ext cx="7563564" cy="1315879"/>
          </a:xfrm>
          <a:prstGeom prst="roundRect">
            <a:avLst>
              <a:gd name="adj" fmla="val 69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3580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Ancient Origins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3580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Roots date back to Egypt, around 1300 BC.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0218" y="3208139"/>
            <a:ext cx="7563564" cy="1315879"/>
          </a:xfrm>
          <a:prstGeom prst="roundRect">
            <a:avLst>
              <a:gd name="adj" fmla="val 69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23580" y="3441502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Roman Times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3580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Known as "Terni Lapilli" with early grid rules.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0218" y="4749760"/>
            <a:ext cx="7563564" cy="1315879"/>
          </a:xfrm>
          <a:prstGeom prst="roundRect">
            <a:avLst>
              <a:gd name="adj" fmla="val 69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3580" y="498312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19th Century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3580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Called "Noughts and Crosses" in England.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0218" y="6291382"/>
            <a:ext cx="7563564" cy="1315879"/>
          </a:xfrm>
          <a:prstGeom prst="roundRect">
            <a:avLst>
              <a:gd name="adj" fmla="val 69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1023580" y="6524744"/>
            <a:ext cx="3258979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First Computer Game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358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OXO in 1952 marked digital gameplay beginnings.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Game Mechanics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Players &amp; Grid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Two players, X and O, alternate turns on a 3x3 grid.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918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Winning Condition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Place three marks in a row horizontally, vertically, or diagonally.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Draw Situation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Full board with no winner results in a tie or "cat's game".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71522-5C67-4C91-66AA-EF5118B43C10}"/>
              </a:ext>
            </a:extLst>
          </p:cNvPr>
          <p:cNvSpPr/>
          <p:nvPr/>
        </p:nvSpPr>
        <p:spPr>
          <a:xfrm>
            <a:off x="12707302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243A8-8444-754D-DF93-D6C047E7002F}"/>
              </a:ext>
            </a:extLst>
          </p:cNvPr>
          <p:cNvSpPr/>
          <p:nvPr/>
        </p:nvSpPr>
        <p:spPr>
          <a:xfrm>
            <a:off x="12707302" y="7784950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36C56-1526-AED1-CF18-2C7EC7A1B786}"/>
              </a:ext>
            </a:extLst>
          </p:cNvPr>
          <p:cNvSpPr/>
          <p:nvPr/>
        </p:nvSpPr>
        <p:spPr>
          <a:xfrm>
            <a:off x="12607962" y="7743712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CA798B-F0BC-73CA-CEAC-6DCCB4995F4D}"/>
              </a:ext>
            </a:extLst>
          </p:cNvPr>
          <p:cNvSpPr/>
          <p:nvPr/>
        </p:nvSpPr>
        <p:spPr>
          <a:xfrm>
            <a:off x="12707302" y="7781364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50877"/>
            <a:ext cx="72776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The Math of Tic-Tac-Toe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017306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Possible Games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255,168 total game sequences.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29981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937319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Unique Games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26,830 when ignoring symmetry and rotations.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04753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017306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Optimal Play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6158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Leads to a guaranteed draw.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41152-B28A-4E6B-5661-6D8B5AF3D0EE}"/>
              </a:ext>
            </a:extLst>
          </p:cNvPr>
          <p:cNvSpPr/>
          <p:nvPr/>
        </p:nvSpPr>
        <p:spPr>
          <a:xfrm>
            <a:off x="12707302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4F0FD-31DE-344C-63A5-544709736836}"/>
              </a:ext>
            </a:extLst>
          </p:cNvPr>
          <p:cNvSpPr/>
          <p:nvPr/>
        </p:nvSpPr>
        <p:spPr>
          <a:xfrm>
            <a:off x="12693687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FEB52-157D-06A4-7A3D-672FAE40377A}"/>
              </a:ext>
            </a:extLst>
          </p:cNvPr>
          <p:cNvSpPr/>
          <p:nvPr/>
        </p:nvSpPr>
        <p:spPr>
          <a:xfrm>
            <a:off x="12707302" y="7803364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Basic Strategies: The Opening Move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7339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790373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Center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Strongest position; four winning lines involve it.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453533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1305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Corners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Next best, each part of three winning lines.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53366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4708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Edges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Weakest; only involved in two winning lines.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7BD13-486B-A0B9-BA58-ACD035B1E586}"/>
              </a:ext>
            </a:extLst>
          </p:cNvPr>
          <p:cNvSpPr/>
          <p:nvPr/>
        </p:nvSpPr>
        <p:spPr>
          <a:xfrm>
            <a:off x="12707302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3C84-5D76-1ED0-DA28-01AB79D5A42B}"/>
              </a:ext>
            </a:extLst>
          </p:cNvPr>
          <p:cNvSpPr/>
          <p:nvPr/>
        </p:nvSpPr>
        <p:spPr>
          <a:xfrm>
            <a:off x="12707302" y="7784950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099DE-5DBE-925D-98F1-8F93F95AB42F}"/>
              </a:ext>
            </a:extLst>
          </p:cNvPr>
          <p:cNvSpPr/>
          <p:nvPr/>
        </p:nvSpPr>
        <p:spPr>
          <a:xfrm>
            <a:off x="12707302" y="7781364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7499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Basic Strategies: Blocking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3271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8595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Defense Focus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434994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Prioritize blocking your opponent's winning chances.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9360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5220414"/>
            <a:ext cx="3118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Immediate Blocking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71083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Block any two marks in a row before they win.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46853"/>
            <a:ext cx="76967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Basic Strategies: Forking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5793"/>
            <a:ext cx="6408063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5630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Dual Threats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6120646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 two winning options simultaneously.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395793"/>
            <a:ext cx="6408063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663101" y="5630228"/>
            <a:ext cx="32367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Opponent's Dilemma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6120646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They can block only one, allowing your win.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36CF7-FBF2-2C59-824B-66B417E6126E}"/>
              </a:ext>
            </a:extLst>
          </p:cNvPr>
          <p:cNvSpPr/>
          <p:nvPr/>
        </p:nvSpPr>
        <p:spPr>
          <a:xfrm>
            <a:off x="12707302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8BBBB-2E5C-69A1-DD93-1BAD2A2678E7}"/>
              </a:ext>
            </a:extLst>
          </p:cNvPr>
          <p:cNvSpPr/>
          <p:nvPr/>
        </p:nvSpPr>
        <p:spPr>
          <a:xfrm>
            <a:off x="12707302" y="7784950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8DD3C-335C-68D3-B41A-1C11BF7FA923}"/>
              </a:ext>
            </a:extLst>
          </p:cNvPr>
          <p:cNvSpPr/>
          <p:nvPr/>
        </p:nvSpPr>
        <p:spPr>
          <a:xfrm>
            <a:off x="12707302" y="7781364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78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Basic Strategies: Trap Setups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355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78860" y="38781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Force Opponent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Drive them toward specific moves.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878860" y="52629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Secure Win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Set traps that guarantee victory.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29566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Advanced Strategies: Pattern Recognition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2457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Recognize Situations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 common board states quickly.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Plan Ahead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Think multiple moves in advance.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Predict Opponent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Anticipate and counter their responses.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6C958-0514-BCBD-DE4F-A6587E2589D1}"/>
              </a:ext>
            </a:extLst>
          </p:cNvPr>
          <p:cNvSpPr/>
          <p:nvPr/>
        </p:nvSpPr>
        <p:spPr>
          <a:xfrm>
            <a:off x="12707302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0770-D7D0-218B-A099-96D2A338ABD5}"/>
              </a:ext>
            </a:extLst>
          </p:cNvPr>
          <p:cNvSpPr/>
          <p:nvPr/>
        </p:nvSpPr>
        <p:spPr>
          <a:xfrm>
            <a:off x="12707302" y="7788536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A9B30-D3FF-8C15-0E4B-CC95A74520CA}"/>
              </a:ext>
            </a:extLst>
          </p:cNvPr>
          <p:cNvSpPr/>
          <p:nvPr/>
        </p:nvSpPr>
        <p:spPr>
          <a:xfrm>
            <a:off x="12707302" y="7820809"/>
            <a:ext cx="1839558" cy="311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326</Words>
  <Application>Microsoft Office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Inconsolata</vt:lpstr>
      <vt:lpstr>Arial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Sana Shaik</cp:lastModifiedBy>
  <cp:revision>3</cp:revision>
  <dcterms:created xsi:type="dcterms:W3CDTF">2025-05-29T08:11:20Z</dcterms:created>
  <dcterms:modified xsi:type="dcterms:W3CDTF">2025-05-29T08:30:27Z</dcterms:modified>
</cp:coreProperties>
</file>