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ora Regular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oraRegular-bold.fntdata"/><Relationship Id="rId14" Type="http://schemas.openxmlformats.org/officeDocument/2006/relationships/font" Target="fonts/LoraRegular-regular.fntdata"/><Relationship Id="rId17" Type="http://schemas.openxmlformats.org/officeDocument/2006/relationships/font" Target="fonts/LoraRegular-boldItalic.fntdata"/><Relationship Id="rId16" Type="http://schemas.openxmlformats.org/officeDocument/2006/relationships/font" Target="fonts/LoraRegula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48b8b2fa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48b8b2fa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48b8b2fa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48b8b2fa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48b8b2fa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48b8b2fa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EAD1DC"/>
            </a:gs>
            <a:gs pos="100000">
              <a:srgbClr val="FFFFFF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>
                <a:latin typeface="Lora Regular"/>
                <a:ea typeface="Lora Regular"/>
                <a:cs typeface="Lora Regular"/>
                <a:sym typeface="Lora Regular"/>
              </a:rPr>
              <a:t>Бот “Лама”</a:t>
            </a:r>
            <a:endParaRPr sz="6000">
              <a:latin typeface="Lora Regular"/>
              <a:ea typeface="Lora Regular"/>
              <a:cs typeface="Lora Regular"/>
              <a:sym typeface="Lora Regular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Сорокина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Анастасия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18738" l="0" r="0" t="0"/>
          <a:stretch/>
        </p:blipFill>
        <p:spPr>
          <a:xfrm flipH="1" rot="-1077960">
            <a:off x="6612161" y="2662026"/>
            <a:ext cx="3222478" cy="2708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2420">
                <a:solidFill>
                  <a:srgbClr val="4D4D4D"/>
                </a:solidFill>
                <a:latin typeface="Montserrat"/>
                <a:ea typeface="Montserrat"/>
                <a:cs typeface="Montserrat"/>
                <a:sym typeface="Montserrat"/>
              </a:rPr>
              <a:t>Идея проекта</a:t>
            </a:r>
            <a:endParaRPr b="1" sz="2420">
              <a:solidFill>
                <a:srgbClr val="4D4D4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507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Основная идея проекта создание небольшого бота помощника, который может рассказывать о погоде и вести диалог по шаблону.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4D4D4D"/>
                </a:solidFill>
                <a:latin typeface="Montserrat"/>
                <a:ea typeface="Montserrat"/>
                <a:cs typeface="Montserrat"/>
                <a:sym typeface="Montserrat"/>
              </a:rPr>
              <a:t>Описание реализации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261275" y="1212775"/>
            <a:ext cx="661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AutoNum type="arabicPeriod"/>
            </a:pPr>
            <a:r>
              <a:rPr lang="ru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OpenWeatherMap — онлайн сервис, который предоставляет платный (есть функционально ограниченная бесплатная версия) API для доступа к данным о текущей погоде. </a:t>
            </a:r>
            <a:endParaRPr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AutoNum type="arabicPeriod"/>
            </a:pPr>
            <a:r>
              <a:rPr lang="ru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Библиотека telegram</a:t>
            </a:r>
            <a:endParaRPr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AutoNum type="arabicPeriod"/>
            </a:pPr>
            <a:r>
              <a:rPr lang="ru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Библиотека random</a:t>
            </a:r>
            <a:endParaRPr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400">
                <a:solidFill>
                  <a:srgbClr val="4D4D4D"/>
                </a:solidFill>
                <a:latin typeface="Montserrat"/>
                <a:ea typeface="Montserrat"/>
                <a:cs typeface="Montserrat"/>
                <a:sym typeface="Montserrat"/>
              </a:rPr>
              <a:t>Заключение</a:t>
            </a:r>
            <a:endParaRPr b="1" sz="2400">
              <a:solidFill>
                <a:srgbClr val="4D4D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D4D4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558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Разработан бот, который умеет </a:t>
            </a:r>
            <a:r>
              <a:rPr lang="ru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рассказывать</a:t>
            </a:r>
            <a:r>
              <a:rPr lang="ru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погоду в разных городах в данный момент, через три часа и прогноз на следующий день, а так же проводить мини викторину.</a:t>
            </a:r>
            <a:endParaRPr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