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bef518c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bef518c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8bef518c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8bef518c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bef518c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bef518c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DED9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E7CC3"/>
                </a:solidFill>
              </a:rPr>
              <a:t>Приложение-</a:t>
            </a:r>
            <a:endParaRPr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E7CC3"/>
                </a:solidFill>
              </a:rPr>
              <a:t>помощник “do it”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51C75"/>
                </a:solidFill>
              </a:rPr>
              <a:t>Автор: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51C75"/>
                </a:solidFill>
              </a:rPr>
              <a:t>Сорокина Анастасия</a:t>
            </a:r>
            <a:endParaRPr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E7CC3"/>
                </a:solidFill>
              </a:rPr>
              <a:t>Идея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09824" y="15957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674EA7"/>
                </a:solidFill>
              </a:rPr>
              <a:t>Идеей проекта было : создание приложения для помощи в организации своих планов или событий, что позволит экономить время и силы.</a:t>
            </a:r>
            <a:endParaRPr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Описание реализации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80472" y="1443375"/>
            <a:ext cx="2804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674EA7"/>
                </a:solidFill>
              </a:rPr>
              <a:t>Код содержит два класса :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lang="ru" sz="1600">
                <a:solidFill>
                  <a:srgbClr val="674EA7"/>
                </a:solidFill>
              </a:rPr>
              <a:t>Ui_MainWindow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lang="ru" sz="1600">
                <a:solidFill>
                  <a:srgbClr val="674EA7"/>
                </a:solidFill>
              </a:rPr>
              <a:t>Doing</a:t>
            </a:r>
            <a:endParaRPr sz="16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674EA7"/>
                </a:solidFill>
              </a:rPr>
              <a:t>При создание использовались библиотеки и модули: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lang="ru" sz="1600">
                <a:solidFill>
                  <a:srgbClr val="674EA7"/>
                </a:solidFill>
              </a:rPr>
              <a:t>PyQt5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lang="ru" sz="1600">
                <a:solidFill>
                  <a:srgbClr val="674EA7"/>
                </a:solidFill>
              </a:rPr>
              <a:t>csv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lang="ru" sz="1600">
                <a:solidFill>
                  <a:srgbClr val="674EA7"/>
                </a:solidFill>
              </a:rPr>
              <a:t>sys</a:t>
            </a:r>
            <a:endParaRPr sz="16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674EA7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01328" y="1477625"/>
            <a:ext cx="5620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674EA7"/>
                </a:solidFill>
              </a:rPr>
              <a:t>Приложение умеет :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ru" sz="1600">
                <a:solidFill>
                  <a:srgbClr val="674EA7"/>
                </a:solidFill>
              </a:rPr>
              <a:t>добавлять и удалять события с датой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ru" sz="1600">
                <a:solidFill>
                  <a:srgbClr val="674EA7"/>
                </a:solidFill>
              </a:rPr>
              <a:t>показывать события в порядке от самого дальнего к самому ближнему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ru" sz="1600">
                <a:solidFill>
                  <a:srgbClr val="674EA7"/>
                </a:solidFill>
              </a:rPr>
              <a:t>показывать отдельно ближайшее событие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ru" sz="1600">
                <a:solidFill>
                  <a:srgbClr val="674EA7"/>
                </a:solidFill>
              </a:rPr>
              <a:t>удалять все </a:t>
            </a:r>
            <a:r>
              <a:rPr lang="ru" sz="1600">
                <a:solidFill>
                  <a:srgbClr val="674EA7"/>
                </a:solidFill>
              </a:rPr>
              <a:t>запланированные</a:t>
            </a:r>
            <a:r>
              <a:rPr lang="ru" sz="1600">
                <a:solidFill>
                  <a:srgbClr val="674EA7"/>
                </a:solidFill>
              </a:rPr>
              <a:t> события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ru" sz="1600">
                <a:solidFill>
                  <a:srgbClr val="674EA7"/>
                </a:solidFill>
              </a:rPr>
              <a:t>показывать все выполнение события или планы	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ru" sz="1600">
                <a:solidFill>
                  <a:srgbClr val="674EA7"/>
                </a:solidFill>
              </a:rPr>
              <a:t>удалять список выполненных событий или планов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ru" sz="1600">
                <a:solidFill>
                  <a:srgbClr val="674EA7"/>
                </a:solidFill>
              </a:rPr>
              <a:t>менять стиль в зависимости от предпочтений</a:t>
            </a:r>
            <a:endParaRPr sz="16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E7CC3"/>
                </a:solidFill>
              </a:rPr>
              <a:t>Заключение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674EA7"/>
                </a:solidFill>
              </a:rPr>
              <a:t>Разработано приложение-помощник с использованием библиотек и модулей PyQt5,  sys, csv. </a:t>
            </a:r>
            <a:endParaRPr sz="16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674EA7"/>
                </a:solidFill>
              </a:rPr>
              <a:t>Расширение функционала </a:t>
            </a:r>
            <a:r>
              <a:rPr lang="ru" sz="1600">
                <a:solidFill>
                  <a:srgbClr val="674EA7"/>
                </a:solidFill>
              </a:rPr>
              <a:t>предлагаемого</a:t>
            </a:r>
            <a:r>
              <a:rPr lang="ru" sz="1600">
                <a:solidFill>
                  <a:srgbClr val="674EA7"/>
                </a:solidFill>
              </a:rPr>
              <a:t> приложения может заключаться в </a:t>
            </a:r>
            <a:r>
              <a:rPr lang="ru" sz="1600">
                <a:solidFill>
                  <a:srgbClr val="674EA7"/>
                </a:solidFill>
              </a:rPr>
              <a:t>следующем</a:t>
            </a:r>
            <a:r>
              <a:rPr lang="ru" sz="1600">
                <a:solidFill>
                  <a:srgbClr val="674EA7"/>
                </a:solidFill>
              </a:rPr>
              <a:t> :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ru" sz="1600">
                <a:solidFill>
                  <a:srgbClr val="674EA7"/>
                </a:solidFill>
              </a:rPr>
              <a:t>добавления напоминаний и уведомлений 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ru" sz="1600">
                <a:solidFill>
                  <a:srgbClr val="674EA7"/>
                </a:solidFill>
              </a:rPr>
              <a:t>изменения выбранных событий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ru" sz="1600">
                <a:solidFill>
                  <a:srgbClr val="674EA7"/>
                </a:solidFill>
              </a:rPr>
              <a:t>введения национальных праздников</a:t>
            </a:r>
            <a:endParaRPr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ru" sz="1600">
                <a:solidFill>
                  <a:srgbClr val="674EA7"/>
                </a:solidFill>
              </a:rPr>
              <a:t>сортировка по категориям (дни рождения, встречи и т.д.)</a:t>
            </a:r>
            <a:endParaRPr sz="16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