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5340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746244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4472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605340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746244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37062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5340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46244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4472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05340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46244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37062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5340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462440" y="50076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4472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605340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462440" y="2641680"/>
            <a:ext cx="134136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37062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C513E72-A5EE-4AB9-94AA-AAC814A80C54}" type="slidenum">
              <a:rPr b="0" lang="ru" sz="1000" spc="-1" strike="noStrike">
                <a:solidFill>
                  <a:srgbClr val="ffffff"/>
                </a:solidFill>
                <a:latin typeface="Roboto"/>
                <a:ea typeface="Robo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;p4"/>
          <p:cNvSpPr/>
          <p:nvPr/>
        </p:nvSpPr>
        <p:spPr>
          <a:xfrm>
            <a:off x="0" y="0"/>
            <a:ext cx="431352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21;p4"/>
          <p:cNvSpPr/>
          <p:nvPr/>
        </p:nvSpPr>
        <p:spPr>
          <a:xfrm>
            <a:off x="0" y="44280"/>
            <a:ext cx="4313160" cy="439884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22;p4"/>
          <p:cNvSpPr/>
          <p:nvPr/>
        </p:nvSpPr>
        <p:spPr>
          <a:xfrm>
            <a:off x="0" y="0"/>
            <a:ext cx="4316400" cy="43952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6A84C6-DE8D-4063-8C7D-1D309C39A9C7}" type="slidenum">
              <a:rPr b="0" lang="ru" sz="1000" spc="-1" strike="noStrike">
                <a:solidFill>
                  <a:srgbClr val="666666"/>
                </a:solidFill>
                <a:latin typeface="Roboto"/>
                <a:ea typeface="Robo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33;p6"/>
          <p:cNvSpPr/>
          <p:nvPr/>
        </p:nvSpPr>
        <p:spPr>
          <a:xfrm>
            <a:off x="0" y="0"/>
            <a:ext cx="9143640" cy="1276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CFF9F75-4B07-45BC-B862-DB0ADFEBBE5B}" type="slidenum">
              <a:rPr b="0" lang="ru" sz="1000" spc="-1" strike="noStrike">
                <a:solidFill>
                  <a:srgbClr val="666666"/>
                </a:solidFill>
                <a:latin typeface="Roboto"/>
                <a:ea typeface="Robo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Приложение-помощник “To Do”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09400" y="3261600"/>
            <a:ext cx="2912760" cy="15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Автор: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Сорокина Анастасия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ученица 10 “А” класса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Руководитель проекта: Обносова Ольга Анатольевна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8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Демонстрация разработанного приложения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Вывод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В ходе работы разработан интерфейс, а так же приложение с минимальной загруженностью интерфейса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29;p23" descr=""/>
          <p:cNvPicPr/>
          <p:nvPr/>
        </p:nvPicPr>
        <p:blipFill>
          <a:blip r:embed="rId1"/>
          <a:stretch/>
        </p:blipFill>
        <p:spPr>
          <a:xfrm>
            <a:off x="152280" y="2072160"/>
            <a:ext cx="4875480" cy="291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Цели, задачи и гипотеза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Цель: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Разработка приложения для организации своего времени.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Задачи: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обзор имеющихся планировщиков, выделение преимуществ и недостатков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проработка интерфейса программы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формирование перечня выполняемых функций программой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разработка приложения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тестирование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подготовка описания программы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Гипотеза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Использование приложения с простым интерфейсом позволяет быстро записать список запланированных дел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78;p15" descr=""/>
          <p:cNvPicPr/>
          <p:nvPr/>
        </p:nvPicPr>
        <p:blipFill>
          <a:blip r:embed="rId1"/>
          <a:stretch/>
        </p:blipFill>
        <p:spPr>
          <a:xfrm>
            <a:off x="5189400" y="1590120"/>
            <a:ext cx="3076200" cy="30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51920" cy="1285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Область исследования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881600" y="500760"/>
            <a:ext cx="3929040" cy="40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4000"/>
          </a:bodyPr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38,1% опрошенных оценили важность таких приложений как “очень важны в жизни”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14,3% опрошенных оценили важность таких приложений как “часто используют”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19% опрошенных оценили важность таких приложений как “периодически используют”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19% опрошенных оценили важность таких приложений как “редко используют”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9,5% опрошенных оценили важность таких приложений как “ крайне редко используют или не используют вовсе”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Данное приложение действительно нужно в жизни людей, с удобным интерфейсом и простым в использование.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85;p16" descr=""/>
          <p:cNvPicPr/>
          <p:nvPr/>
        </p:nvPicPr>
        <p:blipFill>
          <a:blip r:embed="rId1"/>
          <a:stretch/>
        </p:blipFill>
        <p:spPr>
          <a:xfrm>
            <a:off x="129240" y="1899000"/>
            <a:ext cx="4339440" cy="205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План защиты проекта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идея проекта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реализация проекта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демонстрация разработанного приложения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Идея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1031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Создание приложения для помощи в организации своих планов или событий, что позволит экономить время и силы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Описание реализации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374720" y="232560"/>
            <a:ext cx="4610520" cy="477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Код содержит два класса 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Ui_MainWindow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Doing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 создание использовались библиотеки и модули: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PyQt5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csv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Приложение умеет 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добавлять и удалять события с датой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показывать события в порядке от самого дальнего к самому ближнему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показывать отдельно ближайшее событие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удалять все запланированные события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показывать все выполнение события или планы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удалять список выполненных событий или планов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менять стиль в зависимости от предпочтений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Была создана шкала от 1 до 5: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1” - неудобный, “5” - очень удобный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38.1% опрошенных отметили вариант ответа “5”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33.3% опрошенных отметили вариант ответа “4”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23.8% опрошенных отметили вариант “3”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4.8% опрошенных ответили вариант “2”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данного приложения достаточно удобен в использование.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опрос 1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10;p20" descr=""/>
          <p:cNvPicPr/>
          <p:nvPr/>
        </p:nvPicPr>
        <p:blipFill>
          <a:blip r:embed="rId1"/>
          <a:stretch/>
        </p:blipFill>
        <p:spPr>
          <a:xfrm>
            <a:off x="238320" y="1657440"/>
            <a:ext cx="385308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опрос 2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Была создана шкала от 1 до 5: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1” - однозначно нет, “5” - однозначно да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38.1% опрошенных отметили вариант ответа “5”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42.9% опрошенных отметили вариант ответа “4”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14.3% опрошенных отметили вариант “3”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4.8% опрошенных ответили вариант “1”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6000"/>
              </a:lnSpc>
              <a:spcBef>
                <a:spcPts val="901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9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данного приложения достаточно приятен с эстетической стороны вопроса.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17;p21" descr=""/>
          <p:cNvPicPr/>
          <p:nvPr/>
        </p:nvPicPr>
        <p:blipFill>
          <a:blip r:embed="rId1"/>
          <a:stretch/>
        </p:blipFill>
        <p:spPr>
          <a:xfrm>
            <a:off x="238320" y="1657440"/>
            <a:ext cx="385308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2022-02-28T17:11:53Z</dcterms:modified>
  <cp:revision>1</cp:revision>
  <dc:subject/>
  <dc:title/>
</cp:coreProperties>
</file>