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278240" y="2751120"/>
            <a:ext cx="587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11760" y="595800"/>
            <a:ext cx="8520120" cy="1957320"/>
          </a:xfrm>
          <a:prstGeom prst="rect">
            <a:avLst/>
          </a:prstGeom>
        </p:spPr>
        <p:txBody>
          <a:bodyPr tIns="91440" bIns="91440" anchor="b">
            <a:normAutofit fontScale="60000"/>
          </a:bodyPr>
          <a:p>
            <a:r>
              <a:rPr b="0" lang="ru-RU" sz="5400" spc="-1" strike="noStrike">
                <a:solidFill>
                  <a:srgbClr val="000000"/>
                </a:solidFill>
                <a:latin typeface="Arial"/>
              </a:rPr>
              <a:t>Для правки текста </a:t>
            </a:r>
            <a:r>
              <a:rPr b="0" lang="ru-RU" sz="5400" spc="-1" strike="noStrike">
                <a:solidFill>
                  <a:srgbClr val="000000"/>
                </a:solidFill>
                <a:latin typeface="Arial"/>
              </a:rPr>
              <a:t>заглавия щёлкните </a:t>
            </a:r>
            <a:r>
              <a:rPr b="0" lang="ru-RU" sz="5400" spc="-1" strike="noStrike">
                <a:solidFill>
                  <a:srgbClr val="000000"/>
                </a:solidFill>
                <a:latin typeface="Arial"/>
              </a:rPr>
              <a:t>мышью</a:t>
            </a:r>
            <a:endParaRPr b="0" lang="ru-RU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0146D11-43F9-494B-A141-39D4000DB40D}" type="slidenum">
              <a:rPr b="0" lang="ru" sz="1000" spc="-1" strike="noStrike">
                <a:solidFill>
                  <a:srgbClr val="666666"/>
                </a:solidFill>
                <a:latin typeface="Proxima Nova"/>
                <a:ea typeface="Proxima Nova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rmAutofit fontScale="86000"/>
          </a:bodyPr>
          <a:p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3FBD13E-81DC-4240-909C-8701B75E5F36}" type="slidenum">
              <a:rPr b="0" lang="ru" sz="1000" spc="-1" strike="noStrike">
                <a:solidFill>
                  <a:srgbClr val="666666"/>
                </a:solidFill>
                <a:latin typeface="Proxima Nova"/>
                <a:ea typeface="Proxima Nova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311760" y="595800"/>
            <a:ext cx="8520120" cy="195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54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PlayTag</a:t>
            </a:r>
            <a:endParaRPr b="0" lang="ru-RU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311760" y="316584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2400" spc="-1" strike="noStrike">
                <a:solidFill>
                  <a:srgbClr val="666666"/>
                </a:solidFill>
                <a:latin typeface="Proxima Nova"/>
                <a:ea typeface="Proxima Nova"/>
              </a:rPr>
              <a:t>Сорокина Анастасия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8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Идея проекта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ru" sz="20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уникальная игра в жанре аркады, способная заинтересовать пользователя простым интерфейсом и интересным геймплеем. Игра развивает периферийное зрение, скорость восприятия происходящего, что особенно полезно для улучшения навыков скорочтения, а так же стратегию.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8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Классы 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Game</a:t>
            </a:r>
            <a:r>
              <a:rPr b="0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 служит для хранения внутриигровых значений, таких как, например, время, проведенное в игре;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Ball</a:t>
            </a:r>
            <a:r>
              <a:rPr b="0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 - красные шары, выступающие охотниками за главным героем;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Border</a:t>
            </a:r>
            <a:r>
              <a:rPr b="0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 обозначающий границы и служащий исключительно для дизайна;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Bonus</a:t>
            </a:r>
            <a:r>
              <a:rPr b="0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 - шары, поймав которые включаются особые режимы игры;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Speed_load </a:t>
            </a:r>
            <a:r>
              <a:rPr b="0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показывает время действия какого-либо эффекта или режима;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Particles</a:t>
            </a:r>
            <a:r>
              <a:rPr b="0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 - частицы, вылетающие при взаимодействии красных шаров и героя, зависящие так же от режима игры;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Hero</a:t>
            </a:r>
            <a:r>
              <a:rPr b="0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 - собственно сам игрок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8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Библиотеки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ru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При реализации проекта использовались библиотеки PyGame для реализации основных игровых механик, fandom для реализации механик, где требуются псевдослучайные числа, math и numpy для математического описания внутриигровых функций, sys для выхода из игры в экстренных случаях, scv и datetime для сохранения рекордов.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8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Цель игры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Набрать наибольшее (или по желанию наименьшее) количество очков. Очки набираются каждую секунду по одному. Управление игроком осуществятся мышью, игрок двигается вслед за ней скоростью, обратно пропорциональной своим размерам, и не может покидать определенный квадрат. Игрок может совершить рывок, мгновенно догнав мышь, однако за это у него спишется 3 очка. В основном игроку предстоит уворачиваться от летящих шаров, которые ускоряются пропорционально времени, проведенному в игре. При столкновении игрока с шаром у него изменяется размер пропорционально размеру шара, с которым он столкнулся, разлетаются частицы. Если после столкновения игрок исчезнет, то игра считается законченной. В игре реализованы два дополнительных режима, включающихся при ловле игроком бонуса. В первом все очки, полученные за период действия режима удваиваются, фон переливается, а шары мелькают, что несколько усложняют игру, добавляя дополнительный интерес. Во втором режиме уже не шары охотятся за игроком, а наоборот, игрок за шарами. Догнав шар в таком режиме игрок увеличится пропорционально размеру шара, который он поймал, и так же в его сторону вылетит частица, означающая такое столкновение.Если остается мало времени до окончания действия бонуса, то фон начинает мелькать, предупреждая об этом игрока.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8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Цель игры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ru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Так же в игре применены такие игровые хитрости, создающие дополнительный игровой интерес : бонусы длятся немного дольше, чем показывает счетчик, чтобы управление казалось более отзывчивым, ментальное развитие механик: из-за развивающийся скорости красных шаров игроку и их довольно реалистичного отталкивания, игроку приходится придумывать новые стратегии, чтобы пройти дальше: например оставлять бонусы "инверсии" на потом, или сталкиваться с малыми шарами, пока они не разрослись. У игрока есть возможность посмотреть собственные рекорды в специальной вкладке меню. Там показывается 1 его высший результат, 1 низший и 1 последний. Управление системой игры осуществляется клавишами клавиатуры, кроме главного меню, куда игрок попадает в самом начале игры. Там находится название игры и 3 кнопки: Начать игру, Рекорды и Выход. Начав игру есть возможность поставить ее на паузу клавишей esc, находясь на паузе можно выйти в главное меню с помощью клавиш F4 или Backspace, начать игру заново с помощью клавиши delete или продолжить игру, повторно нажав esc. Когда игра заканчивается, у игрока есть возможность выйти в меню или начать сначала с помощью тех же клавиш.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8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Заключение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Игра является интересным для развития внимательности и расчетливости.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1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В планах для доработки:</a:t>
            </a:r>
            <a:r>
              <a:rPr b="0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 добавление новых игровых механик, возможность развития персонажа для дополнительного интереса, новые режимы.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LibreOffice/7.0.3.1$Linux_X86_64 LibreOffice_project/00$Build-1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2021-01-18T16:20:21Z</dcterms:modified>
  <cp:revision>2</cp:revision>
  <dc:subject/>
  <dc:title/>
</cp:coreProperties>
</file>