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>
            <a:normAutofit fontScale="60000"/>
          </a:bodyPr>
          <a:p>
            <a:r>
              <a:rPr b="0" lang="ru-RU" sz="5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D5D30F-AE1A-47B5-B8D5-3C5D9C2A57D3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818127-324D-4E2D-A843-98728C854DA2}" type="slidenum">
              <a:rPr b="0" lang="ru" sz="1000" spc="-1" strike="noStrike">
                <a:solidFill>
                  <a:srgbClr val="666666"/>
                </a:solidFill>
                <a:latin typeface="Proxima Nova"/>
                <a:ea typeface="Proxima Nova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54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PlayTag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666666"/>
                </a:solidFill>
                <a:latin typeface="Proxima Nova"/>
                <a:ea typeface="Proxima Nova"/>
              </a:rPr>
              <a:t>Сорокина Анастасия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Идея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уникальная игра в жанре аркады, способная заинтересовать пользователя </a:t>
            </a: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простым интерфейсом и интересным геймплеем. Игра развивает </a:t>
            </a: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периферийное зрение, скорость восприятия происходящего, что особенно </a:t>
            </a: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полезно для улучшения навыков скорочтения, а так же стратегию.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Классы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Game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служит для хранения внутриигровых значений, таких как, например, время, проведенное в игре;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Ball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красные шары, выступающие охотниками за главным героем;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Border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обозначающий границы и служащий исключительно для дизайна;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Bonus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шары, поймав которые включаются особые режимы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Speed_load 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показывает время действия какого-либо эффекта или режима;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Particles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частицы, вылетающие при взаимодействии красных шаров и героя, зависящие так же от режима игры;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Hero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- собственно сам игрок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Библиотеки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При реализации проекта использовались библиотеки PyGame для реализации основных игровых механик, fandom для реализации механик, где требуются псевдослучайные числа, math и numpy для математического описания внутриигровых функций, sys для выхода из игры в экстренных случаях, scv и datetime для сохранения рекордов.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Набрать наибольшее (или по желанию наименьшее) количество очков. Очки набираются каждую секунду по одному. Управление игроком осуществятся мышью, игрок двигается вслед за ней скоростью, обратно пропорциональной своим размерам, и не может покидать определенный квадрат. Игрок может совершить рывок, мгновенно догнав мышь, однако за это у него спишется 3 очка. В основном игроку предстоит уворачиваться от летящих шаров, которые ускоряются пропорционально времени, проведенному в игре. При столкновении игрока с шаром у него изменяется размер пропорционально размеру шара, с которым он столкнулся, разлетаются частицы. Если после столкновения игрок исчезнет, то игра считается законченной. В игре реализованы два дополнительных режима, включающихся при ловле игроком бонуса. В первом все очки, полученные за период действия режима удваиваются, фон переливается, а шары мелькают, что несколько усложняют игру, добавляя дополнительный интерес. Во втором режиме уже не шары охотятся за игроком, а наоборот, игрок за шарами. Догнав шар в таком режиме игрок увеличится пропорционально размеру шара, который он поймал, и так же в его сторону вылетит частица, означающая такое столкновение.Если остается мало времени до окончания действия бонуса, то фон начинает мелькать, предупреждая об этом игрока.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Цель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Так же в игре применены такие игровые хитрости, создающие дополнительный игровой интерес : бонусы длятся немного дольше, чем показывает счетчик, чтобы управление казалось более отзывчивым, ментальное развитие механик: из-за развивающийся скорости красных шаров игроку и их довольно реалистичного отталкивания, игроку приходится придумывать новые стратегии, чтобы пройти дальше: например оставлять бонусы "инверсии" на потом, или сталкиваться с малыми шарами, пока они не разрослись. У игрока есть возможность посмотреть собственные рекорды в специальной вкладке меню. Там показывается 1 его высший результат, 1 низший и 1 последний. Управление системой игры осуществляется клавишами клавиатуры, кроме главного меню, куда игрок попадает в самом начале игры. Там находится название игры и 3 кнопки: Начать игру, Рекорды и Выход. Начав игру есть возможность поставить ее на паузу клавишей esc, находясь на паузе можно выйти в главное меню с помощью клавиш F4 или Backspace, начать игру заново с помощью клавиши delete или продолжить игру, повторно нажав esc. Когда игра заканчивается, у игрока есть возможность выйти в меню или начать сначала с помощью тех же клавиш.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ff5722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Игра является интересным для развития внимательности и расчетливости.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 планах для доработки: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добавление новых игровых механик, возможность развития персонажа для дополнительного интереса, новые режимы.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2021-01-18T16:20:21Z</dcterms:modified>
  <cp:revision>2</cp:revision>
  <dc:subject/>
  <dc:title/>
</cp:coreProperties>
</file>