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f119fc52e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df119fc52e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f119fc52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df119fc52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f119fc52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f119fc52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f119fc52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f119fc52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f119fc52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f119fc52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f119fc52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f119fc52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f119fc52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df119fc52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df119fc52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df119fc52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f119fc52e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df119fc52e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Bezbednost naših lozinki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Aleksa Jovanović 272/2018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913" y="238125"/>
            <a:ext cx="6734175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Bitnost lozinki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Privatnost na internetu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Spam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Žene kao mete sajber napada 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Česti tipovi napada i greške korisnika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Napdan grubom silom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Napad rečnikom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Ponovno korišćenje istih lozinki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Neredovno ažuriranje lozinki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Nesigurno čuvanje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Mere prevencija, alati, alternative 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Jake šifre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Password manager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MFA (OTP, biometrijska i adaptivna autentikacija)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Hvala na pažnji</a:t>
            </a:r>
            <a:endParaRPr/>
          </a:p>
        </p:txBody>
      </p:sp>
      <p:sp>
        <p:nvSpPr>
          <p:cNvPr id="153" name="Google Shape;153;p17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(KeePassXC)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025" y="152400"/>
            <a:ext cx="616395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025" y="152400"/>
            <a:ext cx="616395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025" y="152400"/>
            <a:ext cx="616395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