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tableStyles" Target="tableStyles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0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hyperlink" Target="https://public.tableau.com/views/VISUALIZATIONAssignmentPART3/Sheet3" TargetMode="Externa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lide1"/>
          <p:cNvSpPr>
            <a:spLocks noGrp="1"/>
          </p:cNvSpPr>
          <p:nvPr>
            <p:ph type="ctrTitle" idx="0"/>
          </p:nvPr>
        </p:nvSpPr>
        <p:spPr/>
        <p:txBody>
          <a:bodyPr/>
          <a:p>
            <a:r>
              <a:rPr dirty="0" lang="en-us">
                <a:hlinkClick r:id="rId1"/>
              </a:rPr>
              <a:t>VISUALIZATION Assignment (PART 3)</a:t>
            </a:r>
          </a:p>
        </p:txBody>
      </p:sp>
      <p:sp>
        <p:nvSpPr>
          <p:cNvPr id="1048587" name="slide1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t>File created on: 6/9/2022 2:45:50 </a:t>
            </a:r>
            <a:r>
              <a:rPr lang="en-US"/>
              <a:t>PM
</a:t>
            </a:r>
            <a:r>
              <a:rPr altLang="zh-CN" lang="en-US"/>
              <a:t>Tableau </a:t>
            </a:r>
            <a:r>
              <a:rPr altLang="zh-CN" lang="en-US"/>
              <a:t>Public </a:t>
            </a:r>
            <a:r>
              <a:rPr altLang="zh-CN" lang="en-US"/>
              <a:t>Dashboard</a:t>
            </a:r>
            <a:r>
              <a:rPr altLang="zh-CN" lang="en-US"/>
              <a:t> </a:t>
            </a:r>
            <a:r>
              <a:rPr altLang="zh-CN" lang="en-US"/>
              <a:t>Link </a:t>
            </a:r>
            <a:r>
              <a:rPr altLang="zh-CN" lang="en-US"/>
              <a:t>-</a:t>
            </a:r>
            <a:endParaRPr altLang="en-US" lang="zh-CN"/>
          </a:p>
          <a:p>
            <a:r>
              <a:rPr altLang="zh-CN" lang="en-US"/>
              <a:t>https://public.tableau.com/app/profile/sana.tahasildar</a:t>
            </a:r>
            <a:r>
              <a:rPr altLang="zh-CN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slide2" descr="Sheet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704964"/>
            <a:ext cx="12192000" cy="5448071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slide3" descr="Sheet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647058"/>
            <a:ext cx="12192000" cy="5563883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slide4" descr="Sheet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696783"/>
            <a:ext cx="12192000" cy="546443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terms="http://purl.org/dc/terms/" xmlns:xsi="http://www.w3.org/2001/XMLSchema-instance">
  <dcterms:created xsi:type="dcterms:W3CDTF">2022-06-08T16:45:50Z</dcterms:created>
  <dcterms:modified xsi:type="dcterms:W3CDTF">2022-06-09T15:03:05Z</dcterms:modified>
</cp:coreProperties>
</file>