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tableStyles" Target="tableStyle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0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hyperlink" Target="https://public.tableau.com/views/VISUALIZATIONTASKSCasestudypart1/salesrepresentativeandcallsperformancredashoard" TargetMode="Externa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slide1"/>
          <p:cNvSpPr>
            <a:spLocks noGrp="1"/>
          </p:cNvSpPr>
          <p:nvPr>
            <p:ph type="ctrTitle" idx="0"/>
          </p:nvPr>
        </p:nvSpPr>
        <p:spPr/>
        <p:txBody>
          <a:bodyPr/>
          <a:p>
            <a:r>
              <a:rPr dirty="0" lang="en-us">
                <a:hlinkClick r:id="rId1"/>
              </a:rPr>
              <a:t>VISUALIZATION TASKS Case study (part 1)</a:t>
            </a:r>
          </a:p>
        </p:txBody>
      </p:sp>
      <p:sp>
        <p:nvSpPr>
          <p:cNvPr id="1048587" name="slide1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t>File created on: 6/5/2022 6:21:42 </a:t>
            </a:r>
            <a:r>
              <a:rPr lang="en-US"/>
              <a:t>AM
Tableau Public Dashboard Link -</a:t>
            </a:r>
            <a:endParaRPr altLang="en-US" lang="zh-CN"/>
          </a:p>
          <a:p>
            <a:r>
              <a:rPr altLang="en-US" lang="zh-CN"/>
              <a:t>https://public.tableau.com/app/profile/sana.tahasildar </a:t>
            </a:r>
            <a:endParaRPr altLang="en-US" lang="zh-CN"/>
          </a:p>
          <a:p>
            <a:endParaRPr altLang="en-US"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slide2" descr="Top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663565"/>
            <a:ext cx="12192000" cy="5530869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slide3" descr="Top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663565"/>
            <a:ext cx="12192000" cy="5530869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slide4" descr="TC vs IC &amp;amp; OC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71500" y="585787"/>
            <a:ext cx="11049000" cy="56864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slide5" descr="sales representative and calls performancre dashoard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873053"/>
            <a:ext cx="12192000" cy="511189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terms="http://purl.org/dc/terms/" xmlns:xsi="http://www.w3.org/2001/XMLSchema-instance">
  <dcterms:created xsi:type="dcterms:W3CDTF">2022-06-04T19:21:43Z</dcterms:created>
  <dcterms:modified xsi:type="dcterms:W3CDTF">2022-06-09T15:02:14Z</dcterms:modified>
</cp:coreProperties>
</file>