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public.tableau.com/views/VisualizationAssignmentpart2_16544238070500/Sheet1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1"/>
          <p:cNvSpPr>
            <a:spLocks noGrp="1"/>
          </p:cNvSpPr>
          <p:nvPr>
            <p:ph type="ctrTitle" idx="0"/>
          </p:nvPr>
        </p:nvSpPr>
        <p:spPr/>
        <p:txBody>
          <a:bodyPr/>
          <a:p>
            <a:r>
              <a:rPr dirty="0" lang="en-us">
                <a:hlinkClick r:id="rId1"/>
              </a:rPr>
              <a:t>Visualization Assignment part (2)</a:t>
            </a:r>
          </a:p>
        </p:txBody>
      </p:sp>
      <p:sp>
        <p:nvSpPr>
          <p:cNvPr id="1048587" name="slide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File created on: 6/5/2022 10:10:33 </a:t>
            </a:r>
            <a:r>
              <a:rPr lang="en-US"/>
              <a:t>AM
</a:t>
            </a:r>
            <a:r>
              <a:rPr lang="en-US"/>
              <a:t>
Tableau Public Dashboard Link -</a:t>
            </a:r>
            <a:endParaRPr altLang="en-US" lang="zh-CN"/>
          </a:p>
          <a:p>
            <a:r>
              <a:rPr altLang="en-US" lang="zh-CN"/>
              <a:t>https://public.tableau.com/app/profile/sana.tahasildar </a:t>
            </a:r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slide2" descr="Sheet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24087" y="590550"/>
            <a:ext cx="7743825" cy="56769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slide3" descr="Sheet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63565"/>
            <a:ext cx="12192000" cy="5530869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slide4" descr="Sheet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80727"/>
            <a:ext cx="12192000" cy="549654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slide5" descr="Sheet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65665"/>
            <a:ext cx="12192000" cy="552666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2022-06-04T12:10:33Z</dcterms:created>
  <dcterms:modified xsi:type="dcterms:W3CDTF">2022-06-09T15:02:46Z</dcterms:modified>
</cp:coreProperties>
</file>