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VISUALIZATIONAssignmentPART3/Sheet3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FB292DC-BF35-4267-B849-0114191C12C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VISUALIZATION Assignment (PART 3)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ECB13F7-A211-4781-A127-F622C712C2F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6/9/2022 2:45:50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8CFF2613-B507-4245-A705-D01B6FE6C8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4964"/>
            <a:ext cx="12192000" cy="544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9BED24D5-4797-4D5D-9EB7-3794E7E41A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058"/>
            <a:ext cx="12192000" cy="556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A5511AE6-4256-46C2-9D91-0DAF342589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6783"/>
            <a:ext cx="12192000" cy="546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2022-06-09T14:45:50Z</dcterms:created>
  <dcterms:modified xsi:type="dcterms:W3CDTF">2022-06-09T14:45:50Z</dcterms:modified>
</cp:coreProperties>
</file>