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IZATIONTASKSCasestudypart1/salesrepresentativeandcallsperformancredash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64E08C-45A4-46FE-B74C-68A2FF4997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VISUALIZATION TASKS Case study (part 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BA7522-01FC-47E4-9BBD-8DA86943B2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6/5/2022 6:21:42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3" id="2" name="slide2">
            <a:extLst>
              <a:ext uri="{FF2B5EF4-FFF2-40B4-BE49-F238E27FC236}">
                <a16:creationId xmlns:a16="http://schemas.microsoft.com/office/drawing/2014/main" id="{B2F0B71B-0132-412D-A9EB-A114498DC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65"/>
            <a:ext cx="12192000" cy="55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" id="3" name="slide3">
            <a:extLst>
              <a:ext uri="{FF2B5EF4-FFF2-40B4-BE49-F238E27FC236}">
                <a16:creationId xmlns:a16="http://schemas.microsoft.com/office/drawing/2014/main" id="{5F218F06-390C-475C-9DC6-6DA507FE5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65"/>
            <a:ext cx="12192000" cy="55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 vs IC &amp;amp; OC" id="4" name="slide4">
            <a:extLst>
              <a:ext uri="{FF2B5EF4-FFF2-40B4-BE49-F238E27FC236}">
                <a16:creationId xmlns:a16="http://schemas.microsoft.com/office/drawing/2014/main" id="{0E007756-C174-4268-BBD4-17A4C9216A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85787"/>
            <a:ext cx="11049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representative and calls performancre dashoard" id="5" name="slide5">
            <a:extLst>
              <a:ext uri="{FF2B5EF4-FFF2-40B4-BE49-F238E27FC236}">
                <a16:creationId xmlns:a16="http://schemas.microsoft.com/office/drawing/2014/main" id="{CEFE63DC-E53F-4A58-B93C-E8DD71995A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053"/>
            <a:ext cx="12192000" cy="51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2022-06-05T06:21:43Z</dcterms:created>
  <dcterms:modified xsi:type="dcterms:W3CDTF">2022-06-05T06:21:43Z</dcterms:modified>
</cp:coreProperties>
</file>