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E2C1-CB8B-45C8-8D55-1A471B6F3A6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7574-FCDD-4932-85D9-19579720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Algebraic operations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Tutorial 1 DBMS</a:t>
            </a:r>
          </a:p>
          <a:p>
            <a:r>
              <a:rPr lang="en-US" dirty="0" smtClean="0"/>
              <a:t>24.7.2024</a:t>
            </a:r>
          </a:p>
          <a:p>
            <a:r>
              <a:rPr lang="en-US" dirty="0" smtClean="0"/>
              <a:t>CSE 2</a:t>
            </a:r>
            <a:r>
              <a:rPr lang="en-US" baseline="30000" dirty="0" smtClean="0"/>
              <a:t>ND</a:t>
            </a:r>
            <a:r>
              <a:rPr lang="en-US" dirty="0" smtClean="0"/>
              <a:t> SEM</a:t>
            </a:r>
          </a:p>
          <a:p>
            <a:r>
              <a:rPr lang="en-US" dirty="0" smtClean="0"/>
              <a:t>CO23355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25714" cy="648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we are going to take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9500" y="1107194"/>
            <a:ext cx="298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2349500" y="3812965"/>
            <a:ext cx="405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485214"/>
              </p:ext>
            </p:extLst>
          </p:nvPr>
        </p:nvGraphicFramePr>
        <p:xfrm>
          <a:off x="2174274" y="1440488"/>
          <a:ext cx="41529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45035227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59101302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09021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61162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504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94654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877856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8843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31361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2293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192874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46415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37169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4526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Er</a:t>
                      </a:r>
                      <a:r>
                        <a:rPr lang="en-US" sz="1000" u="none" strike="noStrike" dirty="0">
                          <a:effectLst/>
                        </a:rPr>
                        <a:t>. </a:t>
                      </a:r>
                      <a:r>
                        <a:rPr lang="en-US" sz="1000" u="none" strike="noStrike" dirty="0" err="1">
                          <a:effectLst/>
                        </a:rPr>
                        <a:t>Animesh</a:t>
                      </a:r>
                      <a:r>
                        <a:rPr lang="en-US" sz="1000" u="none" strike="noStrike" dirty="0">
                          <a:effectLst/>
                        </a:rPr>
                        <a:t> Singh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19865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29575"/>
              </p:ext>
            </p:extLst>
          </p:nvPr>
        </p:nvGraphicFramePr>
        <p:xfrm>
          <a:off x="2267637" y="4276237"/>
          <a:ext cx="33401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6444774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5848677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DESIGNATION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EMAIL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6060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20024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 and HOD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64654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rbpatel@ccet.ac.in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4824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varungupta@ccet.ac.in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72423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2137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gulshangoyal@ccet.ac.in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4145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sunita@ccet.ac.in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02263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amitchhabra@ccet.ac.in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58295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ankit@ccet.ac.in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93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3798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sudhakar@ccet.ac.in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84726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animeshsingh@ccet.ac.in</a:t>
                      </a:r>
                      <a:endParaRPr lang="en-US" sz="1100" b="0" i="0" u="none" strike="noStrike" dirty="0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311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16546" cy="582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– 1 - union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41321"/>
              </p:ext>
            </p:extLst>
          </p:nvPr>
        </p:nvGraphicFramePr>
        <p:xfrm>
          <a:off x="918415" y="1171704"/>
          <a:ext cx="41529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479222636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814411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0366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87045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03002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798164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34339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74705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23830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19291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10438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7200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53569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64165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Er. Animesh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91123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774"/>
              </p:ext>
            </p:extLst>
          </p:nvPr>
        </p:nvGraphicFramePr>
        <p:xfrm>
          <a:off x="5760479" y="1171704"/>
          <a:ext cx="33401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15445386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5736174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DESIGNATION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EMAIL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129377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112822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046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rbpatel@ccet.ac.in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00554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varungupta@ccet.ac.in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8009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66727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gulshangoyal@ccet.ac.in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1510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sunita@ccet.ac.in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5753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amitchhabra@ccet.ac.in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3387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ankit@ccet.ac.in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37072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89728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sudhakar@ccet.ac.in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4358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animeshsingh@ccet.ac.in</a:t>
                      </a:r>
                      <a:endParaRPr lang="en-US" sz="1100" b="0" i="0" u="none" strike="noStrike" dirty="0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775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9146" y="36433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4810" y="359390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86575"/>
              </p:ext>
            </p:extLst>
          </p:nvPr>
        </p:nvGraphicFramePr>
        <p:xfrm>
          <a:off x="3082667" y="4070863"/>
          <a:ext cx="74930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99720862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4274790947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30402111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94056477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EMAIL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538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430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sksingh@ccet.ac.in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76991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rbpatel@ccet.ac.in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562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varungupta@ccet.ac.in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01774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27566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gulshangoyal@ccet.ac.in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51386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sunita@ccet.ac.in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13157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amitchhabra@ccet.ac.in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5348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ankit@ccet.ac.in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651043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ssingh@ccet.ac.in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6209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sudhakar@ccet.ac.in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77203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Er. Animesh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animeshsingh@ccet.ac.in</a:t>
                      </a:r>
                      <a:endParaRPr lang="en-US" sz="1100" b="0" i="0" u="none" strike="noStrike" dirty="0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68435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2696" y="5058032"/>
            <a:ext cx="79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U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58881" cy="590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2 – Cartesian product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707601"/>
              </p:ext>
            </p:extLst>
          </p:nvPr>
        </p:nvGraphicFramePr>
        <p:xfrm>
          <a:off x="1128069" y="1682755"/>
          <a:ext cx="4152900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82636410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5165437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1700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6575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13787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2733"/>
              </p:ext>
            </p:extLst>
          </p:nvPr>
        </p:nvGraphicFramePr>
        <p:xfrm>
          <a:off x="6188847" y="1766575"/>
          <a:ext cx="3340100" cy="35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69058807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94649627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principal@ccet.ac.in</a:t>
                      </a:r>
                      <a:endParaRPr lang="en-US" sz="1100" b="0" i="0" u="none" strike="noStrike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80364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sksingh@ccet.ac.in</a:t>
                      </a:r>
                      <a:endParaRPr lang="en-US" sz="1100" b="0" i="0" u="none" strike="noStrike" dirty="0">
                        <a:solidFill>
                          <a:srgbClr val="444444"/>
                        </a:solidFill>
                        <a:effectLst/>
                        <a:latin typeface="&quot;Helvetica Neue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910145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31532"/>
              </p:ext>
            </p:extLst>
          </p:nvPr>
        </p:nvGraphicFramePr>
        <p:xfrm>
          <a:off x="1784865" y="3174542"/>
          <a:ext cx="812800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379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5245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653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483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 ID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72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Dr. </a:t>
                      </a:r>
                      <a:r>
                        <a:rPr lang="en-US" sz="10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Manpreet</a:t>
                      </a:r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 Singh </a:t>
                      </a:r>
                      <a:r>
                        <a:rPr lang="en-US" sz="10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Gujral</a:t>
                      </a:r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Principal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Helvetica Neue&quot;"/>
                        </a:rPr>
                        <a:t>principal@ccet.ac.in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739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Dr. </a:t>
                      </a:r>
                      <a:r>
                        <a:rPr lang="en-US" sz="10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Manpreet</a:t>
                      </a:r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 Singh </a:t>
                      </a:r>
                      <a:r>
                        <a:rPr lang="en-US" sz="10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Gujral</a:t>
                      </a:r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Helvetica Neue&quot;"/>
                        </a:rPr>
                        <a:t>sksingh@ccet.ac.in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62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Dr. Sunil K. Singh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Principal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Helvetica Neue&quot;"/>
                        </a:rPr>
                        <a:t>principal@ccet.ac.in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70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Dr. Sunil K. Singh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Titillium Web&quot;"/>
                        </a:rPr>
                        <a:t>HOD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&quot;Helvetica Neue&quot;"/>
                        </a:rPr>
                        <a:t>sksingh@ccet.ac.in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204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9849" y="24878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897" y="23148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054325" y="5334454"/>
            <a:ext cx="91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X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3 –Selection of column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32030"/>
              </p:ext>
            </p:extLst>
          </p:nvPr>
        </p:nvGraphicFramePr>
        <p:xfrm>
          <a:off x="1156730" y="1575379"/>
          <a:ext cx="58420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113882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53334847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47649807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DEPARTMENT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10445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60294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48765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8961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490573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7399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1781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2400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42156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34920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11009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smtClean="0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75538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Er. Animesh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35155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29384" y="25043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09046"/>
              </p:ext>
            </p:extLst>
          </p:nvPr>
        </p:nvGraphicFramePr>
        <p:xfrm>
          <a:off x="2067354" y="4265269"/>
          <a:ext cx="33782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126233144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86597516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DEPARTMENT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80283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Principal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36851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HOD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58118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87197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85349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80074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60286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37007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4407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24340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54069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0128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AP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5186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09254" y="4684859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r>
              <a:rPr lang="en-US" dirty="0" smtClean="0"/>
              <a:t>(department₎,₍designation₎(R)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11962" cy="730507"/>
          </a:xfrm>
        </p:spPr>
        <p:txBody>
          <a:bodyPr/>
          <a:lstStyle/>
          <a:p>
            <a:r>
              <a:rPr lang="en-US" dirty="0" smtClean="0"/>
              <a:t>Operation 4 – set difference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87363"/>
              </p:ext>
            </p:extLst>
          </p:nvPr>
        </p:nvGraphicFramePr>
        <p:xfrm>
          <a:off x="838200" y="1095632"/>
          <a:ext cx="41529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1178204995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3850670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989879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3213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5324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81979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9596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32844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3902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23193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08195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74379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8476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74685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Er. Animesh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020087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91790" y="35095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6033" y="3509596"/>
            <a:ext cx="4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6800" y="635096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R-S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03502"/>
              </p:ext>
            </p:extLst>
          </p:nvPr>
        </p:nvGraphicFramePr>
        <p:xfrm>
          <a:off x="7426239" y="1095631"/>
          <a:ext cx="16891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351580873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020826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3109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0914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5457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87752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54813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2720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56316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5269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3587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26105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879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21457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3576"/>
              </p:ext>
            </p:extLst>
          </p:nvPr>
        </p:nvGraphicFramePr>
        <p:xfrm>
          <a:off x="4044092" y="3874947"/>
          <a:ext cx="24638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194805925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46163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Manpreet Singh Gujral 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9436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Sunil K.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878467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R.B. Patel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79747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Varun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0383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Dheerendra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252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Gulshan Goyal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70111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Sunita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4595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Amit Chhabra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98191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Ankit Gupta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6794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Sarabjeet Singh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72088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Dr. Sudhakar Kumar</a:t>
                      </a:r>
                      <a:endParaRPr lang="en-US" sz="1000" b="0" i="0" u="none" strike="noStrike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6375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Er</a:t>
                      </a:r>
                      <a:r>
                        <a:rPr lang="en-US" sz="1000" u="none" strike="noStrike" dirty="0">
                          <a:effectLst/>
                        </a:rPr>
                        <a:t>. </a:t>
                      </a:r>
                      <a:r>
                        <a:rPr lang="en-US" sz="1000" u="none" strike="noStrike" dirty="0" err="1">
                          <a:effectLst/>
                        </a:rPr>
                        <a:t>Animesh</a:t>
                      </a:r>
                      <a:r>
                        <a:rPr lang="en-US" sz="1000" u="none" strike="noStrike" dirty="0">
                          <a:effectLst/>
                        </a:rPr>
                        <a:t> Singh</a:t>
                      </a:r>
                      <a:endParaRPr lang="en-US" sz="1000" b="0" i="0" u="none" strike="noStrike" dirty="0">
                        <a:solidFill>
                          <a:srgbClr val="444444"/>
                        </a:solidFill>
                        <a:effectLst/>
                        <a:latin typeface="&quot;Titillium Web&quot;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397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637</Words>
  <Application>Microsoft Office PowerPoint</Application>
  <PresentationFormat>Widescreen</PresentationFormat>
  <Paragraphs>326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"Helvetica Neue"</vt:lpstr>
      <vt:lpstr>"Titillium Web"</vt:lpstr>
      <vt:lpstr>Arial</vt:lpstr>
      <vt:lpstr>Calibri</vt:lpstr>
      <vt:lpstr>Calibri Light</vt:lpstr>
      <vt:lpstr>Office Theme</vt:lpstr>
      <vt:lpstr>Algebraic operations </vt:lpstr>
      <vt:lpstr>Relation we are going to take</vt:lpstr>
      <vt:lpstr>Operation – 1 - union </vt:lpstr>
      <vt:lpstr>Operation 2 – Cartesian product</vt:lpstr>
      <vt:lpstr>Operation 3 –Selection of column </vt:lpstr>
      <vt:lpstr>Operation 4 – set 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operations</dc:title>
  <dc:creator>Sanatan Sharma</dc:creator>
  <cp:lastModifiedBy>Sanatan Sharma</cp:lastModifiedBy>
  <cp:revision>5</cp:revision>
  <dcterms:created xsi:type="dcterms:W3CDTF">2024-07-24T07:43:02Z</dcterms:created>
  <dcterms:modified xsi:type="dcterms:W3CDTF">2024-07-24T08:14:46Z</dcterms:modified>
</cp:coreProperties>
</file>