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Interactive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t>Task 4 – Data Analyst Internship</a:t>
            </a:r>
          </a:p>
          <a:p>
            <a:r>
              <a:rPr/>
              <a:t>Created </a:t>
            </a:r>
            <a:r>
              <a:rPr smtClean="0"/>
              <a:t>by:</a:t>
            </a:r>
            <a:r>
              <a:rPr lang="en-US" dirty="0" smtClean="0"/>
              <a:t>Sana </a:t>
            </a:r>
            <a:r>
              <a:rPr lang="en-US" dirty="0" err="1" smtClean="0"/>
              <a:t>Tehrim</a:t>
            </a:r>
            <a:endParaRPr/>
          </a:p>
          <a:p>
            <a:r>
              <a:t>Tool Used: Tableau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 Source: </a:t>
            </a:r>
            <a:r>
              <a:rPr/>
              <a:t>Sales.xlsx </a:t>
            </a:r>
            <a:endParaRPr/>
          </a:p>
          <a:p>
            <a:r>
              <a:t>- Fields Used: Order Date, Sales, Profit, Region, Product Name, Category</a:t>
            </a:r>
          </a:p>
          <a:p>
            <a:r>
              <a:t>- Measures: Sales, Profit, Orders, Profit Ratio</a:t>
            </a:r>
          </a:p>
          <a:p>
            <a:pPr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KPI Cards: Total Sales, Total Profit, Total Orders, Profit Ratio</a:t>
            </a:r>
          </a:p>
          <a:p>
            <a:r>
              <a:t>- Sales Over Time (Line Chart)</a:t>
            </a:r>
          </a:p>
          <a:p>
            <a:r>
              <a:t>- Profit by Region (Bar Chart)</a:t>
            </a:r>
          </a:p>
          <a:p>
            <a:r>
              <a:t>- Sales vs Profit (Scatter Plot)</a:t>
            </a:r>
          </a:p>
          <a:p>
            <a:r>
              <a:t>- Top 10 Products by Sales (Bar Chart)</a:t>
            </a:r>
          </a:p>
          <a:p>
            <a:r>
              <a:t>- Filters: Region, Category, Order Date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Components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Peak sales observed </a:t>
            </a:r>
            <a:r>
              <a:rPr/>
              <a:t>in </a:t>
            </a:r>
            <a:r>
              <a:rPr lang="en-US" dirty="0" smtClean="0"/>
              <a:t>East Region</a:t>
            </a:r>
            <a:endParaRPr/>
          </a:p>
          <a:p>
            <a:r>
              <a:t>- Certain products/categories show high profitability but low volume</a:t>
            </a:r>
          </a:p>
          <a:p>
            <a:r>
              <a:t>- South region shows consistent profit margin</a:t>
            </a:r>
          </a:p>
          <a:p>
            <a:r>
              <a:t>- Profit Ratio varies significantly across categories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Dashboard created in Tableau for stakeholder decision-making</a:t>
            </a:r>
          </a:p>
          <a:p>
            <a:r>
              <a:t>- Cleaned and analyzed sales dataset</a:t>
            </a:r>
          </a:p>
          <a:p>
            <a:r>
              <a:t>- Delivered key business KPIs in an interactive format</a:t>
            </a:r>
          </a:p>
          <a:p>
            <a:r>
              <a:t>- Thank you for the opportunity!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</TotalTime>
  <Words>175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Interactive Sales Dashboard</vt:lpstr>
      <vt:lpstr>Dataset Overview</vt:lpstr>
      <vt:lpstr>Dashboard Components</vt:lpstr>
      <vt:lpstr>Key Insights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Sales Dashboard</dc:title>
  <dc:subject/>
  <dc:creator/>
  <cp:keywords/>
  <dc:description>generated using python-pptx</dc:description>
  <cp:lastModifiedBy>DELL</cp:lastModifiedBy>
  <cp:revision>2</cp:revision>
  <dcterms:created xsi:type="dcterms:W3CDTF">2013-01-27T09:14:16Z</dcterms:created>
  <dcterms:modified xsi:type="dcterms:W3CDTF">2025-08-07T17:33:13Z</dcterms:modified>
  <cp:category/>
</cp:coreProperties>
</file>