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4" r:id="rId5"/>
    <p:sldId id="329" r:id="rId6"/>
    <p:sldId id="344" r:id="rId7"/>
    <p:sldId id="345" r:id="rId8"/>
    <p:sldId id="354" r:id="rId9"/>
    <p:sldId id="346" r:id="rId10"/>
    <p:sldId id="348" r:id="rId11"/>
    <p:sldId id="347" r:id="rId12"/>
    <p:sldId id="350" r:id="rId13"/>
    <p:sldId id="351" r:id="rId14"/>
    <p:sldId id="352" r:id="rId15"/>
    <p:sldId id="35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 autoAdjust="0"/>
    <p:restoredTop sz="95394" autoAdjust="0"/>
  </p:normalViewPr>
  <p:slideViewPr>
    <p:cSldViewPr snapToGrid="0">
      <p:cViewPr varScale="1">
        <p:scale>
          <a:sx n="62" d="100"/>
          <a:sy n="62" d="100"/>
        </p:scale>
        <p:origin x="1056" y="44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7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1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1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29469"/>
            <a:ext cx="8961120" cy="5599062"/>
          </a:xfrm>
        </p:spPr>
        <p:txBody>
          <a:bodyPr/>
          <a:lstStyle/>
          <a:p>
            <a:r>
              <a:rPr lang="en-US" dirty="0"/>
              <a:t>Spotlight</a:t>
            </a:r>
            <a:br>
              <a:rPr lang="en-US" dirty="0"/>
            </a:br>
            <a:br>
              <a:rPr lang="en-US" dirty="0"/>
            </a:br>
            <a:r>
              <a:rPr lang="en-US" sz="4400" b="0" dirty="0"/>
              <a:t>Empowering Users to Report and Act on Human Rights Violations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77F0-ADC6-402C-90BA-174D2436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D5F0-04D8-1D06-F8E5-9D59385AADD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828800"/>
            <a:ext cx="6400800" cy="4203536"/>
          </a:xfrm>
        </p:spPr>
        <p:txBody>
          <a:bodyPr/>
          <a:lstStyle/>
          <a:p>
            <a:r>
              <a:rPr lang="en-IN" b="1" dirty="0"/>
              <a:t>Issue Reporting System</a:t>
            </a:r>
            <a:r>
              <a:rPr lang="en-IN" dirty="0"/>
              <a:t>: </a:t>
            </a:r>
            <a:r>
              <a:rPr lang="en-US" dirty="0"/>
              <a:t>Users can report human rights violations by filling out a comprehensive form that captures essential details about the incident.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83081-58A6-AB7E-4661-099E696F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86" y="3355226"/>
            <a:ext cx="7356770" cy="35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1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77F0-ADC6-402C-90BA-174D2436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D5F0-04D8-1D06-F8E5-9D59385AADD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828800"/>
            <a:ext cx="6400800" cy="4203536"/>
          </a:xfrm>
        </p:spPr>
        <p:txBody>
          <a:bodyPr/>
          <a:lstStyle/>
          <a:p>
            <a:r>
              <a:rPr lang="en-IN" b="1" dirty="0"/>
              <a:t>Issue Reporting System</a:t>
            </a:r>
            <a:r>
              <a:rPr lang="en-IN" dirty="0"/>
              <a:t>: </a:t>
            </a:r>
            <a:r>
              <a:rPr lang="en-US" dirty="0"/>
              <a:t>Users can report human rights violations by filling out a comprehensive form that captures essential details about the incident.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83081-58A6-AB7E-4661-099E696F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86" y="3355226"/>
            <a:ext cx="7356770" cy="35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77F0-ADC6-402C-90BA-174D2436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D5F0-04D8-1D06-F8E5-9D59385AADD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828800"/>
            <a:ext cx="6400800" cy="4203536"/>
          </a:xfrm>
        </p:spPr>
        <p:txBody>
          <a:bodyPr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159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dirty="0"/>
              <a:t>Spotlight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/>
          <a:lstStyle/>
          <a:p>
            <a:r>
              <a:rPr lang="en-US" dirty="0"/>
              <a:t>Team Members: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 Sanath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Chiragkumar</a:t>
            </a:r>
            <a:r>
              <a:rPr lang="en-US" dirty="0"/>
              <a:t> </a:t>
            </a:r>
            <a:r>
              <a:rPr lang="en-US" dirty="0" err="1"/>
              <a:t>Maisuria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Parv</a:t>
            </a:r>
            <a:r>
              <a:rPr lang="en-US" dirty="0"/>
              <a:t> Patel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Meet </a:t>
            </a:r>
            <a:r>
              <a:rPr lang="en-US" dirty="0" err="1"/>
              <a:t>Karnik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dirty="0"/>
              <a:t>Spotlight - </a:t>
            </a:r>
            <a:r>
              <a:rPr lang="en-US" b="0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4" y="2774786"/>
            <a:ext cx="6771143" cy="3257550"/>
          </a:xfrm>
        </p:spPr>
        <p:txBody>
          <a:bodyPr/>
          <a:lstStyle/>
          <a:p>
            <a:r>
              <a:rPr lang="en-US" b="1" dirty="0"/>
              <a:t>Technology Stack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ReactJS with TypeScript (TSX, 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Backend: </a:t>
            </a:r>
            <a:r>
              <a:rPr lang="en-US" dirty="0"/>
              <a:t>Node.js with </a:t>
            </a:r>
            <a:r>
              <a:rPr lang="en-US" dirty="0" err="1"/>
              <a:t>ExpressJS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Database: </a:t>
            </a:r>
            <a:r>
              <a:rPr lang="en-US" dirty="0"/>
              <a:t>MongoDB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b="0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0144" y="2260315"/>
            <a:ext cx="7767263" cy="3772021"/>
          </a:xfrm>
        </p:spPr>
        <p:txBody>
          <a:bodyPr/>
          <a:lstStyle/>
          <a:p>
            <a:r>
              <a:rPr lang="en-US" b="1" dirty="0"/>
              <a:t>Purpose of the Application</a:t>
            </a:r>
            <a:r>
              <a:rPr lang="en-US" dirty="0"/>
              <a:t>: Our platform is dedicated to empowering individuals and communities by providing a safe and accessible space for reporting human rights violations.</a:t>
            </a:r>
          </a:p>
          <a:p>
            <a:endParaRPr lang="en-US" dirty="0"/>
          </a:p>
          <a:p>
            <a:r>
              <a:rPr lang="en-US" b="1" dirty="0"/>
              <a:t>Target Audience</a:t>
            </a:r>
            <a:r>
              <a:rPr lang="en-US" dirty="0"/>
              <a:t>: Activists, victims of violations, and general public.</a:t>
            </a:r>
          </a:p>
          <a:p>
            <a:endParaRPr lang="en-US" dirty="0"/>
          </a:p>
          <a:p>
            <a:r>
              <a:rPr lang="en-US" b="1" dirty="0"/>
              <a:t>Vision</a:t>
            </a:r>
            <a:r>
              <a:rPr lang="en-US" dirty="0"/>
              <a:t>: Our vision is to create a world where accountability and transparency in human rights are enhanced through the power of technology and community. </a:t>
            </a:r>
          </a:p>
        </p:txBody>
      </p:sp>
    </p:spTree>
    <p:extLst>
      <p:ext uri="{BB962C8B-B14F-4D97-AF65-F5344CB8AC3E}">
        <p14:creationId xmlns:p14="http://schemas.microsoft.com/office/powerpoint/2010/main" val="258864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b="0" dirty="0"/>
              <a:t>Key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0144" y="1849349"/>
            <a:ext cx="7767263" cy="4182988"/>
          </a:xfrm>
        </p:spPr>
        <p:txBody>
          <a:bodyPr/>
          <a:lstStyle/>
          <a:p>
            <a:r>
              <a:rPr lang="en-US" b="1" dirty="0"/>
              <a:t>Welcoming Interface</a:t>
            </a:r>
            <a:r>
              <a:rPr lang="en-US" dirty="0"/>
              <a:t>: The landing page serves as the gateway to the platform, designed to be both inviting and informative for new and returning users.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745D51-7E54-ED3D-DD04-B50016E4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4" y="3162350"/>
            <a:ext cx="7346022" cy="34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7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b="0" dirty="0"/>
              <a:t>Key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0144" y="2260315"/>
            <a:ext cx="7767263" cy="3772021"/>
          </a:xfrm>
        </p:spPr>
        <p:txBody>
          <a:bodyPr/>
          <a:lstStyle/>
          <a:p>
            <a:r>
              <a:rPr lang="en-US" b="1" dirty="0"/>
              <a:t>Issue Reporting</a:t>
            </a:r>
            <a:r>
              <a:rPr lang="en-US" dirty="0"/>
              <a:t>: Users can post issues related to human rights violations and search for keywords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4B86E-1F89-8668-7135-FA9206809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4" y="3246634"/>
            <a:ext cx="7767263" cy="33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6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b="0" dirty="0"/>
              <a:t>Key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0144" y="2260315"/>
            <a:ext cx="7767263" cy="3772021"/>
          </a:xfrm>
        </p:spPr>
        <p:txBody>
          <a:bodyPr/>
          <a:lstStyle/>
          <a:p>
            <a:r>
              <a:rPr lang="en-US" b="1" dirty="0"/>
              <a:t>Comments and Upvotes</a:t>
            </a:r>
            <a:r>
              <a:rPr lang="en-US" dirty="0"/>
              <a:t>: Features allowing community engagement through comments and upvotes.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4B86E-1F89-8668-7135-FA9206809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64" y="3215811"/>
            <a:ext cx="7869143" cy="33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7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77F0-ADC6-402C-90BA-174D2436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D5F0-04D8-1D06-F8E5-9D59385AADD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828800"/>
            <a:ext cx="6400800" cy="4203536"/>
          </a:xfrm>
        </p:spPr>
        <p:txBody>
          <a:bodyPr/>
          <a:lstStyle/>
          <a:p>
            <a:r>
              <a:rPr lang="en-US" b="1" dirty="0"/>
              <a:t>Authority Interaction</a:t>
            </a:r>
            <a:r>
              <a:rPr lang="en-US" dirty="0"/>
              <a:t>: Mechanisms for users to directly contact authorities or receive guidance and filter authorities by location and authority type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F02B6-B670-2D2A-1030-464A6FC5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85" y="3544198"/>
            <a:ext cx="7271061" cy="26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6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77F0-ADC6-402C-90BA-174D2436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D5F0-04D8-1D06-F8E5-9D59385AADD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489753"/>
            <a:ext cx="6400800" cy="4542583"/>
          </a:xfrm>
        </p:spPr>
        <p:txBody>
          <a:bodyPr/>
          <a:lstStyle/>
          <a:p>
            <a:r>
              <a:rPr lang="en-US" b="1" dirty="0"/>
              <a:t>Personal User Profiles: </a:t>
            </a:r>
          </a:p>
          <a:p>
            <a:r>
              <a:rPr lang="en-US" dirty="0"/>
              <a:t>Each user has a personal profile where they can easily view and manage their reported issues and comments.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7148F-1802-0E1A-BC37-7E8E189A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85" y="3105364"/>
            <a:ext cx="73773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31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288</Words>
  <Application>Microsoft Office PowerPoint</Application>
  <PresentationFormat>Widescreen</PresentationFormat>
  <Paragraphs>46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Custom</vt:lpstr>
      <vt:lpstr>Spotlight  Empowering Users to Report and Act on Human Rights Violations</vt:lpstr>
      <vt:lpstr>Spotlight</vt:lpstr>
      <vt:lpstr>Spotlight - Overview</vt:lpstr>
      <vt:lpstr>Introduction</vt:lpstr>
      <vt:lpstr>Key Features</vt:lpstr>
      <vt:lpstr>Key Features</vt:lpstr>
      <vt:lpstr>Key Features</vt:lpstr>
      <vt:lpstr>Key Features</vt:lpstr>
      <vt:lpstr>Key Features</vt:lpstr>
      <vt:lpstr>Key Features</vt:lpstr>
      <vt:lpstr>Key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Sanath Ganesh</dc:creator>
  <cp:lastModifiedBy>Sanath Ganesh</cp:lastModifiedBy>
  <cp:revision>4</cp:revision>
  <dcterms:created xsi:type="dcterms:W3CDTF">2024-04-23T01:35:03Z</dcterms:created>
  <dcterms:modified xsi:type="dcterms:W3CDTF">2024-04-23T03:47:32Z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