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FFDA"/>
    <a:srgbClr val="96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71C29-748F-4FEE-BC43-8106B31565B5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80C47-36D2-4C5F-8657-0BD1B719143B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4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20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8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3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1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3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4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9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9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8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3A10-EB68-CF60-CDE0-8E8ADF4F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466F-9D1F-B83C-25E2-AFC68A98F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EBF2-83CC-653C-F4F7-D659B8DD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C713-3C95-ECE2-04F5-19A05EB2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B21A-66D4-2217-8C0A-07B7878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4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48E8-1E4B-6831-F24F-F61F699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076E-A513-75E7-CC05-5D55B794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5285-56C9-C6E6-56D4-C85FB167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9FB6-BE9B-0201-64F9-DD643B22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3D88-4040-643F-ACDB-A0EEE963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4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CCE80-88EA-720E-09AE-1A1EC2721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7152A-1713-F502-39CC-1A7076C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B6C7-7A64-32B1-D837-B2D1D242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2058-2080-2417-11DA-EEBE62B0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CE84-78EB-5092-9F1B-3227FA6B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7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C82A-F983-DAB3-384A-18B93CA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D81D-5450-E7E1-8098-1C6D8243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69F-087B-CE14-AD5E-3095842C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E9C1-C293-01D0-20F6-A6736766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9BBD-9617-641D-E25E-DFDCE459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6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7AA0-F5A7-81F2-E655-4A7BE74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099B-6F1B-44FD-ED7A-1757E00D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A4D4-B7A2-B790-6EAE-A8F4504A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91C9-6EF0-BC4E-38FB-74A37701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A959-CB31-C394-2A88-7A4FEA0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6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14E4-AE95-6759-04DC-150A46F4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809C-7B03-BBD0-DD9B-F20A022A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F538B-2CAA-584F-63F1-1771C2DA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8DBDD-19A9-E0E5-DAC3-0BDFA694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83FDE-FEB8-3FFD-D8FA-A4E6E058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D8DB-335F-481C-8BB3-2144D6BC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4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72D5-AE9A-820F-E3F9-C405A586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CC3D-D94F-EF60-8786-E32ED800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AB74-98CC-AD8D-D486-6951CCDF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F19BA-DDB6-3EE6-A916-6D99DBED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E8A40-34DB-1CB1-086D-1666B7F0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1856-7313-A006-2A7D-E21915A5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BA907-8580-C492-BF2F-20B6E7F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FDBBD-94F8-6431-441D-A43D3E90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5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FC9-2591-1C9A-741E-351C615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5CB05-F3C6-F040-470E-2A04007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93756-F146-3B86-4644-A49A251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8C1CA-533E-2EF6-5EF3-C7EA1227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5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A357F-8FB3-2951-8976-38C8E753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2DC05-B34A-621C-AF2C-6A635CE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17469-DA30-B29B-1A44-574643E3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4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1FD-CB62-3783-E425-BD868E26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7B2-8558-1B1C-7562-94E790CF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D561-6233-3BA0-FEB5-E1A762B9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AE99-0A8A-BC46-F8CA-C6603381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FB46-D457-1550-5995-22DB990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D448-F771-2A6D-9576-11B6F85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9B26-7C28-C3A1-9225-BC436C65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2C0F-6851-35E0-7FA0-A31EB87A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DF3E3-0DD3-121C-4A01-DD64E15D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F5A4-376A-3210-802B-7B902DDC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1B2B-7173-E890-CADE-BE67F2D9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8E14-598C-72B6-5441-50C4AB88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B4C78-EA6A-5EFC-76BE-E290311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CE95-8ADE-54EB-F7AF-4DA06271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3D05-1C48-02FA-03E4-DE685AF9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49D85-CA6B-4333-AE3B-927942A6DA06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0C39-C50B-4BDF-A2B5-6F67BEB4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E40B-3229-C775-62CF-2E54A0FF8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E0323-A4A2-41EB-8463-DE084343CF2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0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54360" y="99885"/>
            <a:ext cx="7790900" cy="2019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Project: </a:t>
            </a:r>
            <a:b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Hush Hush Recruiter</a:t>
            </a:r>
            <a:endParaRPr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33" y="2484408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Big Data Programming: Python</a:t>
            </a:r>
          </a:p>
          <a:p>
            <a:pPr algn="l">
              <a:lnSpc>
                <a:spcPct val="100000"/>
              </a:lnSpc>
            </a:pPr>
            <a:endParaRPr lang="e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By Team 12: 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Sanath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Haritsa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Aniket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Ghetla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Spoorti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Basarkod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Math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Kshema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Iliger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Vandit Bhalla</a:t>
            </a:r>
          </a:p>
          <a:p>
            <a:pPr algn="l">
              <a:lnSpc>
                <a:spcPct val="100000"/>
              </a:lnSpc>
            </a:pP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241E9-795D-B435-5624-75A310E0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933A99C5-3224-CA5D-96F2-4D9A46144C39}"/>
              </a:ext>
            </a:extLst>
          </p:cNvPr>
          <p:cNvSpPr/>
          <p:nvPr/>
        </p:nvSpPr>
        <p:spPr>
          <a:xfrm rot="14090496">
            <a:off x="451808" y="-7540931"/>
            <a:ext cx="14196364" cy="16645793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E76CD-30CD-59E9-3B1F-0A12CD850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36884"/>
          <a:stretch/>
        </p:blipFill>
        <p:spPr>
          <a:xfrm>
            <a:off x="2510768" y="1705538"/>
            <a:ext cx="7170464" cy="1562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AFDA9-AB70-3876-E3C9-AA73E041D49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1B63D-F8DA-B407-FE12-CA8B6480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DF878-9F78-B804-5182-D7127BCE94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8" b="43278"/>
          <a:stretch/>
        </p:blipFill>
        <p:spPr>
          <a:xfrm>
            <a:off x="2510768" y="4354278"/>
            <a:ext cx="7170463" cy="78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D455E-A16D-6731-3D1E-86D469EF6F26}"/>
              </a:ext>
            </a:extLst>
          </p:cNvPr>
          <p:cNvSpPr txBox="1"/>
          <p:nvPr/>
        </p:nvSpPr>
        <p:spPr>
          <a:xfrm>
            <a:off x="2409825" y="3896504"/>
            <a:ext cx="246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Candidate 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D3793-B7B6-2E8B-30DB-69475F0A99F1}"/>
              </a:ext>
            </a:extLst>
          </p:cNvPr>
          <p:cNvSpPr txBox="1"/>
          <p:nvPr/>
        </p:nvSpPr>
        <p:spPr>
          <a:xfrm>
            <a:off x="2409824" y="1247764"/>
            <a:ext cx="246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Status Update</a:t>
            </a:r>
          </a:p>
        </p:txBody>
      </p:sp>
    </p:spTree>
    <p:extLst>
      <p:ext uri="{BB962C8B-B14F-4D97-AF65-F5344CB8AC3E}">
        <p14:creationId xmlns:p14="http://schemas.microsoft.com/office/powerpoint/2010/main" val="385758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05;p62">
            <a:extLst>
              <a:ext uri="{FF2B5EF4-FFF2-40B4-BE49-F238E27FC236}">
                <a16:creationId xmlns:a16="http://schemas.microsoft.com/office/drawing/2014/main" id="{948AC4D5-7EFE-0F79-3796-5D7E6F602F29}"/>
              </a:ext>
            </a:extLst>
          </p:cNvPr>
          <p:cNvSpPr/>
          <p:nvPr/>
        </p:nvSpPr>
        <p:spPr>
          <a:xfrm rot="17572321">
            <a:off x="3647644" y="381639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FA45-0AF6-873C-BC53-215A09CCF6B4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F3115-9E90-8964-FAD8-782272E7E1CA}"/>
              </a:ext>
            </a:extLst>
          </p:cNvPr>
          <p:cNvSpPr txBox="1"/>
          <p:nvPr/>
        </p:nvSpPr>
        <p:spPr>
          <a:xfrm>
            <a:off x="3863339" y="2834640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CFE11-E267-63EB-23BB-B64C5CC14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1610970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575" y="2501769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Doodle is a famous software company that is in constant need of new developers, senior developers, and solution architects. </a:t>
            </a:r>
          </a:p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Hence, it wishes to automate the recruitment process to get the best potential candidates from the market, while also keeping it “</a:t>
            </a:r>
            <a:r>
              <a:rPr lang="en-IN" sz="1600" dirty="0">
                <a:solidFill>
                  <a:schemeClr val="tx2"/>
                </a:solidFill>
                <a:latin typeface="Circular Std Black Italic" panose="020B0A04020101010102" pitchFamily="34" charset="0"/>
                <a:cs typeface="Circular Std Black Italic" panose="020B0A04020101010102" pitchFamily="34" charset="0"/>
              </a:rPr>
              <a:t>Secretive</a:t>
            </a: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3445548" y="4733087"/>
            <a:ext cx="28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(Hush! Hush!)</a:t>
            </a:r>
          </a:p>
        </p:txBody>
      </p:sp>
      <p:sp>
        <p:nvSpPr>
          <p:cNvPr id="245" name="Google Shape;702;p36">
            <a:extLst>
              <a:ext uri="{FF2B5EF4-FFF2-40B4-BE49-F238E27FC236}">
                <a16:creationId xmlns:a16="http://schemas.microsoft.com/office/drawing/2014/main" id="{A8DD98A1-6EB6-A1A1-2374-11190681EF32}"/>
              </a:ext>
            </a:extLst>
          </p:cNvPr>
          <p:cNvSpPr/>
          <p:nvPr/>
        </p:nvSpPr>
        <p:spPr>
          <a:xfrm>
            <a:off x="5235886" y="1185853"/>
            <a:ext cx="5978236" cy="3830832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0A463E3E-EAFF-2C2F-0E19-B36FF21E1DFE}"/>
              </a:ext>
            </a:extLst>
          </p:cNvPr>
          <p:cNvGrpSpPr/>
          <p:nvPr/>
        </p:nvGrpSpPr>
        <p:grpSpPr>
          <a:xfrm>
            <a:off x="6132897" y="2177521"/>
            <a:ext cx="4458471" cy="3023495"/>
            <a:chOff x="5799954" y="1578639"/>
            <a:chExt cx="4458471" cy="3023495"/>
          </a:xfrm>
        </p:grpSpPr>
        <p:sp>
          <p:nvSpPr>
            <p:cNvPr id="246" name="Google Shape;703;p36">
              <a:extLst>
                <a:ext uri="{FF2B5EF4-FFF2-40B4-BE49-F238E27FC236}">
                  <a16:creationId xmlns:a16="http://schemas.microsoft.com/office/drawing/2014/main" id="{D3527522-CF1A-A2BE-9BBE-979992EEF7BB}"/>
                </a:ext>
              </a:extLst>
            </p:cNvPr>
            <p:cNvSpPr/>
            <p:nvPr/>
          </p:nvSpPr>
          <p:spPr>
            <a:xfrm>
              <a:off x="7520825" y="3497894"/>
              <a:ext cx="2728574" cy="104789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04;p36">
              <a:extLst>
                <a:ext uri="{FF2B5EF4-FFF2-40B4-BE49-F238E27FC236}">
                  <a16:creationId xmlns:a16="http://schemas.microsoft.com/office/drawing/2014/main" id="{3181E234-482E-AA25-3197-74F73E214A43}"/>
                </a:ext>
              </a:extLst>
            </p:cNvPr>
            <p:cNvSpPr/>
            <p:nvPr/>
          </p:nvSpPr>
          <p:spPr>
            <a:xfrm>
              <a:off x="7511173" y="3490440"/>
              <a:ext cx="2747252" cy="1062816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05;p36">
              <a:extLst>
                <a:ext uri="{FF2B5EF4-FFF2-40B4-BE49-F238E27FC236}">
                  <a16:creationId xmlns:a16="http://schemas.microsoft.com/office/drawing/2014/main" id="{74643990-6203-F7FE-B7BC-F6D89AC5AF6A}"/>
                </a:ext>
              </a:extLst>
            </p:cNvPr>
            <p:cNvSpPr/>
            <p:nvPr/>
          </p:nvSpPr>
          <p:spPr>
            <a:xfrm>
              <a:off x="7520825" y="3497894"/>
              <a:ext cx="536381" cy="1096772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06;p36">
              <a:extLst>
                <a:ext uri="{FF2B5EF4-FFF2-40B4-BE49-F238E27FC236}">
                  <a16:creationId xmlns:a16="http://schemas.microsoft.com/office/drawing/2014/main" id="{1D93324F-0D67-EF83-FA76-246CAAC924C2}"/>
                </a:ext>
              </a:extLst>
            </p:cNvPr>
            <p:cNvSpPr/>
            <p:nvPr/>
          </p:nvSpPr>
          <p:spPr>
            <a:xfrm>
              <a:off x="7512843" y="3490455"/>
              <a:ext cx="554159" cy="1111679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07;p36">
              <a:extLst>
                <a:ext uri="{FF2B5EF4-FFF2-40B4-BE49-F238E27FC236}">
                  <a16:creationId xmlns:a16="http://schemas.microsoft.com/office/drawing/2014/main" id="{BFD0E2C2-14E2-B7BB-8AE2-52C53F278EEB}"/>
                </a:ext>
              </a:extLst>
            </p:cNvPr>
            <p:cNvSpPr/>
            <p:nvPr/>
          </p:nvSpPr>
          <p:spPr>
            <a:xfrm>
              <a:off x="7749918" y="3541122"/>
              <a:ext cx="989251" cy="701995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08;p36">
              <a:extLst>
                <a:ext uri="{FF2B5EF4-FFF2-40B4-BE49-F238E27FC236}">
                  <a16:creationId xmlns:a16="http://schemas.microsoft.com/office/drawing/2014/main" id="{8196E6C5-A062-1C9D-7203-402C28C86266}"/>
                </a:ext>
              </a:extLst>
            </p:cNvPr>
            <p:cNvSpPr/>
            <p:nvPr/>
          </p:nvSpPr>
          <p:spPr>
            <a:xfrm>
              <a:off x="7740266" y="3533698"/>
              <a:ext cx="1008908" cy="716827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09;p36">
              <a:extLst>
                <a:ext uri="{FF2B5EF4-FFF2-40B4-BE49-F238E27FC236}">
                  <a16:creationId xmlns:a16="http://schemas.microsoft.com/office/drawing/2014/main" id="{C79266C7-A842-D012-C9FD-903DD5FE2DC1}"/>
                </a:ext>
              </a:extLst>
            </p:cNvPr>
            <p:cNvSpPr/>
            <p:nvPr/>
          </p:nvSpPr>
          <p:spPr>
            <a:xfrm>
              <a:off x="8108372" y="4106665"/>
              <a:ext cx="630796" cy="153072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10;p36">
              <a:extLst>
                <a:ext uri="{FF2B5EF4-FFF2-40B4-BE49-F238E27FC236}">
                  <a16:creationId xmlns:a16="http://schemas.microsoft.com/office/drawing/2014/main" id="{13607DBB-C77D-F16D-CEFD-889DACFE89D2}"/>
                </a:ext>
              </a:extLst>
            </p:cNvPr>
            <p:cNvSpPr/>
            <p:nvPr/>
          </p:nvSpPr>
          <p:spPr>
            <a:xfrm>
              <a:off x="8100262" y="4099197"/>
              <a:ext cx="648045" cy="168008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11;p36">
              <a:extLst>
                <a:ext uri="{FF2B5EF4-FFF2-40B4-BE49-F238E27FC236}">
                  <a16:creationId xmlns:a16="http://schemas.microsoft.com/office/drawing/2014/main" id="{7C251A35-A966-75BD-B618-F4750CDC6357}"/>
                </a:ext>
              </a:extLst>
            </p:cNvPr>
            <p:cNvSpPr/>
            <p:nvPr/>
          </p:nvSpPr>
          <p:spPr>
            <a:xfrm>
              <a:off x="8199849" y="3728523"/>
              <a:ext cx="94287" cy="5251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12;p36">
              <a:extLst>
                <a:ext uri="{FF2B5EF4-FFF2-40B4-BE49-F238E27FC236}">
                  <a16:creationId xmlns:a16="http://schemas.microsoft.com/office/drawing/2014/main" id="{77D2D839-3427-BA49-6F9C-7A5B686C8F45}"/>
                </a:ext>
              </a:extLst>
            </p:cNvPr>
            <p:cNvSpPr/>
            <p:nvPr/>
          </p:nvSpPr>
          <p:spPr>
            <a:xfrm>
              <a:off x="8346844" y="3927074"/>
              <a:ext cx="108966" cy="60564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13;p36">
              <a:extLst>
                <a:ext uri="{FF2B5EF4-FFF2-40B4-BE49-F238E27FC236}">
                  <a16:creationId xmlns:a16="http://schemas.microsoft.com/office/drawing/2014/main" id="{3C92BBBF-16ED-9C30-5C14-C06DF45BD339}"/>
                </a:ext>
              </a:extLst>
            </p:cNvPr>
            <p:cNvSpPr/>
            <p:nvPr/>
          </p:nvSpPr>
          <p:spPr>
            <a:xfrm>
              <a:off x="8144603" y="3655691"/>
              <a:ext cx="83447" cy="40187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14;p36">
              <a:extLst>
                <a:ext uri="{FF2B5EF4-FFF2-40B4-BE49-F238E27FC236}">
                  <a16:creationId xmlns:a16="http://schemas.microsoft.com/office/drawing/2014/main" id="{4C4837CA-5B16-C503-8AD6-1AC97FA4CCE0}"/>
                </a:ext>
              </a:extLst>
            </p:cNvPr>
            <p:cNvSpPr/>
            <p:nvPr/>
          </p:nvSpPr>
          <p:spPr>
            <a:xfrm>
              <a:off x="8267124" y="3818930"/>
              <a:ext cx="110780" cy="68107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15;p36">
              <a:extLst>
                <a:ext uri="{FF2B5EF4-FFF2-40B4-BE49-F238E27FC236}">
                  <a16:creationId xmlns:a16="http://schemas.microsoft.com/office/drawing/2014/main" id="{83401817-596B-B985-D04B-03ECAA4C562D}"/>
                </a:ext>
              </a:extLst>
            </p:cNvPr>
            <p:cNvSpPr/>
            <p:nvPr/>
          </p:nvSpPr>
          <p:spPr>
            <a:xfrm>
              <a:off x="8396003" y="3860414"/>
              <a:ext cx="96808" cy="55243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16;p36">
              <a:extLst>
                <a:ext uri="{FF2B5EF4-FFF2-40B4-BE49-F238E27FC236}">
                  <a16:creationId xmlns:a16="http://schemas.microsoft.com/office/drawing/2014/main" id="{0BEC76E1-A6CB-6724-E0C2-722A55AB8437}"/>
                </a:ext>
              </a:extLst>
            </p:cNvPr>
            <p:cNvSpPr/>
            <p:nvPr/>
          </p:nvSpPr>
          <p:spPr>
            <a:xfrm>
              <a:off x="8309987" y="3878137"/>
              <a:ext cx="106798" cy="59521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17;p36">
              <a:extLst>
                <a:ext uri="{FF2B5EF4-FFF2-40B4-BE49-F238E27FC236}">
                  <a16:creationId xmlns:a16="http://schemas.microsoft.com/office/drawing/2014/main" id="{A4C11551-A7A6-F80B-CD12-A274AA38BCCD}"/>
                </a:ext>
              </a:extLst>
            </p:cNvPr>
            <p:cNvSpPr/>
            <p:nvPr/>
          </p:nvSpPr>
          <p:spPr>
            <a:xfrm>
              <a:off x="8072575" y="3671074"/>
              <a:ext cx="80717" cy="41887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18;p36">
              <a:extLst>
                <a:ext uri="{FF2B5EF4-FFF2-40B4-BE49-F238E27FC236}">
                  <a16:creationId xmlns:a16="http://schemas.microsoft.com/office/drawing/2014/main" id="{35690962-0C6B-29C5-267C-8D738123177C}"/>
                </a:ext>
              </a:extLst>
            </p:cNvPr>
            <p:cNvSpPr/>
            <p:nvPr/>
          </p:nvSpPr>
          <p:spPr>
            <a:xfrm>
              <a:off x="8232723" y="3772661"/>
              <a:ext cx="98190" cy="5563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19;p36">
              <a:extLst>
                <a:ext uri="{FF2B5EF4-FFF2-40B4-BE49-F238E27FC236}">
                  <a16:creationId xmlns:a16="http://schemas.microsoft.com/office/drawing/2014/main" id="{FF7C816F-B2B4-3DA0-ED6C-DE70B4EAF72D}"/>
                </a:ext>
              </a:extLst>
            </p:cNvPr>
            <p:cNvSpPr/>
            <p:nvPr/>
          </p:nvSpPr>
          <p:spPr>
            <a:xfrm>
              <a:off x="8170765" y="3689513"/>
              <a:ext cx="88265" cy="46418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0;p36">
              <a:extLst>
                <a:ext uri="{FF2B5EF4-FFF2-40B4-BE49-F238E27FC236}">
                  <a16:creationId xmlns:a16="http://schemas.microsoft.com/office/drawing/2014/main" id="{B6A8AE11-5B4E-983E-10DB-E1C8BF700DB4}"/>
                </a:ext>
              </a:extLst>
            </p:cNvPr>
            <p:cNvSpPr/>
            <p:nvPr/>
          </p:nvSpPr>
          <p:spPr>
            <a:xfrm>
              <a:off x="7940821" y="3741820"/>
              <a:ext cx="92328" cy="51039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1;p36">
              <a:extLst>
                <a:ext uri="{FF2B5EF4-FFF2-40B4-BE49-F238E27FC236}">
                  <a16:creationId xmlns:a16="http://schemas.microsoft.com/office/drawing/2014/main" id="{4B519E5F-9BEC-0D13-1198-BAA1E557136F}"/>
                </a:ext>
              </a:extLst>
            </p:cNvPr>
            <p:cNvSpPr/>
            <p:nvPr/>
          </p:nvSpPr>
          <p:spPr>
            <a:xfrm>
              <a:off x="7906694" y="3804530"/>
              <a:ext cx="72125" cy="51099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2;p36">
              <a:extLst>
                <a:ext uri="{FF2B5EF4-FFF2-40B4-BE49-F238E27FC236}">
                  <a16:creationId xmlns:a16="http://schemas.microsoft.com/office/drawing/2014/main" id="{50FB1752-B214-0C64-C335-9B2F9B187ECF}"/>
                </a:ext>
              </a:extLst>
            </p:cNvPr>
            <p:cNvSpPr/>
            <p:nvPr/>
          </p:nvSpPr>
          <p:spPr>
            <a:xfrm>
              <a:off x="8051039" y="3639920"/>
              <a:ext cx="75818" cy="34612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3;p36">
              <a:extLst>
                <a:ext uri="{FF2B5EF4-FFF2-40B4-BE49-F238E27FC236}">
                  <a16:creationId xmlns:a16="http://schemas.microsoft.com/office/drawing/2014/main" id="{CE6CFEA8-EDB8-0FA3-BEE1-CD9A61EBAB1D}"/>
                </a:ext>
              </a:extLst>
            </p:cNvPr>
            <p:cNvSpPr/>
            <p:nvPr/>
          </p:nvSpPr>
          <p:spPr>
            <a:xfrm>
              <a:off x="7915029" y="3700738"/>
              <a:ext cx="92874" cy="4922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4;p36">
              <a:extLst>
                <a:ext uri="{FF2B5EF4-FFF2-40B4-BE49-F238E27FC236}">
                  <a16:creationId xmlns:a16="http://schemas.microsoft.com/office/drawing/2014/main" id="{531B3C39-B74E-F0D9-B2F4-0A3334561BDB}"/>
                </a:ext>
              </a:extLst>
            </p:cNvPr>
            <p:cNvSpPr/>
            <p:nvPr/>
          </p:nvSpPr>
          <p:spPr>
            <a:xfrm>
              <a:off x="7979573" y="3653351"/>
              <a:ext cx="75883" cy="36043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5;p36">
              <a:extLst>
                <a:ext uri="{FF2B5EF4-FFF2-40B4-BE49-F238E27FC236}">
                  <a16:creationId xmlns:a16="http://schemas.microsoft.com/office/drawing/2014/main" id="{711C18ED-63C2-0951-1543-16F73CA28791}"/>
                </a:ext>
              </a:extLst>
            </p:cNvPr>
            <p:cNvSpPr/>
            <p:nvPr/>
          </p:nvSpPr>
          <p:spPr>
            <a:xfrm>
              <a:off x="7856202" y="3718074"/>
              <a:ext cx="68415" cy="45762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6;p36">
              <a:extLst>
                <a:ext uri="{FF2B5EF4-FFF2-40B4-BE49-F238E27FC236}">
                  <a16:creationId xmlns:a16="http://schemas.microsoft.com/office/drawing/2014/main" id="{25CF8639-11C0-E930-8BCC-FEFFDD550742}"/>
                </a:ext>
              </a:extLst>
            </p:cNvPr>
            <p:cNvSpPr/>
            <p:nvPr/>
          </p:nvSpPr>
          <p:spPr>
            <a:xfrm>
              <a:off x="7894247" y="3666916"/>
              <a:ext cx="89035" cy="3981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7;p36">
              <a:extLst>
                <a:ext uri="{FF2B5EF4-FFF2-40B4-BE49-F238E27FC236}">
                  <a16:creationId xmlns:a16="http://schemas.microsoft.com/office/drawing/2014/main" id="{9269190C-8C6F-D589-165B-0746DDBC69AC}"/>
                </a:ext>
              </a:extLst>
            </p:cNvPr>
            <p:cNvSpPr/>
            <p:nvPr/>
          </p:nvSpPr>
          <p:spPr>
            <a:xfrm>
              <a:off x="8125589" y="3747335"/>
              <a:ext cx="89806" cy="52798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;p36">
              <a:extLst>
                <a:ext uri="{FF2B5EF4-FFF2-40B4-BE49-F238E27FC236}">
                  <a16:creationId xmlns:a16="http://schemas.microsoft.com/office/drawing/2014/main" id="{83397BC7-9FEA-41A3-AA1B-70D2E1268D72}"/>
                </a:ext>
              </a:extLst>
            </p:cNvPr>
            <p:cNvSpPr/>
            <p:nvPr/>
          </p:nvSpPr>
          <p:spPr>
            <a:xfrm>
              <a:off x="8188447" y="3839769"/>
              <a:ext cx="104083" cy="66676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9;p36">
              <a:extLst>
                <a:ext uri="{FF2B5EF4-FFF2-40B4-BE49-F238E27FC236}">
                  <a16:creationId xmlns:a16="http://schemas.microsoft.com/office/drawing/2014/main" id="{6B36F366-C450-CBA8-A2CC-1E4973359989}"/>
                </a:ext>
              </a:extLst>
            </p:cNvPr>
            <p:cNvSpPr/>
            <p:nvPr/>
          </p:nvSpPr>
          <p:spPr>
            <a:xfrm>
              <a:off x="7999632" y="3685802"/>
              <a:ext cx="81632" cy="4448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30;p36">
              <a:extLst>
                <a:ext uri="{FF2B5EF4-FFF2-40B4-BE49-F238E27FC236}">
                  <a16:creationId xmlns:a16="http://schemas.microsoft.com/office/drawing/2014/main" id="{08FF6CC1-0A49-2B04-0E00-F9FB561CF277}"/>
                </a:ext>
              </a:extLst>
            </p:cNvPr>
            <p:cNvSpPr/>
            <p:nvPr/>
          </p:nvSpPr>
          <p:spPr>
            <a:xfrm>
              <a:off x="7962791" y="3901823"/>
              <a:ext cx="79094" cy="59401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31;p36">
              <a:extLst>
                <a:ext uri="{FF2B5EF4-FFF2-40B4-BE49-F238E27FC236}">
                  <a16:creationId xmlns:a16="http://schemas.microsoft.com/office/drawing/2014/main" id="{891D56E8-A411-B4A5-0438-631D93167F87}"/>
                </a:ext>
              </a:extLst>
            </p:cNvPr>
            <p:cNvSpPr/>
            <p:nvPr/>
          </p:nvSpPr>
          <p:spPr>
            <a:xfrm>
              <a:off x="8156279" y="3792516"/>
              <a:ext cx="93580" cy="55764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32;p36">
              <a:extLst>
                <a:ext uri="{FF2B5EF4-FFF2-40B4-BE49-F238E27FC236}">
                  <a16:creationId xmlns:a16="http://schemas.microsoft.com/office/drawing/2014/main" id="{1D58993C-B61A-36FC-BA02-8448CA78BDBB}"/>
                </a:ext>
              </a:extLst>
            </p:cNvPr>
            <p:cNvSpPr/>
            <p:nvPr/>
          </p:nvSpPr>
          <p:spPr>
            <a:xfrm>
              <a:off x="8024043" y="3724364"/>
              <a:ext cx="84780" cy="48237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33;p36">
              <a:extLst>
                <a:ext uri="{FF2B5EF4-FFF2-40B4-BE49-F238E27FC236}">
                  <a16:creationId xmlns:a16="http://schemas.microsoft.com/office/drawing/2014/main" id="{34F77F50-E4CD-867C-0AEE-EE53634F4F8B}"/>
                </a:ext>
              </a:extLst>
            </p:cNvPr>
            <p:cNvSpPr/>
            <p:nvPr/>
          </p:nvSpPr>
          <p:spPr>
            <a:xfrm>
              <a:off x="8155171" y="4100703"/>
              <a:ext cx="98270" cy="60311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34;p36">
              <a:extLst>
                <a:ext uri="{FF2B5EF4-FFF2-40B4-BE49-F238E27FC236}">
                  <a16:creationId xmlns:a16="http://schemas.microsoft.com/office/drawing/2014/main" id="{40E1D9D0-DAF5-103F-A85B-ADA5A461FBBE}"/>
                </a:ext>
              </a:extLst>
            </p:cNvPr>
            <p:cNvSpPr/>
            <p:nvPr/>
          </p:nvSpPr>
          <p:spPr>
            <a:xfrm>
              <a:off x="8083271" y="3575212"/>
              <a:ext cx="94142" cy="53618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35;p36">
              <a:extLst>
                <a:ext uri="{FF2B5EF4-FFF2-40B4-BE49-F238E27FC236}">
                  <a16:creationId xmlns:a16="http://schemas.microsoft.com/office/drawing/2014/main" id="{A72FF4C0-D195-D562-5D7D-F4FCBDFC9636}"/>
                </a:ext>
              </a:extLst>
            </p:cNvPr>
            <p:cNvSpPr/>
            <p:nvPr/>
          </p:nvSpPr>
          <p:spPr>
            <a:xfrm>
              <a:off x="7857326" y="3607529"/>
              <a:ext cx="105754" cy="64335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36;p36">
              <a:extLst>
                <a:ext uri="{FF2B5EF4-FFF2-40B4-BE49-F238E27FC236}">
                  <a16:creationId xmlns:a16="http://schemas.microsoft.com/office/drawing/2014/main" id="{54154F66-FC59-315E-4032-3C7A8B5624CF}"/>
                </a:ext>
              </a:extLst>
            </p:cNvPr>
            <p:cNvSpPr/>
            <p:nvPr/>
          </p:nvSpPr>
          <p:spPr>
            <a:xfrm>
              <a:off x="7966420" y="3784213"/>
              <a:ext cx="94913" cy="56286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37;p36">
              <a:extLst>
                <a:ext uri="{FF2B5EF4-FFF2-40B4-BE49-F238E27FC236}">
                  <a16:creationId xmlns:a16="http://schemas.microsoft.com/office/drawing/2014/main" id="{6B5C462E-F2D0-42BD-AD42-63A9BAF229F7}"/>
                </a:ext>
              </a:extLst>
            </p:cNvPr>
            <p:cNvSpPr/>
            <p:nvPr/>
          </p:nvSpPr>
          <p:spPr>
            <a:xfrm>
              <a:off x="8141183" y="3917922"/>
              <a:ext cx="104276" cy="62979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38;p36">
              <a:extLst>
                <a:ext uri="{FF2B5EF4-FFF2-40B4-BE49-F238E27FC236}">
                  <a16:creationId xmlns:a16="http://schemas.microsoft.com/office/drawing/2014/main" id="{9719659A-1E40-F6DA-A797-37027380F454}"/>
                </a:ext>
              </a:extLst>
            </p:cNvPr>
            <p:cNvSpPr/>
            <p:nvPr/>
          </p:nvSpPr>
          <p:spPr>
            <a:xfrm>
              <a:off x="8106767" y="3859892"/>
              <a:ext cx="103730" cy="6673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39;p36">
              <a:extLst>
                <a:ext uri="{FF2B5EF4-FFF2-40B4-BE49-F238E27FC236}">
                  <a16:creationId xmlns:a16="http://schemas.microsoft.com/office/drawing/2014/main" id="{F8E132E0-EB10-5AFB-D831-B8EF23968793}"/>
                </a:ext>
              </a:extLst>
            </p:cNvPr>
            <p:cNvSpPr/>
            <p:nvPr/>
          </p:nvSpPr>
          <p:spPr>
            <a:xfrm>
              <a:off x="8227327" y="3898380"/>
              <a:ext cx="102188" cy="6038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40;p36">
              <a:extLst>
                <a:ext uri="{FF2B5EF4-FFF2-40B4-BE49-F238E27FC236}">
                  <a16:creationId xmlns:a16="http://schemas.microsoft.com/office/drawing/2014/main" id="{7ABB8E18-2D9D-243F-4017-E5F4606F05D6}"/>
                </a:ext>
              </a:extLst>
            </p:cNvPr>
            <p:cNvSpPr/>
            <p:nvPr/>
          </p:nvSpPr>
          <p:spPr>
            <a:xfrm>
              <a:off x="8049224" y="3765520"/>
              <a:ext cx="90368" cy="54274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41;p36">
              <a:extLst>
                <a:ext uri="{FF2B5EF4-FFF2-40B4-BE49-F238E27FC236}">
                  <a16:creationId xmlns:a16="http://schemas.microsoft.com/office/drawing/2014/main" id="{A91ADEA2-06EC-08FE-51FE-1989418ACBF9}"/>
                </a:ext>
              </a:extLst>
            </p:cNvPr>
            <p:cNvSpPr/>
            <p:nvPr/>
          </p:nvSpPr>
          <p:spPr>
            <a:xfrm>
              <a:off x="8098175" y="3707297"/>
              <a:ext cx="84346" cy="46746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42;p36">
              <a:extLst>
                <a:ext uri="{FF2B5EF4-FFF2-40B4-BE49-F238E27FC236}">
                  <a16:creationId xmlns:a16="http://schemas.microsoft.com/office/drawing/2014/main" id="{57B79DE2-F84B-522D-F943-075E047BAA29}"/>
                </a:ext>
              </a:extLst>
            </p:cNvPr>
            <p:cNvSpPr/>
            <p:nvPr/>
          </p:nvSpPr>
          <p:spPr>
            <a:xfrm>
              <a:off x="8077393" y="3811670"/>
              <a:ext cx="94367" cy="57389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43;p36">
              <a:extLst>
                <a:ext uri="{FF2B5EF4-FFF2-40B4-BE49-F238E27FC236}">
                  <a16:creationId xmlns:a16="http://schemas.microsoft.com/office/drawing/2014/main" id="{7C8A706E-2366-30E5-622C-860264ECB935}"/>
                </a:ext>
              </a:extLst>
            </p:cNvPr>
            <p:cNvSpPr/>
            <p:nvPr/>
          </p:nvSpPr>
          <p:spPr>
            <a:xfrm>
              <a:off x="8262225" y="3949136"/>
              <a:ext cx="103650" cy="60519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44;p36">
              <a:extLst>
                <a:ext uri="{FF2B5EF4-FFF2-40B4-BE49-F238E27FC236}">
                  <a16:creationId xmlns:a16="http://schemas.microsoft.com/office/drawing/2014/main" id="{AD6649B7-D5D3-A7D3-4371-B474A36AF5E2}"/>
                </a:ext>
              </a:extLst>
            </p:cNvPr>
            <p:cNvSpPr/>
            <p:nvPr/>
          </p:nvSpPr>
          <p:spPr>
            <a:xfrm>
              <a:off x="8204539" y="4021193"/>
              <a:ext cx="112804" cy="67973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45;p36">
              <a:extLst>
                <a:ext uri="{FF2B5EF4-FFF2-40B4-BE49-F238E27FC236}">
                  <a16:creationId xmlns:a16="http://schemas.microsoft.com/office/drawing/2014/main" id="{1B110DAE-42E8-710C-B007-0ECF497CF852}"/>
                </a:ext>
              </a:extLst>
            </p:cNvPr>
            <p:cNvSpPr/>
            <p:nvPr/>
          </p:nvSpPr>
          <p:spPr>
            <a:xfrm>
              <a:off x="7994460" y="3957841"/>
              <a:ext cx="80572" cy="59923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46;p36">
              <a:extLst>
                <a:ext uri="{FF2B5EF4-FFF2-40B4-BE49-F238E27FC236}">
                  <a16:creationId xmlns:a16="http://schemas.microsoft.com/office/drawing/2014/main" id="{8DD95E55-085C-7C18-260F-A7C20A2C8271}"/>
                </a:ext>
              </a:extLst>
            </p:cNvPr>
            <p:cNvSpPr/>
            <p:nvPr/>
          </p:nvSpPr>
          <p:spPr>
            <a:xfrm>
              <a:off x="7934188" y="3852096"/>
              <a:ext cx="74277" cy="53767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47;p36">
              <a:extLst>
                <a:ext uri="{FF2B5EF4-FFF2-40B4-BE49-F238E27FC236}">
                  <a16:creationId xmlns:a16="http://schemas.microsoft.com/office/drawing/2014/main" id="{98090827-1624-4996-E07A-0626C48337EB}"/>
                </a:ext>
              </a:extLst>
            </p:cNvPr>
            <p:cNvSpPr/>
            <p:nvPr/>
          </p:nvSpPr>
          <p:spPr>
            <a:xfrm>
              <a:off x="8122232" y="4044416"/>
              <a:ext cx="99796" cy="64350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48;p36">
              <a:extLst>
                <a:ext uri="{FF2B5EF4-FFF2-40B4-BE49-F238E27FC236}">
                  <a16:creationId xmlns:a16="http://schemas.microsoft.com/office/drawing/2014/main" id="{00199E2C-1FDB-1612-BF53-ECB3DDAB2A62}"/>
                </a:ext>
              </a:extLst>
            </p:cNvPr>
            <p:cNvSpPr/>
            <p:nvPr/>
          </p:nvSpPr>
          <p:spPr>
            <a:xfrm>
              <a:off x="7994878" y="3831391"/>
              <a:ext cx="95893" cy="58701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49;p36">
              <a:extLst>
                <a:ext uri="{FF2B5EF4-FFF2-40B4-BE49-F238E27FC236}">
                  <a16:creationId xmlns:a16="http://schemas.microsoft.com/office/drawing/2014/main" id="{09D501C9-C707-EA02-CC52-9630186C589B}"/>
                </a:ext>
              </a:extLst>
            </p:cNvPr>
            <p:cNvSpPr/>
            <p:nvPr/>
          </p:nvSpPr>
          <p:spPr>
            <a:xfrm>
              <a:off x="8122023" y="3625968"/>
              <a:ext cx="79030" cy="33897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0;p36">
              <a:extLst>
                <a:ext uri="{FF2B5EF4-FFF2-40B4-BE49-F238E27FC236}">
                  <a16:creationId xmlns:a16="http://schemas.microsoft.com/office/drawing/2014/main" id="{F14C51C5-83CB-7621-8FAF-01D61262B9DA}"/>
                </a:ext>
              </a:extLst>
            </p:cNvPr>
            <p:cNvSpPr/>
            <p:nvPr/>
          </p:nvSpPr>
          <p:spPr>
            <a:xfrm>
              <a:off x="7835725" y="3683089"/>
              <a:ext cx="62954" cy="35700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;p36">
              <a:extLst>
                <a:ext uri="{FF2B5EF4-FFF2-40B4-BE49-F238E27FC236}">
                  <a16:creationId xmlns:a16="http://schemas.microsoft.com/office/drawing/2014/main" id="{FE77600E-9713-DD76-E74D-1091F587D045}"/>
                </a:ext>
              </a:extLst>
            </p:cNvPr>
            <p:cNvSpPr/>
            <p:nvPr/>
          </p:nvSpPr>
          <p:spPr>
            <a:xfrm>
              <a:off x="8013620" y="3586303"/>
              <a:ext cx="90513" cy="55898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2;p36">
              <a:extLst>
                <a:ext uri="{FF2B5EF4-FFF2-40B4-BE49-F238E27FC236}">
                  <a16:creationId xmlns:a16="http://schemas.microsoft.com/office/drawing/2014/main" id="{B810FFA1-5D20-68D0-234C-58D4001E4B92}"/>
                </a:ext>
              </a:extLst>
            </p:cNvPr>
            <p:cNvSpPr/>
            <p:nvPr/>
          </p:nvSpPr>
          <p:spPr>
            <a:xfrm>
              <a:off x="7944386" y="3596946"/>
              <a:ext cx="89389" cy="5876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3;p36">
              <a:extLst>
                <a:ext uri="{FF2B5EF4-FFF2-40B4-BE49-F238E27FC236}">
                  <a16:creationId xmlns:a16="http://schemas.microsoft.com/office/drawing/2014/main" id="{E2824BF0-241A-707F-3749-53CBDE83FFAE}"/>
                </a:ext>
              </a:extLst>
            </p:cNvPr>
            <p:cNvSpPr/>
            <p:nvPr/>
          </p:nvSpPr>
          <p:spPr>
            <a:xfrm>
              <a:off x="7881801" y="3761496"/>
              <a:ext cx="68543" cy="45971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4;p36">
              <a:extLst>
                <a:ext uri="{FF2B5EF4-FFF2-40B4-BE49-F238E27FC236}">
                  <a16:creationId xmlns:a16="http://schemas.microsoft.com/office/drawing/2014/main" id="{07318475-4568-284F-2C7F-D8E4C855C4EA}"/>
                </a:ext>
              </a:extLst>
            </p:cNvPr>
            <p:cNvSpPr/>
            <p:nvPr/>
          </p:nvSpPr>
          <p:spPr>
            <a:xfrm>
              <a:off x="8156006" y="3565344"/>
              <a:ext cx="86386" cy="49593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5;p36">
              <a:extLst>
                <a:ext uri="{FF2B5EF4-FFF2-40B4-BE49-F238E27FC236}">
                  <a16:creationId xmlns:a16="http://schemas.microsoft.com/office/drawing/2014/main" id="{343764DE-F96F-F319-4A81-71F3EA0F914C}"/>
                </a:ext>
              </a:extLst>
            </p:cNvPr>
            <p:cNvSpPr/>
            <p:nvPr/>
          </p:nvSpPr>
          <p:spPr>
            <a:xfrm>
              <a:off x="7799222" y="3620900"/>
              <a:ext cx="78548" cy="6199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6;p36">
              <a:extLst>
                <a:ext uri="{FF2B5EF4-FFF2-40B4-BE49-F238E27FC236}">
                  <a16:creationId xmlns:a16="http://schemas.microsoft.com/office/drawing/2014/main" id="{EF8FE95D-7425-FF82-D256-E7F088C22C16}"/>
                </a:ext>
              </a:extLst>
            </p:cNvPr>
            <p:cNvSpPr/>
            <p:nvPr/>
          </p:nvSpPr>
          <p:spPr>
            <a:xfrm>
              <a:off x="8087687" y="4120364"/>
              <a:ext cx="82451" cy="56420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7;p36">
              <a:extLst>
                <a:ext uri="{FF2B5EF4-FFF2-40B4-BE49-F238E27FC236}">
                  <a16:creationId xmlns:a16="http://schemas.microsoft.com/office/drawing/2014/main" id="{1C31496C-FEB2-38DD-E48A-E581889543AB}"/>
                </a:ext>
              </a:extLst>
            </p:cNvPr>
            <p:cNvSpPr/>
            <p:nvPr/>
          </p:nvSpPr>
          <p:spPr>
            <a:xfrm>
              <a:off x="8334189" y="4056491"/>
              <a:ext cx="111696" cy="62651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8;p36">
              <a:extLst>
                <a:ext uri="{FF2B5EF4-FFF2-40B4-BE49-F238E27FC236}">
                  <a16:creationId xmlns:a16="http://schemas.microsoft.com/office/drawing/2014/main" id="{C9C40AA7-D3B4-BA1F-7F45-87D74BC881E1}"/>
                </a:ext>
              </a:extLst>
            </p:cNvPr>
            <p:cNvSpPr/>
            <p:nvPr/>
          </p:nvSpPr>
          <p:spPr>
            <a:xfrm>
              <a:off x="8238168" y="4077985"/>
              <a:ext cx="114217" cy="63873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9;p36">
              <a:extLst>
                <a:ext uri="{FF2B5EF4-FFF2-40B4-BE49-F238E27FC236}">
                  <a16:creationId xmlns:a16="http://schemas.microsoft.com/office/drawing/2014/main" id="{51AF419E-799B-7DB7-024B-35829621787B}"/>
                </a:ext>
              </a:extLst>
            </p:cNvPr>
            <p:cNvSpPr/>
            <p:nvPr/>
          </p:nvSpPr>
          <p:spPr>
            <a:xfrm>
              <a:off x="8425168" y="4034101"/>
              <a:ext cx="118264" cy="6356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60;p36">
              <a:extLst>
                <a:ext uri="{FF2B5EF4-FFF2-40B4-BE49-F238E27FC236}">
                  <a16:creationId xmlns:a16="http://schemas.microsoft.com/office/drawing/2014/main" id="{BE36329D-1A84-ED72-2016-DB11669636B4}"/>
                </a:ext>
              </a:extLst>
            </p:cNvPr>
            <p:cNvSpPr/>
            <p:nvPr/>
          </p:nvSpPr>
          <p:spPr>
            <a:xfrm>
              <a:off x="8519921" y="4014693"/>
              <a:ext cx="108066" cy="60579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61;p36">
              <a:extLst>
                <a:ext uri="{FF2B5EF4-FFF2-40B4-BE49-F238E27FC236}">
                  <a16:creationId xmlns:a16="http://schemas.microsoft.com/office/drawing/2014/main" id="{998FC0C9-42C9-C1D2-2AC5-F589774261D7}"/>
                </a:ext>
              </a:extLst>
            </p:cNvPr>
            <p:cNvSpPr/>
            <p:nvPr/>
          </p:nvSpPr>
          <p:spPr>
            <a:xfrm>
              <a:off x="8056628" y="4065390"/>
              <a:ext cx="82403" cy="59342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62;p36">
              <a:extLst>
                <a:ext uri="{FF2B5EF4-FFF2-40B4-BE49-F238E27FC236}">
                  <a16:creationId xmlns:a16="http://schemas.microsoft.com/office/drawing/2014/main" id="{B9F3AAE8-0026-A7C5-61EF-1F5E3D72858E}"/>
                </a:ext>
              </a:extLst>
            </p:cNvPr>
            <p:cNvSpPr/>
            <p:nvPr/>
          </p:nvSpPr>
          <p:spPr>
            <a:xfrm>
              <a:off x="8173559" y="3970362"/>
              <a:ext cx="105882" cy="62398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63;p36">
              <a:extLst>
                <a:ext uri="{FF2B5EF4-FFF2-40B4-BE49-F238E27FC236}">
                  <a16:creationId xmlns:a16="http://schemas.microsoft.com/office/drawing/2014/main" id="{67FD4CEF-E190-64C6-E6D0-0829694ABE8D}"/>
                </a:ext>
              </a:extLst>
            </p:cNvPr>
            <p:cNvSpPr/>
            <p:nvPr/>
          </p:nvSpPr>
          <p:spPr>
            <a:xfrm>
              <a:off x="8296144" y="3999116"/>
              <a:ext cx="111551" cy="67391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64;p36">
              <a:extLst>
                <a:ext uri="{FF2B5EF4-FFF2-40B4-BE49-F238E27FC236}">
                  <a16:creationId xmlns:a16="http://schemas.microsoft.com/office/drawing/2014/main" id="{437CACD2-F0C8-AB6F-A724-7DE34397A8A2}"/>
                </a:ext>
              </a:extLst>
            </p:cNvPr>
            <p:cNvSpPr/>
            <p:nvPr/>
          </p:nvSpPr>
          <p:spPr>
            <a:xfrm>
              <a:off x="8091108" y="3992558"/>
              <a:ext cx="97354" cy="61101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5;p36">
              <a:extLst>
                <a:ext uri="{FF2B5EF4-FFF2-40B4-BE49-F238E27FC236}">
                  <a16:creationId xmlns:a16="http://schemas.microsoft.com/office/drawing/2014/main" id="{D3B5B147-F56F-E215-5032-3E927F2C80E6}"/>
                </a:ext>
              </a:extLst>
            </p:cNvPr>
            <p:cNvSpPr/>
            <p:nvPr/>
          </p:nvSpPr>
          <p:spPr>
            <a:xfrm>
              <a:off x="8026628" y="4013262"/>
              <a:ext cx="79528" cy="57016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66;p36">
              <a:extLst>
                <a:ext uri="{FF2B5EF4-FFF2-40B4-BE49-F238E27FC236}">
                  <a16:creationId xmlns:a16="http://schemas.microsoft.com/office/drawing/2014/main" id="{05BDE41E-BE8E-331C-6FD7-8854050345AF}"/>
                </a:ext>
              </a:extLst>
            </p:cNvPr>
            <p:cNvSpPr/>
            <p:nvPr/>
          </p:nvSpPr>
          <p:spPr>
            <a:xfrm>
              <a:off x="8024540" y="3880731"/>
              <a:ext cx="100502" cy="65573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67;p36">
              <a:extLst>
                <a:ext uri="{FF2B5EF4-FFF2-40B4-BE49-F238E27FC236}">
                  <a16:creationId xmlns:a16="http://schemas.microsoft.com/office/drawing/2014/main" id="{2A5A3D0F-4BB3-BA9E-20DE-12DF69E08AE3}"/>
                </a:ext>
              </a:extLst>
            </p:cNvPr>
            <p:cNvSpPr/>
            <p:nvPr/>
          </p:nvSpPr>
          <p:spPr>
            <a:xfrm>
              <a:off x="8383204" y="3976146"/>
              <a:ext cx="118618" cy="68941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68;p36">
              <a:extLst>
                <a:ext uri="{FF2B5EF4-FFF2-40B4-BE49-F238E27FC236}">
                  <a16:creationId xmlns:a16="http://schemas.microsoft.com/office/drawing/2014/main" id="{E30A00ED-4EE9-B3A5-641D-B865F5859B41}"/>
                </a:ext>
              </a:extLst>
            </p:cNvPr>
            <p:cNvSpPr/>
            <p:nvPr/>
          </p:nvSpPr>
          <p:spPr>
            <a:xfrm>
              <a:off x="8058105" y="3938165"/>
              <a:ext cx="99378" cy="63441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69;p36">
              <a:extLst>
                <a:ext uri="{FF2B5EF4-FFF2-40B4-BE49-F238E27FC236}">
                  <a16:creationId xmlns:a16="http://schemas.microsoft.com/office/drawing/2014/main" id="{D3C8447E-1E65-882C-9E5F-0CC8809D707A}"/>
                </a:ext>
              </a:extLst>
            </p:cNvPr>
            <p:cNvSpPr/>
            <p:nvPr/>
          </p:nvSpPr>
          <p:spPr>
            <a:xfrm>
              <a:off x="8348804" y="3800699"/>
              <a:ext cx="103586" cy="66154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70;p36">
              <a:extLst>
                <a:ext uri="{FF2B5EF4-FFF2-40B4-BE49-F238E27FC236}">
                  <a16:creationId xmlns:a16="http://schemas.microsoft.com/office/drawing/2014/main" id="{D7FFA19B-12D0-D296-2DE7-676C376FF9BD}"/>
                </a:ext>
              </a:extLst>
            </p:cNvPr>
            <p:cNvSpPr/>
            <p:nvPr/>
          </p:nvSpPr>
          <p:spPr>
            <a:xfrm>
              <a:off x="8246149" y="3673862"/>
              <a:ext cx="80010" cy="43243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71;p36">
              <a:extLst>
                <a:ext uri="{FF2B5EF4-FFF2-40B4-BE49-F238E27FC236}">
                  <a16:creationId xmlns:a16="http://schemas.microsoft.com/office/drawing/2014/main" id="{2D206CCA-2D78-5B54-3433-6F6A31981F05}"/>
                </a:ext>
              </a:extLst>
            </p:cNvPr>
            <p:cNvSpPr/>
            <p:nvPr/>
          </p:nvSpPr>
          <p:spPr>
            <a:xfrm>
              <a:off x="8219506" y="3642126"/>
              <a:ext cx="74277" cy="36043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72;p36">
              <a:extLst>
                <a:ext uri="{FF2B5EF4-FFF2-40B4-BE49-F238E27FC236}">
                  <a16:creationId xmlns:a16="http://schemas.microsoft.com/office/drawing/2014/main" id="{7C809931-32AB-5401-6E01-737FA96026CD}"/>
                </a:ext>
              </a:extLst>
            </p:cNvPr>
            <p:cNvSpPr/>
            <p:nvPr/>
          </p:nvSpPr>
          <p:spPr>
            <a:xfrm>
              <a:off x="8473765" y="3956216"/>
              <a:ext cx="109737" cy="66601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73;p36">
              <a:extLst>
                <a:ext uri="{FF2B5EF4-FFF2-40B4-BE49-F238E27FC236}">
                  <a16:creationId xmlns:a16="http://schemas.microsoft.com/office/drawing/2014/main" id="{37799D3C-CA3E-887C-16A4-9C86AA40B878}"/>
                </a:ext>
              </a:extLst>
            </p:cNvPr>
            <p:cNvSpPr/>
            <p:nvPr/>
          </p:nvSpPr>
          <p:spPr>
            <a:xfrm>
              <a:off x="8277048" y="3711903"/>
              <a:ext cx="86032" cy="4934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74;p36">
              <a:extLst>
                <a:ext uri="{FF2B5EF4-FFF2-40B4-BE49-F238E27FC236}">
                  <a16:creationId xmlns:a16="http://schemas.microsoft.com/office/drawing/2014/main" id="{F74A07B7-60CC-A49F-611D-DC33DA7D5C7D}"/>
                </a:ext>
              </a:extLst>
            </p:cNvPr>
            <p:cNvSpPr/>
            <p:nvPr/>
          </p:nvSpPr>
          <p:spPr>
            <a:xfrm>
              <a:off x="8434756" y="3907860"/>
              <a:ext cx="99169" cy="56867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75;p36">
              <a:extLst>
                <a:ext uri="{FF2B5EF4-FFF2-40B4-BE49-F238E27FC236}">
                  <a16:creationId xmlns:a16="http://schemas.microsoft.com/office/drawing/2014/main" id="{D528E3A7-21D0-99A0-8544-CCF5FE82C692}"/>
                </a:ext>
              </a:extLst>
            </p:cNvPr>
            <p:cNvSpPr/>
            <p:nvPr/>
          </p:nvSpPr>
          <p:spPr>
            <a:xfrm>
              <a:off x="8196011" y="3613566"/>
              <a:ext cx="70711" cy="30975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76;p36">
              <a:extLst>
                <a:ext uri="{FF2B5EF4-FFF2-40B4-BE49-F238E27FC236}">
                  <a16:creationId xmlns:a16="http://schemas.microsoft.com/office/drawing/2014/main" id="{8F28C6F5-7E8B-210E-F041-248BF0BD21C4}"/>
                </a:ext>
              </a:extLst>
            </p:cNvPr>
            <p:cNvSpPr/>
            <p:nvPr/>
          </p:nvSpPr>
          <p:spPr>
            <a:xfrm>
              <a:off x="8312091" y="3755265"/>
              <a:ext cx="89598" cy="52202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77;p36">
              <a:extLst>
                <a:ext uri="{FF2B5EF4-FFF2-40B4-BE49-F238E27FC236}">
                  <a16:creationId xmlns:a16="http://schemas.microsoft.com/office/drawing/2014/main" id="{D43CD47C-F109-E8E2-6B78-7AD92335D660}"/>
                </a:ext>
              </a:extLst>
            </p:cNvPr>
            <p:cNvSpPr/>
            <p:nvPr/>
          </p:nvSpPr>
          <p:spPr>
            <a:xfrm>
              <a:off x="8624470" y="3604354"/>
              <a:ext cx="455199" cy="336032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78;p36">
              <a:extLst>
                <a:ext uri="{FF2B5EF4-FFF2-40B4-BE49-F238E27FC236}">
                  <a16:creationId xmlns:a16="http://schemas.microsoft.com/office/drawing/2014/main" id="{2DFB6A51-75E1-CED8-0730-5BA63608B58E}"/>
                </a:ext>
              </a:extLst>
            </p:cNvPr>
            <p:cNvSpPr/>
            <p:nvPr/>
          </p:nvSpPr>
          <p:spPr>
            <a:xfrm>
              <a:off x="8614256" y="3596901"/>
              <a:ext cx="465348" cy="350953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79;p36">
              <a:extLst>
                <a:ext uri="{FF2B5EF4-FFF2-40B4-BE49-F238E27FC236}">
                  <a16:creationId xmlns:a16="http://schemas.microsoft.com/office/drawing/2014/main" id="{06E80E56-312C-F30C-6E16-632F4E993230}"/>
                </a:ext>
              </a:extLst>
            </p:cNvPr>
            <p:cNvSpPr/>
            <p:nvPr/>
          </p:nvSpPr>
          <p:spPr>
            <a:xfrm>
              <a:off x="8814682" y="3604354"/>
              <a:ext cx="264505" cy="304878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80;p36">
              <a:extLst>
                <a:ext uri="{FF2B5EF4-FFF2-40B4-BE49-F238E27FC236}">
                  <a16:creationId xmlns:a16="http://schemas.microsoft.com/office/drawing/2014/main" id="{A486FDC2-B52B-0A4B-E7B2-0DA3A0A50987}"/>
                </a:ext>
              </a:extLst>
            </p:cNvPr>
            <p:cNvSpPr/>
            <p:nvPr/>
          </p:nvSpPr>
          <p:spPr>
            <a:xfrm>
              <a:off x="8805737" y="3596901"/>
              <a:ext cx="273723" cy="319799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81;p36">
              <a:extLst>
                <a:ext uri="{FF2B5EF4-FFF2-40B4-BE49-F238E27FC236}">
                  <a16:creationId xmlns:a16="http://schemas.microsoft.com/office/drawing/2014/main" id="{8F69152D-A1CF-EBB2-E693-731D42C044CD}"/>
                </a:ext>
              </a:extLst>
            </p:cNvPr>
            <p:cNvSpPr/>
            <p:nvPr/>
          </p:nvSpPr>
          <p:spPr>
            <a:xfrm>
              <a:off x="8491880" y="2456647"/>
              <a:ext cx="781293" cy="1523658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82;p36">
              <a:extLst>
                <a:ext uri="{FF2B5EF4-FFF2-40B4-BE49-F238E27FC236}">
                  <a16:creationId xmlns:a16="http://schemas.microsoft.com/office/drawing/2014/main" id="{628EB97D-F7BD-9EC1-A751-7D03E6D9E3F8}"/>
                </a:ext>
              </a:extLst>
            </p:cNvPr>
            <p:cNvSpPr/>
            <p:nvPr/>
          </p:nvSpPr>
          <p:spPr>
            <a:xfrm>
              <a:off x="8483834" y="2449164"/>
              <a:ext cx="797369" cy="1538549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83;p36">
              <a:extLst>
                <a:ext uri="{FF2B5EF4-FFF2-40B4-BE49-F238E27FC236}">
                  <a16:creationId xmlns:a16="http://schemas.microsoft.com/office/drawing/2014/main" id="{81185F33-B22C-9B3D-D247-B0796D00B098}"/>
                </a:ext>
              </a:extLst>
            </p:cNvPr>
            <p:cNvSpPr/>
            <p:nvPr/>
          </p:nvSpPr>
          <p:spPr>
            <a:xfrm>
              <a:off x="8545584" y="2506568"/>
              <a:ext cx="655898" cy="1177639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84;p36">
              <a:extLst>
                <a:ext uri="{FF2B5EF4-FFF2-40B4-BE49-F238E27FC236}">
                  <a16:creationId xmlns:a16="http://schemas.microsoft.com/office/drawing/2014/main" id="{892753A9-CA1C-A02C-EC20-A4073CDC8256}"/>
                </a:ext>
              </a:extLst>
            </p:cNvPr>
            <p:cNvSpPr/>
            <p:nvPr/>
          </p:nvSpPr>
          <p:spPr>
            <a:xfrm>
              <a:off x="8537554" y="2499070"/>
              <a:ext cx="671974" cy="119259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85;p36">
              <a:extLst>
                <a:ext uri="{FF2B5EF4-FFF2-40B4-BE49-F238E27FC236}">
                  <a16:creationId xmlns:a16="http://schemas.microsoft.com/office/drawing/2014/main" id="{D9B11689-F735-9EF8-79D1-B884D4F81C7C}"/>
                </a:ext>
              </a:extLst>
            </p:cNvPr>
            <p:cNvSpPr/>
            <p:nvPr/>
          </p:nvSpPr>
          <p:spPr>
            <a:xfrm>
              <a:off x="9273157" y="2509877"/>
              <a:ext cx="78886" cy="147075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86;p36">
              <a:extLst>
                <a:ext uri="{FF2B5EF4-FFF2-40B4-BE49-F238E27FC236}">
                  <a16:creationId xmlns:a16="http://schemas.microsoft.com/office/drawing/2014/main" id="{44B6C3CE-DAE4-1C96-C103-7634FF1E88EE}"/>
                </a:ext>
              </a:extLst>
            </p:cNvPr>
            <p:cNvSpPr/>
            <p:nvPr/>
          </p:nvSpPr>
          <p:spPr>
            <a:xfrm>
              <a:off x="9265175" y="2502409"/>
              <a:ext cx="94913" cy="1485691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87;p36">
              <a:extLst>
                <a:ext uri="{FF2B5EF4-FFF2-40B4-BE49-F238E27FC236}">
                  <a16:creationId xmlns:a16="http://schemas.microsoft.com/office/drawing/2014/main" id="{47264D91-268B-67FF-B632-6EF13D582750}"/>
                </a:ext>
              </a:extLst>
            </p:cNvPr>
            <p:cNvSpPr/>
            <p:nvPr/>
          </p:nvSpPr>
          <p:spPr>
            <a:xfrm>
              <a:off x="8588592" y="2556474"/>
              <a:ext cx="551991" cy="1004667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88;p36">
              <a:extLst>
                <a:ext uri="{FF2B5EF4-FFF2-40B4-BE49-F238E27FC236}">
                  <a16:creationId xmlns:a16="http://schemas.microsoft.com/office/drawing/2014/main" id="{CAF58236-6498-FBB5-B564-93122A90A747}"/>
                </a:ext>
              </a:extLst>
            </p:cNvPr>
            <p:cNvSpPr/>
            <p:nvPr/>
          </p:nvSpPr>
          <p:spPr>
            <a:xfrm>
              <a:off x="8580562" y="2548961"/>
              <a:ext cx="568051" cy="1019633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89;p36">
              <a:extLst>
                <a:ext uri="{FF2B5EF4-FFF2-40B4-BE49-F238E27FC236}">
                  <a16:creationId xmlns:a16="http://schemas.microsoft.com/office/drawing/2014/main" id="{97A6D1DE-5B4E-099A-7F42-EE9CB9D2D700}"/>
                </a:ext>
              </a:extLst>
            </p:cNvPr>
            <p:cNvSpPr/>
            <p:nvPr/>
          </p:nvSpPr>
          <p:spPr>
            <a:xfrm>
              <a:off x="8624470" y="2642930"/>
              <a:ext cx="483865" cy="848300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90;p36">
              <a:extLst>
                <a:ext uri="{FF2B5EF4-FFF2-40B4-BE49-F238E27FC236}">
                  <a16:creationId xmlns:a16="http://schemas.microsoft.com/office/drawing/2014/main" id="{6AF96137-545D-2D93-CBE0-E0CC60D8E972}"/>
                </a:ext>
              </a:extLst>
            </p:cNvPr>
            <p:cNvSpPr/>
            <p:nvPr/>
          </p:nvSpPr>
          <p:spPr>
            <a:xfrm>
              <a:off x="8616424" y="2635537"/>
              <a:ext cx="499957" cy="863162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91;p36">
              <a:extLst>
                <a:ext uri="{FF2B5EF4-FFF2-40B4-BE49-F238E27FC236}">
                  <a16:creationId xmlns:a16="http://schemas.microsoft.com/office/drawing/2014/main" id="{0264CF2B-DB50-04D1-BD8A-AF84ADB1E8E5}"/>
                </a:ext>
              </a:extLst>
            </p:cNvPr>
            <p:cNvSpPr/>
            <p:nvPr/>
          </p:nvSpPr>
          <p:spPr>
            <a:xfrm>
              <a:off x="8695101" y="2916207"/>
              <a:ext cx="310436" cy="325582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92;p36">
              <a:extLst>
                <a:ext uri="{FF2B5EF4-FFF2-40B4-BE49-F238E27FC236}">
                  <a16:creationId xmlns:a16="http://schemas.microsoft.com/office/drawing/2014/main" id="{3DCF1376-DFFB-0429-D434-8B51007692D9}"/>
                </a:ext>
              </a:extLst>
            </p:cNvPr>
            <p:cNvSpPr/>
            <p:nvPr/>
          </p:nvSpPr>
          <p:spPr>
            <a:xfrm>
              <a:off x="8765796" y="2978649"/>
              <a:ext cx="151219" cy="209984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93;p36">
              <a:extLst>
                <a:ext uri="{FF2B5EF4-FFF2-40B4-BE49-F238E27FC236}">
                  <a16:creationId xmlns:a16="http://schemas.microsoft.com/office/drawing/2014/main" id="{26A94601-23F4-EF29-3D32-141F79A17198}"/>
                </a:ext>
              </a:extLst>
            </p:cNvPr>
            <p:cNvSpPr/>
            <p:nvPr/>
          </p:nvSpPr>
          <p:spPr>
            <a:xfrm>
              <a:off x="8701332" y="2841705"/>
              <a:ext cx="288610" cy="88856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94;p36">
              <a:extLst>
                <a:ext uri="{FF2B5EF4-FFF2-40B4-BE49-F238E27FC236}">
                  <a16:creationId xmlns:a16="http://schemas.microsoft.com/office/drawing/2014/main" id="{D81F4352-BE40-2E99-730D-C8822BF04C20}"/>
                </a:ext>
              </a:extLst>
            </p:cNvPr>
            <p:cNvSpPr/>
            <p:nvPr/>
          </p:nvSpPr>
          <p:spPr>
            <a:xfrm>
              <a:off x="8690620" y="2771840"/>
              <a:ext cx="368765" cy="105939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95;p36">
              <a:extLst>
                <a:ext uri="{FF2B5EF4-FFF2-40B4-BE49-F238E27FC236}">
                  <a16:creationId xmlns:a16="http://schemas.microsoft.com/office/drawing/2014/main" id="{519712C7-120E-3F1E-0C55-C0EBC23B17C7}"/>
                </a:ext>
              </a:extLst>
            </p:cNvPr>
            <p:cNvSpPr/>
            <p:nvPr/>
          </p:nvSpPr>
          <p:spPr>
            <a:xfrm>
              <a:off x="8643710" y="4346581"/>
              <a:ext cx="506124" cy="151969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96;p36">
              <a:extLst>
                <a:ext uri="{FF2B5EF4-FFF2-40B4-BE49-F238E27FC236}">
                  <a16:creationId xmlns:a16="http://schemas.microsoft.com/office/drawing/2014/main" id="{78B37329-1A30-B187-627B-95A32DEC3490}"/>
                </a:ext>
              </a:extLst>
            </p:cNvPr>
            <p:cNvSpPr/>
            <p:nvPr/>
          </p:nvSpPr>
          <p:spPr>
            <a:xfrm>
              <a:off x="8666081" y="4339128"/>
              <a:ext cx="474422" cy="166876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97;p36">
              <a:extLst>
                <a:ext uri="{FF2B5EF4-FFF2-40B4-BE49-F238E27FC236}">
                  <a16:creationId xmlns:a16="http://schemas.microsoft.com/office/drawing/2014/main" id="{1918AA4F-A21F-9EDC-E039-2CA4D878B1E2}"/>
                </a:ext>
              </a:extLst>
            </p:cNvPr>
            <p:cNvSpPr/>
            <p:nvPr/>
          </p:nvSpPr>
          <p:spPr>
            <a:xfrm>
              <a:off x="8765378" y="4429251"/>
              <a:ext cx="362678" cy="69284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98;p36">
              <a:extLst>
                <a:ext uri="{FF2B5EF4-FFF2-40B4-BE49-F238E27FC236}">
                  <a16:creationId xmlns:a16="http://schemas.microsoft.com/office/drawing/2014/main" id="{171A125A-E95C-2589-4F9E-62749ADEF38A}"/>
                </a:ext>
              </a:extLst>
            </p:cNvPr>
            <p:cNvSpPr/>
            <p:nvPr/>
          </p:nvSpPr>
          <p:spPr>
            <a:xfrm>
              <a:off x="8754891" y="4421783"/>
              <a:ext cx="381629" cy="8422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99;p36">
              <a:extLst>
                <a:ext uri="{FF2B5EF4-FFF2-40B4-BE49-F238E27FC236}">
                  <a16:creationId xmlns:a16="http://schemas.microsoft.com/office/drawing/2014/main" id="{A9F3B88E-FD82-1C62-32FE-EB80C4D21826}"/>
                </a:ext>
              </a:extLst>
            </p:cNvPr>
            <p:cNvSpPr/>
            <p:nvPr/>
          </p:nvSpPr>
          <p:spPr>
            <a:xfrm>
              <a:off x="8322578" y="2590803"/>
              <a:ext cx="148698" cy="80181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00;p36">
              <a:extLst>
                <a:ext uri="{FF2B5EF4-FFF2-40B4-BE49-F238E27FC236}">
                  <a16:creationId xmlns:a16="http://schemas.microsoft.com/office/drawing/2014/main" id="{E8B403A5-C13D-ACFA-8C31-A35471D699B8}"/>
                </a:ext>
              </a:extLst>
            </p:cNvPr>
            <p:cNvSpPr/>
            <p:nvPr/>
          </p:nvSpPr>
          <p:spPr>
            <a:xfrm>
              <a:off x="8250694" y="2556102"/>
              <a:ext cx="60786" cy="37772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01;p36">
              <a:extLst>
                <a:ext uri="{FF2B5EF4-FFF2-40B4-BE49-F238E27FC236}">
                  <a16:creationId xmlns:a16="http://schemas.microsoft.com/office/drawing/2014/main" id="{6E9F7700-2D1E-0D6A-9F42-AB80067037E4}"/>
                </a:ext>
              </a:extLst>
            </p:cNvPr>
            <p:cNvSpPr/>
            <p:nvPr/>
          </p:nvSpPr>
          <p:spPr>
            <a:xfrm>
              <a:off x="8351036" y="2895308"/>
              <a:ext cx="64496" cy="24402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02;p36">
              <a:extLst>
                <a:ext uri="{FF2B5EF4-FFF2-40B4-BE49-F238E27FC236}">
                  <a16:creationId xmlns:a16="http://schemas.microsoft.com/office/drawing/2014/main" id="{EC437CA0-49DB-1A37-2100-ED67FF471E3D}"/>
                </a:ext>
              </a:extLst>
            </p:cNvPr>
            <p:cNvSpPr/>
            <p:nvPr/>
          </p:nvSpPr>
          <p:spPr>
            <a:xfrm>
              <a:off x="8187965" y="2877808"/>
              <a:ext cx="137070" cy="32168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03;p36">
              <a:extLst>
                <a:ext uri="{FF2B5EF4-FFF2-40B4-BE49-F238E27FC236}">
                  <a16:creationId xmlns:a16="http://schemas.microsoft.com/office/drawing/2014/main" id="{21BF5EDE-181F-F83E-AEAE-43E2C850A248}"/>
                </a:ext>
              </a:extLst>
            </p:cNvPr>
            <p:cNvSpPr/>
            <p:nvPr/>
          </p:nvSpPr>
          <p:spPr>
            <a:xfrm>
              <a:off x="8235662" y="3177871"/>
              <a:ext cx="164693" cy="56390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04;p36">
              <a:extLst>
                <a:ext uri="{FF2B5EF4-FFF2-40B4-BE49-F238E27FC236}">
                  <a16:creationId xmlns:a16="http://schemas.microsoft.com/office/drawing/2014/main" id="{13DFEF38-0B7C-7D78-0029-BD88ED3CDB27}"/>
                </a:ext>
              </a:extLst>
            </p:cNvPr>
            <p:cNvSpPr/>
            <p:nvPr/>
          </p:nvSpPr>
          <p:spPr>
            <a:xfrm>
              <a:off x="7866351" y="1578639"/>
              <a:ext cx="678622" cy="629953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05;p36">
              <a:extLst>
                <a:ext uri="{FF2B5EF4-FFF2-40B4-BE49-F238E27FC236}">
                  <a16:creationId xmlns:a16="http://schemas.microsoft.com/office/drawing/2014/main" id="{3261575E-CB32-B4EE-FC89-461A83151604}"/>
                </a:ext>
              </a:extLst>
            </p:cNvPr>
            <p:cNvSpPr/>
            <p:nvPr/>
          </p:nvSpPr>
          <p:spPr>
            <a:xfrm>
              <a:off x="8173206" y="1871114"/>
              <a:ext cx="56723" cy="45002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06;p36">
              <a:extLst>
                <a:ext uri="{FF2B5EF4-FFF2-40B4-BE49-F238E27FC236}">
                  <a16:creationId xmlns:a16="http://schemas.microsoft.com/office/drawing/2014/main" id="{7E250CC0-B4C7-C8A6-B1D0-1605C0F1F12F}"/>
                </a:ext>
              </a:extLst>
            </p:cNvPr>
            <p:cNvSpPr/>
            <p:nvPr/>
          </p:nvSpPr>
          <p:spPr>
            <a:xfrm>
              <a:off x="8110685" y="1883680"/>
              <a:ext cx="244221" cy="134082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07;p36">
              <a:extLst>
                <a:ext uri="{FF2B5EF4-FFF2-40B4-BE49-F238E27FC236}">
                  <a16:creationId xmlns:a16="http://schemas.microsoft.com/office/drawing/2014/main" id="{770108C1-696A-C141-0D18-558D60B80ABD}"/>
                </a:ext>
              </a:extLst>
            </p:cNvPr>
            <p:cNvSpPr/>
            <p:nvPr/>
          </p:nvSpPr>
          <p:spPr>
            <a:xfrm>
              <a:off x="6364376" y="1774075"/>
              <a:ext cx="244767" cy="371032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08;p36">
              <a:extLst>
                <a:ext uri="{FF2B5EF4-FFF2-40B4-BE49-F238E27FC236}">
                  <a16:creationId xmlns:a16="http://schemas.microsoft.com/office/drawing/2014/main" id="{0C55AA85-B993-E447-7AA1-86798F8B2DDA}"/>
                </a:ext>
              </a:extLst>
            </p:cNvPr>
            <p:cNvSpPr/>
            <p:nvPr/>
          </p:nvSpPr>
          <p:spPr>
            <a:xfrm>
              <a:off x="6363733" y="2116471"/>
              <a:ext cx="261710" cy="27347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09;p36">
              <a:extLst>
                <a:ext uri="{FF2B5EF4-FFF2-40B4-BE49-F238E27FC236}">
                  <a16:creationId xmlns:a16="http://schemas.microsoft.com/office/drawing/2014/main" id="{936745F4-F30C-B9AD-81C0-922A9471AC46}"/>
                </a:ext>
              </a:extLst>
            </p:cNvPr>
            <p:cNvSpPr/>
            <p:nvPr/>
          </p:nvSpPr>
          <p:spPr>
            <a:xfrm>
              <a:off x="6352202" y="2106529"/>
              <a:ext cx="284852" cy="293340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10;p36">
              <a:extLst>
                <a:ext uri="{FF2B5EF4-FFF2-40B4-BE49-F238E27FC236}">
                  <a16:creationId xmlns:a16="http://schemas.microsoft.com/office/drawing/2014/main" id="{3BB2E60D-A26A-6245-2DF4-CB55C812EA3A}"/>
                </a:ext>
              </a:extLst>
            </p:cNvPr>
            <p:cNvSpPr/>
            <p:nvPr/>
          </p:nvSpPr>
          <p:spPr>
            <a:xfrm>
              <a:off x="6186819" y="2388033"/>
              <a:ext cx="858203" cy="2118939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11;p36">
              <a:extLst>
                <a:ext uri="{FF2B5EF4-FFF2-40B4-BE49-F238E27FC236}">
                  <a16:creationId xmlns:a16="http://schemas.microsoft.com/office/drawing/2014/main" id="{D77FAF12-54EC-FC23-04B9-45EE149E902E}"/>
                </a:ext>
              </a:extLst>
            </p:cNvPr>
            <p:cNvSpPr/>
            <p:nvPr/>
          </p:nvSpPr>
          <p:spPr>
            <a:xfrm>
              <a:off x="6176123" y="2378106"/>
              <a:ext cx="879595" cy="2138794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2;p36">
              <a:extLst>
                <a:ext uri="{FF2B5EF4-FFF2-40B4-BE49-F238E27FC236}">
                  <a16:creationId xmlns:a16="http://schemas.microsoft.com/office/drawing/2014/main" id="{06C39692-F0EA-CC01-F2D2-943380962EF4}"/>
                </a:ext>
              </a:extLst>
            </p:cNvPr>
            <p:cNvSpPr/>
            <p:nvPr/>
          </p:nvSpPr>
          <p:spPr>
            <a:xfrm>
              <a:off x="6226117" y="244768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13;p36">
              <a:extLst>
                <a:ext uri="{FF2B5EF4-FFF2-40B4-BE49-F238E27FC236}">
                  <a16:creationId xmlns:a16="http://schemas.microsoft.com/office/drawing/2014/main" id="{828A6160-6E81-B3A7-6A42-AEECA894CBEA}"/>
                </a:ext>
              </a:extLst>
            </p:cNvPr>
            <p:cNvSpPr/>
            <p:nvPr/>
          </p:nvSpPr>
          <p:spPr>
            <a:xfrm>
              <a:off x="6461778" y="2666438"/>
              <a:ext cx="299949" cy="92821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14;p36">
              <a:extLst>
                <a:ext uri="{FF2B5EF4-FFF2-40B4-BE49-F238E27FC236}">
                  <a16:creationId xmlns:a16="http://schemas.microsoft.com/office/drawing/2014/main" id="{6FC352B3-98FB-12B4-0F01-852471CC6139}"/>
                </a:ext>
              </a:extLst>
            </p:cNvPr>
            <p:cNvSpPr/>
            <p:nvPr/>
          </p:nvSpPr>
          <p:spPr>
            <a:xfrm>
              <a:off x="6226117" y="304314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15;p36">
              <a:extLst>
                <a:ext uri="{FF2B5EF4-FFF2-40B4-BE49-F238E27FC236}">
                  <a16:creationId xmlns:a16="http://schemas.microsoft.com/office/drawing/2014/main" id="{2B2BE0DE-E202-4350-2508-DF08C4F01AEA}"/>
                </a:ext>
              </a:extLst>
            </p:cNvPr>
            <p:cNvSpPr/>
            <p:nvPr/>
          </p:nvSpPr>
          <p:spPr>
            <a:xfrm>
              <a:off x="6461778" y="326189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16;p36">
              <a:extLst>
                <a:ext uri="{FF2B5EF4-FFF2-40B4-BE49-F238E27FC236}">
                  <a16:creationId xmlns:a16="http://schemas.microsoft.com/office/drawing/2014/main" id="{56BD060A-EDCB-B963-83A9-1AE3A74B3264}"/>
                </a:ext>
              </a:extLst>
            </p:cNvPr>
            <p:cNvSpPr/>
            <p:nvPr/>
          </p:nvSpPr>
          <p:spPr>
            <a:xfrm>
              <a:off x="6226117" y="3638624"/>
              <a:ext cx="771287" cy="530305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17;p36">
              <a:extLst>
                <a:ext uri="{FF2B5EF4-FFF2-40B4-BE49-F238E27FC236}">
                  <a16:creationId xmlns:a16="http://schemas.microsoft.com/office/drawing/2014/main" id="{12BEA169-1DA2-29DF-BC99-78382888DAA3}"/>
                </a:ext>
              </a:extLst>
            </p:cNvPr>
            <p:cNvSpPr/>
            <p:nvPr/>
          </p:nvSpPr>
          <p:spPr>
            <a:xfrm>
              <a:off x="6461778" y="385735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18;p36">
              <a:extLst>
                <a:ext uri="{FF2B5EF4-FFF2-40B4-BE49-F238E27FC236}">
                  <a16:creationId xmlns:a16="http://schemas.microsoft.com/office/drawing/2014/main" id="{61AC27A3-BE13-5F99-A3EF-5CDCBC276705}"/>
                </a:ext>
              </a:extLst>
            </p:cNvPr>
            <p:cNvSpPr/>
            <p:nvPr/>
          </p:nvSpPr>
          <p:spPr>
            <a:xfrm>
              <a:off x="6692911" y="4196505"/>
              <a:ext cx="1273525" cy="345974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19;p36">
              <a:extLst>
                <a:ext uri="{FF2B5EF4-FFF2-40B4-BE49-F238E27FC236}">
                  <a16:creationId xmlns:a16="http://schemas.microsoft.com/office/drawing/2014/main" id="{1F7E7981-BFA0-632B-6E9F-30E12AB4A307}"/>
                </a:ext>
              </a:extLst>
            </p:cNvPr>
            <p:cNvSpPr/>
            <p:nvPr/>
          </p:nvSpPr>
          <p:spPr>
            <a:xfrm>
              <a:off x="6681717" y="4189007"/>
              <a:ext cx="1294515" cy="36094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20;p36">
              <a:extLst>
                <a:ext uri="{FF2B5EF4-FFF2-40B4-BE49-F238E27FC236}">
                  <a16:creationId xmlns:a16="http://schemas.microsoft.com/office/drawing/2014/main" id="{FFF28334-88F9-D074-E831-FACAEC7DB1F6}"/>
                </a:ext>
              </a:extLst>
            </p:cNvPr>
            <p:cNvSpPr/>
            <p:nvPr/>
          </p:nvSpPr>
          <p:spPr>
            <a:xfrm>
              <a:off x="7073191" y="2301458"/>
              <a:ext cx="1019893" cy="1050265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21;p36">
              <a:extLst>
                <a:ext uri="{FF2B5EF4-FFF2-40B4-BE49-F238E27FC236}">
                  <a16:creationId xmlns:a16="http://schemas.microsoft.com/office/drawing/2014/main" id="{707D7388-1689-EE5F-FDDD-101E68776C5E}"/>
                </a:ext>
              </a:extLst>
            </p:cNvPr>
            <p:cNvSpPr/>
            <p:nvPr/>
          </p:nvSpPr>
          <p:spPr>
            <a:xfrm>
              <a:off x="7073191" y="2317944"/>
              <a:ext cx="878840" cy="857244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22;p36">
              <a:extLst>
                <a:ext uri="{FF2B5EF4-FFF2-40B4-BE49-F238E27FC236}">
                  <a16:creationId xmlns:a16="http://schemas.microsoft.com/office/drawing/2014/main" id="{9D8401B3-C699-5B80-55C5-18D5BB088EC5}"/>
                </a:ext>
              </a:extLst>
            </p:cNvPr>
            <p:cNvSpPr/>
            <p:nvPr/>
          </p:nvSpPr>
          <p:spPr>
            <a:xfrm>
              <a:off x="7064807" y="2293945"/>
              <a:ext cx="1030364" cy="1065261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23;p36">
              <a:extLst>
                <a:ext uri="{FF2B5EF4-FFF2-40B4-BE49-F238E27FC236}">
                  <a16:creationId xmlns:a16="http://schemas.microsoft.com/office/drawing/2014/main" id="{C4D276BD-E2B5-A2E6-67A7-A71E0B21554C}"/>
                </a:ext>
              </a:extLst>
            </p:cNvPr>
            <p:cNvSpPr/>
            <p:nvPr/>
          </p:nvSpPr>
          <p:spPr>
            <a:xfrm>
              <a:off x="7344103" y="2142453"/>
              <a:ext cx="81969" cy="96906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24;p36">
              <a:extLst>
                <a:ext uri="{FF2B5EF4-FFF2-40B4-BE49-F238E27FC236}">
                  <a16:creationId xmlns:a16="http://schemas.microsoft.com/office/drawing/2014/main" id="{2C57FA34-81CA-1280-8DBF-9930086AC410}"/>
                </a:ext>
              </a:extLst>
            </p:cNvPr>
            <p:cNvSpPr/>
            <p:nvPr/>
          </p:nvSpPr>
          <p:spPr>
            <a:xfrm>
              <a:off x="7336828" y="2135045"/>
              <a:ext cx="97081" cy="111767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25;p36">
              <a:extLst>
                <a:ext uri="{FF2B5EF4-FFF2-40B4-BE49-F238E27FC236}">
                  <a16:creationId xmlns:a16="http://schemas.microsoft.com/office/drawing/2014/main" id="{15071086-C46A-E90F-F404-8318F0338E10}"/>
                </a:ext>
              </a:extLst>
            </p:cNvPr>
            <p:cNvSpPr/>
            <p:nvPr/>
          </p:nvSpPr>
          <p:spPr>
            <a:xfrm>
              <a:off x="7394178" y="2114220"/>
              <a:ext cx="93372" cy="106207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26;p36">
              <a:extLst>
                <a:ext uri="{FF2B5EF4-FFF2-40B4-BE49-F238E27FC236}">
                  <a16:creationId xmlns:a16="http://schemas.microsoft.com/office/drawing/2014/main" id="{AFF5CC4D-08ED-25A7-A138-60010D0E9714}"/>
                </a:ext>
              </a:extLst>
            </p:cNvPr>
            <p:cNvSpPr/>
            <p:nvPr/>
          </p:nvSpPr>
          <p:spPr>
            <a:xfrm>
              <a:off x="7393471" y="2106782"/>
              <a:ext cx="101707" cy="121143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27;p36">
              <a:extLst>
                <a:ext uri="{FF2B5EF4-FFF2-40B4-BE49-F238E27FC236}">
                  <a16:creationId xmlns:a16="http://schemas.microsoft.com/office/drawing/2014/main" id="{ACF29D0A-1926-82B6-3170-1A9B811BF05E}"/>
                </a:ext>
              </a:extLst>
            </p:cNvPr>
            <p:cNvSpPr/>
            <p:nvPr/>
          </p:nvSpPr>
          <p:spPr>
            <a:xfrm>
              <a:off x="7448797" y="2098614"/>
              <a:ext cx="120705" cy="117238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28;p36">
              <a:extLst>
                <a:ext uri="{FF2B5EF4-FFF2-40B4-BE49-F238E27FC236}">
                  <a16:creationId xmlns:a16="http://schemas.microsoft.com/office/drawing/2014/main" id="{A95CEDBD-D603-9C96-D63B-DC4AFE1BC7C4}"/>
                </a:ext>
              </a:extLst>
            </p:cNvPr>
            <p:cNvSpPr/>
            <p:nvPr/>
          </p:nvSpPr>
          <p:spPr>
            <a:xfrm>
              <a:off x="7447111" y="2091146"/>
              <a:ext cx="130727" cy="132174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29;p36">
              <a:extLst>
                <a:ext uri="{FF2B5EF4-FFF2-40B4-BE49-F238E27FC236}">
                  <a16:creationId xmlns:a16="http://schemas.microsoft.com/office/drawing/2014/main" id="{BEB0DF6E-0C83-A433-1A55-707F6E4624D0}"/>
                </a:ext>
              </a:extLst>
            </p:cNvPr>
            <p:cNvSpPr/>
            <p:nvPr/>
          </p:nvSpPr>
          <p:spPr>
            <a:xfrm>
              <a:off x="7503481" y="2098345"/>
              <a:ext cx="132044" cy="118937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30;p36">
              <a:extLst>
                <a:ext uri="{FF2B5EF4-FFF2-40B4-BE49-F238E27FC236}">
                  <a16:creationId xmlns:a16="http://schemas.microsoft.com/office/drawing/2014/main" id="{363E2C7C-22CE-87A3-1BDB-6A1709C9767B}"/>
                </a:ext>
              </a:extLst>
            </p:cNvPr>
            <p:cNvSpPr/>
            <p:nvPr/>
          </p:nvSpPr>
          <p:spPr>
            <a:xfrm>
              <a:off x="7496061" y="2090847"/>
              <a:ext cx="147509" cy="133828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31;p36">
              <a:extLst>
                <a:ext uri="{FF2B5EF4-FFF2-40B4-BE49-F238E27FC236}">
                  <a16:creationId xmlns:a16="http://schemas.microsoft.com/office/drawing/2014/main" id="{4111DD1D-9098-9EF4-0E0F-F640FBB7C5B7}"/>
                </a:ext>
              </a:extLst>
            </p:cNvPr>
            <p:cNvSpPr/>
            <p:nvPr/>
          </p:nvSpPr>
          <p:spPr>
            <a:xfrm>
              <a:off x="7831245" y="2766265"/>
              <a:ext cx="159393" cy="3813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32;p36">
              <a:extLst>
                <a:ext uri="{FF2B5EF4-FFF2-40B4-BE49-F238E27FC236}">
                  <a16:creationId xmlns:a16="http://schemas.microsoft.com/office/drawing/2014/main" id="{EB717983-3E99-4982-878D-F6A0CE84ABA4}"/>
                </a:ext>
              </a:extLst>
            </p:cNvPr>
            <p:cNvSpPr/>
            <p:nvPr/>
          </p:nvSpPr>
          <p:spPr>
            <a:xfrm>
              <a:off x="7821946" y="2758707"/>
              <a:ext cx="177075" cy="53126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33;p36">
              <a:extLst>
                <a:ext uri="{FF2B5EF4-FFF2-40B4-BE49-F238E27FC236}">
                  <a16:creationId xmlns:a16="http://schemas.microsoft.com/office/drawing/2014/main" id="{E05887CC-7D0F-8FE1-D5CF-E482572560F7}"/>
                </a:ext>
              </a:extLst>
            </p:cNvPr>
            <p:cNvSpPr/>
            <p:nvPr/>
          </p:nvSpPr>
          <p:spPr>
            <a:xfrm>
              <a:off x="6411929" y="2901465"/>
              <a:ext cx="793868" cy="1648542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34;p36">
              <a:extLst>
                <a:ext uri="{FF2B5EF4-FFF2-40B4-BE49-F238E27FC236}">
                  <a16:creationId xmlns:a16="http://schemas.microsoft.com/office/drawing/2014/main" id="{C18BAD68-1980-B7D8-B761-159239D31B6F}"/>
                </a:ext>
              </a:extLst>
            </p:cNvPr>
            <p:cNvSpPr/>
            <p:nvPr/>
          </p:nvSpPr>
          <p:spPr>
            <a:xfrm>
              <a:off x="6411929" y="2901524"/>
              <a:ext cx="793868" cy="1648483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835;p36">
              <a:extLst>
                <a:ext uri="{FF2B5EF4-FFF2-40B4-BE49-F238E27FC236}">
                  <a16:creationId xmlns:a16="http://schemas.microsoft.com/office/drawing/2014/main" id="{1A7E9E96-3301-35A5-9D05-11DEA9ED7D93}"/>
                </a:ext>
              </a:extLst>
            </p:cNvPr>
            <p:cNvSpPr/>
            <p:nvPr/>
          </p:nvSpPr>
          <p:spPr>
            <a:xfrm>
              <a:off x="6403674" y="2894011"/>
              <a:ext cx="810297" cy="1663463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36;p36">
              <a:extLst>
                <a:ext uri="{FF2B5EF4-FFF2-40B4-BE49-F238E27FC236}">
                  <a16:creationId xmlns:a16="http://schemas.microsoft.com/office/drawing/2014/main" id="{10C5D888-6824-5A00-E273-2A2DA46DAECA}"/>
                </a:ext>
              </a:extLst>
            </p:cNvPr>
            <p:cNvSpPr/>
            <p:nvPr/>
          </p:nvSpPr>
          <p:spPr>
            <a:xfrm>
              <a:off x="6984589" y="2940728"/>
              <a:ext cx="260650" cy="511881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37;p36">
              <a:extLst>
                <a:ext uri="{FF2B5EF4-FFF2-40B4-BE49-F238E27FC236}">
                  <a16:creationId xmlns:a16="http://schemas.microsoft.com/office/drawing/2014/main" id="{A5989A0C-CBFC-AECF-FA9E-46913A8D7CC4}"/>
                </a:ext>
              </a:extLst>
            </p:cNvPr>
            <p:cNvSpPr/>
            <p:nvPr/>
          </p:nvSpPr>
          <p:spPr>
            <a:xfrm>
              <a:off x="6974166" y="2933215"/>
              <a:ext cx="264922" cy="526862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38;p36">
              <a:extLst>
                <a:ext uri="{FF2B5EF4-FFF2-40B4-BE49-F238E27FC236}">
                  <a16:creationId xmlns:a16="http://schemas.microsoft.com/office/drawing/2014/main" id="{CC9C399E-D7BB-DCA5-6DDE-9261598828CA}"/>
                </a:ext>
              </a:extLst>
            </p:cNvPr>
            <p:cNvSpPr/>
            <p:nvPr/>
          </p:nvSpPr>
          <p:spPr>
            <a:xfrm>
              <a:off x="7136129" y="3430070"/>
              <a:ext cx="103024" cy="944937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39;p36">
              <a:extLst>
                <a:ext uri="{FF2B5EF4-FFF2-40B4-BE49-F238E27FC236}">
                  <a16:creationId xmlns:a16="http://schemas.microsoft.com/office/drawing/2014/main" id="{401C581A-3314-9BB5-C391-BE9AD26E30CD}"/>
                </a:ext>
              </a:extLst>
            </p:cNvPr>
            <p:cNvSpPr/>
            <p:nvPr/>
          </p:nvSpPr>
          <p:spPr>
            <a:xfrm>
              <a:off x="7128019" y="3422647"/>
              <a:ext cx="119244" cy="959829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40;p36">
              <a:extLst>
                <a:ext uri="{FF2B5EF4-FFF2-40B4-BE49-F238E27FC236}">
                  <a16:creationId xmlns:a16="http://schemas.microsoft.com/office/drawing/2014/main" id="{D0E28E1E-14E4-3FB3-0111-9E5956ADB00F}"/>
                </a:ext>
              </a:extLst>
            </p:cNvPr>
            <p:cNvSpPr/>
            <p:nvPr/>
          </p:nvSpPr>
          <p:spPr>
            <a:xfrm>
              <a:off x="6966200" y="2187425"/>
              <a:ext cx="767160" cy="935904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41;p36">
              <a:extLst>
                <a:ext uri="{FF2B5EF4-FFF2-40B4-BE49-F238E27FC236}">
                  <a16:creationId xmlns:a16="http://schemas.microsoft.com/office/drawing/2014/main" id="{E0FB379F-1556-CA88-5959-0768A944E8CF}"/>
                </a:ext>
              </a:extLst>
            </p:cNvPr>
            <p:cNvSpPr/>
            <p:nvPr/>
          </p:nvSpPr>
          <p:spPr>
            <a:xfrm>
              <a:off x="6966200" y="2187440"/>
              <a:ext cx="744500" cy="935889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42;p36">
              <a:extLst>
                <a:ext uri="{FF2B5EF4-FFF2-40B4-BE49-F238E27FC236}">
                  <a16:creationId xmlns:a16="http://schemas.microsoft.com/office/drawing/2014/main" id="{61E27EAE-2BDD-6D98-1A4E-65DDC2C77180}"/>
                </a:ext>
              </a:extLst>
            </p:cNvPr>
            <p:cNvSpPr/>
            <p:nvPr/>
          </p:nvSpPr>
          <p:spPr>
            <a:xfrm>
              <a:off x="7543758" y="2461268"/>
              <a:ext cx="105400" cy="72564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43;p36">
              <a:extLst>
                <a:ext uri="{FF2B5EF4-FFF2-40B4-BE49-F238E27FC236}">
                  <a16:creationId xmlns:a16="http://schemas.microsoft.com/office/drawing/2014/main" id="{51AA51BC-E745-1E5D-141C-93920A4CAF7F}"/>
                </a:ext>
              </a:extLst>
            </p:cNvPr>
            <p:cNvSpPr/>
            <p:nvPr/>
          </p:nvSpPr>
          <p:spPr>
            <a:xfrm>
              <a:off x="7587746" y="2569785"/>
              <a:ext cx="22741" cy="63366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44;p36">
              <a:extLst>
                <a:ext uri="{FF2B5EF4-FFF2-40B4-BE49-F238E27FC236}">
                  <a16:creationId xmlns:a16="http://schemas.microsoft.com/office/drawing/2014/main" id="{D4A6CA6B-B369-4D3F-B1A0-4277567E0DFC}"/>
                </a:ext>
              </a:extLst>
            </p:cNvPr>
            <p:cNvSpPr/>
            <p:nvPr/>
          </p:nvSpPr>
          <p:spPr>
            <a:xfrm>
              <a:off x="7492913" y="2783869"/>
              <a:ext cx="62119" cy="51456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845;p36">
              <a:extLst>
                <a:ext uri="{FF2B5EF4-FFF2-40B4-BE49-F238E27FC236}">
                  <a16:creationId xmlns:a16="http://schemas.microsoft.com/office/drawing/2014/main" id="{E402B755-26CD-A0F8-D72C-C172C6FDE085}"/>
                </a:ext>
              </a:extLst>
            </p:cNvPr>
            <p:cNvSpPr/>
            <p:nvPr/>
          </p:nvSpPr>
          <p:spPr>
            <a:xfrm>
              <a:off x="6994241" y="2179942"/>
              <a:ext cx="747712" cy="95085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846;p36">
              <a:extLst>
                <a:ext uri="{FF2B5EF4-FFF2-40B4-BE49-F238E27FC236}">
                  <a16:creationId xmlns:a16="http://schemas.microsoft.com/office/drawing/2014/main" id="{1DD23CEF-5F62-1105-E3F4-D3844E8B6185}"/>
                </a:ext>
              </a:extLst>
            </p:cNvPr>
            <p:cNvSpPr/>
            <p:nvPr/>
          </p:nvSpPr>
          <p:spPr>
            <a:xfrm>
              <a:off x="6966200" y="2187425"/>
              <a:ext cx="764912" cy="547179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847;p36">
              <a:extLst>
                <a:ext uri="{FF2B5EF4-FFF2-40B4-BE49-F238E27FC236}">
                  <a16:creationId xmlns:a16="http://schemas.microsoft.com/office/drawing/2014/main" id="{F474A53A-AC97-E7BF-B08E-2C78FC902D7D}"/>
                </a:ext>
              </a:extLst>
            </p:cNvPr>
            <p:cNvSpPr/>
            <p:nvPr/>
          </p:nvSpPr>
          <p:spPr>
            <a:xfrm>
              <a:off x="6994241" y="2179942"/>
              <a:ext cx="736743" cy="562115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848;p36">
              <a:extLst>
                <a:ext uri="{FF2B5EF4-FFF2-40B4-BE49-F238E27FC236}">
                  <a16:creationId xmlns:a16="http://schemas.microsoft.com/office/drawing/2014/main" id="{AA2BAEFB-5BCE-7C84-5842-9FF9BF6A0A03}"/>
                </a:ext>
              </a:extLst>
            </p:cNvPr>
            <p:cNvSpPr/>
            <p:nvPr/>
          </p:nvSpPr>
          <p:spPr>
            <a:xfrm>
              <a:off x="7038148" y="2252998"/>
              <a:ext cx="639469" cy="260457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849;p36">
              <a:extLst>
                <a:ext uri="{FF2B5EF4-FFF2-40B4-BE49-F238E27FC236}">
                  <a16:creationId xmlns:a16="http://schemas.microsoft.com/office/drawing/2014/main" id="{67B38341-89DB-1D09-D45E-C5F72EEB8CEE}"/>
                </a:ext>
              </a:extLst>
            </p:cNvPr>
            <p:cNvSpPr/>
            <p:nvPr/>
          </p:nvSpPr>
          <p:spPr>
            <a:xfrm>
              <a:off x="7104379" y="2470078"/>
              <a:ext cx="276807" cy="113615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850;p36">
              <a:extLst>
                <a:ext uri="{FF2B5EF4-FFF2-40B4-BE49-F238E27FC236}">
                  <a16:creationId xmlns:a16="http://schemas.microsoft.com/office/drawing/2014/main" id="{7D9FAA50-9E0C-AD55-00F7-979A49382A9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851;p36">
              <a:extLst>
                <a:ext uri="{FF2B5EF4-FFF2-40B4-BE49-F238E27FC236}">
                  <a16:creationId xmlns:a16="http://schemas.microsoft.com/office/drawing/2014/main" id="{6F564964-F502-A62B-973B-067568D05B4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852;p36">
              <a:extLst>
                <a:ext uri="{FF2B5EF4-FFF2-40B4-BE49-F238E27FC236}">
                  <a16:creationId xmlns:a16="http://schemas.microsoft.com/office/drawing/2014/main" id="{D2341DA8-6263-D160-3A37-B7589467E60D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853;p36">
              <a:extLst>
                <a:ext uri="{FF2B5EF4-FFF2-40B4-BE49-F238E27FC236}">
                  <a16:creationId xmlns:a16="http://schemas.microsoft.com/office/drawing/2014/main" id="{0857E89A-C946-ADB1-C73B-2CD5ECEA4EF7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854;p36">
              <a:extLst>
                <a:ext uri="{FF2B5EF4-FFF2-40B4-BE49-F238E27FC236}">
                  <a16:creationId xmlns:a16="http://schemas.microsoft.com/office/drawing/2014/main" id="{B46EC0EE-20F4-FC63-5662-26F0CB56CAAE}"/>
                </a:ext>
              </a:extLst>
            </p:cNvPr>
            <p:cNvSpPr/>
            <p:nvPr/>
          </p:nvSpPr>
          <p:spPr>
            <a:xfrm>
              <a:off x="6936618" y="2825458"/>
              <a:ext cx="348337" cy="445801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855;p36">
              <a:extLst>
                <a:ext uri="{FF2B5EF4-FFF2-40B4-BE49-F238E27FC236}">
                  <a16:creationId xmlns:a16="http://schemas.microsoft.com/office/drawing/2014/main" id="{995832A3-9794-6970-B3F0-6F72BE9C03AF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856;p36">
              <a:extLst>
                <a:ext uri="{FF2B5EF4-FFF2-40B4-BE49-F238E27FC236}">
                  <a16:creationId xmlns:a16="http://schemas.microsoft.com/office/drawing/2014/main" id="{81F8A740-7FD2-902C-506D-4EA0D33273C3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857;p36">
              <a:extLst>
                <a:ext uri="{FF2B5EF4-FFF2-40B4-BE49-F238E27FC236}">
                  <a16:creationId xmlns:a16="http://schemas.microsoft.com/office/drawing/2014/main" id="{CC5A0A4F-1C19-0F00-3A77-41C27D4CDE17}"/>
                </a:ext>
              </a:extLst>
            </p:cNvPr>
            <p:cNvSpPr/>
            <p:nvPr/>
          </p:nvSpPr>
          <p:spPr>
            <a:xfrm>
              <a:off x="6927657" y="2818019"/>
              <a:ext cx="365826" cy="460708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58;p36">
              <a:extLst>
                <a:ext uri="{FF2B5EF4-FFF2-40B4-BE49-F238E27FC236}">
                  <a16:creationId xmlns:a16="http://schemas.microsoft.com/office/drawing/2014/main" id="{95EBB89D-7093-CFE1-3CEF-9207A6D85601}"/>
                </a:ext>
              </a:extLst>
            </p:cNvPr>
            <p:cNvSpPr/>
            <p:nvPr/>
          </p:nvSpPr>
          <p:spPr>
            <a:xfrm>
              <a:off x="7642285" y="3268069"/>
              <a:ext cx="605550" cy="425797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59;p36">
              <a:extLst>
                <a:ext uri="{FF2B5EF4-FFF2-40B4-BE49-F238E27FC236}">
                  <a16:creationId xmlns:a16="http://schemas.microsoft.com/office/drawing/2014/main" id="{F7D90578-52CE-4B55-3AB7-8821521EA4F6}"/>
                </a:ext>
              </a:extLst>
            </p:cNvPr>
            <p:cNvSpPr/>
            <p:nvPr/>
          </p:nvSpPr>
          <p:spPr>
            <a:xfrm>
              <a:off x="7633902" y="3260571"/>
              <a:ext cx="622253" cy="440703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860;p36">
              <a:extLst>
                <a:ext uri="{FF2B5EF4-FFF2-40B4-BE49-F238E27FC236}">
                  <a16:creationId xmlns:a16="http://schemas.microsoft.com/office/drawing/2014/main" id="{8EBA3B83-C4B8-D004-CF96-7F14D9E985BD}"/>
                </a:ext>
              </a:extLst>
            </p:cNvPr>
            <p:cNvSpPr/>
            <p:nvPr/>
          </p:nvSpPr>
          <p:spPr>
            <a:xfrm>
              <a:off x="6570102" y="3154856"/>
              <a:ext cx="1133677" cy="1104717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861;p36">
              <a:extLst>
                <a:ext uri="{FF2B5EF4-FFF2-40B4-BE49-F238E27FC236}">
                  <a16:creationId xmlns:a16="http://schemas.microsoft.com/office/drawing/2014/main" id="{4F3F1EB9-A746-4A7E-BAD6-4E5DE9D3E6BC}"/>
                </a:ext>
              </a:extLst>
            </p:cNvPr>
            <p:cNvSpPr/>
            <p:nvPr/>
          </p:nvSpPr>
          <p:spPr>
            <a:xfrm>
              <a:off x="6570102" y="3154856"/>
              <a:ext cx="1007511" cy="1104658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62;p36">
              <a:extLst>
                <a:ext uri="{FF2B5EF4-FFF2-40B4-BE49-F238E27FC236}">
                  <a16:creationId xmlns:a16="http://schemas.microsoft.com/office/drawing/2014/main" id="{184BABF1-5F1C-49D4-0A9A-56631A57C8B5}"/>
                </a:ext>
              </a:extLst>
            </p:cNvPr>
            <p:cNvSpPr/>
            <p:nvPr/>
          </p:nvSpPr>
          <p:spPr>
            <a:xfrm>
              <a:off x="6574229" y="3147373"/>
              <a:ext cx="1138350" cy="1119564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63;p36">
              <a:extLst>
                <a:ext uri="{FF2B5EF4-FFF2-40B4-BE49-F238E27FC236}">
                  <a16:creationId xmlns:a16="http://schemas.microsoft.com/office/drawing/2014/main" id="{EA541FB2-61BB-C8AE-1D50-FF48EB3BF5FC}"/>
                </a:ext>
              </a:extLst>
            </p:cNvPr>
            <p:cNvSpPr/>
            <p:nvPr/>
          </p:nvSpPr>
          <p:spPr>
            <a:xfrm>
              <a:off x="7560332" y="3650444"/>
              <a:ext cx="80427" cy="131115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64;p36">
              <a:extLst>
                <a:ext uri="{FF2B5EF4-FFF2-40B4-BE49-F238E27FC236}">
                  <a16:creationId xmlns:a16="http://schemas.microsoft.com/office/drawing/2014/main" id="{6D9F6781-1D78-8198-35D6-391016379CC5}"/>
                </a:ext>
              </a:extLst>
            </p:cNvPr>
            <p:cNvSpPr/>
            <p:nvPr/>
          </p:nvSpPr>
          <p:spPr>
            <a:xfrm>
              <a:off x="5811004" y="3074958"/>
              <a:ext cx="568420" cy="1474586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65;p36">
              <a:extLst>
                <a:ext uri="{FF2B5EF4-FFF2-40B4-BE49-F238E27FC236}">
                  <a16:creationId xmlns:a16="http://schemas.microsoft.com/office/drawing/2014/main" id="{4F154CB6-7548-6BB1-4D1F-8BD2CC950DCD}"/>
                </a:ext>
              </a:extLst>
            </p:cNvPr>
            <p:cNvSpPr/>
            <p:nvPr/>
          </p:nvSpPr>
          <p:spPr>
            <a:xfrm>
              <a:off x="5801769" y="3067520"/>
              <a:ext cx="586471" cy="1489493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66;p36">
              <a:extLst>
                <a:ext uri="{FF2B5EF4-FFF2-40B4-BE49-F238E27FC236}">
                  <a16:creationId xmlns:a16="http://schemas.microsoft.com/office/drawing/2014/main" id="{271FB2F4-05C6-2020-C573-7B39B36F28D2}"/>
                </a:ext>
              </a:extLst>
            </p:cNvPr>
            <p:cNvSpPr/>
            <p:nvPr/>
          </p:nvSpPr>
          <p:spPr>
            <a:xfrm>
              <a:off x="5848776" y="3074958"/>
              <a:ext cx="568549" cy="1474586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67;p36">
              <a:extLst>
                <a:ext uri="{FF2B5EF4-FFF2-40B4-BE49-F238E27FC236}">
                  <a16:creationId xmlns:a16="http://schemas.microsoft.com/office/drawing/2014/main" id="{3B2F5C56-502B-4A96-11C5-01340BDEEE30}"/>
                </a:ext>
              </a:extLst>
            </p:cNvPr>
            <p:cNvSpPr/>
            <p:nvPr/>
          </p:nvSpPr>
          <p:spPr>
            <a:xfrm>
              <a:off x="5839542" y="3067520"/>
              <a:ext cx="586455" cy="1489493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68;p36">
              <a:extLst>
                <a:ext uri="{FF2B5EF4-FFF2-40B4-BE49-F238E27FC236}">
                  <a16:creationId xmlns:a16="http://schemas.microsoft.com/office/drawing/2014/main" id="{1AE5954F-C937-C9E4-A24D-7C6B1093635D}"/>
                </a:ext>
              </a:extLst>
            </p:cNvPr>
            <p:cNvSpPr/>
            <p:nvPr/>
          </p:nvSpPr>
          <p:spPr>
            <a:xfrm>
              <a:off x="5811004" y="3074958"/>
              <a:ext cx="352191" cy="202531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69;p36">
              <a:extLst>
                <a:ext uri="{FF2B5EF4-FFF2-40B4-BE49-F238E27FC236}">
                  <a16:creationId xmlns:a16="http://schemas.microsoft.com/office/drawing/2014/main" id="{E51DC200-F828-48F7-3372-6DBAD5F85E52}"/>
                </a:ext>
              </a:extLst>
            </p:cNvPr>
            <p:cNvSpPr/>
            <p:nvPr/>
          </p:nvSpPr>
          <p:spPr>
            <a:xfrm>
              <a:off x="5799954" y="3067490"/>
              <a:ext cx="374289" cy="217467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72BD55BB-E006-1A46-B35A-511EC9B9EC2B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</a:t>
            </a:r>
          </a:p>
        </p:txBody>
      </p:sp>
      <p:pic>
        <p:nvPicPr>
          <p:cNvPr id="416" name="Picture 415">
            <a:extLst>
              <a:ext uri="{FF2B5EF4-FFF2-40B4-BE49-F238E27FC236}">
                <a16:creationId xmlns:a16="http://schemas.microsoft.com/office/drawing/2014/main" id="{0A523C62-FE80-F6C2-FC12-3D4BBC75F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5" y="2738822"/>
            <a:ext cx="155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Recruiter</a:t>
            </a:r>
          </a:p>
        </p:txBody>
      </p:sp>
      <p:sp>
        <p:nvSpPr>
          <p:cNvPr id="5" name="Google Shape;2200;p52">
            <a:extLst>
              <a:ext uri="{FF2B5EF4-FFF2-40B4-BE49-F238E27FC236}">
                <a16:creationId xmlns:a16="http://schemas.microsoft.com/office/drawing/2014/main" id="{0BC94C1E-1B57-2FBA-02F6-651B905A33DA}"/>
              </a:ext>
            </a:extLst>
          </p:cNvPr>
          <p:cNvSpPr/>
          <p:nvPr/>
        </p:nvSpPr>
        <p:spPr>
          <a:xfrm>
            <a:off x="4111477" y="2061316"/>
            <a:ext cx="3969045" cy="3690954"/>
          </a:xfrm>
          <a:custGeom>
            <a:avLst/>
            <a:gdLst/>
            <a:ahLst/>
            <a:cxnLst/>
            <a:rect l="l" t="t" r="r" b="b"/>
            <a:pathLst>
              <a:path w="223892" h="208205" extrusionOk="0">
                <a:moveTo>
                  <a:pt x="118680" y="0"/>
                </a:moveTo>
                <a:cubicBezTo>
                  <a:pt x="115987" y="0"/>
                  <a:pt x="113245" y="117"/>
                  <a:pt x="110461" y="368"/>
                </a:cubicBezTo>
                <a:cubicBezTo>
                  <a:pt x="67318" y="4246"/>
                  <a:pt x="55200" y="25089"/>
                  <a:pt x="41627" y="47872"/>
                </a:cubicBezTo>
                <a:cubicBezTo>
                  <a:pt x="30944" y="65804"/>
                  <a:pt x="25477" y="86906"/>
                  <a:pt x="18740" y="106507"/>
                </a:cubicBezTo>
                <a:cubicBezTo>
                  <a:pt x="12574" y="124454"/>
                  <a:pt x="1" y="142157"/>
                  <a:pt x="1861" y="161949"/>
                </a:cubicBezTo>
                <a:cubicBezTo>
                  <a:pt x="4214" y="186980"/>
                  <a:pt x="28839" y="203287"/>
                  <a:pt x="51777" y="207322"/>
                </a:cubicBezTo>
                <a:cubicBezTo>
                  <a:pt x="55202" y="207924"/>
                  <a:pt x="58484" y="208205"/>
                  <a:pt x="61645" y="208205"/>
                </a:cubicBezTo>
                <a:cubicBezTo>
                  <a:pt x="88027" y="208205"/>
                  <a:pt x="105935" y="188663"/>
                  <a:pt x="127504" y="173717"/>
                </a:cubicBezTo>
                <a:lnTo>
                  <a:pt x="127640" y="173622"/>
                </a:lnTo>
                <a:cubicBezTo>
                  <a:pt x="131136" y="171212"/>
                  <a:pt x="134752" y="168970"/>
                  <a:pt x="138576" y="167119"/>
                </a:cubicBezTo>
                <a:cubicBezTo>
                  <a:pt x="168631" y="152577"/>
                  <a:pt x="199655" y="165180"/>
                  <a:pt x="211773" y="130764"/>
                </a:cubicBezTo>
                <a:cubicBezTo>
                  <a:pt x="223892" y="96347"/>
                  <a:pt x="208380" y="48357"/>
                  <a:pt x="186567" y="24605"/>
                </a:cubicBezTo>
                <a:cubicBezTo>
                  <a:pt x="186567" y="24605"/>
                  <a:pt x="157721" y="0"/>
                  <a:pt x="1186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44F4B28-EE1D-7DFD-534E-6DED05713D39}"/>
              </a:ext>
            </a:extLst>
          </p:cNvPr>
          <p:cNvGrpSpPr/>
          <p:nvPr/>
        </p:nvGrpSpPr>
        <p:grpSpPr>
          <a:xfrm>
            <a:off x="4182245" y="2038341"/>
            <a:ext cx="3509779" cy="3590514"/>
            <a:chOff x="4182245" y="2038341"/>
            <a:chExt cx="3509779" cy="3590514"/>
          </a:xfrm>
        </p:grpSpPr>
        <p:sp>
          <p:nvSpPr>
            <p:cNvPr id="6" name="Google Shape;2201;p52">
              <a:extLst>
                <a:ext uri="{FF2B5EF4-FFF2-40B4-BE49-F238E27FC236}">
                  <a16:creationId xmlns:a16="http://schemas.microsoft.com/office/drawing/2014/main" id="{43718EF0-DBF0-37D7-2B0A-6E6C011C4826}"/>
                </a:ext>
              </a:extLst>
            </p:cNvPr>
            <p:cNvSpPr/>
            <p:nvPr/>
          </p:nvSpPr>
          <p:spPr>
            <a:xfrm>
              <a:off x="6289921" y="4156848"/>
              <a:ext cx="1222134" cy="1227009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2;p52">
              <a:extLst>
                <a:ext uri="{FF2B5EF4-FFF2-40B4-BE49-F238E27FC236}">
                  <a16:creationId xmlns:a16="http://schemas.microsoft.com/office/drawing/2014/main" id="{FED07E62-D18A-AC0D-810F-274FF8B898F4}"/>
                </a:ext>
              </a:extLst>
            </p:cNvPr>
            <p:cNvSpPr/>
            <p:nvPr/>
          </p:nvSpPr>
          <p:spPr>
            <a:xfrm>
              <a:off x="6288981" y="4151849"/>
              <a:ext cx="1206941" cy="1236848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3;p52">
              <a:extLst>
                <a:ext uri="{FF2B5EF4-FFF2-40B4-BE49-F238E27FC236}">
                  <a16:creationId xmlns:a16="http://schemas.microsoft.com/office/drawing/2014/main" id="{9EF0DB66-9EEA-E835-6264-F822594135FD}"/>
                </a:ext>
              </a:extLst>
            </p:cNvPr>
            <p:cNvSpPr/>
            <p:nvPr/>
          </p:nvSpPr>
          <p:spPr>
            <a:xfrm>
              <a:off x="6393095" y="4277360"/>
              <a:ext cx="474973" cy="179544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4;p52">
              <a:extLst>
                <a:ext uri="{FF2B5EF4-FFF2-40B4-BE49-F238E27FC236}">
                  <a16:creationId xmlns:a16="http://schemas.microsoft.com/office/drawing/2014/main" id="{2F2E1569-9A7E-CC15-AF0A-9E112FB3EBD0}"/>
                </a:ext>
              </a:extLst>
            </p:cNvPr>
            <p:cNvSpPr/>
            <p:nvPr/>
          </p:nvSpPr>
          <p:spPr>
            <a:xfrm>
              <a:off x="6338724" y="4382927"/>
              <a:ext cx="33381" cy="31519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5;p52">
              <a:extLst>
                <a:ext uri="{FF2B5EF4-FFF2-40B4-BE49-F238E27FC236}">
                  <a16:creationId xmlns:a16="http://schemas.microsoft.com/office/drawing/2014/main" id="{3FEA6CCA-20A1-FB5C-1A8F-64B0E49F298B}"/>
                </a:ext>
              </a:extLst>
            </p:cNvPr>
            <p:cNvSpPr/>
            <p:nvPr/>
          </p:nvSpPr>
          <p:spPr>
            <a:xfrm>
              <a:off x="7140291" y="5167653"/>
              <a:ext cx="51977" cy="38096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6;p52">
              <a:extLst>
                <a:ext uri="{FF2B5EF4-FFF2-40B4-BE49-F238E27FC236}">
                  <a16:creationId xmlns:a16="http://schemas.microsoft.com/office/drawing/2014/main" id="{367807AD-8C32-2641-2FE8-6D16146635FF}"/>
                </a:ext>
              </a:extLst>
            </p:cNvPr>
            <p:cNvSpPr/>
            <p:nvPr/>
          </p:nvSpPr>
          <p:spPr>
            <a:xfrm>
              <a:off x="6818661" y="4394379"/>
              <a:ext cx="437993" cy="710926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7;p52">
              <a:extLst>
                <a:ext uri="{FF2B5EF4-FFF2-40B4-BE49-F238E27FC236}">
                  <a16:creationId xmlns:a16="http://schemas.microsoft.com/office/drawing/2014/main" id="{545CAFDF-5E95-CA5E-E7C1-86C1DDAF7DF5}"/>
                </a:ext>
              </a:extLst>
            </p:cNvPr>
            <p:cNvSpPr/>
            <p:nvPr/>
          </p:nvSpPr>
          <p:spPr>
            <a:xfrm>
              <a:off x="7174540" y="4740562"/>
              <a:ext cx="233560" cy="376160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08;p52">
              <a:extLst>
                <a:ext uri="{FF2B5EF4-FFF2-40B4-BE49-F238E27FC236}">
                  <a16:creationId xmlns:a16="http://schemas.microsoft.com/office/drawing/2014/main" id="{9A981C0A-84B0-7CCD-8EC4-81038AC337C4}"/>
                </a:ext>
              </a:extLst>
            </p:cNvPr>
            <p:cNvSpPr/>
            <p:nvPr/>
          </p:nvSpPr>
          <p:spPr>
            <a:xfrm>
              <a:off x="6236844" y="4999489"/>
              <a:ext cx="960440" cy="391051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9;p52">
              <a:extLst>
                <a:ext uri="{FF2B5EF4-FFF2-40B4-BE49-F238E27FC236}">
                  <a16:creationId xmlns:a16="http://schemas.microsoft.com/office/drawing/2014/main" id="{E2157B7D-ABFA-EE2F-D303-A4B50F1E67B5}"/>
                </a:ext>
              </a:extLst>
            </p:cNvPr>
            <p:cNvSpPr/>
            <p:nvPr/>
          </p:nvSpPr>
          <p:spPr>
            <a:xfrm>
              <a:off x="6231012" y="4994632"/>
              <a:ext cx="972389" cy="400978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0;p52">
              <a:extLst>
                <a:ext uri="{FF2B5EF4-FFF2-40B4-BE49-F238E27FC236}">
                  <a16:creationId xmlns:a16="http://schemas.microsoft.com/office/drawing/2014/main" id="{B1D69503-CF53-C493-515D-6DFD0CD9D63F}"/>
                </a:ext>
              </a:extLst>
            </p:cNvPr>
            <p:cNvSpPr/>
            <p:nvPr/>
          </p:nvSpPr>
          <p:spPr>
            <a:xfrm>
              <a:off x="6572302" y="4797396"/>
              <a:ext cx="303300" cy="409168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1;p52">
              <a:extLst>
                <a:ext uri="{FF2B5EF4-FFF2-40B4-BE49-F238E27FC236}">
                  <a16:creationId xmlns:a16="http://schemas.microsoft.com/office/drawing/2014/main" id="{7F0B8005-3322-8A06-F8F9-A18B424683F8}"/>
                </a:ext>
              </a:extLst>
            </p:cNvPr>
            <p:cNvSpPr/>
            <p:nvPr/>
          </p:nvSpPr>
          <p:spPr>
            <a:xfrm>
              <a:off x="6580155" y="4792308"/>
              <a:ext cx="301172" cy="419326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2;p52">
              <a:extLst>
                <a:ext uri="{FF2B5EF4-FFF2-40B4-BE49-F238E27FC236}">
                  <a16:creationId xmlns:a16="http://schemas.microsoft.com/office/drawing/2014/main" id="{E282AA56-ED11-4CA6-0B43-BE6E6C0B4B12}"/>
                </a:ext>
              </a:extLst>
            </p:cNvPr>
            <p:cNvSpPr/>
            <p:nvPr/>
          </p:nvSpPr>
          <p:spPr>
            <a:xfrm>
              <a:off x="6496570" y="4418293"/>
              <a:ext cx="510002" cy="54232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3;p52">
              <a:extLst>
                <a:ext uri="{FF2B5EF4-FFF2-40B4-BE49-F238E27FC236}">
                  <a16:creationId xmlns:a16="http://schemas.microsoft.com/office/drawing/2014/main" id="{13C6B585-214B-22A5-E2E2-D38AD4AA9ACE}"/>
                </a:ext>
              </a:extLst>
            </p:cNvPr>
            <p:cNvSpPr/>
            <p:nvPr/>
          </p:nvSpPr>
          <p:spPr>
            <a:xfrm>
              <a:off x="6493450" y="4413241"/>
              <a:ext cx="518246" cy="552442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4;p52">
              <a:extLst>
                <a:ext uri="{FF2B5EF4-FFF2-40B4-BE49-F238E27FC236}">
                  <a16:creationId xmlns:a16="http://schemas.microsoft.com/office/drawing/2014/main" id="{69935EDE-5ACE-63CB-CCD3-97710AA10808}"/>
                </a:ext>
              </a:extLst>
            </p:cNvPr>
            <p:cNvSpPr/>
            <p:nvPr/>
          </p:nvSpPr>
          <p:spPr>
            <a:xfrm>
              <a:off x="6528160" y="4564864"/>
              <a:ext cx="102571" cy="129659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5;p52">
              <a:extLst>
                <a:ext uri="{FF2B5EF4-FFF2-40B4-BE49-F238E27FC236}">
                  <a16:creationId xmlns:a16="http://schemas.microsoft.com/office/drawing/2014/main" id="{C91C2D6E-2B1C-02D1-7320-454A0201CDE1}"/>
                </a:ext>
              </a:extLst>
            </p:cNvPr>
            <p:cNvSpPr/>
            <p:nvPr/>
          </p:nvSpPr>
          <p:spPr>
            <a:xfrm>
              <a:off x="6569040" y="4718863"/>
              <a:ext cx="176655" cy="42227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6;p52">
              <a:extLst>
                <a:ext uri="{FF2B5EF4-FFF2-40B4-BE49-F238E27FC236}">
                  <a16:creationId xmlns:a16="http://schemas.microsoft.com/office/drawing/2014/main" id="{8D943952-F52C-FCFC-00C6-4AE60E4062C2}"/>
                </a:ext>
              </a:extLst>
            </p:cNvPr>
            <p:cNvSpPr/>
            <p:nvPr/>
          </p:nvSpPr>
          <p:spPr>
            <a:xfrm>
              <a:off x="6593238" y="4751446"/>
              <a:ext cx="93956" cy="80501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17;p52">
              <a:extLst>
                <a:ext uri="{FF2B5EF4-FFF2-40B4-BE49-F238E27FC236}">
                  <a16:creationId xmlns:a16="http://schemas.microsoft.com/office/drawing/2014/main" id="{571D1383-9D67-FBBA-9A1F-6139A8399230}"/>
                </a:ext>
              </a:extLst>
            </p:cNvPr>
            <p:cNvSpPr/>
            <p:nvPr/>
          </p:nvSpPr>
          <p:spPr>
            <a:xfrm>
              <a:off x="6590703" y="4746376"/>
              <a:ext cx="102766" cy="90641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18;p52">
              <a:extLst>
                <a:ext uri="{FF2B5EF4-FFF2-40B4-BE49-F238E27FC236}">
                  <a16:creationId xmlns:a16="http://schemas.microsoft.com/office/drawing/2014/main" id="{E053EAFC-B942-28CF-B5B7-6455B5179D8D}"/>
                </a:ext>
              </a:extLst>
            </p:cNvPr>
            <p:cNvSpPr/>
            <p:nvPr/>
          </p:nvSpPr>
          <p:spPr>
            <a:xfrm>
              <a:off x="6693363" y="4577380"/>
              <a:ext cx="24428" cy="54069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19;p52">
              <a:extLst>
                <a:ext uri="{FF2B5EF4-FFF2-40B4-BE49-F238E27FC236}">
                  <a16:creationId xmlns:a16="http://schemas.microsoft.com/office/drawing/2014/main" id="{F97E3CD2-1B31-A7A9-AAD3-27811F524A13}"/>
                </a:ext>
              </a:extLst>
            </p:cNvPr>
            <p:cNvSpPr/>
            <p:nvPr/>
          </p:nvSpPr>
          <p:spPr>
            <a:xfrm>
              <a:off x="6580793" y="4547509"/>
              <a:ext cx="24411" cy="54051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0;p52">
              <a:extLst>
                <a:ext uri="{FF2B5EF4-FFF2-40B4-BE49-F238E27FC236}">
                  <a16:creationId xmlns:a16="http://schemas.microsoft.com/office/drawing/2014/main" id="{22D1A0D1-AC5C-3F2F-0B49-339F61172521}"/>
                </a:ext>
              </a:extLst>
            </p:cNvPr>
            <p:cNvSpPr/>
            <p:nvPr/>
          </p:nvSpPr>
          <p:spPr>
            <a:xfrm>
              <a:off x="6561187" y="4482236"/>
              <a:ext cx="71034" cy="41039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1;p52">
              <a:extLst>
                <a:ext uri="{FF2B5EF4-FFF2-40B4-BE49-F238E27FC236}">
                  <a16:creationId xmlns:a16="http://schemas.microsoft.com/office/drawing/2014/main" id="{468BE2FC-9695-76F1-7F2A-3A1620AA873A}"/>
                </a:ext>
              </a:extLst>
            </p:cNvPr>
            <p:cNvSpPr/>
            <p:nvPr/>
          </p:nvSpPr>
          <p:spPr>
            <a:xfrm>
              <a:off x="6679961" y="4522354"/>
              <a:ext cx="95480" cy="84968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2;p52">
              <a:extLst>
                <a:ext uri="{FF2B5EF4-FFF2-40B4-BE49-F238E27FC236}">
                  <a16:creationId xmlns:a16="http://schemas.microsoft.com/office/drawing/2014/main" id="{B464F54B-F98C-071C-D2F0-3A66F5B50503}"/>
                </a:ext>
              </a:extLst>
            </p:cNvPr>
            <p:cNvSpPr/>
            <p:nvPr/>
          </p:nvSpPr>
          <p:spPr>
            <a:xfrm>
              <a:off x="6648122" y="4165552"/>
              <a:ext cx="392930" cy="443471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3;p52">
              <a:extLst>
                <a:ext uri="{FF2B5EF4-FFF2-40B4-BE49-F238E27FC236}">
                  <a16:creationId xmlns:a16="http://schemas.microsoft.com/office/drawing/2014/main" id="{6ED76B54-CB20-8201-8E74-64B52A21A7D9}"/>
                </a:ext>
              </a:extLst>
            </p:cNvPr>
            <p:cNvSpPr/>
            <p:nvPr/>
          </p:nvSpPr>
          <p:spPr>
            <a:xfrm>
              <a:off x="6642521" y="4160465"/>
              <a:ext cx="403921" cy="453611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4;p52">
              <a:extLst>
                <a:ext uri="{FF2B5EF4-FFF2-40B4-BE49-F238E27FC236}">
                  <a16:creationId xmlns:a16="http://schemas.microsoft.com/office/drawing/2014/main" id="{DA5397F2-7812-4E7F-C379-8BBA7F148CE9}"/>
                </a:ext>
              </a:extLst>
            </p:cNvPr>
            <p:cNvSpPr/>
            <p:nvPr/>
          </p:nvSpPr>
          <p:spPr>
            <a:xfrm>
              <a:off x="6710169" y="4724855"/>
              <a:ext cx="254975" cy="256251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5;p52">
              <a:extLst>
                <a:ext uri="{FF2B5EF4-FFF2-40B4-BE49-F238E27FC236}">
                  <a16:creationId xmlns:a16="http://schemas.microsoft.com/office/drawing/2014/main" id="{139F643C-166E-1BE0-63BF-D64EAAA12B91}"/>
                </a:ext>
              </a:extLst>
            </p:cNvPr>
            <p:cNvSpPr/>
            <p:nvPr/>
          </p:nvSpPr>
          <p:spPr>
            <a:xfrm>
              <a:off x="6890759" y="4556515"/>
              <a:ext cx="170698" cy="206969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6;p52">
              <a:extLst>
                <a:ext uri="{FF2B5EF4-FFF2-40B4-BE49-F238E27FC236}">
                  <a16:creationId xmlns:a16="http://schemas.microsoft.com/office/drawing/2014/main" id="{38A97CAB-9CD7-E5BA-6D1F-EA778086D2CA}"/>
                </a:ext>
              </a:extLst>
            </p:cNvPr>
            <p:cNvSpPr/>
            <p:nvPr/>
          </p:nvSpPr>
          <p:spPr>
            <a:xfrm>
              <a:off x="6885706" y="4551445"/>
              <a:ext cx="180820" cy="217126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7;p52">
              <a:extLst>
                <a:ext uri="{FF2B5EF4-FFF2-40B4-BE49-F238E27FC236}">
                  <a16:creationId xmlns:a16="http://schemas.microsoft.com/office/drawing/2014/main" id="{781F0608-A373-1CD7-6A95-3D28627A4909}"/>
                </a:ext>
              </a:extLst>
            </p:cNvPr>
            <p:cNvSpPr/>
            <p:nvPr/>
          </p:nvSpPr>
          <p:spPr>
            <a:xfrm>
              <a:off x="6831921" y="4656090"/>
              <a:ext cx="296404" cy="775472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8;p52">
              <a:extLst>
                <a:ext uri="{FF2B5EF4-FFF2-40B4-BE49-F238E27FC236}">
                  <a16:creationId xmlns:a16="http://schemas.microsoft.com/office/drawing/2014/main" id="{9BE405A6-6E51-93F6-A63C-ECA2BCBCF28B}"/>
                </a:ext>
              </a:extLst>
            </p:cNvPr>
            <p:cNvSpPr/>
            <p:nvPr/>
          </p:nvSpPr>
          <p:spPr>
            <a:xfrm>
              <a:off x="6826887" y="4651038"/>
              <a:ext cx="301704" cy="785612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29;p52">
              <a:extLst>
                <a:ext uri="{FF2B5EF4-FFF2-40B4-BE49-F238E27FC236}">
                  <a16:creationId xmlns:a16="http://schemas.microsoft.com/office/drawing/2014/main" id="{8A4EC481-F422-1071-B847-5047D5310890}"/>
                </a:ext>
              </a:extLst>
            </p:cNvPr>
            <p:cNvSpPr/>
            <p:nvPr/>
          </p:nvSpPr>
          <p:spPr>
            <a:xfrm>
              <a:off x="7044952" y="4702696"/>
              <a:ext cx="31573" cy="180218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0;p52">
              <a:extLst>
                <a:ext uri="{FF2B5EF4-FFF2-40B4-BE49-F238E27FC236}">
                  <a16:creationId xmlns:a16="http://schemas.microsoft.com/office/drawing/2014/main" id="{F256A6A0-6E18-7F20-17CC-B236D2A8CACC}"/>
                </a:ext>
              </a:extLst>
            </p:cNvPr>
            <p:cNvSpPr/>
            <p:nvPr/>
          </p:nvSpPr>
          <p:spPr>
            <a:xfrm>
              <a:off x="5870825" y="3790873"/>
              <a:ext cx="1821199" cy="1821199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rgbClr val="ACF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1;p52">
              <a:extLst>
                <a:ext uri="{FF2B5EF4-FFF2-40B4-BE49-F238E27FC236}">
                  <a16:creationId xmlns:a16="http://schemas.microsoft.com/office/drawing/2014/main" id="{D9EFD9D8-774E-B11C-B9D6-A792BA8DA753}"/>
                </a:ext>
              </a:extLst>
            </p:cNvPr>
            <p:cNvSpPr/>
            <p:nvPr/>
          </p:nvSpPr>
          <p:spPr>
            <a:xfrm>
              <a:off x="5855175" y="3796966"/>
              <a:ext cx="1831889" cy="1831889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rgbClr val="ACF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2;p52">
              <a:extLst>
                <a:ext uri="{FF2B5EF4-FFF2-40B4-BE49-F238E27FC236}">
                  <a16:creationId xmlns:a16="http://schemas.microsoft.com/office/drawing/2014/main" id="{FB439794-07CA-1CC0-D63F-C5CC25FFEC37}"/>
                </a:ext>
              </a:extLst>
            </p:cNvPr>
            <p:cNvSpPr/>
            <p:nvPr/>
          </p:nvSpPr>
          <p:spPr>
            <a:xfrm>
              <a:off x="5830743" y="3788329"/>
              <a:ext cx="1821199" cy="1821199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3;p52">
              <a:extLst>
                <a:ext uri="{FF2B5EF4-FFF2-40B4-BE49-F238E27FC236}">
                  <a16:creationId xmlns:a16="http://schemas.microsoft.com/office/drawing/2014/main" id="{8352FB2E-1C44-820C-A159-1AC7E8BD9A54}"/>
                </a:ext>
              </a:extLst>
            </p:cNvPr>
            <p:cNvSpPr/>
            <p:nvPr/>
          </p:nvSpPr>
          <p:spPr>
            <a:xfrm>
              <a:off x="5825655" y="3783241"/>
              <a:ext cx="1831357" cy="18313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ACFFD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4;p52">
              <a:extLst>
                <a:ext uri="{FF2B5EF4-FFF2-40B4-BE49-F238E27FC236}">
                  <a16:creationId xmlns:a16="http://schemas.microsoft.com/office/drawing/2014/main" id="{8DFABE1A-68B6-EDF6-25A1-EB46CA14E9AD}"/>
                </a:ext>
              </a:extLst>
            </p:cNvPr>
            <p:cNvSpPr/>
            <p:nvPr/>
          </p:nvSpPr>
          <p:spPr>
            <a:xfrm>
              <a:off x="6030869" y="3258135"/>
              <a:ext cx="1145445" cy="464921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5;p52">
              <a:extLst>
                <a:ext uri="{FF2B5EF4-FFF2-40B4-BE49-F238E27FC236}">
                  <a16:creationId xmlns:a16="http://schemas.microsoft.com/office/drawing/2014/main" id="{25F04B73-8264-7E7B-A2CC-141E20286114}"/>
                </a:ext>
              </a:extLst>
            </p:cNvPr>
            <p:cNvSpPr/>
            <p:nvPr/>
          </p:nvSpPr>
          <p:spPr>
            <a:xfrm>
              <a:off x="6027110" y="3252905"/>
              <a:ext cx="1154822" cy="475150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6;p52">
              <a:extLst>
                <a:ext uri="{FF2B5EF4-FFF2-40B4-BE49-F238E27FC236}">
                  <a16:creationId xmlns:a16="http://schemas.microsoft.com/office/drawing/2014/main" id="{5D0BF47D-73AE-7AC3-AD2D-83CBA8D864AA}"/>
                </a:ext>
              </a:extLst>
            </p:cNvPr>
            <p:cNvSpPr/>
            <p:nvPr/>
          </p:nvSpPr>
          <p:spPr>
            <a:xfrm>
              <a:off x="6381235" y="3065951"/>
              <a:ext cx="284845" cy="445262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7;p52">
              <a:extLst>
                <a:ext uri="{FF2B5EF4-FFF2-40B4-BE49-F238E27FC236}">
                  <a16:creationId xmlns:a16="http://schemas.microsoft.com/office/drawing/2014/main" id="{7D404C4F-8967-277A-CE4E-FDCBA058207A}"/>
                </a:ext>
              </a:extLst>
            </p:cNvPr>
            <p:cNvSpPr/>
            <p:nvPr/>
          </p:nvSpPr>
          <p:spPr>
            <a:xfrm>
              <a:off x="6375190" y="3060881"/>
              <a:ext cx="295996" cy="455419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38;p52">
              <a:extLst>
                <a:ext uri="{FF2B5EF4-FFF2-40B4-BE49-F238E27FC236}">
                  <a16:creationId xmlns:a16="http://schemas.microsoft.com/office/drawing/2014/main" id="{105BA919-CD74-80FA-5545-20CA4827199B}"/>
                </a:ext>
              </a:extLst>
            </p:cNvPr>
            <p:cNvSpPr/>
            <p:nvPr/>
          </p:nvSpPr>
          <p:spPr>
            <a:xfrm>
              <a:off x="6180436" y="2885716"/>
              <a:ext cx="110673" cy="167879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39;p52">
              <a:extLst>
                <a:ext uri="{FF2B5EF4-FFF2-40B4-BE49-F238E27FC236}">
                  <a16:creationId xmlns:a16="http://schemas.microsoft.com/office/drawing/2014/main" id="{A4BB3F1F-54DB-F065-400A-2B79D2E7F13C}"/>
                </a:ext>
              </a:extLst>
            </p:cNvPr>
            <p:cNvSpPr/>
            <p:nvPr/>
          </p:nvSpPr>
          <p:spPr>
            <a:xfrm>
              <a:off x="6174958" y="2880645"/>
              <a:ext cx="121292" cy="178037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0;p52">
              <a:extLst>
                <a:ext uri="{FF2B5EF4-FFF2-40B4-BE49-F238E27FC236}">
                  <a16:creationId xmlns:a16="http://schemas.microsoft.com/office/drawing/2014/main" id="{4D58F45F-9EEA-081D-D92B-423F4CAB03F2}"/>
                </a:ext>
              </a:extLst>
            </p:cNvPr>
            <p:cNvSpPr/>
            <p:nvPr/>
          </p:nvSpPr>
          <p:spPr>
            <a:xfrm>
              <a:off x="6024558" y="2322601"/>
              <a:ext cx="835373" cy="635123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1;p52">
              <a:extLst>
                <a:ext uri="{FF2B5EF4-FFF2-40B4-BE49-F238E27FC236}">
                  <a16:creationId xmlns:a16="http://schemas.microsoft.com/office/drawing/2014/main" id="{0D7A2333-84C8-9080-2AD5-8DAB6E98A707}"/>
                </a:ext>
              </a:extLst>
            </p:cNvPr>
            <p:cNvSpPr/>
            <p:nvPr/>
          </p:nvSpPr>
          <p:spPr>
            <a:xfrm>
              <a:off x="6020498" y="2317496"/>
              <a:ext cx="842553" cy="645299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2;p52">
              <a:extLst>
                <a:ext uri="{FF2B5EF4-FFF2-40B4-BE49-F238E27FC236}">
                  <a16:creationId xmlns:a16="http://schemas.microsoft.com/office/drawing/2014/main" id="{3690D20B-3C25-77FD-49B1-90B1EA864494}"/>
                </a:ext>
              </a:extLst>
            </p:cNvPr>
            <p:cNvSpPr/>
            <p:nvPr/>
          </p:nvSpPr>
          <p:spPr>
            <a:xfrm>
              <a:off x="6211175" y="2646642"/>
              <a:ext cx="601654" cy="643012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3;p52">
              <a:extLst>
                <a:ext uri="{FF2B5EF4-FFF2-40B4-BE49-F238E27FC236}">
                  <a16:creationId xmlns:a16="http://schemas.microsoft.com/office/drawing/2014/main" id="{D4A6E83B-CC41-8F42-FD56-26E5FCF80284}"/>
                </a:ext>
              </a:extLst>
            </p:cNvPr>
            <p:cNvSpPr/>
            <p:nvPr/>
          </p:nvSpPr>
          <p:spPr>
            <a:xfrm>
              <a:off x="6206070" y="2641501"/>
              <a:ext cx="604827" cy="653258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4;p52">
              <a:extLst>
                <a:ext uri="{FF2B5EF4-FFF2-40B4-BE49-F238E27FC236}">
                  <a16:creationId xmlns:a16="http://schemas.microsoft.com/office/drawing/2014/main" id="{1002AFDE-86D4-9C5C-5AA4-2EBDDF0B900E}"/>
                </a:ext>
              </a:extLst>
            </p:cNvPr>
            <p:cNvSpPr/>
            <p:nvPr/>
          </p:nvSpPr>
          <p:spPr>
            <a:xfrm>
              <a:off x="6347641" y="2944145"/>
              <a:ext cx="164157" cy="163182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5;p52">
              <a:extLst>
                <a:ext uri="{FF2B5EF4-FFF2-40B4-BE49-F238E27FC236}">
                  <a16:creationId xmlns:a16="http://schemas.microsoft.com/office/drawing/2014/main" id="{7D117A52-158F-6E18-80D2-DF015DD79518}"/>
                </a:ext>
              </a:extLst>
            </p:cNvPr>
            <p:cNvSpPr/>
            <p:nvPr/>
          </p:nvSpPr>
          <p:spPr>
            <a:xfrm>
              <a:off x="6387759" y="3120286"/>
              <a:ext cx="144727" cy="40561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6;p52">
              <a:extLst>
                <a:ext uri="{FF2B5EF4-FFF2-40B4-BE49-F238E27FC236}">
                  <a16:creationId xmlns:a16="http://schemas.microsoft.com/office/drawing/2014/main" id="{D16885A3-97A9-5955-7294-4BA0DE99530E}"/>
                </a:ext>
              </a:extLst>
            </p:cNvPr>
            <p:cNvSpPr/>
            <p:nvPr/>
          </p:nvSpPr>
          <p:spPr>
            <a:xfrm>
              <a:off x="6433549" y="3138722"/>
              <a:ext cx="72115" cy="59369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7;p52">
              <a:extLst>
                <a:ext uri="{FF2B5EF4-FFF2-40B4-BE49-F238E27FC236}">
                  <a16:creationId xmlns:a16="http://schemas.microsoft.com/office/drawing/2014/main" id="{561307A4-ED17-30A2-4F39-18449CFE8F88}"/>
                </a:ext>
              </a:extLst>
            </p:cNvPr>
            <p:cNvSpPr/>
            <p:nvPr/>
          </p:nvSpPr>
          <p:spPr>
            <a:xfrm>
              <a:off x="6512401" y="2934821"/>
              <a:ext cx="26662" cy="40986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48;p52">
              <a:extLst>
                <a:ext uri="{FF2B5EF4-FFF2-40B4-BE49-F238E27FC236}">
                  <a16:creationId xmlns:a16="http://schemas.microsoft.com/office/drawing/2014/main" id="{87C8AAFE-6BD0-A232-4754-E9C4C102D3FB}"/>
                </a:ext>
              </a:extLst>
            </p:cNvPr>
            <p:cNvSpPr/>
            <p:nvPr/>
          </p:nvSpPr>
          <p:spPr>
            <a:xfrm>
              <a:off x="6319774" y="2955314"/>
              <a:ext cx="26662" cy="40986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49;p52">
              <a:extLst>
                <a:ext uri="{FF2B5EF4-FFF2-40B4-BE49-F238E27FC236}">
                  <a16:creationId xmlns:a16="http://schemas.microsoft.com/office/drawing/2014/main" id="{8E0FF3EC-A5D4-821D-61C2-317DCAD8AB54}"/>
                </a:ext>
              </a:extLst>
            </p:cNvPr>
            <p:cNvSpPr/>
            <p:nvPr/>
          </p:nvSpPr>
          <p:spPr>
            <a:xfrm>
              <a:off x="6252746" y="2834536"/>
              <a:ext cx="106010" cy="71389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0;p52">
              <a:extLst>
                <a:ext uri="{FF2B5EF4-FFF2-40B4-BE49-F238E27FC236}">
                  <a16:creationId xmlns:a16="http://schemas.microsoft.com/office/drawing/2014/main" id="{264D7897-30DC-B212-E832-22200793D58E}"/>
                </a:ext>
              </a:extLst>
            </p:cNvPr>
            <p:cNvSpPr/>
            <p:nvPr/>
          </p:nvSpPr>
          <p:spPr>
            <a:xfrm>
              <a:off x="6447483" y="2820691"/>
              <a:ext cx="133151" cy="58607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1;p52">
              <a:extLst>
                <a:ext uri="{FF2B5EF4-FFF2-40B4-BE49-F238E27FC236}">
                  <a16:creationId xmlns:a16="http://schemas.microsoft.com/office/drawing/2014/main" id="{3E96A2C2-2493-FA27-A911-F1AA4609384C}"/>
                </a:ext>
              </a:extLst>
            </p:cNvPr>
            <p:cNvSpPr/>
            <p:nvPr/>
          </p:nvSpPr>
          <p:spPr>
            <a:xfrm>
              <a:off x="6220305" y="2944057"/>
              <a:ext cx="516526" cy="534750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2;p52">
              <a:extLst>
                <a:ext uri="{FF2B5EF4-FFF2-40B4-BE49-F238E27FC236}">
                  <a16:creationId xmlns:a16="http://schemas.microsoft.com/office/drawing/2014/main" id="{50FCF6CE-CEA1-FCE1-3781-CBC68261DB8C}"/>
                </a:ext>
              </a:extLst>
            </p:cNvPr>
            <p:cNvSpPr/>
            <p:nvPr/>
          </p:nvSpPr>
          <p:spPr>
            <a:xfrm>
              <a:off x="6715327" y="2853824"/>
              <a:ext cx="58767" cy="100639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3;p52">
              <a:extLst>
                <a:ext uri="{FF2B5EF4-FFF2-40B4-BE49-F238E27FC236}">
                  <a16:creationId xmlns:a16="http://schemas.microsoft.com/office/drawing/2014/main" id="{68912593-3BD7-8DF3-4B79-F053FAB49F8A}"/>
                </a:ext>
              </a:extLst>
            </p:cNvPr>
            <p:cNvSpPr/>
            <p:nvPr/>
          </p:nvSpPr>
          <p:spPr>
            <a:xfrm>
              <a:off x="6490631" y="3468649"/>
              <a:ext cx="66691" cy="2744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4;p52">
              <a:extLst>
                <a:ext uri="{FF2B5EF4-FFF2-40B4-BE49-F238E27FC236}">
                  <a16:creationId xmlns:a16="http://schemas.microsoft.com/office/drawing/2014/main" id="{47671FA7-A4CA-7EB8-FB2C-A7DB7A7BA357}"/>
                </a:ext>
              </a:extLst>
            </p:cNvPr>
            <p:cNvSpPr/>
            <p:nvPr/>
          </p:nvSpPr>
          <p:spPr>
            <a:xfrm>
              <a:off x="6567710" y="3153294"/>
              <a:ext cx="311472" cy="588890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5;p52">
              <a:extLst>
                <a:ext uri="{FF2B5EF4-FFF2-40B4-BE49-F238E27FC236}">
                  <a16:creationId xmlns:a16="http://schemas.microsoft.com/office/drawing/2014/main" id="{21BA00DD-D193-95E2-7843-DD73D562FFD5}"/>
                </a:ext>
              </a:extLst>
            </p:cNvPr>
            <p:cNvSpPr/>
            <p:nvPr/>
          </p:nvSpPr>
          <p:spPr>
            <a:xfrm>
              <a:off x="6562640" y="3148348"/>
              <a:ext cx="321346" cy="598888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6;p52">
              <a:extLst>
                <a:ext uri="{FF2B5EF4-FFF2-40B4-BE49-F238E27FC236}">
                  <a16:creationId xmlns:a16="http://schemas.microsoft.com/office/drawing/2014/main" id="{4F56FA84-BAB9-DB8D-7E08-D607EF8AEFEF}"/>
                </a:ext>
              </a:extLst>
            </p:cNvPr>
            <p:cNvSpPr/>
            <p:nvPr/>
          </p:nvSpPr>
          <p:spPr>
            <a:xfrm>
              <a:off x="6746386" y="3269817"/>
              <a:ext cx="49300" cy="5531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7;p52">
              <a:extLst>
                <a:ext uri="{FF2B5EF4-FFF2-40B4-BE49-F238E27FC236}">
                  <a16:creationId xmlns:a16="http://schemas.microsoft.com/office/drawing/2014/main" id="{E105E330-DF74-81F9-8E25-5B82A8CF975F}"/>
                </a:ext>
              </a:extLst>
            </p:cNvPr>
            <p:cNvSpPr/>
            <p:nvPr/>
          </p:nvSpPr>
          <p:spPr>
            <a:xfrm>
              <a:off x="6635660" y="3275969"/>
              <a:ext cx="93300" cy="73764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58;p52">
              <a:extLst>
                <a:ext uri="{FF2B5EF4-FFF2-40B4-BE49-F238E27FC236}">
                  <a16:creationId xmlns:a16="http://schemas.microsoft.com/office/drawing/2014/main" id="{F5E059F9-7CB4-7D16-9346-8F94D5CE8C0D}"/>
                </a:ext>
              </a:extLst>
            </p:cNvPr>
            <p:cNvSpPr/>
            <p:nvPr/>
          </p:nvSpPr>
          <p:spPr>
            <a:xfrm>
              <a:off x="6584605" y="3327308"/>
              <a:ext cx="91084" cy="67489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59;p52">
              <a:extLst>
                <a:ext uri="{FF2B5EF4-FFF2-40B4-BE49-F238E27FC236}">
                  <a16:creationId xmlns:a16="http://schemas.microsoft.com/office/drawing/2014/main" id="{F1403688-A7A0-04F1-070E-CB6AA03D4A53}"/>
                </a:ext>
              </a:extLst>
            </p:cNvPr>
            <p:cNvSpPr/>
            <p:nvPr/>
          </p:nvSpPr>
          <p:spPr>
            <a:xfrm>
              <a:off x="6599390" y="3407170"/>
              <a:ext cx="39426" cy="69598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60;p52">
              <a:extLst>
                <a:ext uri="{FF2B5EF4-FFF2-40B4-BE49-F238E27FC236}">
                  <a16:creationId xmlns:a16="http://schemas.microsoft.com/office/drawing/2014/main" id="{5A0368C1-6B69-ED94-4B8C-BFB7A4615099}"/>
                </a:ext>
              </a:extLst>
            </p:cNvPr>
            <p:cNvSpPr/>
            <p:nvPr/>
          </p:nvSpPr>
          <p:spPr>
            <a:xfrm>
              <a:off x="5591103" y="2082802"/>
              <a:ext cx="1821199" cy="1821199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61;p52">
              <a:extLst>
                <a:ext uri="{FF2B5EF4-FFF2-40B4-BE49-F238E27FC236}">
                  <a16:creationId xmlns:a16="http://schemas.microsoft.com/office/drawing/2014/main" id="{6832D7D8-4BDF-D645-8AAE-1A0B19A1E554}"/>
                </a:ext>
              </a:extLst>
            </p:cNvPr>
            <p:cNvSpPr/>
            <p:nvPr/>
          </p:nvSpPr>
          <p:spPr>
            <a:xfrm>
              <a:off x="5585767" y="2077466"/>
              <a:ext cx="1831889" cy="1831871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62;p52">
              <a:extLst>
                <a:ext uri="{FF2B5EF4-FFF2-40B4-BE49-F238E27FC236}">
                  <a16:creationId xmlns:a16="http://schemas.microsoft.com/office/drawing/2014/main" id="{56066068-D5A8-3814-B90A-59E1E18B1CC9}"/>
                </a:ext>
              </a:extLst>
            </p:cNvPr>
            <p:cNvSpPr/>
            <p:nvPr/>
          </p:nvSpPr>
          <p:spPr>
            <a:xfrm>
              <a:off x="5591103" y="2043411"/>
              <a:ext cx="1821199" cy="1821217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rgbClr val="ACF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2263;p52">
              <a:extLst>
                <a:ext uri="{FF2B5EF4-FFF2-40B4-BE49-F238E27FC236}">
                  <a16:creationId xmlns:a16="http://schemas.microsoft.com/office/drawing/2014/main" id="{7C043071-3F82-3A41-2468-14B87AE9990C}"/>
                </a:ext>
              </a:extLst>
            </p:cNvPr>
            <p:cNvSpPr/>
            <p:nvPr/>
          </p:nvSpPr>
          <p:spPr>
            <a:xfrm>
              <a:off x="5586015" y="2038341"/>
              <a:ext cx="1831375" cy="1831357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64;p52">
              <a:extLst>
                <a:ext uri="{FF2B5EF4-FFF2-40B4-BE49-F238E27FC236}">
                  <a16:creationId xmlns:a16="http://schemas.microsoft.com/office/drawing/2014/main" id="{6E3FA465-42F5-9B32-870F-1800E53B3D93}"/>
                </a:ext>
              </a:extLst>
            </p:cNvPr>
            <p:cNvSpPr/>
            <p:nvPr/>
          </p:nvSpPr>
          <p:spPr>
            <a:xfrm>
              <a:off x="4435855" y="4201078"/>
              <a:ext cx="646788" cy="599473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65;p52">
              <a:extLst>
                <a:ext uri="{FF2B5EF4-FFF2-40B4-BE49-F238E27FC236}">
                  <a16:creationId xmlns:a16="http://schemas.microsoft.com/office/drawing/2014/main" id="{343CD607-B866-CFCD-EB60-47739DA1B288}"/>
                </a:ext>
              </a:extLst>
            </p:cNvPr>
            <p:cNvSpPr/>
            <p:nvPr/>
          </p:nvSpPr>
          <p:spPr>
            <a:xfrm>
              <a:off x="4428072" y="4194395"/>
              <a:ext cx="663505" cy="612911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66;p52">
              <a:extLst>
                <a:ext uri="{FF2B5EF4-FFF2-40B4-BE49-F238E27FC236}">
                  <a16:creationId xmlns:a16="http://schemas.microsoft.com/office/drawing/2014/main" id="{64A449B4-3EB7-51A4-9E2D-572DA647BCD1}"/>
                </a:ext>
              </a:extLst>
            </p:cNvPr>
            <p:cNvSpPr/>
            <p:nvPr/>
          </p:nvSpPr>
          <p:spPr>
            <a:xfrm>
              <a:off x="4912565" y="4391294"/>
              <a:ext cx="74012" cy="123153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67;p52">
              <a:extLst>
                <a:ext uri="{FF2B5EF4-FFF2-40B4-BE49-F238E27FC236}">
                  <a16:creationId xmlns:a16="http://schemas.microsoft.com/office/drawing/2014/main" id="{E05D4D26-FBF0-7A7D-6848-D7A513DB81D0}"/>
                </a:ext>
              </a:extLst>
            </p:cNvPr>
            <p:cNvSpPr/>
            <p:nvPr/>
          </p:nvSpPr>
          <p:spPr>
            <a:xfrm>
              <a:off x="4906821" y="4386224"/>
              <a:ext cx="85801" cy="133293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68;p52">
              <a:extLst>
                <a:ext uri="{FF2B5EF4-FFF2-40B4-BE49-F238E27FC236}">
                  <a16:creationId xmlns:a16="http://schemas.microsoft.com/office/drawing/2014/main" id="{15E97FC7-7C5A-8891-DADF-F8F46C47AD26}"/>
                </a:ext>
              </a:extLst>
            </p:cNvPr>
            <p:cNvSpPr/>
            <p:nvPr/>
          </p:nvSpPr>
          <p:spPr>
            <a:xfrm>
              <a:off x="4805899" y="4245468"/>
              <a:ext cx="180679" cy="22638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69;p52">
              <a:extLst>
                <a:ext uri="{FF2B5EF4-FFF2-40B4-BE49-F238E27FC236}">
                  <a16:creationId xmlns:a16="http://schemas.microsoft.com/office/drawing/2014/main" id="{7029603B-FD4F-83BF-E385-449D254F7F29}"/>
                </a:ext>
              </a:extLst>
            </p:cNvPr>
            <p:cNvSpPr/>
            <p:nvPr/>
          </p:nvSpPr>
          <p:spPr>
            <a:xfrm>
              <a:off x="4800509" y="4240380"/>
              <a:ext cx="191812" cy="236556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70;p52">
              <a:extLst>
                <a:ext uri="{FF2B5EF4-FFF2-40B4-BE49-F238E27FC236}">
                  <a16:creationId xmlns:a16="http://schemas.microsoft.com/office/drawing/2014/main" id="{A9A62786-580A-F72F-2BDB-043C98A0CCA1}"/>
                </a:ext>
              </a:extLst>
            </p:cNvPr>
            <p:cNvSpPr/>
            <p:nvPr/>
          </p:nvSpPr>
          <p:spPr>
            <a:xfrm>
              <a:off x="4773245" y="3927649"/>
              <a:ext cx="230759" cy="444783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71;p52">
              <a:extLst>
                <a:ext uri="{FF2B5EF4-FFF2-40B4-BE49-F238E27FC236}">
                  <a16:creationId xmlns:a16="http://schemas.microsoft.com/office/drawing/2014/main" id="{E0AB36F8-9066-4498-977B-CD6F5983475E}"/>
                </a:ext>
              </a:extLst>
            </p:cNvPr>
            <p:cNvSpPr/>
            <p:nvPr/>
          </p:nvSpPr>
          <p:spPr>
            <a:xfrm>
              <a:off x="4768121" y="3922562"/>
              <a:ext cx="241360" cy="454959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72;p52">
              <a:extLst>
                <a:ext uri="{FF2B5EF4-FFF2-40B4-BE49-F238E27FC236}">
                  <a16:creationId xmlns:a16="http://schemas.microsoft.com/office/drawing/2014/main" id="{792D4588-50AC-B170-CEFF-E6A2EC578689}"/>
                </a:ext>
              </a:extLst>
            </p:cNvPr>
            <p:cNvSpPr/>
            <p:nvPr/>
          </p:nvSpPr>
          <p:spPr>
            <a:xfrm>
              <a:off x="4697052" y="4119230"/>
              <a:ext cx="211152" cy="405127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73;p52">
              <a:extLst>
                <a:ext uri="{FF2B5EF4-FFF2-40B4-BE49-F238E27FC236}">
                  <a16:creationId xmlns:a16="http://schemas.microsoft.com/office/drawing/2014/main" id="{C25F99CD-D462-1FAE-7FFF-AE5457FDF678}"/>
                </a:ext>
              </a:extLst>
            </p:cNvPr>
            <p:cNvSpPr/>
            <p:nvPr/>
          </p:nvSpPr>
          <p:spPr>
            <a:xfrm>
              <a:off x="4691858" y="4114143"/>
              <a:ext cx="221895" cy="415302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74;p52">
              <a:extLst>
                <a:ext uri="{FF2B5EF4-FFF2-40B4-BE49-F238E27FC236}">
                  <a16:creationId xmlns:a16="http://schemas.microsoft.com/office/drawing/2014/main" id="{8F5EA32F-156B-482C-1DA9-DB8374BD3B6F}"/>
                </a:ext>
              </a:extLst>
            </p:cNvPr>
            <p:cNvSpPr/>
            <p:nvPr/>
          </p:nvSpPr>
          <p:spPr>
            <a:xfrm>
              <a:off x="4736229" y="3567409"/>
              <a:ext cx="692223" cy="720658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75;p52">
              <a:extLst>
                <a:ext uri="{FF2B5EF4-FFF2-40B4-BE49-F238E27FC236}">
                  <a16:creationId xmlns:a16="http://schemas.microsoft.com/office/drawing/2014/main" id="{8E72339B-A094-0484-03A6-5A2F9DBF9A01}"/>
                </a:ext>
              </a:extLst>
            </p:cNvPr>
            <p:cNvSpPr/>
            <p:nvPr/>
          </p:nvSpPr>
          <p:spPr>
            <a:xfrm>
              <a:off x="4731053" y="3562339"/>
              <a:ext cx="673946" cy="730816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76;p52">
              <a:extLst>
                <a:ext uri="{FF2B5EF4-FFF2-40B4-BE49-F238E27FC236}">
                  <a16:creationId xmlns:a16="http://schemas.microsoft.com/office/drawing/2014/main" id="{D1698A0F-5A64-7529-AD16-61D71DDD26D5}"/>
                </a:ext>
              </a:extLst>
            </p:cNvPr>
            <p:cNvSpPr/>
            <p:nvPr/>
          </p:nvSpPr>
          <p:spPr>
            <a:xfrm>
              <a:off x="5110262" y="3886787"/>
              <a:ext cx="59653" cy="156871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77;p52">
              <a:extLst>
                <a:ext uri="{FF2B5EF4-FFF2-40B4-BE49-F238E27FC236}">
                  <a16:creationId xmlns:a16="http://schemas.microsoft.com/office/drawing/2014/main" id="{D50C32E3-94BF-B933-608F-904EF2989DE0}"/>
                </a:ext>
              </a:extLst>
            </p:cNvPr>
            <p:cNvSpPr/>
            <p:nvPr/>
          </p:nvSpPr>
          <p:spPr>
            <a:xfrm>
              <a:off x="5110262" y="3886787"/>
              <a:ext cx="59653" cy="156871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78;p52">
              <a:extLst>
                <a:ext uri="{FF2B5EF4-FFF2-40B4-BE49-F238E27FC236}">
                  <a16:creationId xmlns:a16="http://schemas.microsoft.com/office/drawing/2014/main" id="{9B9440CC-64DC-9988-AA42-FFC922EBF2D6}"/>
                </a:ext>
              </a:extLst>
            </p:cNvPr>
            <p:cNvSpPr/>
            <p:nvPr/>
          </p:nvSpPr>
          <p:spPr>
            <a:xfrm>
              <a:off x="5089822" y="3889837"/>
              <a:ext cx="148379" cy="210089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79;p52">
              <a:extLst>
                <a:ext uri="{FF2B5EF4-FFF2-40B4-BE49-F238E27FC236}">
                  <a16:creationId xmlns:a16="http://schemas.microsoft.com/office/drawing/2014/main" id="{4665AA4D-3DDE-1558-AAD7-C625BDCE629D}"/>
                </a:ext>
              </a:extLst>
            </p:cNvPr>
            <p:cNvSpPr/>
            <p:nvPr/>
          </p:nvSpPr>
          <p:spPr>
            <a:xfrm>
              <a:off x="4963833" y="3996592"/>
              <a:ext cx="71353" cy="23223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80;p52">
              <a:extLst>
                <a:ext uri="{FF2B5EF4-FFF2-40B4-BE49-F238E27FC236}">
                  <a16:creationId xmlns:a16="http://schemas.microsoft.com/office/drawing/2014/main" id="{7A1EE66E-6638-A20B-4D3E-5F80CDEF81C3}"/>
                </a:ext>
              </a:extLst>
            </p:cNvPr>
            <p:cNvSpPr/>
            <p:nvPr/>
          </p:nvSpPr>
          <p:spPr>
            <a:xfrm>
              <a:off x="4996469" y="4007459"/>
              <a:ext cx="78214" cy="108138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81;p52">
              <a:extLst>
                <a:ext uri="{FF2B5EF4-FFF2-40B4-BE49-F238E27FC236}">
                  <a16:creationId xmlns:a16="http://schemas.microsoft.com/office/drawing/2014/main" id="{1F2737CC-CF78-9D38-E3FD-26B4181E6BBD}"/>
                </a:ext>
              </a:extLst>
            </p:cNvPr>
            <p:cNvSpPr/>
            <p:nvPr/>
          </p:nvSpPr>
          <p:spPr>
            <a:xfrm>
              <a:off x="5114233" y="3867234"/>
              <a:ext cx="29835" cy="5121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82;p52">
              <a:extLst>
                <a:ext uri="{FF2B5EF4-FFF2-40B4-BE49-F238E27FC236}">
                  <a16:creationId xmlns:a16="http://schemas.microsoft.com/office/drawing/2014/main" id="{D0763735-E0BF-BBCE-90D4-BDD6B4115421}"/>
                </a:ext>
              </a:extLst>
            </p:cNvPr>
            <p:cNvSpPr/>
            <p:nvPr/>
          </p:nvSpPr>
          <p:spPr>
            <a:xfrm>
              <a:off x="5258216" y="3914584"/>
              <a:ext cx="29835" cy="5121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83;p52">
              <a:extLst>
                <a:ext uri="{FF2B5EF4-FFF2-40B4-BE49-F238E27FC236}">
                  <a16:creationId xmlns:a16="http://schemas.microsoft.com/office/drawing/2014/main" id="{F023D8AF-40D2-A967-ECF8-0332870D343B}"/>
                </a:ext>
              </a:extLst>
            </p:cNvPr>
            <p:cNvSpPr/>
            <p:nvPr/>
          </p:nvSpPr>
          <p:spPr>
            <a:xfrm>
              <a:off x="5088954" y="3802405"/>
              <a:ext cx="88301" cy="32388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84;p52">
              <a:extLst>
                <a:ext uri="{FF2B5EF4-FFF2-40B4-BE49-F238E27FC236}">
                  <a16:creationId xmlns:a16="http://schemas.microsoft.com/office/drawing/2014/main" id="{D81165D1-37B3-536D-9501-EA9B73313BEB}"/>
                </a:ext>
              </a:extLst>
            </p:cNvPr>
            <p:cNvSpPr/>
            <p:nvPr/>
          </p:nvSpPr>
          <p:spPr>
            <a:xfrm>
              <a:off x="5250735" y="3855357"/>
              <a:ext cx="81192" cy="49105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85;p52">
              <a:extLst>
                <a:ext uri="{FF2B5EF4-FFF2-40B4-BE49-F238E27FC236}">
                  <a16:creationId xmlns:a16="http://schemas.microsoft.com/office/drawing/2014/main" id="{012CF806-0749-EA76-B896-74F2FEA95650}"/>
                </a:ext>
              </a:extLst>
            </p:cNvPr>
            <p:cNvSpPr/>
            <p:nvPr/>
          </p:nvSpPr>
          <p:spPr>
            <a:xfrm>
              <a:off x="4716641" y="3476498"/>
              <a:ext cx="779319" cy="453133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86;p52">
              <a:extLst>
                <a:ext uri="{FF2B5EF4-FFF2-40B4-BE49-F238E27FC236}">
                  <a16:creationId xmlns:a16="http://schemas.microsoft.com/office/drawing/2014/main" id="{A049D777-C3A8-C743-8EE2-9719DF5F11F5}"/>
                </a:ext>
              </a:extLst>
            </p:cNvPr>
            <p:cNvSpPr/>
            <p:nvPr/>
          </p:nvSpPr>
          <p:spPr>
            <a:xfrm>
              <a:off x="4714761" y="3465458"/>
              <a:ext cx="785665" cy="463308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87;p52">
              <a:extLst>
                <a:ext uri="{FF2B5EF4-FFF2-40B4-BE49-F238E27FC236}">
                  <a16:creationId xmlns:a16="http://schemas.microsoft.com/office/drawing/2014/main" id="{006AD8A6-3E39-2A80-784F-72841D5A3B6B}"/>
                </a:ext>
              </a:extLst>
            </p:cNvPr>
            <p:cNvSpPr/>
            <p:nvPr/>
          </p:nvSpPr>
          <p:spPr>
            <a:xfrm>
              <a:off x="4794996" y="3485685"/>
              <a:ext cx="204646" cy="335316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88;p52">
              <a:extLst>
                <a:ext uri="{FF2B5EF4-FFF2-40B4-BE49-F238E27FC236}">
                  <a16:creationId xmlns:a16="http://schemas.microsoft.com/office/drawing/2014/main" id="{5F29558F-464A-3E70-AAB6-8C84326C27B3}"/>
                </a:ext>
              </a:extLst>
            </p:cNvPr>
            <p:cNvSpPr/>
            <p:nvPr/>
          </p:nvSpPr>
          <p:spPr>
            <a:xfrm>
              <a:off x="4789483" y="3480579"/>
              <a:ext cx="215655" cy="345509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89;p52">
              <a:extLst>
                <a:ext uri="{FF2B5EF4-FFF2-40B4-BE49-F238E27FC236}">
                  <a16:creationId xmlns:a16="http://schemas.microsoft.com/office/drawing/2014/main" id="{4F9798AC-7044-F29E-651B-C6EFC168484A}"/>
                </a:ext>
              </a:extLst>
            </p:cNvPr>
            <p:cNvSpPr/>
            <p:nvPr/>
          </p:nvSpPr>
          <p:spPr>
            <a:xfrm>
              <a:off x="4831940" y="3967022"/>
              <a:ext cx="275787" cy="258751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90;p52">
              <a:extLst>
                <a:ext uri="{FF2B5EF4-FFF2-40B4-BE49-F238E27FC236}">
                  <a16:creationId xmlns:a16="http://schemas.microsoft.com/office/drawing/2014/main" id="{5B63904E-36AF-2CA9-62FD-3EFB8DB789D6}"/>
                </a:ext>
              </a:extLst>
            </p:cNvPr>
            <p:cNvSpPr/>
            <p:nvPr/>
          </p:nvSpPr>
          <p:spPr>
            <a:xfrm>
              <a:off x="4727525" y="3797051"/>
              <a:ext cx="185057" cy="208989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91;p52">
              <a:extLst>
                <a:ext uri="{FF2B5EF4-FFF2-40B4-BE49-F238E27FC236}">
                  <a16:creationId xmlns:a16="http://schemas.microsoft.com/office/drawing/2014/main" id="{2BFC5A2F-D99B-2243-2276-D590EC794A11}"/>
                </a:ext>
              </a:extLst>
            </p:cNvPr>
            <p:cNvSpPr/>
            <p:nvPr/>
          </p:nvSpPr>
          <p:spPr>
            <a:xfrm>
              <a:off x="4722437" y="3791963"/>
              <a:ext cx="195215" cy="219130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92;p52">
              <a:extLst>
                <a:ext uri="{FF2B5EF4-FFF2-40B4-BE49-F238E27FC236}">
                  <a16:creationId xmlns:a16="http://schemas.microsoft.com/office/drawing/2014/main" id="{07C63923-3A1F-EF87-3A78-704FC1EE9009}"/>
                </a:ext>
              </a:extLst>
            </p:cNvPr>
            <p:cNvSpPr/>
            <p:nvPr/>
          </p:nvSpPr>
          <p:spPr>
            <a:xfrm>
              <a:off x="5073637" y="4442385"/>
              <a:ext cx="713372" cy="375575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93;p52">
              <a:extLst>
                <a:ext uri="{FF2B5EF4-FFF2-40B4-BE49-F238E27FC236}">
                  <a16:creationId xmlns:a16="http://schemas.microsoft.com/office/drawing/2014/main" id="{86E94EBF-3984-CCC5-389D-AF3F740171DE}"/>
                </a:ext>
              </a:extLst>
            </p:cNvPr>
            <p:cNvSpPr/>
            <p:nvPr/>
          </p:nvSpPr>
          <p:spPr>
            <a:xfrm>
              <a:off x="5067610" y="4437333"/>
              <a:ext cx="721740" cy="385697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94;p52">
              <a:extLst>
                <a:ext uri="{FF2B5EF4-FFF2-40B4-BE49-F238E27FC236}">
                  <a16:creationId xmlns:a16="http://schemas.microsoft.com/office/drawing/2014/main" id="{FD3A82D3-985F-0266-CC9F-4E8623746DF8}"/>
                </a:ext>
              </a:extLst>
            </p:cNvPr>
            <p:cNvSpPr/>
            <p:nvPr/>
          </p:nvSpPr>
          <p:spPr>
            <a:xfrm>
              <a:off x="4187581" y="3160793"/>
              <a:ext cx="1821199" cy="1821199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95;p52">
              <a:extLst>
                <a:ext uri="{FF2B5EF4-FFF2-40B4-BE49-F238E27FC236}">
                  <a16:creationId xmlns:a16="http://schemas.microsoft.com/office/drawing/2014/main" id="{F4077D67-E40A-868B-4168-FEB260708CBF}"/>
                </a:ext>
              </a:extLst>
            </p:cNvPr>
            <p:cNvSpPr/>
            <p:nvPr/>
          </p:nvSpPr>
          <p:spPr>
            <a:xfrm>
              <a:off x="4182245" y="3155439"/>
              <a:ext cx="1831889" cy="1831889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96;p52">
              <a:extLst>
                <a:ext uri="{FF2B5EF4-FFF2-40B4-BE49-F238E27FC236}">
                  <a16:creationId xmlns:a16="http://schemas.microsoft.com/office/drawing/2014/main" id="{D2579DEB-4335-3559-3E2A-FE4311F45111}"/>
                </a:ext>
              </a:extLst>
            </p:cNvPr>
            <p:cNvSpPr/>
            <p:nvPr/>
          </p:nvSpPr>
          <p:spPr>
            <a:xfrm>
              <a:off x="4187581" y="3121403"/>
              <a:ext cx="1821199" cy="1821217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rgbClr val="ACF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2297;p52">
              <a:extLst>
                <a:ext uri="{FF2B5EF4-FFF2-40B4-BE49-F238E27FC236}">
                  <a16:creationId xmlns:a16="http://schemas.microsoft.com/office/drawing/2014/main" id="{AD6B6073-00C5-CED3-8024-B32F08C4FC11}"/>
                </a:ext>
              </a:extLst>
            </p:cNvPr>
            <p:cNvSpPr/>
            <p:nvPr/>
          </p:nvSpPr>
          <p:spPr>
            <a:xfrm>
              <a:off x="4182493" y="3116333"/>
              <a:ext cx="1831375" cy="1831357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ABDCBF76-59BD-AF88-D853-2E2D471FEF0F}"/>
              </a:ext>
            </a:extLst>
          </p:cNvPr>
          <p:cNvSpPr txBox="1"/>
          <p:nvPr/>
        </p:nvSpPr>
        <p:spPr>
          <a:xfrm>
            <a:off x="8092547" y="1855831"/>
            <a:ext cx="24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HR Executive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830F6AE-E6E2-78E0-5E5B-184F8008E11D}"/>
              </a:ext>
            </a:extLst>
          </p:cNvPr>
          <p:cNvSpPr txBox="1"/>
          <p:nvPr/>
        </p:nvSpPr>
        <p:spPr>
          <a:xfrm>
            <a:off x="8369107" y="4480955"/>
            <a:ext cx="20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Candidate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B4B0D32-18E9-8CDB-D5F0-10915D64B3E2}"/>
              </a:ext>
            </a:extLst>
          </p:cNvPr>
          <p:cNvCxnSpPr>
            <a:cxnSpLocks/>
          </p:cNvCxnSpPr>
          <p:nvPr/>
        </p:nvCxnSpPr>
        <p:spPr>
          <a:xfrm>
            <a:off x="3534375" y="3024085"/>
            <a:ext cx="615212" cy="459345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7FC132C-6BD6-604C-D85F-740D640FEAAD}"/>
              </a:ext>
            </a:extLst>
          </p:cNvPr>
          <p:cNvCxnSpPr>
            <a:cxnSpLocks/>
          </p:cNvCxnSpPr>
          <p:nvPr/>
        </p:nvCxnSpPr>
        <p:spPr>
          <a:xfrm flipH="1">
            <a:off x="7424327" y="2129272"/>
            <a:ext cx="577712" cy="188224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858382-3646-4609-BC7A-E0BE4B4A478A}"/>
              </a:ext>
            </a:extLst>
          </p:cNvPr>
          <p:cNvCxnSpPr>
            <a:cxnSpLocks/>
          </p:cNvCxnSpPr>
          <p:nvPr/>
        </p:nvCxnSpPr>
        <p:spPr>
          <a:xfrm flipH="1">
            <a:off x="7881972" y="4718646"/>
            <a:ext cx="434133" cy="28153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054D4C3-4606-B043-6051-F283CB31F2B8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3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7643CD3-C63A-897F-E148-7F7E79F4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0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296B1E34-2B6F-4292-B8EE-37564FF9504D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5" y="1693794"/>
            <a:ext cx="155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Recruiter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DC3F0-0A4B-639E-4365-3CEBF3B36A7F}"/>
              </a:ext>
            </a:extLst>
          </p:cNvPr>
          <p:cNvSpPr txBox="1"/>
          <p:nvPr/>
        </p:nvSpPr>
        <p:spPr>
          <a:xfrm>
            <a:off x="2013245" y="2275114"/>
            <a:ext cx="6379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As a recruiter at Doodle,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wish to automate the process of candidate selection using an in-house solution for different job roles.</a:t>
            </a:r>
          </a:p>
          <a:p>
            <a:pPr>
              <a:buSzPct val="80000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notify the prospective candidates about the job opportunity.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get the candidates answers automatically evaluated (using existing neural networks, </a:t>
            </a:r>
            <a:r>
              <a:rPr lang="en-IN" dirty="0" err="1">
                <a:solidFill>
                  <a:schemeClr val="tx2"/>
                </a:solidFill>
              </a:rPr>
              <a:t>sonarqube</a:t>
            </a:r>
            <a:r>
              <a:rPr lang="en-IN" dirty="0">
                <a:solidFill>
                  <a:schemeClr val="tx2"/>
                </a:solidFill>
              </a:rPr>
              <a:t>, etc.).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give feedback to the candidate about the results along with a report.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31BCB19-5C03-4D93-0C2D-1322086413B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4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4D6C580-23B4-9477-AD2C-BBB273CF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F91B754D-5C59-CB56-A69A-DA71B66DC739}"/>
              </a:ext>
            </a:extLst>
          </p:cNvPr>
          <p:cNvSpPr/>
          <p:nvPr/>
        </p:nvSpPr>
        <p:spPr>
          <a:xfrm rot="14090496">
            <a:off x="451808" y="-7540931"/>
            <a:ext cx="14196364" cy="16645793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AC1B6-F362-281E-DC67-B74CBB62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34" y="647302"/>
            <a:ext cx="6866532" cy="556339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CBD10-8AC4-29AF-51C1-81850B45D333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57757-5D79-F4A2-E0CD-7D33B323E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81D2E1-9DB6-C9A4-2B7F-6844FEC7F2FE}"/>
              </a:ext>
            </a:extLst>
          </p:cNvPr>
          <p:cNvSpPr txBox="1"/>
          <p:nvPr/>
        </p:nvSpPr>
        <p:spPr>
          <a:xfrm>
            <a:off x="2847975" y="885825"/>
            <a:ext cx="246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Candidate Selection</a:t>
            </a:r>
          </a:p>
        </p:txBody>
      </p:sp>
    </p:spTree>
    <p:extLst>
      <p:ext uri="{BB962C8B-B14F-4D97-AF65-F5344CB8AC3E}">
        <p14:creationId xmlns:p14="http://schemas.microsoft.com/office/powerpoint/2010/main" val="33987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49772A66-7E70-5F6B-6E43-F29DABF050C9}"/>
              </a:ext>
            </a:extLst>
          </p:cNvPr>
          <p:cNvSpPr/>
          <p:nvPr/>
        </p:nvSpPr>
        <p:spPr>
          <a:xfrm rot="9315516">
            <a:off x="-3175312" y="-6550331"/>
            <a:ext cx="14196364" cy="16645793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FD862-EFE0-CD02-39E0-ACD792F2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33" y="647302"/>
            <a:ext cx="6866532" cy="556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A455BF-DF65-9064-868B-D2760415902E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E6F38-A554-7891-61C0-5D47B7317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5C6DE6-9BD6-E5BB-5FA7-0032D1A5E01C}"/>
              </a:ext>
            </a:extLst>
          </p:cNvPr>
          <p:cNvSpPr txBox="1"/>
          <p:nvPr/>
        </p:nvSpPr>
        <p:spPr>
          <a:xfrm>
            <a:off x="2847975" y="885825"/>
            <a:ext cx="246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Candidate Evaluation</a:t>
            </a:r>
          </a:p>
        </p:txBody>
      </p:sp>
    </p:spTree>
    <p:extLst>
      <p:ext uri="{BB962C8B-B14F-4D97-AF65-F5344CB8AC3E}">
        <p14:creationId xmlns:p14="http://schemas.microsoft.com/office/powerpoint/2010/main" val="211020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4" y="1693794"/>
            <a:ext cx="172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Candidate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DC3F0-0A4B-639E-4365-3CEBF3B36A7F}"/>
              </a:ext>
            </a:extLst>
          </p:cNvPr>
          <p:cNvSpPr txBox="1"/>
          <p:nvPr/>
        </p:nvSpPr>
        <p:spPr>
          <a:xfrm>
            <a:off x="2013245" y="2275114"/>
            <a:ext cx="6586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As a prospective candidate for the job at Doodle,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wish to get notified when I’m selected for the coding test.</a:t>
            </a:r>
          </a:p>
          <a:p>
            <a:pPr>
              <a:buSzPct val="80000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submit my answers online.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receive a feedback for the coding test.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be able to contact the HR if I have any queries.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see the status of my coding test on the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C2153-D3D4-E196-9100-F4135F2D133B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7</a:t>
            </a:r>
          </a:p>
        </p:txBody>
      </p:sp>
      <p:sp>
        <p:nvSpPr>
          <p:cNvPr id="5" name="Google Shape;158;p29">
            <a:extLst>
              <a:ext uri="{FF2B5EF4-FFF2-40B4-BE49-F238E27FC236}">
                <a16:creationId xmlns:a16="http://schemas.microsoft.com/office/drawing/2014/main" id="{714921A9-BE59-E220-ECB7-74A9949E9CBD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2E222-874D-4729-90B6-CECD44FB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0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C23545E8-71E7-5E60-6FE4-F3CF66AA408D}"/>
              </a:ext>
            </a:extLst>
          </p:cNvPr>
          <p:cNvSpPr/>
          <p:nvPr/>
        </p:nvSpPr>
        <p:spPr>
          <a:xfrm rot="14090496">
            <a:off x="451808" y="-7540931"/>
            <a:ext cx="14196364" cy="16645793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AD04B-F727-C3AD-77DE-160834F95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7" y="495300"/>
            <a:ext cx="7241746" cy="586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8E7E5-57E0-2536-D87E-51D4A83826AE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93149-3C05-39BB-70E7-BEE5EE754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6DC34-2880-28BA-C079-258D25ACD4D4}"/>
              </a:ext>
            </a:extLst>
          </p:cNvPr>
          <p:cNvSpPr txBox="1"/>
          <p:nvPr/>
        </p:nvSpPr>
        <p:spPr>
          <a:xfrm>
            <a:off x="2847975" y="885825"/>
            <a:ext cx="246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Coding Test</a:t>
            </a:r>
          </a:p>
        </p:txBody>
      </p:sp>
    </p:spTree>
    <p:extLst>
      <p:ext uri="{BB962C8B-B14F-4D97-AF65-F5344CB8AC3E}">
        <p14:creationId xmlns:p14="http://schemas.microsoft.com/office/powerpoint/2010/main" val="339023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Stories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4" y="1693794"/>
            <a:ext cx="22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HR Executive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DC3F0-0A4B-639E-4365-3CEBF3B36A7F}"/>
              </a:ext>
            </a:extLst>
          </p:cNvPr>
          <p:cNvSpPr txBox="1"/>
          <p:nvPr/>
        </p:nvSpPr>
        <p:spPr>
          <a:xfrm>
            <a:off x="2013245" y="2275114"/>
            <a:ext cx="6586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As a HR Executive at Doodle,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wish to communicate with the candidate about being selected for the coding test.</a:t>
            </a:r>
          </a:p>
          <a:p>
            <a:pPr>
              <a:buSzPct val="80000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provide feedback to the candidate about the coding test results.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be able to update the application status on platform.</a:t>
            </a: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SzPct val="80000"/>
              <a:buFont typeface="Aptos" panose="020B0004020202020204" pitchFamily="34" charset="0"/>
              <a:buChar char="●"/>
            </a:pPr>
            <a:r>
              <a:rPr lang="en-IN" dirty="0">
                <a:solidFill>
                  <a:schemeClr val="tx2"/>
                </a:solidFill>
              </a:rPr>
              <a:t>I would like to be able to communicate with the candidate if they have any queries.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A88CA-33F7-234A-D5C3-7EE7FF7D9D6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9</a:t>
            </a:r>
          </a:p>
        </p:txBody>
      </p:sp>
      <p:sp>
        <p:nvSpPr>
          <p:cNvPr id="5" name="Google Shape;158;p29">
            <a:extLst>
              <a:ext uri="{FF2B5EF4-FFF2-40B4-BE49-F238E27FC236}">
                <a16:creationId xmlns:a16="http://schemas.microsoft.com/office/drawing/2014/main" id="{67291C63-45FC-AA9C-6236-3B1C3F14FF8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11838-8B71-8FB4-856F-5C8718B8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8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68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Circular Std Black</vt:lpstr>
      <vt:lpstr>Circular Std Black Italic</vt:lpstr>
      <vt:lpstr>Circular Std Book</vt:lpstr>
      <vt:lpstr>Circular Std Medium</vt:lpstr>
      <vt:lpstr>Office Theme</vt:lpstr>
      <vt:lpstr>Project:  Hush Hush Recruiter</vt:lpstr>
      <vt:lpstr>Problem Statement</vt:lpstr>
      <vt:lpstr>User Stories</vt:lpstr>
      <vt:lpstr>User Stories</vt:lpstr>
      <vt:lpstr>PowerPoint-Präsentation</vt:lpstr>
      <vt:lpstr>PowerPoint-Präsentation</vt:lpstr>
      <vt:lpstr>User Stories</vt:lpstr>
      <vt:lpstr>PowerPoint-Präsentation</vt:lpstr>
      <vt:lpstr>User Stories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Hush Hush Recruiter</dc:title>
  <dc:creator>Bhalla, Vandit (SRH Hochschule Heidelberg Student)</dc:creator>
  <cp:lastModifiedBy>Sanath Haritsa</cp:lastModifiedBy>
  <cp:revision>13</cp:revision>
  <dcterms:created xsi:type="dcterms:W3CDTF">2023-12-17T19:32:03Z</dcterms:created>
  <dcterms:modified xsi:type="dcterms:W3CDTF">2023-12-18T15:25:04Z</dcterms:modified>
</cp:coreProperties>
</file>