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80" r:id="rId6"/>
    <p:sldId id="304" r:id="rId7"/>
    <p:sldId id="282" r:id="rId8"/>
    <p:sldId id="302" r:id="rId9"/>
    <p:sldId id="29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CEF1B-DB3C-43D8-B9BC-0C6BA9C6F7E9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8BB5F-A10E-45FF-B6D5-DE830791E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7EB9E4-9F83-4DF4-9344-ED828E6A97C2}" type="datetime1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4DCD-ECC0-4074-A656-80922C8E7BF3}" type="datetime1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1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C6F4-1061-4DE7-B4F5-B80C1EEE1787}" type="datetime1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5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391D-B095-445B-9C41-0C01414FE565}" type="datetime1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170D48-7D3C-4716-9C8B-5078136324B0}" type="datetime1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208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635E-8661-4949-A057-927169667E50}" type="datetime1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44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58F4-826C-4B3C-AE6E-EE7FA1A26FEE}" type="datetime1">
              <a:rPr lang="en-IN" smtClean="0"/>
              <a:t>13-01-2020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68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E48F-1798-4F15-8F83-6EC0F5B814A1}" type="datetime1">
              <a:rPr lang="en-IN" smtClean="0"/>
              <a:t>13-01-2020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A4E3-601E-4612-8C6E-5E263975C32A}" type="datetime1">
              <a:rPr lang="en-IN" smtClean="0"/>
              <a:t>13-01-2020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DBF98ED-6F08-4CFC-AACB-78FA75A524D6}" type="datetime1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973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DD3D4D3-8253-4C0B-96FA-9DD99B279A49}" type="datetime1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8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830098-80E1-4591-9438-2D68744F6771}" type="datetime1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405565-2238-423B-94E5-F7F2C53F0CF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7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0E7C-B54D-4FCD-92D7-EE93F8AC8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689164"/>
            <a:ext cx="10318418" cy="4394988"/>
          </a:xfrm>
        </p:spPr>
        <p:txBody>
          <a:bodyPr/>
          <a:lstStyle/>
          <a:p>
            <a:r>
              <a:rPr lang="en-IN" sz="5400" dirty="0"/>
              <a:t>Live Bus Tracking and Intelligence in Estimation of Stop Arrival Times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E3CD-6D55-4ED4-A23E-79DFDA6AB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318"/>
            <a:ext cx="9144000" cy="1675361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By:</a:t>
            </a:r>
          </a:p>
          <a:p>
            <a:pPr algn="l"/>
            <a:r>
              <a:rPr lang="en-IN" sz="2400" dirty="0"/>
              <a:t>sanathan narayanan – 17bce1094</a:t>
            </a:r>
          </a:p>
          <a:p>
            <a:pPr algn="l"/>
            <a:r>
              <a:rPr lang="en-IN" sz="2400" dirty="0"/>
              <a:t>S Srihari – 17BCE1308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82E87-8001-4E25-9A78-D4F7EC7D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23825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D9D2-BAE7-4C24-BEBB-CF78EDFA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009C4-FFAF-4496-9DF3-5FB62178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640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A183-A983-4B11-8F04-148D1369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66F8-C1FD-4563-80E1-929681BC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4224"/>
            <a:ext cx="10178322" cy="4326555"/>
          </a:xfrm>
        </p:spPr>
        <p:txBody>
          <a:bodyPr>
            <a:normAutofit/>
          </a:bodyPr>
          <a:lstStyle/>
          <a:p>
            <a:r>
              <a:rPr lang="en-IN" sz="2800" dirty="0"/>
              <a:t>This project aims to track the location of our college buses in real time.</a:t>
            </a:r>
          </a:p>
          <a:p>
            <a:r>
              <a:rPr lang="en-IN" sz="2800" dirty="0"/>
              <a:t>Day scholars face a problem not knowing the live location of the buses and esp. how long it takes for the bus to reach their stop.</a:t>
            </a:r>
          </a:p>
          <a:p>
            <a:r>
              <a:rPr lang="en-IN" sz="2800" dirty="0"/>
              <a:t>Features like ‘estimated time of arrival’ will be implemented by reading speed, etc. data from college bus</a:t>
            </a:r>
          </a:p>
          <a:p>
            <a:r>
              <a:rPr lang="en-IN" sz="2800" dirty="0"/>
              <a:t>All the routes, stops of buses will be shown in map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06D-2072-4E08-9858-E685F131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3EE8-CFFE-4B7B-AD7C-F8BF8F39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5D4A-16AF-4AAB-BB5E-BE8189E3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4950"/>
            <a:ext cx="10178322" cy="4374643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Students will be able to locate other buses if they miss their current bus.</a:t>
            </a:r>
          </a:p>
          <a:p>
            <a:r>
              <a:rPr lang="en-IN" sz="3200" dirty="0"/>
              <a:t>They can get the bus’s ETA to reach their stop</a:t>
            </a:r>
          </a:p>
          <a:p>
            <a:r>
              <a:rPr lang="en-IN" sz="3200" dirty="0"/>
              <a:t>Driver’s driving route can be monitored</a:t>
            </a:r>
          </a:p>
          <a:p>
            <a:r>
              <a:rPr lang="en-IN" sz="3200" dirty="0"/>
              <a:t>Lost vehicles can be tracked</a:t>
            </a:r>
          </a:p>
          <a:p>
            <a:r>
              <a:rPr lang="en-IN" sz="3200" dirty="0"/>
              <a:t>Monitor speed, get to know about traffic in routes, etc</a:t>
            </a:r>
          </a:p>
          <a:p>
            <a:r>
              <a:rPr lang="en-IN" sz="3200" dirty="0"/>
              <a:t>These are achieved using accurate GPS module, all powered by bus itself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D85CE-540E-4755-8B9B-D8A19A06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188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4431-0611-48B0-9A0D-1653B1A1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knowledge: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B6C4-00A4-463D-8905-02AEB0B1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Mobile Programming</a:t>
            </a:r>
          </a:p>
          <a:p>
            <a:r>
              <a:rPr lang="en-IN" sz="3200" dirty="0"/>
              <a:t>Internet of Things</a:t>
            </a:r>
          </a:p>
          <a:p>
            <a:r>
              <a:rPr lang="en-IN" sz="3200" dirty="0"/>
              <a:t>Cloud Computing</a:t>
            </a:r>
          </a:p>
          <a:p>
            <a:r>
              <a:rPr lang="en-IN" sz="3200" dirty="0"/>
              <a:t>ML Algorithms</a:t>
            </a:r>
          </a:p>
          <a:p>
            <a:r>
              <a:rPr lang="en-IN" sz="3200" dirty="0"/>
              <a:t>Python Coding for Raspberry Pi</a:t>
            </a:r>
          </a:p>
          <a:p>
            <a:r>
              <a:rPr lang="en-IN" sz="3200" dirty="0"/>
              <a:t>Knowledge about GPS Module, Raspberry Pi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8E902-CF53-4334-AC7B-EAEB8A9A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7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E39D-B427-4E6F-9C7E-3ECF9C27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66A6-B771-4445-A070-6A0B0E3A4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7537"/>
            <a:ext cx="10178322" cy="4532055"/>
          </a:xfrm>
        </p:spPr>
        <p:txBody>
          <a:bodyPr>
            <a:normAutofit/>
          </a:bodyPr>
          <a:lstStyle/>
          <a:p>
            <a:r>
              <a:rPr lang="en-IN" sz="2800" dirty="0"/>
              <a:t>Our college buses currently don’t have any live location tracking especially with an app for Students &amp; Professors.</a:t>
            </a:r>
          </a:p>
          <a:p>
            <a:r>
              <a:rPr lang="en-IN" sz="2800" dirty="0"/>
              <a:t>Also the systems as per reviewing many other papers, we have found they don’t have an intelligent estimation of the next stop arrival times which includes ML and a good Aesthetic Design made easy by an app which would be power efficient in terms of GPS usage,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4B69C-75E9-4929-B81B-0A15AF94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3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E39D-B427-4E6F-9C7E-3ECF9C27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66A6-B771-4445-A070-6A0B0E3A4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7537"/>
            <a:ext cx="10178322" cy="4532055"/>
          </a:xfrm>
        </p:spPr>
        <p:txBody>
          <a:bodyPr>
            <a:normAutofit/>
          </a:bodyPr>
          <a:lstStyle/>
          <a:p>
            <a:r>
              <a:rPr lang="en-IN" sz="2800" dirty="0"/>
              <a:t>Here we propose a Hardware &amp; Software Project where, Raspberry Pi &amp; GPS Module would be fixed in College Buses.</a:t>
            </a:r>
          </a:p>
          <a:p>
            <a:r>
              <a:rPr lang="en-IN" sz="2800" dirty="0"/>
              <a:t>The geolocation data would be sent to Firebase Cloud with help of internet using Python Code.</a:t>
            </a:r>
          </a:p>
          <a:p>
            <a:r>
              <a:rPr lang="en-IN" sz="2800" dirty="0"/>
              <a:t>This data is then taken to the App developed using React Native.</a:t>
            </a:r>
          </a:p>
          <a:p>
            <a:r>
              <a:rPr lang="en-IN" sz="2800" dirty="0"/>
              <a:t>The app would construct the routes, and would give ETAs, alarm features, etc.</a:t>
            </a:r>
          </a:p>
          <a:p>
            <a:r>
              <a:rPr lang="en-IN" sz="2800" dirty="0"/>
              <a:t>The app tracks buses’ location in real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4B69C-75E9-4929-B81B-0A15AF94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727C-1B9D-4262-93FC-5863AF04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4285"/>
            <a:ext cx="10178322" cy="1492132"/>
          </a:xfrm>
        </p:spPr>
        <p:txBody>
          <a:bodyPr/>
          <a:lstStyle/>
          <a:p>
            <a:r>
              <a:rPr lang="en-IN" dirty="0"/>
              <a:t>ARCHITECTURE DIAGRAM: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B73A3-E704-4503-A0F0-1DC899A5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7</a:t>
            </a:fld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3A28B-84AE-4FB3-BBFA-C0D317F462B6}"/>
              </a:ext>
            </a:extLst>
          </p:cNvPr>
          <p:cNvSpPr/>
          <p:nvPr/>
        </p:nvSpPr>
        <p:spPr>
          <a:xfrm>
            <a:off x="7713845" y="1737601"/>
            <a:ext cx="1793511" cy="1401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Android 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9104F6-C3BA-4D93-837B-34B3908F9E00}"/>
              </a:ext>
            </a:extLst>
          </p:cNvPr>
          <p:cNvSpPr/>
          <p:nvPr/>
        </p:nvSpPr>
        <p:spPr>
          <a:xfrm>
            <a:off x="7790288" y="4687110"/>
            <a:ext cx="1793511" cy="1964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Usage</a:t>
            </a:r>
          </a:p>
          <a:p>
            <a:pPr algn="ctr"/>
            <a:r>
              <a:rPr lang="en-IN" dirty="0">
                <a:solidFill>
                  <a:schemeClr val="tx2"/>
                </a:solidFill>
              </a:rPr>
              <a:t>(Track, ETAs, Alarms, etc)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457192-6EE8-4AE8-BA56-4D6739C44879}"/>
              </a:ext>
            </a:extLst>
          </p:cNvPr>
          <p:cNvSpPr/>
          <p:nvPr/>
        </p:nvSpPr>
        <p:spPr>
          <a:xfrm>
            <a:off x="933449" y="4141145"/>
            <a:ext cx="3029541" cy="935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Raspberry Pi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139128ED-1E25-4E47-B0AE-7C89868D7FBD}"/>
              </a:ext>
            </a:extLst>
          </p:cNvPr>
          <p:cNvSpPr/>
          <p:nvPr/>
        </p:nvSpPr>
        <p:spPr>
          <a:xfrm>
            <a:off x="1551463" y="3272242"/>
            <a:ext cx="1793511" cy="868903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2"/>
                </a:solidFill>
              </a:rPr>
              <a:t>Geolocation Data</a:t>
            </a:r>
          </a:p>
        </p:txBody>
      </p:sp>
      <p:sp>
        <p:nvSpPr>
          <p:cNvPr id="9" name="Diagonal Stripe 8">
            <a:extLst>
              <a:ext uri="{FF2B5EF4-FFF2-40B4-BE49-F238E27FC236}">
                <a16:creationId xmlns:a16="http://schemas.microsoft.com/office/drawing/2014/main" id="{618DAC52-9452-4A5E-9263-71CE41508C17}"/>
              </a:ext>
            </a:extLst>
          </p:cNvPr>
          <p:cNvSpPr/>
          <p:nvPr/>
        </p:nvSpPr>
        <p:spPr>
          <a:xfrm rot="13212387">
            <a:off x="1637171" y="1468601"/>
            <a:ext cx="1624872" cy="1375400"/>
          </a:xfrm>
          <a:prstGeom prst="diagStri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7673A1E0-A726-46BD-A878-D25569048167}"/>
              </a:ext>
            </a:extLst>
          </p:cNvPr>
          <p:cNvSpPr/>
          <p:nvPr/>
        </p:nvSpPr>
        <p:spPr>
          <a:xfrm>
            <a:off x="1929103" y="5640072"/>
            <a:ext cx="1038225" cy="10814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2"/>
                </a:solidFill>
              </a:rPr>
              <a:t>Power by Power Bank + Bus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9DEEC697-A28D-4DE6-B4D2-6D3A1654A729}"/>
              </a:ext>
            </a:extLst>
          </p:cNvPr>
          <p:cNvSpPr/>
          <p:nvPr/>
        </p:nvSpPr>
        <p:spPr>
          <a:xfrm>
            <a:off x="2233904" y="5076504"/>
            <a:ext cx="428625" cy="56356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BED2ECB2-25F6-4765-A8C9-4ECAC30BF1DC}"/>
              </a:ext>
            </a:extLst>
          </p:cNvPr>
          <p:cNvSpPr/>
          <p:nvPr/>
        </p:nvSpPr>
        <p:spPr>
          <a:xfrm rot="10800000">
            <a:off x="2233902" y="2674020"/>
            <a:ext cx="428625" cy="62983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3F1863-1692-48C4-BBDB-4DC773E167F3}"/>
              </a:ext>
            </a:extLst>
          </p:cNvPr>
          <p:cNvSpPr/>
          <p:nvPr/>
        </p:nvSpPr>
        <p:spPr>
          <a:xfrm rot="19289780">
            <a:off x="3919496" y="4275692"/>
            <a:ext cx="1091617" cy="4247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FDBEE6D-046B-4E33-B9BF-C92C2FBC984C}"/>
              </a:ext>
            </a:extLst>
          </p:cNvPr>
          <p:cNvSpPr/>
          <p:nvPr/>
        </p:nvSpPr>
        <p:spPr>
          <a:xfrm>
            <a:off x="8261130" y="3229733"/>
            <a:ext cx="698940" cy="138746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041439-CD94-45E2-951A-A5A8D7ECFBCF}"/>
              </a:ext>
            </a:extLst>
          </p:cNvPr>
          <p:cNvSpPr/>
          <p:nvPr/>
        </p:nvSpPr>
        <p:spPr>
          <a:xfrm>
            <a:off x="4127887" y="5102964"/>
            <a:ext cx="1793511" cy="566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Python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6569E-3A09-4910-B518-5E8D02DA7AED}"/>
              </a:ext>
            </a:extLst>
          </p:cNvPr>
          <p:cNvSpPr txBox="1"/>
          <p:nvPr/>
        </p:nvSpPr>
        <p:spPr>
          <a:xfrm>
            <a:off x="1862519" y="2214948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Neo 6m V2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74A1F802-9003-4E29-B7F9-686EC18EF782}"/>
              </a:ext>
            </a:extLst>
          </p:cNvPr>
          <p:cNvSpPr/>
          <p:nvPr/>
        </p:nvSpPr>
        <p:spPr>
          <a:xfrm>
            <a:off x="4301492" y="3040452"/>
            <a:ext cx="2082904" cy="112090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</a:rPr>
              <a:t>Firebase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EFA032-6EB7-4AED-B5D3-0E9BBF8FDD8C}"/>
              </a:ext>
            </a:extLst>
          </p:cNvPr>
          <p:cNvSpPr/>
          <p:nvPr/>
        </p:nvSpPr>
        <p:spPr>
          <a:xfrm rot="20688950">
            <a:off x="6455200" y="2739443"/>
            <a:ext cx="1142560" cy="6020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F92B-8810-4390-A49A-9435B32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chose raspberry 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A70D-4556-4EAE-B71A-9BC65197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146" y="1458950"/>
            <a:ext cx="10178322" cy="4743475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As, Raspberry Pi supports Raspbian OS, it can run MULTIPLE PROGRAMS AT ONCE</a:t>
            </a:r>
          </a:p>
          <a:p>
            <a:r>
              <a:rPr lang="en-IN" sz="2800" dirty="0"/>
              <a:t>Whereas,  Arduino or </a:t>
            </a:r>
            <a:r>
              <a:rPr lang="en-IN" sz="2800" dirty="0" err="1"/>
              <a:t>Nodemcu</a:t>
            </a:r>
            <a:r>
              <a:rPr lang="en-IN" sz="2800" dirty="0"/>
              <a:t> can run only one program at a time – This would help us to connect to different databases at the same time, extend this project with more features and more college buses to come in the future!!!</a:t>
            </a:r>
          </a:p>
          <a:p>
            <a:r>
              <a:rPr lang="en-IN" sz="2800" dirty="0"/>
              <a:t>Raspberry Pi also can be easily connected to WIFI via built in facility &amp; also can be connected to USB Dongles for internet in college buses (with out any external hardware required)</a:t>
            </a:r>
          </a:p>
          <a:p>
            <a:r>
              <a:rPr lang="en-IN" sz="2800" dirty="0" err="1"/>
              <a:t>Nodemcu</a:t>
            </a:r>
            <a:r>
              <a:rPr lang="en-IN" sz="2800" dirty="0"/>
              <a:t> also doesn’t support USB Dongles for internet connections</a:t>
            </a:r>
          </a:p>
          <a:p>
            <a:r>
              <a:rPr lang="en-IN" sz="2800" dirty="0"/>
              <a:t>Easier to run python codes in Raspberry, has built in support like </a:t>
            </a:r>
            <a:r>
              <a:rPr lang="en-IN" sz="2800" dirty="0" err="1"/>
              <a:t>NodeRED</a:t>
            </a:r>
            <a:r>
              <a:rPr lang="en-IN" sz="2800" dirty="0"/>
              <a:t> (for flow based programming)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C456-FC6E-4D64-99CF-AAFCF96F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6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2ED3-F2BE-4646-B4AB-99C65043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&amp; Software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9547-4807-4EA5-889D-61E9A33A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React Native for Android App --- React Native, so that can be extended to IOS too</a:t>
            </a:r>
          </a:p>
          <a:p>
            <a:r>
              <a:rPr lang="en-IN" sz="2400" dirty="0"/>
              <a:t>Firebase for Cloud --- easy, free cloud service by Google</a:t>
            </a:r>
          </a:p>
          <a:p>
            <a:r>
              <a:rPr lang="en-IN" sz="2400" dirty="0"/>
              <a:t>Raspberry Pi B3+ --- for scalability (adding more features in the future)</a:t>
            </a:r>
          </a:p>
          <a:p>
            <a:r>
              <a:rPr lang="en-IN" sz="2400" dirty="0"/>
              <a:t>GY-NEO6MV2 NEO-6M GPS module --- Ceramic Antenna, EEPROM, etc</a:t>
            </a:r>
          </a:p>
          <a:p>
            <a:r>
              <a:rPr lang="en-IN" sz="2400" dirty="0"/>
              <a:t>Power Bank + Power from College Bus --- for continuous power supply</a:t>
            </a:r>
          </a:p>
          <a:p>
            <a:r>
              <a:rPr lang="en-IN" sz="2400" dirty="0"/>
              <a:t>Python Code for Raspberry Pi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A9778-02D1-402B-8BEB-4453E143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5565-2238-423B-94E5-F7F2C53F0CF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544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587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Badge</vt:lpstr>
      <vt:lpstr>Live Bus Tracking and Intelligence in Estimation of Stop Arrival Times</vt:lpstr>
      <vt:lpstr>Abstract:</vt:lpstr>
      <vt:lpstr>Motivation:</vt:lpstr>
      <vt:lpstr>Domain knowledge:</vt:lpstr>
      <vt:lpstr>Existing System</vt:lpstr>
      <vt:lpstr>Proposed System</vt:lpstr>
      <vt:lpstr>ARCHITECTURE DIAGRAM:</vt:lpstr>
      <vt:lpstr>Why we chose raspberry pi?</vt:lpstr>
      <vt:lpstr>Components &amp; Software Used: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Denoising using deep neural network</dc:title>
  <dc:creator>sanathan narayanan</dc:creator>
  <cp:lastModifiedBy>sanathan narayanan</cp:lastModifiedBy>
  <cp:revision>58</cp:revision>
  <dcterms:created xsi:type="dcterms:W3CDTF">2019-07-25T16:50:17Z</dcterms:created>
  <dcterms:modified xsi:type="dcterms:W3CDTF">2020-01-13T05:16:20Z</dcterms:modified>
</cp:coreProperties>
</file>