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6" r:id="rId2"/>
  </p:sldMasterIdLst>
  <p:notesMasterIdLst>
    <p:notesMasterId r:id="rId27"/>
  </p:notesMasterIdLst>
  <p:sldIdLst>
    <p:sldId id="285" r:id="rId3"/>
    <p:sldId id="286" r:id="rId4"/>
    <p:sldId id="287" r:id="rId5"/>
    <p:sldId id="288" r:id="rId6"/>
    <p:sldId id="289" r:id="rId7"/>
    <p:sldId id="290" r:id="rId8"/>
    <p:sldId id="291" r:id="rId9"/>
    <p:sldId id="293" r:id="rId10"/>
    <p:sldId id="294" r:id="rId11"/>
    <p:sldId id="295" r:id="rId12"/>
    <p:sldId id="257" r:id="rId13"/>
    <p:sldId id="258" r:id="rId14"/>
    <p:sldId id="259" r:id="rId15"/>
    <p:sldId id="296" r:id="rId16"/>
    <p:sldId id="261" r:id="rId17"/>
    <p:sldId id="297" r:id="rId18"/>
    <p:sldId id="262" r:id="rId19"/>
    <p:sldId id="263" r:id="rId20"/>
    <p:sldId id="264" r:id="rId21"/>
    <p:sldId id="265" r:id="rId22"/>
    <p:sldId id="266" r:id="rId23"/>
    <p:sldId id="267" r:id="rId24"/>
    <p:sldId id="268" r:id="rId25"/>
    <p:sldId id="284" r:id="rId26"/>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00"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A68411E7-B7EA-444B-A094-9E87A29E444A}" type="datetimeFigureOut">
              <a:rPr lang="en-IN" smtClean="0"/>
              <a:t>01-11-2019</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3ACC5F1E-005A-4052-99F3-05D4824E6D3B}" type="slidenum">
              <a:rPr lang="en-IN" smtClean="0"/>
              <a:t>‹#›</a:t>
            </a:fld>
            <a:endParaRPr lang="en-IN"/>
          </a:p>
        </p:txBody>
      </p:sp>
    </p:spTree>
    <p:extLst>
      <p:ext uri="{BB962C8B-B14F-4D97-AF65-F5344CB8AC3E}">
        <p14:creationId xmlns:p14="http://schemas.microsoft.com/office/powerpoint/2010/main" val="4061518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532337FD-8938-4FA6-832F-F339251AC15E}" type="datetime1">
              <a:rPr lang="en-IN" smtClean="0"/>
              <a:t>01-11-2019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39546" y="381001"/>
            <a:ext cx="7629525"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38759" y="2199634"/>
            <a:ext cx="3600450" cy="632529"/>
          </a:xfrm>
        </p:spPr>
        <p:txBody>
          <a:bodyPr anchor="b">
            <a:noAutofit/>
          </a:bodyPr>
          <a:lstStyle>
            <a:lvl1pPr marL="0" indent="0">
              <a:lnSpc>
                <a:spcPct val="100000"/>
              </a:lnSpc>
              <a:buNone/>
              <a:defRPr sz="1425" b="1" cap="all" spc="150" baseline="0">
                <a:solidFill>
                  <a:schemeClr val="tx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942975" y="2909102"/>
            <a:ext cx="360045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75398" y="2199634"/>
            <a:ext cx="3600450" cy="632529"/>
          </a:xfrm>
        </p:spPr>
        <p:txBody>
          <a:bodyPr anchor="b">
            <a:noAutofit/>
          </a:bodyPr>
          <a:lstStyle>
            <a:lvl1pPr marL="0" indent="0">
              <a:lnSpc>
                <a:spcPct val="100000"/>
              </a:lnSpc>
              <a:buNone/>
              <a:defRPr sz="1425" b="1" cap="all" spc="150" baseline="0">
                <a:solidFill>
                  <a:schemeClr val="tx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975398" y="2909102"/>
            <a:ext cx="360045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4A80FA-322E-4410-81FA-64CCA1D727CB}" type="datetime1">
              <a:rPr lang="en-IN" smtClean="0"/>
              <a:t>01-11-2019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E405565-2238-423B-94E5-F7F2C53F0CF2}" type="slidenum">
              <a:rPr lang="en-IN" smtClean="0"/>
              <a:t>‹#›</a:t>
            </a:fld>
            <a:endParaRPr lang="en-IN"/>
          </a:p>
        </p:txBody>
      </p:sp>
    </p:spTree>
    <p:extLst>
      <p:ext uri="{BB962C8B-B14F-4D97-AF65-F5344CB8AC3E}">
        <p14:creationId xmlns:p14="http://schemas.microsoft.com/office/powerpoint/2010/main" val="2147371524"/>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6E7CD3-740F-4CEC-A20C-6C0ACE812CB4}" type="datetime1">
              <a:rPr lang="en-IN" smtClean="0"/>
              <a:t>01-11-2019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E405565-2238-423B-94E5-F7F2C53F0CF2}" type="slidenum">
              <a:rPr lang="en-IN" smtClean="0"/>
              <a:t>‹#›</a:t>
            </a:fld>
            <a:endParaRPr lang="en-IN"/>
          </a:p>
        </p:txBody>
      </p:sp>
    </p:spTree>
    <p:extLst>
      <p:ext uri="{BB962C8B-B14F-4D97-AF65-F5344CB8AC3E}">
        <p14:creationId xmlns:p14="http://schemas.microsoft.com/office/powerpoint/2010/main" val="30358897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21BB4-0A2C-4CEB-B5A8-964163298AD8}" type="datetime1">
              <a:rPr lang="en-IN" smtClean="0"/>
              <a:t>01-11-2019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E405565-2238-423B-94E5-F7F2C53F0CF2}" type="slidenum">
              <a:rPr lang="en-IN" smtClean="0"/>
              <a:t>‹#›</a:t>
            </a:fld>
            <a:endParaRPr lang="en-IN"/>
          </a:p>
        </p:txBody>
      </p:sp>
    </p:spTree>
    <p:extLst>
      <p:ext uri="{BB962C8B-B14F-4D97-AF65-F5344CB8AC3E}">
        <p14:creationId xmlns:p14="http://schemas.microsoft.com/office/powerpoint/2010/main" val="7603193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6253414" y="457200"/>
            <a:ext cx="2319086" cy="1196671"/>
          </a:xfrm>
        </p:spPr>
        <p:txBody>
          <a:bodyPr anchor="b">
            <a:normAutofit/>
          </a:bodyPr>
          <a:lstStyle>
            <a:lvl1pPr>
              <a:lnSpc>
                <a:spcPct val="100000"/>
              </a:lnSpc>
              <a:defRPr sz="1425" b="1" i="0" cap="all" spc="225"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573788" y="920377"/>
            <a:ext cx="4618814" cy="498512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53414" y="1741336"/>
            <a:ext cx="2319086" cy="4164164"/>
          </a:xfrm>
        </p:spPr>
        <p:txBody>
          <a:bodyPr/>
          <a:lstStyle>
            <a:lvl1pPr marL="0" indent="0">
              <a:lnSpc>
                <a:spcPct val="120000"/>
              </a:lnSpc>
              <a:spcBef>
                <a:spcPts val="900"/>
              </a:spcBef>
              <a:buNone/>
              <a:defRPr sz="12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73789" y="6375679"/>
            <a:ext cx="925016" cy="348462"/>
          </a:xfrm>
        </p:spPr>
        <p:txBody>
          <a:bodyPr/>
          <a:lstStyle/>
          <a:p>
            <a:fld id="{F07AB447-812F-419C-821D-4D0C40FAB623}" type="datetime1">
              <a:rPr lang="en-IN" smtClean="0"/>
              <a:t>01-11-2019</a:t>
            </a:fld>
            <a:endParaRPr lang="en-IN"/>
          </a:p>
        </p:txBody>
      </p:sp>
      <p:sp>
        <p:nvSpPr>
          <p:cNvPr id="6" name="Footer Placeholder 5"/>
          <p:cNvSpPr>
            <a:spLocks noGrp="1"/>
          </p:cNvSpPr>
          <p:nvPr>
            <p:ph type="ftr" sz="quarter" idx="11"/>
          </p:nvPr>
        </p:nvSpPr>
        <p:spPr>
          <a:xfrm>
            <a:off x="1577716" y="6375679"/>
            <a:ext cx="2611634" cy="345796"/>
          </a:xfrm>
        </p:spPr>
        <p:txBody>
          <a:bodyPr/>
          <a:lstStyle/>
          <a:p>
            <a:endParaRPr lang="en-IN"/>
          </a:p>
        </p:txBody>
      </p:sp>
      <p:sp>
        <p:nvSpPr>
          <p:cNvPr id="7" name="Slide Number Placeholder 6"/>
          <p:cNvSpPr>
            <a:spLocks noGrp="1"/>
          </p:cNvSpPr>
          <p:nvPr>
            <p:ph type="sldNum" sz="quarter" idx="12"/>
          </p:nvPr>
        </p:nvSpPr>
        <p:spPr>
          <a:xfrm>
            <a:off x="4268261" y="6375679"/>
            <a:ext cx="924342" cy="345796"/>
          </a:xfrm>
        </p:spPr>
        <p:txBody>
          <a:bodyPr/>
          <a:lstStyle/>
          <a:p>
            <a:fld id="{0E405565-2238-423B-94E5-F7F2C53F0CF2}" type="slidenum">
              <a:rPr lang="en-IN" smtClean="0"/>
              <a:t>‹#›</a:t>
            </a:fld>
            <a:endParaRPr lang="en-IN"/>
          </a:p>
        </p:txBody>
      </p:sp>
      <p:sp>
        <p:nvSpPr>
          <p:cNvPr id="8" name="Rectangle 7"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67985015"/>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12598" y="1"/>
            <a:ext cx="5516689"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11"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53413" y="457200"/>
            <a:ext cx="2319088" cy="1196670"/>
          </a:xfrm>
        </p:spPr>
        <p:txBody>
          <a:bodyPr anchor="b">
            <a:normAutofit/>
          </a:bodyPr>
          <a:lstStyle>
            <a:lvl1pPr>
              <a:lnSpc>
                <a:spcPct val="100000"/>
              </a:lnSpc>
              <a:defRPr sz="1425" b="1" i="0" spc="225"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6253413" y="1741336"/>
            <a:ext cx="2319088" cy="4164164"/>
          </a:xfrm>
        </p:spPr>
        <p:txBody>
          <a:bodyPr/>
          <a:lstStyle>
            <a:lvl1pPr marL="0" indent="0">
              <a:lnSpc>
                <a:spcPct val="120000"/>
              </a:lnSpc>
              <a:spcBef>
                <a:spcPts val="900"/>
              </a:spcBef>
              <a:buNone/>
              <a:defRPr sz="12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74463" y="6375679"/>
            <a:ext cx="924342" cy="348462"/>
          </a:xfrm>
        </p:spPr>
        <p:txBody>
          <a:bodyPr/>
          <a:lstStyle/>
          <a:p>
            <a:fld id="{5C8B9BD1-B697-449A-ABCA-CFCFDECB01DC}" type="datetime1">
              <a:rPr lang="en-IN" smtClean="0"/>
              <a:t>01-11-2019</a:t>
            </a:fld>
            <a:endParaRPr lang="en-IN"/>
          </a:p>
        </p:txBody>
      </p:sp>
      <p:sp>
        <p:nvSpPr>
          <p:cNvPr id="6" name="Footer Placeholder 5"/>
          <p:cNvSpPr>
            <a:spLocks noGrp="1"/>
          </p:cNvSpPr>
          <p:nvPr>
            <p:ph type="ftr" sz="quarter" idx="11"/>
          </p:nvPr>
        </p:nvSpPr>
        <p:spPr>
          <a:xfrm>
            <a:off x="1577716" y="6375679"/>
            <a:ext cx="2611634" cy="345796"/>
          </a:xfrm>
        </p:spPr>
        <p:txBody>
          <a:bodyPr/>
          <a:lstStyle/>
          <a:p>
            <a:endParaRPr lang="en-IN"/>
          </a:p>
        </p:txBody>
      </p:sp>
      <p:sp>
        <p:nvSpPr>
          <p:cNvPr id="7" name="Slide Number Placeholder 6"/>
          <p:cNvSpPr>
            <a:spLocks noGrp="1"/>
          </p:cNvSpPr>
          <p:nvPr>
            <p:ph type="sldNum" sz="quarter" idx="12"/>
          </p:nvPr>
        </p:nvSpPr>
        <p:spPr>
          <a:xfrm>
            <a:off x="4265676" y="6375679"/>
            <a:ext cx="925830" cy="345796"/>
          </a:xfrm>
        </p:spPr>
        <p:txBody>
          <a:bodyPr/>
          <a:lstStyle/>
          <a:p>
            <a:fld id="{0E405565-2238-423B-94E5-F7F2C53F0CF2}" type="slidenum">
              <a:rPr lang="en-IN" smtClean="0"/>
              <a:t>‹#›</a:t>
            </a:fld>
            <a:endParaRPr lang="en-IN"/>
          </a:p>
        </p:txBody>
      </p:sp>
    </p:spTree>
    <p:extLst>
      <p:ext uri="{BB962C8B-B14F-4D97-AF65-F5344CB8AC3E}">
        <p14:creationId xmlns:p14="http://schemas.microsoft.com/office/powerpoint/2010/main" val="24267445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369AFF-96C4-40BE-A349-C056624A29C0}" type="datetime1">
              <a:rPr lang="en-IN" smtClean="0"/>
              <a:t>01-11-2019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405565-2238-423B-94E5-F7F2C53F0CF2}" type="slidenum">
              <a:rPr lang="en-IN" smtClean="0"/>
              <a:t>‹#›</a:t>
            </a:fld>
            <a:endParaRPr lang="en-IN"/>
          </a:p>
        </p:txBody>
      </p:sp>
    </p:spTree>
    <p:extLst>
      <p:ext uri="{BB962C8B-B14F-4D97-AF65-F5344CB8AC3E}">
        <p14:creationId xmlns:p14="http://schemas.microsoft.com/office/powerpoint/2010/main" val="40358647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49741" y="382386"/>
            <a:ext cx="1119099"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42975" y="382386"/>
            <a:ext cx="6294439"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95777-BD29-431A-95E7-6DCC7667E30C}" type="datetime1">
              <a:rPr lang="en-IN" smtClean="0"/>
              <a:t>01-11-2019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405565-2238-423B-94E5-F7F2C53F0CF2}" type="slidenum">
              <a:rPr lang="en-IN" smtClean="0"/>
              <a:t>‹#›</a:t>
            </a:fld>
            <a:endParaRPr lang="en-IN"/>
          </a:p>
        </p:txBody>
      </p:sp>
    </p:spTree>
    <p:extLst>
      <p:ext uri="{BB962C8B-B14F-4D97-AF65-F5344CB8AC3E}">
        <p14:creationId xmlns:p14="http://schemas.microsoft.com/office/powerpoint/2010/main" val="2404431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rgbClr val="8FC125"/>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4B88A1EA-A034-4994-824D-814ED968F58D}" type="datetime1">
              <a:rPr lang="en-IN" smtClean="0"/>
              <a:t>01-11-2019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rgbClr val="8FC125"/>
                </a:solidFill>
                <a:latin typeface="Times New Roman"/>
                <a:cs typeface="Times New Roman"/>
              </a:defRPr>
            </a:lvl1pPr>
          </a:lstStyle>
          <a:p>
            <a:endParaRPr/>
          </a:p>
        </p:txBody>
      </p:sp>
      <p:sp>
        <p:nvSpPr>
          <p:cNvPr id="3" name="Holder 3"/>
          <p:cNvSpPr>
            <a:spLocks noGrp="1"/>
          </p:cNvSpPr>
          <p:nvPr>
            <p:ph sz="half" idx="2"/>
          </p:nvPr>
        </p:nvSpPr>
        <p:spPr>
          <a:xfrm>
            <a:off x="1069339" y="1678940"/>
            <a:ext cx="3018790" cy="3823970"/>
          </a:xfrm>
          <a:prstGeom prst="rect">
            <a:avLst/>
          </a:prstGeom>
        </p:spPr>
        <p:txBody>
          <a:bodyPr wrap="square" lIns="0" tIns="0" rIns="0" bIns="0">
            <a:spAutoFit/>
          </a:bodyPr>
          <a:lstStyle>
            <a:lvl1pPr>
              <a:defRPr sz="2400" b="0" i="0">
                <a:solidFill>
                  <a:srgbClr val="3F3F3F"/>
                </a:solidFill>
                <a:latin typeface="Trebuchet MS"/>
                <a:cs typeface="Trebuchet MS"/>
              </a:defRPr>
            </a:lvl1pPr>
          </a:lstStyle>
          <a:p>
            <a:endParaRPr/>
          </a:p>
        </p:txBody>
      </p:sp>
      <p:sp>
        <p:nvSpPr>
          <p:cNvPr id="4" name="Holder 4"/>
          <p:cNvSpPr>
            <a:spLocks noGrp="1"/>
          </p:cNvSpPr>
          <p:nvPr>
            <p:ph sz="half" idx="3"/>
          </p:nvPr>
        </p:nvSpPr>
        <p:spPr>
          <a:xfrm>
            <a:off x="4801870" y="1786890"/>
            <a:ext cx="3295650" cy="4414520"/>
          </a:xfrm>
          <a:prstGeom prst="rect">
            <a:avLst/>
          </a:prstGeom>
        </p:spPr>
        <p:txBody>
          <a:bodyPr wrap="square" lIns="0" tIns="0" rIns="0" bIns="0">
            <a:spAutoFit/>
          </a:bodyPr>
          <a:lstStyle>
            <a:lvl1pPr>
              <a:defRPr sz="2400" b="0" i="0">
                <a:solidFill>
                  <a:schemeClr val="tx1"/>
                </a:solidFill>
                <a:latin typeface="Arial"/>
                <a:cs typeface="Arial"/>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BE8E6B30-E58A-4B07-989F-5410DECC497B}" type="datetime1">
              <a:rPr lang="en-IN" smtClean="0"/>
              <a:t>01-11-2019</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rgbClr val="8FC125"/>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562C7B87-E742-4D9C-AE67-93E7DCBF2147}" type="datetime1">
              <a:rPr lang="en-IN" smtClean="0"/>
              <a:t>01-11-2019</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976BE1C0-A36D-481F-9DD6-B5FFDE2066A1}" type="datetime1">
              <a:rPr lang="en-IN" smtClean="0"/>
              <a:t>01-11-2019</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2667763" y="630937"/>
            <a:ext cx="3926681"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808892" y="1098388"/>
            <a:ext cx="7738814" cy="4394988"/>
          </a:xfrm>
        </p:spPr>
        <p:txBody>
          <a:bodyPr anchor="ctr">
            <a:noAutofit/>
          </a:bodyPr>
          <a:lstStyle>
            <a:lvl1pPr algn="ctr">
              <a:defRPr sz="7500" spc="600" baseline="0"/>
            </a:lvl1pPr>
          </a:lstStyle>
          <a:p>
            <a:r>
              <a:rPr lang="en-US"/>
              <a:t>Click to edit Master title style</a:t>
            </a:r>
            <a:endParaRPr lang="en-US" dirty="0"/>
          </a:p>
        </p:txBody>
      </p:sp>
      <p:sp>
        <p:nvSpPr>
          <p:cNvPr id="3" name="Subtitle 2"/>
          <p:cNvSpPr>
            <a:spLocks noGrp="1"/>
          </p:cNvSpPr>
          <p:nvPr>
            <p:ph type="subTitle" idx="1"/>
          </p:nvPr>
        </p:nvSpPr>
        <p:spPr>
          <a:xfrm>
            <a:off x="1661284" y="5979197"/>
            <a:ext cx="6034030" cy="742279"/>
          </a:xfrm>
        </p:spPr>
        <p:txBody>
          <a:bodyPr anchor="t">
            <a:normAutofit/>
          </a:bodyPr>
          <a:lstStyle>
            <a:lvl1pPr marL="0" indent="0" algn="ctr">
              <a:lnSpc>
                <a:spcPct val="100000"/>
              </a:lnSpc>
              <a:buNone/>
              <a:defRPr sz="1500" b="1" i="0" cap="all" spc="300"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808892" y="6375679"/>
            <a:ext cx="1747292" cy="348462"/>
          </a:xfrm>
        </p:spPr>
        <p:txBody>
          <a:bodyPr/>
          <a:lstStyle>
            <a:lvl1pPr>
              <a:defRPr baseline="0">
                <a:solidFill>
                  <a:schemeClr val="accent1">
                    <a:lumMod val="50000"/>
                  </a:schemeClr>
                </a:solidFill>
              </a:defRPr>
            </a:lvl1pPr>
          </a:lstStyle>
          <a:p>
            <a:fld id="{EA28F650-090E-4995-A324-9B14E067E953}" type="datetime1">
              <a:rPr lang="en-IN" smtClean="0"/>
              <a:t>01-11-2019</a:t>
            </a:fld>
            <a:endParaRPr lang="en-IN"/>
          </a:p>
        </p:txBody>
      </p:sp>
      <p:sp>
        <p:nvSpPr>
          <p:cNvPr id="5" name="Footer Placeholder 4"/>
          <p:cNvSpPr>
            <a:spLocks noGrp="1"/>
          </p:cNvSpPr>
          <p:nvPr>
            <p:ph type="ftr" sz="quarter" idx="11"/>
          </p:nvPr>
        </p:nvSpPr>
        <p:spPr>
          <a:xfrm>
            <a:off x="3135249" y="6375679"/>
            <a:ext cx="3086100" cy="345796"/>
          </a:xfrm>
        </p:spPr>
        <p:txBody>
          <a:bodyPr/>
          <a:lstStyle>
            <a:lvl1pPr>
              <a:defRPr baseline="0">
                <a:solidFill>
                  <a:schemeClr val="accent1">
                    <a:lumMod val="50000"/>
                  </a:schemeClr>
                </a:solidFill>
              </a:defRPr>
            </a:lvl1pPr>
          </a:lstStyle>
          <a:p>
            <a:endParaRPr lang="en-IN"/>
          </a:p>
        </p:txBody>
      </p:sp>
      <p:sp>
        <p:nvSpPr>
          <p:cNvPr id="6" name="Slide Number Placeholder 5"/>
          <p:cNvSpPr>
            <a:spLocks noGrp="1"/>
          </p:cNvSpPr>
          <p:nvPr>
            <p:ph type="sldNum" sz="quarter" idx="12"/>
          </p:nvPr>
        </p:nvSpPr>
        <p:spPr>
          <a:xfrm>
            <a:off x="6800414" y="6375679"/>
            <a:ext cx="1747292" cy="345796"/>
          </a:xfrm>
        </p:spPr>
        <p:txBody>
          <a:bodyPr/>
          <a:lstStyle>
            <a:lvl1pPr>
              <a:defRPr baseline="0">
                <a:solidFill>
                  <a:schemeClr val="accent1">
                    <a:lumMod val="50000"/>
                  </a:schemeClr>
                </a:solidFill>
              </a:defRPr>
            </a:lvl1pPr>
          </a:lstStyle>
          <a:p>
            <a:fld id="{0E405565-2238-423B-94E5-F7F2C53F0CF2}" type="slidenum">
              <a:rPr lang="en-IN" smtClean="0"/>
              <a:t>‹#›</a:t>
            </a:fld>
            <a:endParaRPr lang="en-IN"/>
          </a:p>
        </p:txBody>
      </p:sp>
      <p:sp>
        <p:nvSpPr>
          <p:cNvPr id="13" name="Rectangle 12" title="left edge border"/>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71584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B82604-D51B-4796-8435-B0035FC9815A}" type="datetime1">
              <a:rPr lang="en-IN" smtClean="0"/>
              <a:t>01-11-2019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405565-2238-423B-94E5-F7F2C53F0CF2}" type="slidenum">
              <a:rPr lang="en-IN" smtClean="0"/>
              <a:t>‹#›</a:t>
            </a:fld>
            <a:endParaRPr lang="en-IN"/>
          </a:p>
        </p:txBody>
      </p:sp>
    </p:spTree>
    <p:extLst>
      <p:ext uri="{BB962C8B-B14F-4D97-AF65-F5344CB8AC3E}">
        <p14:creationId xmlns:p14="http://schemas.microsoft.com/office/powerpoint/2010/main" val="3926305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32197" y="1073889"/>
            <a:ext cx="6140303" cy="4064627"/>
          </a:xfrm>
        </p:spPr>
        <p:txBody>
          <a:bodyPr anchor="b">
            <a:normAutofit/>
          </a:bodyPr>
          <a:lstStyle>
            <a:lvl1pPr>
              <a:defRPr sz="6300" spc="6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2432198" y="5159782"/>
            <a:ext cx="5263116" cy="951135"/>
          </a:xfrm>
        </p:spPr>
        <p:txBody>
          <a:bodyPr>
            <a:normAutofit/>
          </a:bodyPr>
          <a:lstStyle>
            <a:lvl1pPr marL="0" indent="0">
              <a:lnSpc>
                <a:spcPct val="100000"/>
              </a:lnSpc>
              <a:buNone/>
              <a:defRPr sz="1500" b="1" i="0" cap="all" spc="300" baseline="0">
                <a:solidFill>
                  <a:schemeClr val="accent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2427410" y="6375679"/>
            <a:ext cx="1120460" cy="348462"/>
          </a:xfrm>
        </p:spPr>
        <p:txBody>
          <a:bodyPr/>
          <a:lstStyle>
            <a:lvl1pPr>
              <a:defRPr baseline="0">
                <a:solidFill>
                  <a:schemeClr val="tx2"/>
                </a:solidFill>
              </a:defRPr>
            </a:lvl1pPr>
          </a:lstStyle>
          <a:p>
            <a:fld id="{CC103BA1-FA30-4154-8AEA-1A618011DF00}" type="datetime1">
              <a:rPr lang="en-IN" smtClean="0"/>
              <a:t>01-11-2019</a:t>
            </a:fld>
            <a:endParaRPr lang="en-IN"/>
          </a:p>
        </p:txBody>
      </p:sp>
      <p:sp>
        <p:nvSpPr>
          <p:cNvPr id="5" name="Footer Placeholder 4"/>
          <p:cNvSpPr>
            <a:spLocks noGrp="1"/>
          </p:cNvSpPr>
          <p:nvPr>
            <p:ph type="ftr" sz="quarter" idx="11"/>
          </p:nvPr>
        </p:nvSpPr>
        <p:spPr>
          <a:xfrm>
            <a:off x="3959298" y="6375679"/>
            <a:ext cx="3086100" cy="345796"/>
          </a:xfrm>
        </p:spPr>
        <p:txBody>
          <a:bodyPr/>
          <a:lstStyle>
            <a:lvl1pP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7456825" y="6375679"/>
            <a:ext cx="1115675" cy="345796"/>
          </a:xfrm>
        </p:spPr>
        <p:txBody>
          <a:bodyPr/>
          <a:lstStyle>
            <a:lvl1pPr>
              <a:defRPr baseline="0">
                <a:solidFill>
                  <a:schemeClr val="tx2"/>
                </a:solidFill>
              </a:defRPr>
            </a:lvl1pPr>
          </a:lstStyle>
          <a:p>
            <a:fld id="{0E405565-2238-423B-94E5-F7F2C53F0CF2}" type="slidenum">
              <a:rPr lang="en-IN" smtClean="0"/>
              <a:t>‹#›</a:t>
            </a:fld>
            <a:endParaRPr lang="en-IN"/>
          </a:p>
        </p:txBody>
      </p:sp>
      <p:grpSp>
        <p:nvGrpSpPr>
          <p:cNvPr id="7" name="Group 6" title="left scallop shape"/>
          <p:cNvGrpSpPr/>
          <p:nvPr/>
        </p:nvGrpSpPr>
        <p:grpSpPr>
          <a:xfrm>
            <a:off x="0" y="0"/>
            <a:ext cx="2110979"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361768749"/>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2975" y="2286000"/>
            <a:ext cx="360045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85847" y="2286000"/>
            <a:ext cx="360045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5331E-C16B-4056-9613-A49B15F5F266}" type="datetime1">
              <a:rPr lang="en-IN" smtClean="0"/>
              <a:t>01-11-2019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405565-2238-423B-94E5-F7F2C53F0CF2}" type="slidenum">
              <a:rPr lang="en-IN" smtClean="0"/>
              <a:t>‹#›</a:t>
            </a:fld>
            <a:endParaRPr lang="en-IN"/>
          </a:p>
        </p:txBody>
      </p:sp>
    </p:spTree>
    <p:extLst>
      <p:ext uri="{BB962C8B-B14F-4D97-AF65-F5344CB8AC3E}">
        <p14:creationId xmlns:p14="http://schemas.microsoft.com/office/powerpoint/2010/main" val="2887471520"/>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4060740"/>
            <a:ext cx="448945" cy="2797810"/>
          </a:xfrm>
          <a:custGeom>
            <a:avLst/>
            <a:gdLst/>
            <a:ahLst/>
            <a:cxnLst/>
            <a:rect l="l" t="t" r="r" b="b"/>
            <a:pathLst>
              <a:path w="448945" h="2797809">
                <a:moveTo>
                  <a:pt x="0" y="0"/>
                </a:moveTo>
                <a:lnTo>
                  <a:pt x="0" y="2797259"/>
                </a:lnTo>
                <a:lnTo>
                  <a:pt x="448358" y="2797259"/>
                </a:lnTo>
                <a:lnTo>
                  <a:pt x="0" y="0"/>
                </a:lnTo>
                <a:close/>
              </a:path>
            </a:pathLst>
          </a:custGeom>
          <a:solidFill>
            <a:srgbClr val="8FC125">
              <a:alpha val="84999"/>
            </a:srgbClr>
          </a:solidFill>
        </p:spPr>
        <p:txBody>
          <a:bodyPr wrap="square" lIns="0" tIns="0" rIns="0" bIns="0" rtlCol="0"/>
          <a:lstStyle/>
          <a:p>
            <a:endParaRPr/>
          </a:p>
        </p:txBody>
      </p:sp>
      <p:sp>
        <p:nvSpPr>
          <p:cNvPr id="17" name="bk object 17"/>
          <p:cNvSpPr/>
          <p:nvPr/>
        </p:nvSpPr>
        <p:spPr>
          <a:xfrm>
            <a:off x="5130800" y="4182533"/>
            <a:ext cx="4013200" cy="2675890"/>
          </a:xfrm>
          <a:custGeom>
            <a:avLst/>
            <a:gdLst/>
            <a:ahLst/>
            <a:cxnLst/>
            <a:rect l="l" t="t" r="r" b="b"/>
            <a:pathLst>
              <a:path w="4013200" h="2675890">
                <a:moveTo>
                  <a:pt x="0" y="2675466"/>
                </a:moveTo>
                <a:lnTo>
                  <a:pt x="4013200" y="0"/>
                </a:lnTo>
              </a:path>
            </a:pathLst>
          </a:custGeom>
          <a:ln w="9344">
            <a:solidFill>
              <a:srgbClr val="D8D8D8"/>
            </a:solidFill>
          </a:ln>
        </p:spPr>
        <p:txBody>
          <a:bodyPr wrap="square" lIns="0" tIns="0" rIns="0" bIns="0" rtlCol="0"/>
          <a:lstStyle/>
          <a:p>
            <a:endParaRPr/>
          </a:p>
        </p:txBody>
      </p:sp>
      <p:sp>
        <p:nvSpPr>
          <p:cNvPr id="18" name="bk object 18"/>
          <p:cNvSpPr/>
          <p:nvPr/>
        </p:nvSpPr>
        <p:spPr>
          <a:xfrm>
            <a:off x="7042150" y="0"/>
            <a:ext cx="1219200" cy="6858000"/>
          </a:xfrm>
          <a:custGeom>
            <a:avLst/>
            <a:gdLst/>
            <a:ahLst/>
            <a:cxnLst/>
            <a:rect l="l" t="t" r="r" b="b"/>
            <a:pathLst>
              <a:path w="1219200" h="6858000">
                <a:moveTo>
                  <a:pt x="0" y="0"/>
                </a:moveTo>
                <a:lnTo>
                  <a:pt x="1219200" y="6858000"/>
                </a:lnTo>
              </a:path>
            </a:pathLst>
          </a:custGeom>
          <a:ln w="9344">
            <a:solidFill>
              <a:srgbClr val="BEBEBE"/>
            </a:solidFill>
          </a:ln>
        </p:spPr>
        <p:txBody>
          <a:bodyPr wrap="square" lIns="0" tIns="0" rIns="0" bIns="0" rtlCol="0"/>
          <a:lstStyle/>
          <a:p>
            <a:endParaRPr/>
          </a:p>
        </p:txBody>
      </p:sp>
      <p:sp>
        <p:nvSpPr>
          <p:cNvPr id="19" name="bk object 19"/>
          <p:cNvSpPr/>
          <p:nvPr/>
        </p:nvSpPr>
        <p:spPr>
          <a:xfrm>
            <a:off x="6891019" y="0"/>
            <a:ext cx="2252980" cy="6858000"/>
          </a:xfrm>
          <a:custGeom>
            <a:avLst/>
            <a:gdLst/>
            <a:ahLst/>
            <a:cxnLst/>
            <a:rect l="l" t="t" r="r" b="b"/>
            <a:pathLst>
              <a:path w="2252979" h="6858000">
                <a:moveTo>
                  <a:pt x="2024379" y="0"/>
                </a:moveTo>
                <a:lnTo>
                  <a:pt x="0" y="6858000"/>
                </a:lnTo>
                <a:lnTo>
                  <a:pt x="2252979" y="6858000"/>
                </a:lnTo>
                <a:lnTo>
                  <a:pt x="2252979" y="8557"/>
                </a:lnTo>
                <a:lnTo>
                  <a:pt x="2024379" y="0"/>
                </a:lnTo>
                <a:close/>
              </a:path>
            </a:pathLst>
          </a:custGeom>
          <a:solidFill>
            <a:srgbClr val="8FC125">
              <a:alpha val="29998"/>
            </a:srgbClr>
          </a:solidFill>
        </p:spPr>
        <p:txBody>
          <a:bodyPr wrap="square" lIns="0" tIns="0" rIns="0" bIns="0" rtlCol="0"/>
          <a:lstStyle/>
          <a:p>
            <a:endParaRPr/>
          </a:p>
        </p:txBody>
      </p:sp>
      <p:sp>
        <p:nvSpPr>
          <p:cNvPr id="20" name="bk object 20"/>
          <p:cNvSpPr/>
          <p:nvPr/>
        </p:nvSpPr>
        <p:spPr>
          <a:xfrm>
            <a:off x="7207313" y="0"/>
            <a:ext cx="1936750" cy="6858000"/>
          </a:xfrm>
          <a:custGeom>
            <a:avLst/>
            <a:gdLst/>
            <a:ahLst/>
            <a:cxnLst/>
            <a:rect l="l" t="t" r="r" b="b"/>
            <a:pathLst>
              <a:path w="1936750" h="6858000">
                <a:moveTo>
                  <a:pt x="1936686" y="0"/>
                </a:moveTo>
                <a:lnTo>
                  <a:pt x="0" y="0"/>
                </a:lnTo>
                <a:lnTo>
                  <a:pt x="1200086" y="6858000"/>
                </a:lnTo>
                <a:lnTo>
                  <a:pt x="1936686" y="6858000"/>
                </a:lnTo>
                <a:lnTo>
                  <a:pt x="1936686" y="0"/>
                </a:lnTo>
                <a:close/>
              </a:path>
            </a:pathLst>
          </a:custGeom>
          <a:solidFill>
            <a:srgbClr val="8FC125">
              <a:alpha val="19999"/>
            </a:srgbClr>
          </a:solidFill>
        </p:spPr>
        <p:txBody>
          <a:bodyPr wrap="square" lIns="0" tIns="0" rIns="0" bIns="0" rtlCol="0"/>
          <a:lstStyle/>
          <a:p>
            <a:endParaRPr/>
          </a:p>
        </p:txBody>
      </p:sp>
      <p:sp>
        <p:nvSpPr>
          <p:cNvPr id="21" name="bk object 21"/>
          <p:cNvSpPr/>
          <p:nvPr/>
        </p:nvSpPr>
        <p:spPr>
          <a:xfrm>
            <a:off x="6639559" y="3920709"/>
            <a:ext cx="2504440" cy="2937510"/>
          </a:xfrm>
          <a:custGeom>
            <a:avLst/>
            <a:gdLst/>
            <a:ahLst/>
            <a:cxnLst/>
            <a:rect l="l" t="t" r="r" b="b"/>
            <a:pathLst>
              <a:path w="2504440" h="2937509">
                <a:moveTo>
                  <a:pt x="2504440" y="0"/>
                </a:moveTo>
                <a:lnTo>
                  <a:pt x="0" y="2937290"/>
                </a:lnTo>
                <a:lnTo>
                  <a:pt x="2504440" y="2937290"/>
                </a:lnTo>
                <a:lnTo>
                  <a:pt x="2504440" y="0"/>
                </a:lnTo>
                <a:close/>
              </a:path>
            </a:pathLst>
          </a:custGeom>
          <a:solidFill>
            <a:srgbClr val="539F20">
              <a:alpha val="71998"/>
            </a:srgbClr>
          </a:solidFill>
        </p:spPr>
        <p:txBody>
          <a:bodyPr wrap="square" lIns="0" tIns="0" rIns="0" bIns="0" rtlCol="0"/>
          <a:lstStyle/>
          <a:p>
            <a:endParaRPr/>
          </a:p>
        </p:txBody>
      </p:sp>
      <p:sp>
        <p:nvSpPr>
          <p:cNvPr id="22" name="bk object 22"/>
          <p:cNvSpPr/>
          <p:nvPr/>
        </p:nvSpPr>
        <p:spPr>
          <a:xfrm>
            <a:off x="7012461" y="0"/>
            <a:ext cx="2131695" cy="6858000"/>
          </a:xfrm>
          <a:custGeom>
            <a:avLst/>
            <a:gdLst/>
            <a:ahLst/>
            <a:cxnLst/>
            <a:rect l="l" t="t" r="r" b="b"/>
            <a:pathLst>
              <a:path w="2131695" h="6858000">
                <a:moveTo>
                  <a:pt x="2131539" y="0"/>
                </a:moveTo>
                <a:lnTo>
                  <a:pt x="0" y="0"/>
                </a:lnTo>
                <a:lnTo>
                  <a:pt x="1854679" y="6858000"/>
                </a:lnTo>
                <a:lnTo>
                  <a:pt x="2131539" y="6849424"/>
                </a:lnTo>
                <a:lnTo>
                  <a:pt x="2131539" y="0"/>
                </a:lnTo>
                <a:close/>
              </a:path>
            </a:pathLst>
          </a:custGeom>
          <a:solidFill>
            <a:srgbClr val="3E7718">
              <a:alpha val="69999"/>
            </a:srgbClr>
          </a:solidFill>
        </p:spPr>
        <p:txBody>
          <a:bodyPr wrap="square" lIns="0" tIns="0" rIns="0" bIns="0" rtlCol="0"/>
          <a:lstStyle/>
          <a:p>
            <a:endParaRPr/>
          </a:p>
        </p:txBody>
      </p:sp>
      <p:sp>
        <p:nvSpPr>
          <p:cNvPr id="23" name="bk object 23"/>
          <p:cNvSpPr/>
          <p:nvPr/>
        </p:nvSpPr>
        <p:spPr>
          <a:xfrm>
            <a:off x="8295640" y="0"/>
            <a:ext cx="848360" cy="6858000"/>
          </a:xfrm>
          <a:custGeom>
            <a:avLst/>
            <a:gdLst/>
            <a:ahLst/>
            <a:cxnLst/>
            <a:rect l="l" t="t" r="r" b="b"/>
            <a:pathLst>
              <a:path w="848359" h="6858000">
                <a:moveTo>
                  <a:pt x="848359" y="0"/>
                </a:moveTo>
                <a:lnTo>
                  <a:pt x="676158" y="0"/>
                </a:lnTo>
                <a:lnTo>
                  <a:pt x="0" y="6858000"/>
                </a:lnTo>
                <a:lnTo>
                  <a:pt x="848359" y="6858000"/>
                </a:lnTo>
                <a:lnTo>
                  <a:pt x="848359" y="0"/>
                </a:lnTo>
                <a:close/>
              </a:path>
            </a:pathLst>
          </a:custGeom>
          <a:solidFill>
            <a:srgbClr val="BFE373">
              <a:alpha val="69999"/>
            </a:srgbClr>
          </a:solidFill>
        </p:spPr>
        <p:txBody>
          <a:bodyPr wrap="square" lIns="0" tIns="0" rIns="0" bIns="0" rtlCol="0"/>
          <a:lstStyle/>
          <a:p>
            <a:endParaRPr/>
          </a:p>
        </p:txBody>
      </p:sp>
      <p:sp>
        <p:nvSpPr>
          <p:cNvPr id="24" name="bk object 24"/>
          <p:cNvSpPr/>
          <p:nvPr/>
        </p:nvSpPr>
        <p:spPr>
          <a:xfrm>
            <a:off x="8078241" y="0"/>
            <a:ext cx="1066165" cy="6858000"/>
          </a:xfrm>
          <a:custGeom>
            <a:avLst/>
            <a:gdLst/>
            <a:ahLst/>
            <a:cxnLst/>
            <a:rect l="l" t="t" r="r" b="b"/>
            <a:pathLst>
              <a:path w="1066165" h="6858000">
                <a:moveTo>
                  <a:pt x="1050514" y="0"/>
                </a:moveTo>
                <a:lnTo>
                  <a:pt x="0" y="0"/>
                </a:lnTo>
                <a:lnTo>
                  <a:pt x="937488" y="6858000"/>
                </a:lnTo>
                <a:lnTo>
                  <a:pt x="1065758" y="6858000"/>
                </a:lnTo>
                <a:lnTo>
                  <a:pt x="1065758" y="5977086"/>
                </a:lnTo>
                <a:lnTo>
                  <a:pt x="1065383" y="5687591"/>
                </a:lnTo>
                <a:lnTo>
                  <a:pt x="1064821" y="5382430"/>
                </a:lnTo>
                <a:lnTo>
                  <a:pt x="1063979" y="5026472"/>
                </a:lnTo>
                <a:lnTo>
                  <a:pt x="1062492" y="4518058"/>
                </a:lnTo>
                <a:lnTo>
                  <a:pt x="1054469" y="2281484"/>
                </a:lnTo>
                <a:lnTo>
                  <a:pt x="1052897" y="1773060"/>
                </a:lnTo>
                <a:lnTo>
                  <a:pt x="1051859" y="1366235"/>
                </a:lnTo>
                <a:lnTo>
                  <a:pt x="1051243" y="1061054"/>
                </a:lnTo>
                <a:lnTo>
                  <a:pt x="1050790" y="755812"/>
                </a:lnTo>
                <a:lnTo>
                  <a:pt x="1050553" y="501389"/>
                </a:lnTo>
                <a:lnTo>
                  <a:pt x="1050514" y="0"/>
                </a:lnTo>
                <a:close/>
              </a:path>
            </a:pathLst>
          </a:custGeom>
          <a:solidFill>
            <a:srgbClr val="8FC125">
              <a:alpha val="64999"/>
            </a:srgbClr>
          </a:solidFill>
        </p:spPr>
        <p:txBody>
          <a:bodyPr wrap="square" lIns="0" tIns="0" rIns="0" bIns="0" rtlCol="0"/>
          <a:lstStyle/>
          <a:p>
            <a:endParaRPr/>
          </a:p>
        </p:txBody>
      </p:sp>
      <p:sp>
        <p:nvSpPr>
          <p:cNvPr id="25" name="bk object 25"/>
          <p:cNvSpPr/>
          <p:nvPr/>
        </p:nvSpPr>
        <p:spPr>
          <a:xfrm>
            <a:off x="8059419" y="4904745"/>
            <a:ext cx="1084580" cy="1953260"/>
          </a:xfrm>
          <a:custGeom>
            <a:avLst/>
            <a:gdLst/>
            <a:ahLst/>
            <a:cxnLst/>
            <a:rect l="l" t="t" r="r" b="b"/>
            <a:pathLst>
              <a:path w="1084579" h="1953259">
                <a:moveTo>
                  <a:pt x="1084579" y="0"/>
                </a:moveTo>
                <a:lnTo>
                  <a:pt x="0" y="1953254"/>
                </a:lnTo>
                <a:lnTo>
                  <a:pt x="1084579" y="1948227"/>
                </a:lnTo>
                <a:lnTo>
                  <a:pt x="1084579" y="0"/>
                </a:lnTo>
                <a:close/>
              </a:path>
            </a:pathLst>
          </a:custGeom>
          <a:solidFill>
            <a:srgbClr val="8FC125">
              <a:alpha val="79998"/>
            </a:srgbClr>
          </a:solidFill>
        </p:spPr>
        <p:txBody>
          <a:bodyPr wrap="square" lIns="0" tIns="0" rIns="0" bIns="0" rtlCol="0"/>
          <a:lstStyle/>
          <a:p>
            <a:endParaRPr/>
          </a:p>
        </p:txBody>
      </p:sp>
      <p:sp>
        <p:nvSpPr>
          <p:cNvPr id="2" name="Holder 2"/>
          <p:cNvSpPr>
            <a:spLocks noGrp="1"/>
          </p:cNvSpPr>
          <p:nvPr>
            <p:ph type="title"/>
          </p:nvPr>
        </p:nvSpPr>
        <p:spPr>
          <a:xfrm>
            <a:off x="688340" y="642620"/>
            <a:ext cx="7767319" cy="1243330"/>
          </a:xfrm>
          <a:prstGeom prst="rect">
            <a:avLst/>
          </a:prstGeom>
        </p:spPr>
        <p:txBody>
          <a:bodyPr wrap="square" lIns="0" tIns="0" rIns="0" bIns="0">
            <a:spAutoFit/>
          </a:bodyPr>
          <a:lstStyle>
            <a:lvl1pPr>
              <a:defRPr sz="4000" b="1" i="0">
                <a:solidFill>
                  <a:srgbClr val="8FC125"/>
                </a:solidFill>
                <a:latin typeface="Times New Roman"/>
                <a:cs typeface="Times New Roman"/>
              </a:defRPr>
            </a:lvl1pPr>
          </a:lstStyle>
          <a:p>
            <a:endParaRPr/>
          </a:p>
        </p:txBody>
      </p:sp>
      <p:sp>
        <p:nvSpPr>
          <p:cNvPr id="3" name="Holder 3"/>
          <p:cNvSpPr>
            <a:spLocks noGrp="1"/>
          </p:cNvSpPr>
          <p:nvPr>
            <p:ph type="body" idx="1"/>
          </p:nvPr>
        </p:nvSpPr>
        <p:spPr>
          <a:xfrm>
            <a:off x="688340" y="2193290"/>
            <a:ext cx="7767319" cy="424561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65653132-E48F-4ABA-83A7-E7ABA2F9F03B}" type="datetime1">
              <a:rPr lang="en-IN" smtClean="0"/>
              <a:t>01-11-2019</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38758" y="382385"/>
            <a:ext cx="763374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938758" y="2286002"/>
            <a:ext cx="763374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38758" y="6375679"/>
            <a:ext cx="1747292" cy="348462"/>
          </a:xfrm>
          <a:prstGeom prst="rect">
            <a:avLst/>
          </a:prstGeom>
        </p:spPr>
        <p:txBody>
          <a:bodyPr vert="horz" lIns="91440" tIns="45720" rIns="91440" bIns="45720" rtlCol="0" anchor="ctr"/>
          <a:lstStyle>
            <a:lvl1pPr algn="l">
              <a:defRPr sz="900">
                <a:solidFill>
                  <a:schemeClr val="tx1">
                    <a:lumMod val="65000"/>
                    <a:lumOff val="35000"/>
                  </a:schemeClr>
                </a:solidFill>
              </a:defRPr>
            </a:lvl1pPr>
          </a:lstStyle>
          <a:p>
            <a:fld id="{5DF039CB-4E79-4D87-ABB4-633A60EB1B72}" type="datetime1">
              <a:rPr lang="en-IN" smtClean="0"/>
              <a:t>01-11-2019</a:t>
            </a:fld>
            <a:endParaRPr lang="en-IN"/>
          </a:p>
        </p:txBody>
      </p:sp>
      <p:sp>
        <p:nvSpPr>
          <p:cNvPr id="5" name="Footer Placeholder 4"/>
          <p:cNvSpPr>
            <a:spLocks noGrp="1"/>
          </p:cNvSpPr>
          <p:nvPr>
            <p:ph type="ftr" sz="quarter" idx="3"/>
          </p:nvPr>
        </p:nvSpPr>
        <p:spPr>
          <a:xfrm>
            <a:off x="3028950" y="6375679"/>
            <a:ext cx="3086100" cy="345796"/>
          </a:xfrm>
          <a:prstGeom prst="rect">
            <a:avLst/>
          </a:prstGeom>
        </p:spPr>
        <p:txBody>
          <a:bodyPr vert="horz" lIns="91440" tIns="45720" rIns="91440" bIns="45720" rtlCol="0" anchor="ctr"/>
          <a:lstStyle>
            <a:lvl1pPr algn="ctr">
              <a:defRPr sz="900">
                <a:solidFill>
                  <a:schemeClr val="tx1">
                    <a:lumMod val="65000"/>
                    <a:lumOff val="35000"/>
                  </a:schemeClr>
                </a:solidFill>
              </a:defRPr>
            </a:lvl1pPr>
          </a:lstStyle>
          <a:p>
            <a:endParaRPr lang="en-IN"/>
          </a:p>
        </p:txBody>
      </p:sp>
      <p:sp>
        <p:nvSpPr>
          <p:cNvPr id="6" name="Slide Number Placeholder 5"/>
          <p:cNvSpPr>
            <a:spLocks noGrp="1"/>
          </p:cNvSpPr>
          <p:nvPr>
            <p:ph type="sldNum" sz="quarter" idx="4"/>
          </p:nvPr>
        </p:nvSpPr>
        <p:spPr>
          <a:xfrm>
            <a:off x="6457951" y="6375679"/>
            <a:ext cx="2114549" cy="345796"/>
          </a:xfrm>
          <a:prstGeom prst="rect">
            <a:avLst/>
          </a:prstGeom>
        </p:spPr>
        <p:txBody>
          <a:bodyPr vert="horz" lIns="91440" tIns="45720" rIns="91440" bIns="45720" rtlCol="0" anchor="ctr"/>
          <a:lstStyle>
            <a:lvl1pPr algn="r">
              <a:defRPr sz="900">
                <a:solidFill>
                  <a:schemeClr val="tx1">
                    <a:lumMod val="65000"/>
                    <a:lumOff val="35000"/>
                  </a:schemeClr>
                </a:solidFill>
              </a:defRPr>
            </a:lvl1pPr>
          </a:lstStyle>
          <a:p>
            <a:fld id="{0E405565-2238-423B-94E5-F7F2C53F0CF2}" type="slidenum">
              <a:rPr lang="en-IN" smtClean="0"/>
              <a:t>‹#›</a:t>
            </a:fld>
            <a:endParaRPr lang="en-IN"/>
          </a:p>
        </p:txBody>
      </p:sp>
      <p:sp>
        <p:nvSpPr>
          <p:cNvPr id="11" name="Freeform 6" title="Left scallop edge"/>
          <p:cNvSpPr/>
          <p:nvPr/>
        </p:nvSpPr>
        <p:spPr bwMode="auto">
          <a:xfrm>
            <a:off x="0" y="0"/>
            <a:ext cx="664369"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2756626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hf hdr="0" ftr="0" dt="0"/>
  <p:txStyles>
    <p:titleStyle>
      <a:lvl1pPr algn="l" defTabSz="685800" rtl="0" eaLnBrk="1" latinLnBrk="0" hangingPunct="1">
        <a:lnSpc>
          <a:spcPct val="90000"/>
        </a:lnSpc>
        <a:spcBef>
          <a:spcPct val="0"/>
        </a:spcBef>
        <a:buNone/>
        <a:defRPr sz="3825" kern="1200" cap="all" spc="150" baseline="0">
          <a:solidFill>
            <a:schemeClr val="tx2"/>
          </a:solidFill>
          <a:latin typeface="+mj-lt"/>
          <a:ea typeface="+mj-ea"/>
          <a:cs typeface="+mj-cs"/>
        </a:defRPr>
      </a:lvl1pPr>
    </p:titleStyle>
    <p:bodyStyle>
      <a:lvl1pPr marL="171450" indent="-171450" algn="l" defTabSz="685800" rtl="0" eaLnBrk="1" latinLnBrk="0" hangingPunct="1">
        <a:lnSpc>
          <a:spcPct val="110000"/>
        </a:lnSpc>
        <a:spcBef>
          <a:spcPts val="525"/>
        </a:spcBef>
        <a:buClr>
          <a:schemeClr val="tx2"/>
        </a:buClr>
        <a:buFont typeface="Arial" panose="020B0604020202020204" pitchFamily="34" charset="0"/>
        <a:buChar char="•"/>
        <a:defRPr sz="1500" kern="1200">
          <a:solidFill>
            <a:schemeClr val="tx1">
              <a:lumMod val="65000"/>
              <a:lumOff val="35000"/>
            </a:schemeClr>
          </a:solidFill>
          <a:latin typeface="+mn-lt"/>
          <a:ea typeface="+mn-ea"/>
          <a:cs typeface="+mn-cs"/>
        </a:defRPr>
      </a:lvl1pPr>
      <a:lvl2pPr marL="514350" indent="-171450" algn="l" defTabSz="685800" rtl="0" eaLnBrk="1" latinLnBrk="0" hangingPunct="1">
        <a:lnSpc>
          <a:spcPct val="110000"/>
        </a:lnSpc>
        <a:spcBef>
          <a:spcPts val="525"/>
        </a:spcBef>
        <a:buClr>
          <a:schemeClr val="tx2"/>
        </a:buClr>
        <a:buFont typeface="Gill Sans MT" panose="020B0502020104020203" pitchFamily="34" charset="0"/>
        <a:buChar char="–"/>
        <a:defRPr sz="1350" kern="1200">
          <a:solidFill>
            <a:schemeClr val="tx1">
              <a:lumMod val="65000"/>
              <a:lumOff val="35000"/>
            </a:schemeClr>
          </a:solidFill>
          <a:latin typeface="+mn-lt"/>
          <a:ea typeface="+mn-ea"/>
          <a:cs typeface="+mn-cs"/>
        </a:defRPr>
      </a:lvl2pPr>
      <a:lvl3pPr marL="857250" indent="-171450" algn="l" defTabSz="685800" rtl="0" eaLnBrk="1" latinLnBrk="0" hangingPunct="1">
        <a:lnSpc>
          <a:spcPct val="110000"/>
        </a:lnSpc>
        <a:spcBef>
          <a:spcPts val="525"/>
        </a:spcBef>
        <a:buClr>
          <a:schemeClr val="tx2"/>
        </a:buClr>
        <a:buFont typeface="Arial" panose="020B0604020202020204" pitchFamily="34" charset="0"/>
        <a:buChar char="•"/>
        <a:defRPr sz="1200" kern="1200">
          <a:solidFill>
            <a:schemeClr val="tx1">
              <a:lumMod val="65000"/>
              <a:lumOff val="35000"/>
            </a:schemeClr>
          </a:solidFill>
          <a:latin typeface="+mn-lt"/>
          <a:ea typeface="+mn-ea"/>
          <a:cs typeface="+mn-cs"/>
        </a:defRPr>
      </a:lvl3pPr>
      <a:lvl4pPr marL="1200150" indent="-171450" algn="l" defTabSz="685800" rtl="0" eaLnBrk="1" latinLnBrk="0" hangingPunct="1">
        <a:lnSpc>
          <a:spcPct val="110000"/>
        </a:lnSpc>
        <a:spcBef>
          <a:spcPts val="525"/>
        </a:spcBef>
        <a:buClr>
          <a:schemeClr val="tx2"/>
        </a:buClr>
        <a:buFont typeface="Gill Sans MT" panose="020B0502020104020203" pitchFamily="34" charset="0"/>
        <a:buChar char="–"/>
        <a:defRPr sz="1050" kern="1200">
          <a:solidFill>
            <a:schemeClr val="tx1">
              <a:lumMod val="65000"/>
              <a:lumOff val="35000"/>
            </a:schemeClr>
          </a:solidFill>
          <a:latin typeface="+mn-lt"/>
          <a:ea typeface="+mn-ea"/>
          <a:cs typeface="+mn-cs"/>
        </a:defRPr>
      </a:lvl4pPr>
      <a:lvl5pPr marL="1543050" indent="-171450" algn="l" defTabSz="685800" rtl="0" eaLnBrk="1" latinLnBrk="0" hangingPunct="1">
        <a:lnSpc>
          <a:spcPct val="110000"/>
        </a:lnSpc>
        <a:spcBef>
          <a:spcPts val="525"/>
        </a:spcBef>
        <a:buClr>
          <a:schemeClr val="tx2"/>
        </a:buClr>
        <a:buFont typeface="Arial" panose="020B0604020202020204" pitchFamily="34" charset="0"/>
        <a:buChar char="•"/>
        <a:defRPr sz="1050" kern="1200">
          <a:solidFill>
            <a:schemeClr val="tx1">
              <a:lumMod val="65000"/>
              <a:lumOff val="35000"/>
            </a:schemeClr>
          </a:solidFill>
          <a:latin typeface="+mn-lt"/>
          <a:ea typeface="+mn-ea"/>
          <a:cs typeface="+mn-cs"/>
        </a:defRPr>
      </a:lvl5pPr>
      <a:lvl6pPr marL="1885950" indent="-171450" algn="l" defTabSz="685800" rtl="0" eaLnBrk="1" latinLnBrk="0" hangingPunct="1">
        <a:lnSpc>
          <a:spcPct val="110000"/>
        </a:lnSpc>
        <a:spcBef>
          <a:spcPts val="525"/>
        </a:spcBef>
        <a:buClr>
          <a:schemeClr val="tx2"/>
        </a:buClr>
        <a:buFont typeface="Gill Sans MT" panose="020B0502020104020203" pitchFamily="34" charset="0"/>
        <a:buChar char="–"/>
        <a:defRPr sz="1050" kern="1200">
          <a:solidFill>
            <a:schemeClr val="tx1">
              <a:lumMod val="65000"/>
              <a:lumOff val="35000"/>
            </a:schemeClr>
          </a:solidFill>
          <a:latin typeface="+mn-lt"/>
          <a:ea typeface="+mn-ea"/>
          <a:cs typeface="+mn-cs"/>
        </a:defRPr>
      </a:lvl6pPr>
      <a:lvl7pPr marL="2228850" indent="-171450" algn="l" defTabSz="685800" rtl="0" eaLnBrk="1" latinLnBrk="0" hangingPunct="1">
        <a:lnSpc>
          <a:spcPct val="110000"/>
        </a:lnSpc>
        <a:spcBef>
          <a:spcPts val="525"/>
        </a:spcBef>
        <a:buClr>
          <a:schemeClr val="tx2"/>
        </a:buClr>
        <a:buFont typeface="Arial" panose="020B0604020202020204" pitchFamily="34" charset="0"/>
        <a:buChar char="•"/>
        <a:defRPr sz="1050" kern="1200">
          <a:solidFill>
            <a:schemeClr val="tx1">
              <a:lumMod val="65000"/>
              <a:lumOff val="35000"/>
            </a:schemeClr>
          </a:solidFill>
          <a:latin typeface="+mn-lt"/>
          <a:ea typeface="+mn-ea"/>
          <a:cs typeface="+mn-cs"/>
        </a:defRPr>
      </a:lvl7pPr>
      <a:lvl8pPr marL="2571750" indent="-171450" algn="l" defTabSz="685800" rtl="0" eaLnBrk="1" latinLnBrk="0" hangingPunct="1">
        <a:lnSpc>
          <a:spcPct val="110000"/>
        </a:lnSpc>
        <a:spcBef>
          <a:spcPts val="525"/>
        </a:spcBef>
        <a:buClr>
          <a:schemeClr val="tx2"/>
        </a:buClr>
        <a:buFont typeface="Gill Sans MT" panose="020B0502020104020203" pitchFamily="34" charset="0"/>
        <a:buChar char="–"/>
        <a:defRPr sz="1050" kern="1200" baseline="0">
          <a:solidFill>
            <a:schemeClr val="tx1">
              <a:lumMod val="65000"/>
              <a:lumOff val="35000"/>
            </a:schemeClr>
          </a:solidFill>
          <a:latin typeface="+mn-lt"/>
          <a:ea typeface="+mn-ea"/>
          <a:cs typeface="+mn-cs"/>
        </a:defRPr>
      </a:lvl8pPr>
      <a:lvl9pPr marL="2914650" indent="-171450" algn="l" defTabSz="685800" rtl="0" eaLnBrk="1" latinLnBrk="0" hangingPunct="1">
        <a:lnSpc>
          <a:spcPct val="110000"/>
        </a:lnSpc>
        <a:spcBef>
          <a:spcPts val="525"/>
        </a:spcBef>
        <a:buClr>
          <a:schemeClr val="tx2"/>
        </a:buClr>
        <a:buFont typeface="Arial" panose="020B0604020202020204" pitchFamily="34" charset="0"/>
        <a:buChar char="•"/>
        <a:defRPr sz="1050" kern="1200" baseline="0">
          <a:solidFill>
            <a:schemeClr val="tx1">
              <a:lumMod val="65000"/>
              <a:lumOff val="3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amecisco.com/hkkeyboard.htm" TargetMode="External"/><Relationship Id="rId2" Type="http://schemas.openxmlformats.org/officeDocument/2006/relationships/hyperlink" Target="http://www.amecisco.com/hkstandalone.htm" TargetMode="External"/><Relationship Id="rId1" Type="http://schemas.openxmlformats.org/officeDocument/2006/relationships/slideLayout" Target="../slideLayouts/slideLayout2.xml"/><Relationship Id="rId5" Type="http://schemas.openxmlformats.org/officeDocument/2006/relationships/hyperlink" Target="http://keystroke-loggers.staticusers.net/" TargetMode="External"/><Relationship Id="rId4" Type="http://schemas.openxmlformats.org/officeDocument/2006/relationships/hyperlink" Target="http://www.keyghost.com/"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50E7C-B54D-4FCD-92D7-EE93F8AC83BD}"/>
              </a:ext>
            </a:extLst>
          </p:cNvPr>
          <p:cNvSpPr>
            <a:spLocks noGrp="1"/>
          </p:cNvSpPr>
          <p:nvPr>
            <p:ph type="ctrTitle"/>
          </p:nvPr>
        </p:nvSpPr>
        <p:spPr/>
        <p:txBody>
          <a:bodyPr/>
          <a:lstStyle/>
          <a:p>
            <a:r>
              <a:rPr lang="en-IN" sz="4950" dirty="0">
                <a:solidFill>
                  <a:srgbClr val="00B050"/>
                </a:solidFill>
              </a:rPr>
              <a:t>Keyloggers</a:t>
            </a:r>
            <a:r>
              <a:rPr lang="en-IN" sz="4950" dirty="0"/>
              <a:t> - </a:t>
            </a:r>
            <a:r>
              <a:rPr lang="en-IN" sz="4950" dirty="0">
                <a:solidFill>
                  <a:srgbClr val="FF0000"/>
                </a:solidFill>
              </a:rPr>
              <a:t>real time working project</a:t>
            </a:r>
            <a:r>
              <a:rPr lang="en-IN" sz="4950" dirty="0"/>
              <a:t>, types, few precautions</a:t>
            </a:r>
          </a:p>
        </p:txBody>
      </p:sp>
      <p:sp>
        <p:nvSpPr>
          <p:cNvPr id="3" name="Subtitle 2">
            <a:extLst>
              <a:ext uri="{FF2B5EF4-FFF2-40B4-BE49-F238E27FC236}">
                <a16:creationId xmlns:a16="http://schemas.microsoft.com/office/drawing/2014/main" id="{FC15E3CD-6D55-4ED4-A23E-79DFDA6AB5FC}"/>
              </a:ext>
            </a:extLst>
          </p:cNvPr>
          <p:cNvSpPr>
            <a:spLocks noGrp="1"/>
          </p:cNvSpPr>
          <p:nvPr>
            <p:ph type="subTitle" idx="1"/>
          </p:nvPr>
        </p:nvSpPr>
        <p:spPr>
          <a:xfrm>
            <a:off x="1249299" y="5341648"/>
            <a:ext cx="6858000" cy="556709"/>
          </a:xfrm>
        </p:spPr>
        <p:txBody>
          <a:bodyPr>
            <a:normAutofit fontScale="92500"/>
          </a:bodyPr>
          <a:lstStyle/>
          <a:p>
            <a:r>
              <a:rPr lang="en-IN" sz="2400" dirty="0">
                <a:highlight>
                  <a:srgbClr val="FFFF00"/>
                </a:highlight>
              </a:rPr>
              <a:t>sanathan narayanan – 17BCE1094</a:t>
            </a:r>
          </a:p>
        </p:txBody>
      </p:sp>
      <p:sp>
        <p:nvSpPr>
          <p:cNvPr id="4" name="Slide Number Placeholder 3">
            <a:extLst>
              <a:ext uri="{FF2B5EF4-FFF2-40B4-BE49-F238E27FC236}">
                <a16:creationId xmlns:a16="http://schemas.microsoft.com/office/drawing/2014/main" id="{EDB82E87-8001-4E25-9A78-D4F7EC7D1E79}"/>
              </a:ext>
            </a:extLst>
          </p:cNvPr>
          <p:cNvSpPr>
            <a:spLocks noGrp="1"/>
          </p:cNvSpPr>
          <p:nvPr>
            <p:ph type="sldNum" sz="quarter" idx="12"/>
          </p:nvPr>
        </p:nvSpPr>
        <p:spPr/>
        <p:txBody>
          <a:bodyPr/>
          <a:lstStyle/>
          <a:p>
            <a:pPr defTabSz="342900"/>
            <a:fld id="{0E405565-2238-423B-94E5-F7F2C53F0CF2}" type="slidenum">
              <a:rPr lang="en-IN">
                <a:solidFill>
                  <a:srgbClr val="F8B323">
                    <a:lumMod val="50000"/>
                  </a:srgbClr>
                </a:solidFill>
                <a:latin typeface="Gill Sans MT" panose="020B0502020104020203"/>
              </a:rPr>
              <a:pPr defTabSz="342900"/>
              <a:t>1</a:t>
            </a:fld>
            <a:endParaRPr lang="en-IN" dirty="0">
              <a:solidFill>
                <a:srgbClr val="F8B323">
                  <a:lumMod val="50000"/>
                </a:srgbClr>
              </a:solidFill>
              <a:latin typeface="Gill Sans MT" panose="020B0502020104020203"/>
            </a:endParaRPr>
          </a:p>
        </p:txBody>
      </p:sp>
    </p:spTree>
    <p:extLst>
      <p:ext uri="{BB962C8B-B14F-4D97-AF65-F5344CB8AC3E}">
        <p14:creationId xmlns:p14="http://schemas.microsoft.com/office/powerpoint/2010/main" val="112623825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C3A55-342D-4C51-8F8C-8CB5E67EE559}"/>
              </a:ext>
            </a:extLst>
          </p:cNvPr>
          <p:cNvSpPr>
            <a:spLocks noGrp="1"/>
          </p:cNvSpPr>
          <p:nvPr>
            <p:ph type="title"/>
          </p:nvPr>
        </p:nvSpPr>
        <p:spPr/>
        <p:txBody>
          <a:bodyPr/>
          <a:lstStyle/>
          <a:p>
            <a:r>
              <a:rPr lang="en-IN" dirty="0"/>
              <a:t>ways to protect yourself from keyloggers</a:t>
            </a:r>
          </a:p>
        </p:txBody>
      </p:sp>
      <p:sp>
        <p:nvSpPr>
          <p:cNvPr id="3" name="Content Placeholder 2">
            <a:extLst>
              <a:ext uri="{FF2B5EF4-FFF2-40B4-BE49-F238E27FC236}">
                <a16:creationId xmlns:a16="http://schemas.microsoft.com/office/drawing/2014/main" id="{B27FFD37-2030-45E2-A3B4-F12832480967}"/>
              </a:ext>
            </a:extLst>
          </p:cNvPr>
          <p:cNvSpPr>
            <a:spLocks noGrp="1"/>
          </p:cNvSpPr>
          <p:nvPr>
            <p:ph idx="1"/>
          </p:nvPr>
        </p:nvSpPr>
        <p:spPr>
          <a:xfrm>
            <a:off x="969238" y="1654497"/>
            <a:ext cx="7633742" cy="4821118"/>
          </a:xfrm>
        </p:spPr>
        <p:style>
          <a:lnRef idx="1">
            <a:schemeClr val="dk1"/>
          </a:lnRef>
          <a:fillRef idx="2">
            <a:schemeClr val="dk1"/>
          </a:fillRef>
          <a:effectRef idx="1">
            <a:schemeClr val="dk1"/>
          </a:effectRef>
          <a:fontRef idx="minor">
            <a:schemeClr val="dk1"/>
          </a:fontRef>
        </p:style>
        <p:txBody>
          <a:bodyPr>
            <a:normAutofit/>
          </a:bodyPr>
          <a:lstStyle/>
          <a:p>
            <a:r>
              <a:rPr lang="en-IN" sz="2100" b="1" spc="50" dirty="0">
                <a:ln w="9525" cmpd="sng">
                  <a:solidFill>
                    <a:schemeClr val="accent1"/>
                  </a:solidFill>
                  <a:prstDash val="solid"/>
                </a:ln>
                <a:solidFill>
                  <a:srgbClr val="70AD47">
                    <a:tint val="1000"/>
                  </a:srgbClr>
                </a:solidFill>
                <a:effectLst>
                  <a:glow rad="38100">
                    <a:schemeClr val="accent1">
                      <a:alpha val="40000"/>
                    </a:schemeClr>
                  </a:glow>
                </a:effectLst>
              </a:rPr>
              <a:t>Use a firewall</a:t>
            </a:r>
          </a:p>
          <a:p>
            <a:r>
              <a:rPr lang="en-IN" sz="2100" b="1" spc="50" dirty="0">
                <a:ln w="9525" cmpd="sng">
                  <a:solidFill>
                    <a:schemeClr val="accent1"/>
                  </a:solidFill>
                  <a:prstDash val="solid"/>
                </a:ln>
                <a:solidFill>
                  <a:srgbClr val="70AD47">
                    <a:tint val="1000"/>
                  </a:srgbClr>
                </a:solidFill>
                <a:effectLst>
                  <a:glow rad="38100">
                    <a:schemeClr val="accent1">
                      <a:alpha val="40000"/>
                    </a:schemeClr>
                  </a:glow>
                </a:effectLst>
              </a:rPr>
              <a:t>Install a password manager</a:t>
            </a:r>
          </a:p>
          <a:p>
            <a:r>
              <a:rPr lang="en-IN" sz="2100" b="1" spc="50" dirty="0">
                <a:ln w="9525" cmpd="sng">
                  <a:solidFill>
                    <a:schemeClr val="accent1"/>
                  </a:solidFill>
                  <a:prstDash val="solid"/>
                </a:ln>
                <a:solidFill>
                  <a:srgbClr val="70AD47">
                    <a:tint val="1000"/>
                  </a:srgbClr>
                </a:solidFill>
                <a:effectLst>
                  <a:glow rad="38100">
                    <a:schemeClr val="accent1">
                      <a:alpha val="40000"/>
                    </a:schemeClr>
                  </a:glow>
                </a:effectLst>
              </a:rPr>
              <a:t>Update your system regularly</a:t>
            </a:r>
          </a:p>
          <a:p>
            <a:r>
              <a:rPr lang="en-IN" sz="2100" b="1" spc="50" dirty="0">
                <a:ln w="9525" cmpd="sng">
                  <a:solidFill>
                    <a:schemeClr val="accent1"/>
                  </a:solidFill>
                  <a:prstDash val="solid"/>
                </a:ln>
                <a:solidFill>
                  <a:srgbClr val="70AD47">
                    <a:tint val="1000"/>
                  </a:srgbClr>
                </a:solidFill>
                <a:effectLst>
                  <a:glow rad="38100">
                    <a:schemeClr val="accent1">
                      <a:alpha val="40000"/>
                    </a:schemeClr>
                  </a:glow>
                </a:effectLst>
              </a:rPr>
              <a:t>Consider additional security tools (</a:t>
            </a:r>
            <a:r>
              <a:rPr lang="en-IN" sz="2100" b="1" spc="50" dirty="0" err="1">
                <a:ln w="9525" cmpd="sng">
                  <a:solidFill>
                    <a:schemeClr val="accent1"/>
                  </a:solidFill>
                  <a:prstDash val="solid"/>
                </a:ln>
                <a:solidFill>
                  <a:srgbClr val="70AD47">
                    <a:tint val="1000"/>
                  </a:srgbClr>
                </a:solidFill>
                <a:effectLst>
                  <a:glow rad="38100">
                    <a:schemeClr val="accent1">
                      <a:alpha val="40000"/>
                    </a:schemeClr>
                  </a:glow>
                </a:effectLst>
              </a:rPr>
              <a:t>Ghostpress</a:t>
            </a:r>
            <a:r>
              <a:rPr lang="en-IN" sz="2100" b="1" spc="50" dirty="0">
                <a:ln w="9525" cmpd="sng">
                  <a:solidFill>
                    <a:schemeClr val="accent1"/>
                  </a:solidFill>
                  <a:prstDash val="solid"/>
                </a:ln>
                <a:solidFill>
                  <a:srgbClr val="70AD47">
                    <a:tint val="1000"/>
                  </a:srgbClr>
                </a:solidFill>
                <a:effectLst>
                  <a:glow rad="38100">
                    <a:schemeClr val="accent1">
                      <a:alpha val="40000"/>
                    </a:schemeClr>
                  </a:glow>
                </a:effectLst>
              </a:rPr>
              <a:t>, KL-Detector)</a:t>
            </a:r>
          </a:p>
          <a:p>
            <a:r>
              <a:rPr lang="en-IN" sz="2100" b="1" spc="50" dirty="0">
                <a:ln w="9525" cmpd="sng">
                  <a:solidFill>
                    <a:schemeClr val="accent1"/>
                  </a:solidFill>
                  <a:prstDash val="solid"/>
                </a:ln>
                <a:solidFill>
                  <a:srgbClr val="70AD47">
                    <a:tint val="1000"/>
                  </a:srgbClr>
                </a:solidFill>
                <a:effectLst>
                  <a:glow rad="38100">
                    <a:schemeClr val="accent1">
                      <a:alpha val="40000"/>
                    </a:schemeClr>
                  </a:glow>
                </a:effectLst>
              </a:rPr>
              <a:t>Change your passwords regularly</a:t>
            </a:r>
          </a:p>
          <a:p>
            <a:r>
              <a:rPr lang="en-IN" sz="2100" b="1" spc="50" dirty="0">
                <a:ln w="9525" cmpd="sng">
                  <a:solidFill>
                    <a:schemeClr val="accent1"/>
                  </a:solidFill>
                  <a:prstDash val="solid"/>
                </a:ln>
                <a:solidFill>
                  <a:srgbClr val="70AD47">
                    <a:tint val="1000"/>
                  </a:srgbClr>
                </a:solidFill>
                <a:effectLst>
                  <a:glow rad="38100">
                    <a:schemeClr val="accent1">
                      <a:alpha val="40000"/>
                    </a:schemeClr>
                  </a:glow>
                </a:effectLst>
              </a:rPr>
              <a:t>Implement Two Factor Authentication</a:t>
            </a:r>
          </a:p>
          <a:p>
            <a:r>
              <a:rPr lang="en-IN" sz="2100" b="1" spc="50" dirty="0">
                <a:ln w="9525" cmpd="sng">
                  <a:solidFill>
                    <a:schemeClr val="accent1"/>
                  </a:solidFill>
                  <a:prstDash val="solid"/>
                </a:ln>
                <a:solidFill>
                  <a:srgbClr val="70AD47">
                    <a:tint val="1000"/>
                  </a:srgbClr>
                </a:solidFill>
                <a:effectLst>
                  <a:glow rad="38100">
                    <a:schemeClr val="accent1">
                      <a:alpha val="40000"/>
                    </a:schemeClr>
                  </a:glow>
                </a:effectLst>
              </a:rPr>
              <a:t>Use of Virtual Keyboard</a:t>
            </a:r>
          </a:p>
        </p:txBody>
      </p:sp>
      <p:sp>
        <p:nvSpPr>
          <p:cNvPr id="4" name="Slide Number Placeholder 3">
            <a:extLst>
              <a:ext uri="{FF2B5EF4-FFF2-40B4-BE49-F238E27FC236}">
                <a16:creationId xmlns:a16="http://schemas.microsoft.com/office/drawing/2014/main" id="{B8038C21-2E80-4839-9FA1-5740FF9E42D3}"/>
              </a:ext>
            </a:extLst>
          </p:cNvPr>
          <p:cNvSpPr>
            <a:spLocks noGrp="1"/>
          </p:cNvSpPr>
          <p:nvPr>
            <p:ph type="sldNum" sz="quarter" idx="12"/>
          </p:nvPr>
        </p:nvSpPr>
        <p:spPr/>
        <p:txBody>
          <a:bodyPr/>
          <a:lstStyle/>
          <a:p>
            <a:pPr defTabSz="342900"/>
            <a:fld id="{0E405565-2238-423B-94E5-F7F2C53F0CF2}" type="slidenum">
              <a:rPr lang="en-IN">
                <a:solidFill>
                  <a:prstClr val="black">
                    <a:lumMod val="65000"/>
                    <a:lumOff val="35000"/>
                  </a:prstClr>
                </a:solidFill>
                <a:latin typeface="Gill Sans MT" panose="020B0502020104020203"/>
              </a:rPr>
              <a:pPr defTabSz="342900"/>
              <a:t>10</a:t>
            </a:fld>
            <a:endParaRPr lang="en-IN">
              <a:solidFill>
                <a:prstClr val="black">
                  <a:lumMod val="65000"/>
                  <a:lumOff val="35000"/>
                </a:prstClr>
              </a:solidFill>
              <a:latin typeface="Gill Sans MT" panose="020B0502020104020203"/>
            </a:endParaRPr>
          </a:p>
        </p:txBody>
      </p:sp>
    </p:spTree>
    <p:extLst>
      <p:ext uri="{BB962C8B-B14F-4D97-AF65-F5344CB8AC3E}">
        <p14:creationId xmlns:p14="http://schemas.microsoft.com/office/powerpoint/2010/main" val="369464284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642620"/>
            <a:ext cx="6626860" cy="566822"/>
          </a:xfrm>
          <a:prstGeom prst="rect">
            <a:avLst/>
          </a:prstGeom>
        </p:spPr>
        <p:txBody>
          <a:bodyPr vert="horz" wrap="square" lIns="0" tIns="12700" rIns="0" bIns="0" rtlCol="0">
            <a:spAutoFit/>
          </a:bodyPr>
          <a:lstStyle/>
          <a:p>
            <a:pPr marL="12700">
              <a:lnSpc>
                <a:spcPct val="100000"/>
              </a:lnSpc>
              <a:spcBef>
                <a:spcPts val="100"/>
              </a:spcBef>
            </a:pPr>
            <a:r>
              <a:rPr lang="en-IN" sz="3600" spc="-10" dirty="0"/>
              <a:t>K</a:t>
            </a:r>
            <a:r>
              <a:rPr sz="3600" spc="-10" dirty="0"/>
              <a:t>EY</a:t>
            </a:r>
            <a:r>
              <a:rPr sz="3600" spc="-45" dirty="0"/>
              <a:t> </a:t>
            </a:r>
            <a:r>
              <a:rPr sz="3600" spc="-10" dirty="0"/>
              <a:t>LOGGER</a:t>
            </a:r>
            <a:endParaRPr sz="3600" dirty="0"/>
          </a:p>
        </p:txBody>
      </p:sp>
      <p:sp>
        <p:nvSpPr>
          <p:cNvPr id="3" name="object 3"/>
          <p:cNvSpPr txBox="1"/>
          <p:nvPr/>
        </p:nvSpPr>
        <p:spPr>
          <a:xfrm>
            <a:off x="459740" y="1938020"/>
            <a:ext cx="8049259" cy="4118610"/>
          </a:xfrm>
          <a:custGeom>
            <a:avLst/>
            <a:gdLst>
              <a:gd name="connsiteX0" fmla="*/ 0 w 8049259"/>
              <a:gd name="connsiteY0" fmla="*/ 0 h 4118610"/>
              <a:gd name="connsiteX1" fmla="*/ 655440 w 8049259"/>
              <a:gd name="connsiteY1" fmla="*/ 0 h 4118610"/>
              <a:gd name="connsiteX2" fmla="*/ 1391372 w 8049259"/>
              <a:gd name="connsiteY2" fmla="*/ 0 h 4118610"/>
              <a:gd name="connsiteX3" fmla="*/ 1966319 w 8049259"/>
              <a:gd name="connsiteY3" fmla="*/ 0 h 4118610"/>
              <a:gd name="connsiteX4" fmla="*/ 2702251 w 8049259"/>
              <a:gd name="connsiteY4" fmla="*/ 0 h 4118610"/>
              <a:gd name="connsiteX5" fmla="*/ 3438183 w 8049259"/>
              <a:gd name="connsiteY5" fmla="*/ 0 h 4118610"/>
              <a:gd name="connsiteX6" fmla="*/ 3771653 w 8049259"/>
              <a:gd name="connsiteY6" fmla="*/ 0 h 4118610"/>
              <a:gd name="connsiteX7" fmla="*/ 4346600 w 8049259"/>
              <a:gd name="connsiteY7" fmla="*/ 0 h 4118610"/>
              <a:gd name="connsiteX8" fmla="*/ 4921547 w 8049259"/>
              <a:gd name="connsiteY8" fmla="*/ 0 h 4118610"/>
              <a:gd name="connsiteX9" fmla="*/ 5576987 w 8049259"/>
              <a:gd name="connsiteY9" fmla="*/ 0 h 4118610"/>
              <a:gd name="connsiteX10" fmla="*/ 6312919 w 8049259"/>
              <a:gd name="connsiteY10" fmla="*/ 0 h 4118610"/>
              <a:gd name="connsiteX11" fmla="*/ 7048851 w 8049259"/>
              <a:gd name="connsiteY11" fmla="*/ 0 h 4118610"/>
              <a:gd name="connsiteX12" fmla="*/ 7382320 w 8049259"/>
              <a:gd name="connsiteY12" fmla="*/ 0 h 4118610"/>
              <a:gd name="connsiteX13" fmla="*/ 8049259 w 8049259"/>
              <a:gd name="connsiteY13" fmla="*/ 0 h 4118610"/>
              <a:gd name="connsiteX14" fmla="*/ 8049259 w 8049259"/>
              <a:gd name="connsiteY14" fmla="*/ 464815 h 4118610"/>
              <a:gd name="connsiteX15" fmla="*/ 8049259 w 8049259"/>
              <a:gd name="connsiteY15" fmla="*/ 1135560 h 4118610"/>
              <a:gd name="connsiteX16" fmla="*/ 8049259 w 8049259"/>
              <a:gd name="connsiteY16" fmla="*/ 1765119 h 4118610"/>
              <a:gd name="connsiteX17" fmla="*/ 8049259 w 8049259"/>
              <a:gd name="connsiteY17" fmla="*/ 2229933 h 4118610"/>
              <a:gd name="connsiteX18" fmla="*/ 8049259 w 8049259"/>
              <a:gd name="connsiteY18" fmla="*/ 2735934 h 4118610"/>
              <a:gd name="connsiteX19" fmla="*/ 8049259 w 8049259"/>
              <a:gd name="connsiteY19" fmla="*/ 3324307 h 4118610"/>
              <a:gd name="connsiteX20" fmla="*/ 8049259 w 8049259"/>
              <a:gd name="connsiteY20" fmla="*/ 4118610 h 4118610"/>
              <a:gd name="connsiteX21" fmla="*/ 7393819 w 8049259"/>
              <a:gd name="connsiteY21" fmla="*/ 4118610 h 4118610"/>
              <a:gd name="connsiteX22" fmla="*/ 6818872 w 8049259"/>
              <a:gd name="connsiteY22" fmla="*/ 4118610 h 4118610"/>
              <a:gd name="connsiteX23" fmla="*/ 6163433 w 8049259"/>
              <a:gd name="connsiteY23" fmla="*/ 4118610 h 4118610"/>
              <a:gd name="connsiteX24" fmla="*/ 5427500 w 8049259"/>
              <a:gd name="connsiteY24" fmla="*/ 4118610 h 4118610"/>
              <a:gd name="connsiteX25" fmla="*/ 4933046 w 8049259"/>
              <a:gd name="connsiteY25" fmla="*/ 4118610 h 4118610"/>
              <a:gd name="connsiteX26" fmla="*/ 4519084 w 8049259"/>
              <a:gd name="connsiteY26" fmla="*/ 4118610 h 4118610"/>
              <a:gd name="connsiteX27" fmla="*/ 3863644 w 8049259"/>
              <a:gd name="connsiteY27" fmla="*/ 4118610 h 4118610"/>
              <a:gd name="connsiteX28" fmla="*/ 3369190 w 8049259"/>
              <a:gd name="connsiteY28" fmla="*/ 4118610 h 4118610"/>
              <a:gd name="connsiteX29" fmla="*/ 3035721 w 8049259"/>
              <a:gd name="connsiteY29" fmla="*/ 4118610 h 4118610"/>
              <a:gd name="connsiteX30" fmla="*/ 2541266 w 8049259"/>
              <a:gd name="connsiteY30" fmla="*/ 4118610 h 4118610"/>
              <a:gd name="connsiteX31" fmla="*/ 1805334 w 8049259"/>
              <a:gd name="connsiteY31" fmla="*/ 4118610 h 4118610"/>
              <a:gd name="connsiteX32" fmla="*/ 1069402 w 8049259"/>
              <a:gd name="connsiteY32" fmla="*/ 4118610 h 4118610"/>
              <a:gd name="connsiteX33" fmla="*/ 655440 w 8049259"/>
              <a:gd name="connsiteY33" fmla="*/ 4118610 h 4118610"/>
              <a:gd name="connsiteX34" fmla="*/ 0 w 8049259"/>
              <a:gd name="connsiteY34" fmla="*/ 4118610 h 4118610"/>
              <a:gd name="connsiteX35" fmla="*/ 0 w 8049259"/>
              <a:gd name="connsiteY35" fmla="*/ 3653795 h 4118610"/>
              <a:gd name="connsiteX36" fmla="*/ 0 w 8049259"/>
              <a:gd name="connsiteY36" fmla="*/ 3065423 h 4118610"/>
              <a:gd name="connsiteX37" fmla="*/ 0 w 8049259"/>
              <a:gd name="connsiteY37" fmla="*/ 2477050 h 4118610"/>
              <a:gd name="connsiteX38" fmla="*/ 0 w 8049259"/>
              <a:gd name="connsiteY38" fmla="*/ 2012235 h 4118610"/>
              <a:gd name="connsiteX39" fmla="*/ 0 w 8049259"/>
              <a:gd name="connsiteY39" fmla="*/ 1547421 h 4118610"/>
              <a:gd name="connsiteX40" fmla="*/ 0 w 8049259"/>
              <a:gd name="connsiteY40" fmla="*/ 917862 h 4118610"/>
              <a:gd name="connsiteX41" fmla="*/ 0 w 8049259"/>
              <a:gd name="connsiteY41" fmla="*/ 0 h 411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8049259" h="4118610" fill="none" extrusionOk="0">
                <a:moveTo>
                  <a:pt x="0" y="0"/>
                </a:moveTo>
                <a:cubicBezTo>
                  <a:pt x="237241" y="-18711"/>
                  <a:pt x="343201" y="38274"/>
                  <a:pt x="655440" y="0"/>
                </a:cubicBezTo>
                <a:cubicBezTo>
                  <a:pt x="967679" y="-38274"/>
                  <a:pt x="1137204" y="79268"/>
                  <a:pt x="1391372" y="0"/>
                </a:cubicBezTo>
                <a:cubicBezTo>
                  <a:pt x="1645540" y="-79268"/>
                  <a:pt x="1737472" y="18083"/>
                  <a:pt x="1966319" y="0"/>
                </a:cubicBezTo>
                <a:cubicBezTo>
                  <a:pt x="2195166" y="-18083"/>
                  <a:pt x="2394922" y="25367"/>
                  <a:pt x="2702251" y="0"/>
                </a:cubicBezTo>
                <a:cubicBezTo>
                  <a:pt x="3009580" y="-25367"/>
                  <a:pt x="3246926" y="44125"/>
                  <a:pt x="3438183" y="0"/>
                </a:cubicBezTo>
                <a:cubicBezTo>
                  <a:pt x="3629440" y="-44125"/>
                  <a:pt x="3622383" y="28090"/>
                  <a:pt x="3771653" y="0"/>
                </a:cubicBezTo>
                <a:cubicBezTo>
                  <a:pt x="3920923" y="-28090"/>
                  <a:pt x="4169683" y="49468"/>
                  <a:pt x="4346600" y="0"/>
                </a:cubicBezTo>
                <a:cubicBezTo>
                  <a:pt x="4523517" y="-49468"/>
                  <a:pt x="4727990" y="57096"/>
                  <a:pt x="4921547" y="0"/>
                </a:cubicBezTo>
                <a:cubicBezTo>
                  <a:pt x="5115104" y="-57096"/>
                  <a:pt x="5319734" y="75197"/>
                  <a:pt x="5576987" y="0"/>
                </a:cubicBezTo>
                <a:cubicBezTo>
                  <a:pt x="5834240" y="-75197"/>
                  <a:pt x="5970670" y="83509"/>
                  <a:pt x="6312919" y="0"/>
                </a:cubicBezTo>
                <a:cubicBezTo>
                  <a:pt x="6655168" y="-83509"/>
                  <a:pt x="6777497" y="20168"/>
                  <a:pt x="7048851" y="0"/>
                </a:cubicBezTo>
                <a:cubicBezTo>
                  <a:pt x="7320205" y="-20168"/>
                  <a:pt x="7290655" y="36216"/>
                  <a:pt x="7382320" y="0"/>
                </a:cubicBezTo>
                <a:cubicBezTo>
                  <a:pt x="7473985" y="-36216"/>
                  <a:pt x="7859787" y="31959"/>
                  <a:pt x="8049259" y="0"/>
                </a:cubicBezTo>
                <a:cubicBezTo>
                  <a:pt x="8067119" y="221264"/>
                  <a:pt x="7995731" y="267581"/>
                  <a:pt x="8049259" y="464815"/>
                </a:cubicBezTo>
                <a:cubicBezTo>
                  <a:pt x="8102787" y="662050"/>
                  <a:pt x="8046040" y="826750"/>
                  <a:pt x="8049259" y="1135560"/>
                </a:cubicBezTo>
                <a:cubicBezTo>
                  <a:pt x="8052478" y="1444371"/>
                  <a:pt x="8043863" y="1469492"/>
                  <a:pt x="8049259" y="1765119"/>
                </a:cubicBezTo>
                <a:cubicBezTo>
                  <a:pt x="8054655" y="2060746"/>
                  <a:pt x="8048443" y="2036649"/>
                  <a:pt x="8049259" y="2229933"/>
                </a:cubicBezTo>
                <a:cubicBezTo>
                  <a:pt x="8050075" y="2423217"/>
                  <a:pt x="8045887" y="2515789"/>
                  <a:pt x="8049259" y="2735934"/>
                </a:cubicBezTo>
                <a:cubicBezTo>
                  <a:pt x="8052631" y="2956079"/>
                  <a:pt x="8038244" y="3095328"/>
                  <a:pt x="8049259" y="3324307"/>
                </a:cubicBezTo>
                <a:cubicBezTo>
                  <a:pt x="8060274" y="3553286"/>
                  <a:pt x="8003625" y="3801796"/>
                  <a:pt x="8049259" y="4118610"/>
                </a:cubicBezTo>
                <a:cubicBezTo>
                  <a:pt x="7830888" y="4177592"/>
                  <a:pt x="7615080" y="4044950"/>
                  <a:pt x="7393819" y="4118610"/>
                </a:cubicBezTo>
                <a:cubicBezTo>
                  <a:pt x="7172558" y="4192270"/>
                  <a:pt x="6987187" y="4074722"/>
                  <a:pt x="6818872" y="4118610"/>
                </a:cubicBezTo>
                <a:cubicBezTo>
                  <a:pt x="6650557" y="4162498"/>
                  <a:pt x="6470711" y="4056049"/>
                  <a:pt x="6163433" y="4118610"/>
                </a:cubicBezTo>
                <a:cubicBezTo>
                  <a:pt x="5856155" y="4181171"/>
                  <a:pt x="5763222" y="4035408"/>
                  <a:pt x="5427500" y="4118610"/>
                </a:cubicBezTo>
                <a:cubicBezTo>
                  <a:pt x="5091778" y="4201812"/>
                  <a:pt x="5054432" y="4063150"/>
                  <a:pt x="4933046" y="4118610"/>
                </a:cubicBezTo>
                <a:cubicBezTo>
                  <a:pt x="4811660" y="4174070"/>
                  <a:pt x="4647180" y="4101768"/>
                  <a:pt x="4519084" y="4118610"/>
                </a:cubicBezTo>
                <a:cubicBezTo>
                  <a:pt x="4390988" y="4135452"/>
                  <a:pt x="4104875" y="4090873"/>
                  <a:pt x="3863644" y="4118610"/>
                </a:cubicBezTo>
                <a:cubicBezTo>
                  <a:pt x="3622413" y="4146347"/>
                  <a:pt x="3510131" y="4118543"/>
                  <a:pt x="3369190" y="4118610"/>
                </a:cubicBezTo>
                <a:cubicBezTo>
                  <a:pt x="3228249" y="4118677"/>
                  <a:pt x="3186740" y="4102624"/>
                  <a:pt x="3035721" y="4118610"/>
                </a:cubicBezTo>
                <a:cubicBezTo>
                  <a:pt x="2884702" y="4134596"/>
                  <a:pt x="2704605" y="4099366"/>
                  <a:pt x="2541266" y="4118610"/>
                </a:cubicBezTo>
                <a:cubicBezTo>
                  <a:pt x="2377928" y="4137854"/>
                  <a:pt x="2165983" y="4082515"/>
                  <a:pt x="1805334" y="4118610"/>
                </a:cubicBezTo>
                <a:cubicBezTo>
                  <a:pt x="1444685" y="4154705"/>
                  <a:pt x="1414892" y="4093329"/>
                  <a:pt x="1069402" y="4118610"/>
                </a:cubicBezTo>
                <a:cubicBezTo>
                  <a:pt x="723912" y="4143891"/>
                  <a:pt x="757161" y="4115905"/>
                  <a:pt x="655440" y="4118610"/>
                </a:cubicBezTo>
                <a:cubicBezTo>
                  <a:pt x="553719" y="4121315"/>
                  <a:pt x="276645" y="4045106"/>
                  <a:pt x="0" y="4118610"/>
                </a:cubicBezTo>
                <a:cubicBezTo>
                  <a:pt x="-54200" y="3989914"/>
                  <a:pt x="42694" y="3801723"/>
                  <a:pt x="0" y="3653795"/>
                </a:cubicBezTo>
                <a:cubicBezTo>
                  <a:pt x="-42694" y="3505868"/>
                  <a:pt x="64408" y="3265575"/>
                  <a:pt x="0" y="3065423"/>
                </a:cubicBezTo>
                <a:cubicBezTo>
                  <a:pt x="-64408" y="2865271"/>
                  <a:pt x="32365" y="2724707"/>
                  <a:pt x="0" y="2477050"/>
                </a:cubicBezTo>
                <a:cubicBezTo>
                  <a:pt x="-32365" y="2229393"/>
                  <a:pt x="45105" y="2179911"/>
                  <a:pt x="0" y="2012235"/>
                </a:cubicBezTo>
                <a:cubicBezTo>
                  <a:pt x="-45105" y="1844560"/>
                  <a:pt x="28064" y="1753144"/>
                  <a:pt x="0" y="1547421"/>
                </a:cubicBezTo>
                <a:cubicBezTo>
                  <a:pt x="-28064" y="1341698"/>
                  <a:pt x="25720" y="1176436"/>
                  <a:pt x="0" y="917862"/>
                </a:cubicBezTo>
                <a:cubicBezTo>
                  <a:pt x="-25720" y="659288"/>
                  <a:pt x="45961" y="338010"/>
                  <a:pt x="0" y="0"/>
                </a:cubicBezTo>
                <a:close/>
              </a:path>
              <a:path w="8049259" h="4118610" stroke="0" extrusionOk="0">
                <a:moveTo>
                  <a:pt x="0" y="0"/>
                </a:moveTo>
                <a:cubicBezTo>
                  <a:pt x="132143" y="-16898"/>
                  <a:pt x="214091" y="19544"/>
                  <a:pt x="333469" y="0"/>
                </a:cubicBezTo>
                <a:cubicBezTo>
                  <a:pt x="452847" y="-19544"/>
                  <a:pt x="795146" y="54230"/>
                  <a:pt x="1069402" y="0"/>
                </a:cubicBezTo>
                <a:cubicBezTo>
                  <a:pt x="1343658" y="-54230"/>
                  <a:pt x="1394113" y="32031"/>
                  <a:pt x="1483363" y="0"/>
                </a:cubicBezTo>
                <a:cubicBezTo>
                  <a:pt x="1572613" y="-32031"/>
                  <a:pt x="1963119" y="49740"/>
                  <a:pt x="2138803" y="0"/>
                </a:cubicBezTo>
                <a:cubicBezTo>
                  <a:pt x="2314487" y="-49740"/>
                  <a:pt x="2478468" y="31930"/>
                  <a:pt x="2713750" y="0"/>
                </a:cubicBezTo>
                <a:cubicBezTo>
                  <a:pt x="2949032" y="-31930"/>
                  <a:pt x="3205004" y="15771"/>
                  <a:pt x="3369190" y="0"/>
                </a:cubicBezTo>
                <a:cubicBezTo>
                  <a:pt x="3533376" y="-15771"/>
                  <a:pt x="3678191" y="21868"/>
                  <a:pt x="3783152" y="0"/>
                </a:cubicBezTo>
                <a:cubicBezTo>
                  <a:pt x="3888113" y="-21868"/>
                  <a:pt x="4023561" y="11359"/>
                  <a:pt x="4116621" y="0"/>
                </a:cubicBezTo>
                <a:cubicBezTo>
                  <a:pt x="4209681" y="-11359"/>
                  <a:pt x="4480334" y="69532"/>
                  <a:pt x="4772061" y="0"/>
                </a:cubicBezTo>
                <a:cubicBezTo>
                  <a:pt x="5063788" y="-69532"/>
                  <a:pt x="5023191" y="29798"/>
                  <a:pt x="5266515" y="0"/>
                </a:cubicBezTo>
                <a:cubicBezTo>
                  <a:pt x="5509839" y="-29798"/>
                  <a:pt x="5488999" y="42856"/>
                  <a:pt x="5680477" y="0"/>
                </a:cubicBezTo>
                <a:cubicBezTo>
                  <a:pt x="5871955" y="-42856"/>
                  <a:pt x="6073566" y="56858"/>
                  <a:pt x="6416409" y="0"/>
                </a:cubicBezTo>
                <a:cubicBezTo>
                  <a:pt x="6759252" y="-56858"/>
                  <a:pt x="6902398" y="75332"/>
                  <a:pt x="7152342" y="0"/>
                </a:cubicBezTo>
                <a:cubicBezTo>
                  <a:pt x="7402286" y="-75332"/>
                  <a:pt x="7601734" y="83669"/>
                  <a:pt x="8049259" y="0"/>
                </a:cubicBezTo>
                <a:cubicBezTo>
                  <a:pt x="8053497" y="178673"/>
                  <a:pt x="7991846" y="318129"/>
                  <a:pt x="8049259" y="629559"/>
                </a:cubicBezTo>
                <a:cubicBezTo>
                  <a:pt x="8106672" y="940989"/>
                  <a:pt x="8046367" y="1026208"/>
                  <a:pt x="8049259" y="1176746"/>
                </a:cubicBezTo>
                <a:cubicBezTo>
                  <a:pt x="8052151" y="1327284"/>
                  <a:pt x="8019692" y="1442564"/>
                  <a:pt x="8049259" y="1641560"/>
                </a:cubicBezTo>
                <a:cubicBezTo>
                  <a:pt x="8078826" y="1840556"/>
                  <a:pt x="8045270" y="2003699"/>
                  <a:pt x="8049259" y="2106375"/>
                </a:cubicBezTo>
                <a:cubicBezTo>
                  <a:pt x="8053248" y="2209052"/>
                  <a:pt x="8005907" y="2452394"/>
                  <a:pt x="8049259" y="2653562"/>
                </a:cubicBezTo>
                <a:cubicBezTo>
                  <a:pt x="8092611" y="2854730"/>
                  <a:pt x="8047062" y="2985908"/>
                  <a:pt x="8049259" y="3241934"/>
                </a:cubicBezTo>
                <a:cubicBezTo>
                  <a:pt x="8051456" y="3497960"/>
                  <a:pt x="8018283" y="3923309"/>
                  <a:pt x="8049259" y="4118610"/>
                </a:cubicBezTo>
                <a:cubicBezTo>
                  <a:pt x="7845986" y="4153002"/>
                  <a:pt x="7651721" y="4065211"/>
                  <a:pt x="7313327" y="4118610"/>
                </a:cubicBezTo>
                <a:cubicBezTo>
                  <a:pt x="6974933" y="4172009"/>
                  <a:pt x="6900110" y="4100651"/>
                  <a:pt x="6738380" y="4118610"/>
                </a:cubicBezTo>
                <a:cubicBezTo>
                  <a:pt x="6576650" y="4136569"/>
                  <a:pt x="6560126" y="4086187"/>
                  <a:pt x="6404910" y="4118610"/>
                </a:cubicBezTo>
                <a:cubicBezTo>
                  <a:pt x="6249694" y="4151033"/>
                  <a:pt x="6182569" y="4103318"/>
                  <a:pt x="5990948" y="4118610"/>
                </a:cubicBezTo>
                <a:cubicBezTo>
                  <a:pt x="5799327" y="4133902"/>
                  <a:pt x="5492273" y="4100560"/>
                  <a:pt x="5255016" y="4118610"/>
                </a:cubicBezTo>
                <a:cubicBezTo>
                  <a:pt x="5017759" y="4136660"/>
                  <a:pt x="4971152" y="4062940"/>
                  <a:pt x="4760562" y="4118610"/>
                </a:cubicBezTo>
                <a:cubicBezTo>
                  <a:pt x="4549972" y="4174280"/>
                  <a:pt x="4495737" y="4090274"/>
                  <a:pt x="4427092" y="4118610"/>
                </a:cubicBezTo>
                <a:cubicBezTo>
                  <a:pt x="4358447" y="4146946"/>
                  <a:pt x="4101360" y="4118213"/>
                  <a:pt x="4013131" y="4118610"/>
                </a:cubicBezTo>
                <a:cubicBezTo>
                  <a:pt x="3924902" y="4119007"/>
                  <a:pt x="3572421" y="4108347"/>
                  <a:pt x="3357691" y="4118610"/>
                </a:cubicBezTo>
                <a:cubicBezTo>
                  <a:pt x="3142961" y="4128873"/>
                  <a:pt x="3130791" y="4100127"/>
                  <a:pt x="3024222" y="4118610"/>
                </a:cubicBezTo>
                <a:cubicBezTo>
                  <a:pt x="2917653" y="4137093"/>
                  <a:pt x="2563588" y="4088702"/>
                  <a:pt x="2288289" y="4118610"/>
                </a:cubicBezTo>
                <a:cubicBezTo>
                  <a:pt x="2012990" y="4148518"/>
                  <a:pt x="1926278" y="4115861"/>
                  <a:pt x="1713342" y="4118610"/>
                </a:cubicBezTo>
                <a:cubicBezTo>
                  <a:pt x="1500406" y="4121359"/>
                  <a:pt x="1314196" y="4051134"/>
                  <a:pt x="977410" y="4118610"/>
                </a:cubicBezTo>
                <a:cubicBezTo>
                  <a:pt x="640624" y="4186086"/>
                  <a:pt x="752306" y="4115177"/>
                  <a:pt x="643941" y="4118610"/>
                </a:cubicBezTo>
                <a:cubicBezTo>
                  <a:pt x="535576" y="4122043"/>
                  <a:pt x="228602" y="4052568"/>
                  <a:pt x="0" y="4118610"/>
                </a:cubicBezTo>
                <a:cubicBezTo>
                  <a:pt x="-36408" y="3904837"/>
                  <a:pt x="3649" y="3789441"/>
                  <a:pt x="0" y="3612609"/>
                </a:cubicBezTo>
                <a:cubicBezTo>
                  <a:pt x="-3649" y="3435777"/>
                  <a:pt x="1932" y="3337381"/>
                  <a:pt x="0" y="3106609"/>
                </a:cubicBezTo>
                <a:cubicBezTo>
                  <a:pt x="-1932" y="2875837"/>
                  <a:pt x="38965" y="2727306"/>
                  <a:pt x="0" y="2435864"/>
                </a:cubicBezTo>
                <a:cubicBezTo>
                  <a:pt x="-38965" y="2144423"/>
                  <a:pt x="28757" y="2089784"/>
                  <a:pt x="0" y="1765119"/>
                </a:cubicBezTo>
                <a:cubicBezTo>
                  <a:pt x="-28757" y="1440454"/>
                  <a:pt x="38699" y="1439247"/>
                  <a:pt x="0" y="1176746"/>
                </a:cubicBezTo>
                <a:cubicBezTo>
                  <a:pt x="-38699" y="914245"/>
                  <a:pt x="60549" y="767369"/>
                  <a:pt x="0" y="506001"/>
                </a:cubicBezTo>
                <a:cubicBezTo>
                  <a:pt x="-60549" y="244634"/>
                  <a:pt x="40681" y="147967"/>
                  <a:pt x="0" y="0"/>
                </a:cubicBezTo>
                <a:close/>
              </a:path>
            </a:pathLst>
          </a:custGeom>
          <a:blipFill>
            <a:blip r:embed="rId2"/>
            <a:tile tx="0" ty="0" sx="100000" sy="100000" flip="none" algn="tl"/>
          </a:blipFill>
          <a:ln>
            <a:solidFill>
              <a:schemeClr val="tx1"/>
            </a:solidFill>
            <a:extLst>
              <a:ext uri="{C807C97D-BFC1-408E-A445-0C87EB9F89A2}">
                <ask:lineSketchStyleProps xmlns:ask="http://schemas.microsoft.com/office/drawing/2018/sketchyshapes" sd="3174546615">
                  <a:prstGeom prst="rect">
                    <a:avLst/>
                  </a:prstGeom>
                  <ask:type>
                    <ask:lineSketchScribble/>
                  </ask:type>
                </ask:lineSketchStyleProps>
              </a:ext>
            </a:extLst>
          </a:ln>
        </p:spPr>
        <p:txBody>
          <a:bodyPr vert="horz" wrap="square" lIns="0" tIns="12700" rIns="0" bIns="0" rtlCol="0">
            <a:spAutoFit/>
          </a:bodyPr>
          <a:lstStyle/>
          <a:p>
            <a:pPr marL="355600" marR="5080" indent="-342900">
              <a:lnSpc>
                <a:spcPct val="100000"/>
              </a:lnSpc>
              <a:spcBef>
                <a:spcPts val="100"/>
              </a:spcBef>
              <a:buClr>
                <a:srgbClr val="8FC125"/>
              </a:buClr>
              <a:buSzPct val="80357"/>
              <a:buFont typeface="Symbol"/>
              <a:buChar char=""/>
              <a:tabLst>
                <a:tab pos="442595" algn="l"/>
                <a:tab pos="443230" algn="l"/>
              </a:tabLst>
            </a:pPr>
            <a:r>
              <a:rPr sz="2800" dirty="0">
                <a:solidFill>
                  <a:srgbClr val="3F3F3F"/>
                </a:solidFill>
                <a:latin typeface="Times New Roman"/>
                <a:cs typeface="Times New Roman"/>
              </a:rPr>
              <a:t>A key logger is a program that runs in the  background or </a:t>
            </a:r>
            <a:r>
              <a:rPr sz="2800" spc="-5" dirty="0">
                <a:solidFill>
                  <a:srgbClr val="3F3F3F"/>
                </a:solidFill>
                <a:latin typeface="Times New Roman"/>
                <a:cs typeface="Times New Roman"/>
              </a:rPr>
              <a:t>hardware, recording all </a:t>
            </a:r>
            <a:r>
              <a:rPr sz="2800" dirty="0">
                <a:solidFill>
                  <a:srgbClr val="3F3F3F"/>
                </a:solidFill>
                <a:latin typeface="Times New Roman"/>
                <a:cs typeface="Times New Roman"/>
              </a:rPr>
              <a:t>the keystrokes.  </a:t>
            </a:r>
            <a:r>
              <a:rPr sz="2800" spc="-10" dirty="0">
                <a:solidFill>
                  <a:srgbClr val="3F3F3F"/>
                </a:solidFill>
                <a:latin typeface="Times New Roman"/>
                <a:cs typeface="Times New Roman"/>
              </a:rPr>
              <a:t>Once </a:t>
            </a:r>
            <a:r>
              <a:rPr sz="2800" spc="-5" dirty="0">
                <a:solidFill>
                  <a:srgbClr val="3F3F3F"/>
                </a:solidFill>
                <a:latin typeface="Times New Roman"/>
                <a:cs typeface="Times New Roman"/>
              </a:rPr>
              <a:t>keystrokes are logged, </a:t>
            </a:r>
            <a:r>
              <a:rPr sz="2800" dirty="0">
                <a:solidFill>
                  <a:srgbClr val="3F3F3F"/>
                </a:solidFill>
                <a:latin typeface="Times New Roman"/>
                <a:cs typeface="Times New Roman"/>
              </a:rPr>
              <a:t>they </a:t>
            </a:r>
            <a:r>
              <a:rPr sz="2800" spc="-5" dirty="0">
                <a:solidFill>
                  <a:srgbClr val="3F3F3F"/>
                </a:solidFill>
                <a:latin typeface="Times New Roman"/>
                <a:cs typeface="Times New Roman"/>
              </a:rPr>
              <a:t>are hidden </a:t>
            </a:r>
            <a:r>
              <a:rPr sz="2800" dirty="0">
                <a:solidFill>
                  <a:srgbClr val="3F3F3F"/>
                </a:solidFill>
                <a:latin typeface="Times New Roman"/>
                <a:cs typeface="Times New Roman"/>
              </a:rPr>
              <a:t>in the  </a:t>
            </a:r>
            <a:r>
              <a:rPr sz="2800" spc="-10" dirty="0">
                <a:solidFill>
                  <a:srgbClr val="3F3F3F"/>
                </a:solidFill>
                <a:latin typeface="Times New Roman"/>
                <a:cs typeface="Times New Roman"/>
              </a:rPr>
              <a:t>machine </a:t>
            </a:r>
            <a:r>
              <a:rPr sz="2800" spc="-5" dirty="0">
                <a:solidFill>
                  <a:srgbClr val="3F3F3F"/>
                </a:solidFill>
                <a:latin typeface="Times New Roman"/>
                <a:cs typeface="Times New Roman"/>
              </a:rPr>
              <a:t>for later retrieval, </a:t>
            </a:r>
            <a:r>
              <a:rPr sz="2800" dirty="0">
                <a:solidFill>
                  <a:srgbClr val="3F3F3F"/>
                </a:solidFill>
                <a:latin typeface="Times New Roman"/>
                <a:cs typeface="Times New Roman"/>
              </a:rPr>
              <a:t>or </a:t>
            </a:r>
            <a:r>
              <a:rPr sz="2800" spc="-5" dirty="0">
                <a:solidFill>
                  <a:srgbClr val="3F3F3F"/>
                </a:solidFill>
                <a:latin typeface="Times New Roman"/>
                <a:cs typeface="Times New Roman"/>
              </a:rPr>
              <a:t>shipped raw </a:t>
            </a:r>
            <a:r>
              <a:rPr sz="2800" dirty="0">
                <a:solidFill>
                  <a:srgbClr val="3F3F3F"/>
                </a:solidFill>
                <a:latin typeface="Times New Roman"/>
                <a:cs typeface="Times New Roman"/>
              </a:rPr>
              <a:t>to the  </a:t>
            </a:r>
            <a:r>
              <a:rPr sz="2800" spc="-5" dirty="0">
                <a:solidFill>
                  <a:srgbClr val="3F3F3F"/>
                </a:solidFill>
                <a:latin typeface="Times New Roman"/>
                <a:cs typeface="Times New Roman"/>
              </a:rPr>
              <a:t>attacker</a:t>
            </a:r>
            <a:endParaRPr sz="2800" dirty="0">
              <a:latin typeface="Times New Roman"/>
              <a:cs typeface="Times New Roman"/>
            </a:endParaRPr>
          </a:p>
          <a:p>
            <a:pPr>
              <a:lnSpc>
                <a:spcPct val="100000"/>
              </a:lnSpc>
              <a:buClr>
                <a:srgbClr val="8FC125"/>
              </a:buClr>
              <a:buFont typeface="Symbol"/>
              <a:buChar char=""/>
            </a:pPr>
            <a:endParaRPr sz="3100" dirty="0">
              <a:latin typeface="Times New Roman"/>
              <a:cs typeface="Times New Roman"/>
            </a:endParaRPr>
          </a:p>
          <a:p>
            <a:pPr marL="355600" marR="274955" indent="-342900">
              <a:lnSpc>
                <a:spcPct val="100000"/>
              </a:lnSpc>
              <a:spcBef>
                <a:spcPts val="1785"/>
              </a:spcBef>
              <a:buClr>
                <a:srgbClr val="8FC125"/>
              </a:buClr>
              <a:buSzPct val="80357"/>
              <a:buFont typeface="Symbol"/>
              <a:buChar char=""/>
              <a:tabLst>
                <a:tab pos="355600" algn="l"/>
              </a:tabLst>
            </a:pPr>
            <a:r>
              <a:rPr sz="2800" spc="-5" dirty="0">
                <a:solidFill>
                  <a:srgbClr val="3F3F3F"/>
                </a:solidFill>
                <a:latin typeface="Times New Roman"/>
                <a:cs typeface="Times New Roman"/>
              </a:rPr>
              <a:t>Attacker </a:t>
            </a:r>
            <a:r>
              <a:rPr sz="2800" spc="-10" dirty="0">
                <a:solidFill>
                  <a:srgbClr val="3F3F3F"/>
                </a:solidFill>
                <a:latin typeface="Times New Roman"/>
                <a:cs typeface="Times New Roman"/>
              </a:rPr>
              <a:t>checks </a:t>
            </a:r>
            <a:r>
              <a:rPr sz="2800" spc="-5" dirty="0">
                <a:solidFill>
                  <a:srgbClr val="3F3F3F"/>
                </a:solidFill>
                <a:latin typeface="Times New Roman"/>
                <a:cs typeface="Times New Roman"/>
              </a:rPr>
              <a:t>files carefully </a:t>
            </a:r>
            <a:r>
              <a:rPr sz="2800" dirty="0">
                <a:solidFill>
                  <a:srgbClr val="3F3F3F"/>
                </a:solidFill>
                <a:latin typeface="Times New Roman"/>
                <a:cs typeface="Times New Roman"/>
              </a:rPr>
              <a:t>in the hopes of </a:t>
            </a:r>
            <a:r>
              <a:rPr sz="2800" spc="-5" dirty="0">
                <a:solidFill>
                  <a:srgbClr val="3F3F3F"/>
                </a:solidFill>
                <a:latin typeface="Times New Roman"/>
                <a:cs typeface="Times New Roman"/>
              </a:rPr>
              <a:t>either  finding passwords, </a:t>
            </a:r>
            <a:r>
              <a:rPr sz="2800" dirty="0">
                <a:solidFill>
                  <a:srgbClr val="3F3F3F"/>
                </a:solidFill>
                <a:latin typeface="Times New Roman"/>
                <a:cs typeface="Times New Roman"/>
              </a:rPr>
              <a:t>or </a:t>
            </a:r>
            <a:r>
              <a:rPr sz="2800" spc="-5" dirty="0">
                <a:solidFill>
                  <a:srgbClr val="3F3F3F"/>
                </a:solidFill>
                <a:latin typeface="Times New Roman"/>
                <a:cs typeface="Times New Roman"/>
              </a:rPr>
              <a:t>possibly </a:t>
            </a:r>
            <a:r>
              <a:rPr sz="2800" dirty="0">
                <a:solidFill>
                  <a:srgbClr val="3F3F3F"/>
                </a:solidFill>
                <a:latin typeface="Times New Roman"/>
                <a:cs typeface="Times New Roman"/>
              </a:rPr>
              <a:t>other </a:t>
            </a:r>
            <a:r>
              <a:rPr sz="2800" spc="-5" dirty="0">
                <a:solidFill>
                  <a:srgbClr val="3F3F3F"/>
                </a:solidFill>
                <a:latin typeface="Times New Roman"/>
                <a:cs typeface="Times New Roman"/>
              </a:rPr>
              <a:t>useful  information.</a:t>
            </a:r>
            <a:endParaRPr sz="2800" dirty="0">
              <a:latin typeface="Times New Roman"/>
              <a:cs typeface="Times New Roman"/>
            </a:endParaRPr>
          </a:p>
        </p:txBody>
      </p:sp>
      <p:sp>
        <p:nvSpPr>
          <p:cNvPr id="4" name="Slide Number Placeholder 3">
            <a:extLst>
              <a:ext uri="{FF2B5EF4-FFF2-40B4-BE49-F238E27FC236}">
                <a16:creationId xmlns:a16="http://schemas.microsoft.com/office/drawing/2014/main" id="{0DB4793E-E688-4671-BA9E-A4C1206449BF}"/>
              </a:ext>
            </a:extLst>
          </p:cNvPr>
          <p:cNvSpPr>
            <a:spLocks noGrp="1"/>
          </p:cNvSpPr>
          <p:nvPr>
            <p:ph type="sldNum" sz="quarter" idx="7"/>
          </p:nvPr>
        </p:nvSpPr>
        <p:spPr/>
        <p:txBody>
          <a:bodyPr/>
          <a:lstStyle/>
          <a:p>
            <a:fld id="{B6F15528-21DE-4FAA-801E-634DDDAF4B2B}" type="slidenum">
              <a:rPr lang="en-IN" smtClean="0"/>
              <a:t>11</a:t>
            </a:fld>
            <a:endParaRPr lang="en-IN"/>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9740" y="1404620"/>
            <a:ext cx="7872095" cy="1305560"/>
          </a:xfrm>
          <a:custGeom>
            <a:avLst/>
            <a:gdLst>
              <a:gd name="connsiteX0" fmla="*/ 0 w 7872095"/>
              <a:gd name="connsiteY0" fmla="*/ 0 h 1305560"/>
              <a:gd name="connsiteX1" fmla="*/ 326130 w 7872095"/>
              <a:gd name="connsiteY1" fmla="*/ 0 h 1305560"/>
              <a:gd name="connsiteX2" fmla="*/ 888422 w 7872095"/>
              <a:gd name="connsiteY2" fmla="*/ 0 h 1305560"/>
              <a:gd name="connsiteX3" fmla="*/ 1529436 w 7872095"/>
              <a:gd name="connsiteY3" fmla="*/ 0 h 1305560"/>
              <a:gd name="connsiteX4" fmla="*/ 2013007 w 7872095"/>
              <a:gd name="connsiteY4" fmla="*/ 0 h 1305560"/>
              <a:gd name="connsiteX5" fmla="*/ 2339137 w 7872095"/>
              <a:gd name="connsiteY5" fmla="*/ 0 h 1305560"/>
              <a:gd name="connsiteX6" fmla="*/ 2822708 w 7872095"/>
              <a:gd name="connsiteY6" fmla="*/ 0 h 1305560"/>
              <a:gd name="connsiteX7" fmla="*/ 3306280 w 7872095"/>
              <a:gd name="connsiteY7" fmla="*/ 0 h 1305560"/>
              <a:gd name="connsiteX8" fmla="*/ 3789851 w 7872095"/>
              <a:gd name="connsiteY8" fmla="*/ 0 h 1305560"/>
              <a:gd name="connsiteX9" fmla="*/ 4509586 w 7872095"/>
              <a:gd name="connsiteY9" fmla="*/ 0 h 1305560"/>
              <a:gd name="connsiteX10" fmla="*/ 4993157 w 7872095"/>
              <a:gd name="connsiteY10" fmla="*/ 0 h 1305560"/>
              <a:gd name="connsiteX11" fmla="*/ 5555450 w 7872095"/>
              <a:gd name="connsiteY11" fmla="*/ 0 h 1305560"/>
              <a:gd name="connsiteX12" fmla="*/ 6039021 w 7872095"/>
              <a:gd name="connsiteY12" fmla="*/ 0 h 1305560"/>
              <a:gd name="connsiteX13" fmla="*/ 6680035 w 7872095"/>
              <a:gd name="connsiteY13" fmla="*/ 0 h 1305560"/>
              <a:gd name="connsiteX14" fmla="*/ 7006165 w 7872095"/>
              <a:gd name="connsiteY14" fmla="*/ 0 h 1305560"/>
              <a:gd name="connsiteX15" fmla="*/ 7872095 w 7872095"/>
              <a:gd name="connsiteY15" fmla="*/ 0 h 1305560"/>
              <a:gd name="connsiteX16" fmla="*/ 7872095 w 7872095"/>
              <a:gd name="connsiteY16" fmla="*/ 461298 h 1305560"/>
              <a:gd name="connsiteX17" fmla="*/ 7872095 w 7872095"/>
              <a:gd name="connsiteY17" fmla="*/ 896485 h 1305560"/>
              <a:gd name="connsiteX18" fmla="*/ 7872095 w 7872095"/>
              <a:gd name="connsiteY18" fmla="*/ 1305560 h 1305560"/>
              <a:gd name="connsiteX19" fmla="*/ 7545965 w 7872095"/>
              <a:gd name="connsiteY19" fmla="*/ 1305560 h 1305560"/>
              <a:gd name="connsiteX20" fmla="*/ 6904952 w 7872095"/>
              <a:gd name="connsiteY20" fmla="*/ 1305560 h 1305560"/>
              <a:gd name="connsiteX21" fmla="*/ 6500101 w 7872095"/>
              <a:gd name="connsiteY21" fmla="*/ 1305560 h 1305560"/>
              <a:gd name="connsiteX22" fmla="*/ 5859088 w 7872095"/>
              <a:gd name="connsiteY22" fmla="*/ 1305560 h 1305560"/>
              <a:gd name="connsiteX23" fmla="*/ 5296795 w 7872095"/>
              <a:gd name="connsiteY23" fmla="*/ 1305560 h 1305560"/>
              <a:gd name="connsiteX24" fmla="*/ 4734503 w 7872095"/>
              <a:gd name="connsiteY24" fmla="*/ 1305560 h 1305560"/>
              <a:gd name="connsiteX25" fmla="*/ 4408373 w 7872095"/>
              <a:gd name="connsiteY25" fmla="*/ 1305560 h 1305560"/>
              <a:gd name="connsiteX26" fmla="*/ 4082244 w 7872095"/>
              <a:gd name="connsiteY26" fmla="*/ 1305560 h 1305560"/>
              <a:gd name="connsiteX27" fmla="*/ 3598672 w 7872095"/>
              <a:gd name="connsiteY27" fmla="*/ 1305560 h 1305560"/>
              <a:gd name="connsiteX28" fmla="*/ 3036380 w 7872095"/>
              <a:gd name="connsiteY28" fmla="*/ 1305560 h 1305560"/>
              <a:gd name="connsiteX29" fmla="*/ 2552808 w 7872095"/>
              <a:gd name="connsiteY29" fmla="*/ 1305560 h 1305560"/>
              <a:gd name="connsiteX30" fmla="*/ 2147957 w 7872095"/>
              <a:gd name="connsiteY30" fmla="*/ 1305560 h 1305560"/>
              <a:gd name="connsiteX31" fmla="*/ 1506944 w 7872095"/>
              <a:gd name="connsiteY31" fmla="*/ 1305560 h 1305560"/>
              <a:gd name="connsiteX32" fmla="*/ 865930 w 7872095"/>
              <a:gd name="connsiteY32" fmla="*/ 1305560 h 1305560"/>
              <a:gd name="connsiteX33" fmla="*/ 0 w 7872095"/>
              <a:gd name="connsiteY33" fmla="*/ 1305560 h 1305560"/>
              <a:gd name="connsiteX34" fmla="*/ 0 w 7872095"/>
              <a:gd name="connsiteY34" fmla="*/ 883429 h 1305560"/>
              <a:gd name="connsiteX35" fmla="*/ 0 w 7872095"/>
              <a:gd name="connsiteY35" fmla="*/ 461298 h 1305560"/>
              <a:gd name="connsiteX36" fmla="*/ 0 w 7872095"/>
              <a:gd name="connsiteY36" fmla="*/ 0 h 1305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7872095" h="1305560" fill="none" extrusionOk="0">
                <a:moveTo>
                  <a:pt x="0" y="0"/>
                </a:moveTo>
                <a:cubicBezTo>
                  <a:pt x="141675" y="-19234"/>
                  <a:pt x="241909" y="6278"/>
                  <a:pt x="326130" y="0"/>
                </a:cubicBezTo>
                <a:cubicBezTo>
                  <a:pt x="410351" y="-6278"/>
                  <a:pt x="728519" y="28815"/>
                  <a:pt x="888422" y="0"/>
                </a:cubicBezTo>
                <a:cubicBezTo>
                  <a:pt x="1048325" y="-28815"/>
                  <a:pt x="1331332" y="41419"/>
                  <a:pt x="1529436" y="0"/>
                </a:cubicBezTo>
                <a:cubicBezTo>
                  <a:pt x="1727540" y="-41419"/>
                  <a:pt x="1878925" y="34107"/>
                  <a:pt x="2013007" y="0"/>
                </a:cubicBezTo>
                <a:cubicBezTo>
                  <a:pt x="2147089" y="-34107"/>
                  <a:pt x="2234449" y="15987"/>
                  <a:pt x="2339137" y="0"/>
                </a:cubicBezTo>
                <a:cubicBezTo>
                  <a:pt x="2443825" y="-15987"/>
                  <a:pt x="2610725" y="11282"/>
                  <a:pt x="2822708" y="0"/>
                </a:cubicBezTo>
                <a:cubicBezTo>
                  <a:pt x="3034691" y="-11282"/>
                  <a:pt x="3090805" y="1848"/>
                  <a:pt x="3306280" y="0"/>
                </a:cubicBezTo>
                <a:cubicBezTo>
                  <a:pt x="3521755" y="-1848"/>
                  <a:pt x="3655516" y="16267"/>
                  <a:pt x="3789851" y="0"/>
                </a:cubicBezTo>
                <a:cubicBezTo>
                  <a:pt x="3924186" y="-16267"/>
                  <a:pt x="4240341" y="75479"/>
                  <a:pt x="4509586" y="0"/>
                </a:cubicBezTo>
                <a:cubicBezTo>
                  <a:pt x="4778831" y="-75479"/>
                  <a:pt x="4881354" y="39651"/>
                  <a:pt x="4993157" y="0"/>
                </a:cubicBezTo>
                <a:cubicBezTo>
                  <a:pt x="5104960" y="-39651"/>
                  <a:pt x="5370841" y="39264"/>
                  <a:pt x="5555450" y="0"/>
                </a:cubicBezTo>
                <a:cubicBezTo>
                  <a:pt x="5740059" y="-39264"/>
                  <a:pt x="5838585" y="42099"/>
                  <a:pt x="6039021" y="0"/>
                </a:cubicBezTo>
                <a:cubicBezTo>
                  <a:pt x="6239457" y="-42099"/>
                  <a:pt x="6362732" y="21465"/>
                  <a:pt x="6680035" y="0"/>
                </a:cubicBezTo>
                <a:cubicBezTo>
                  <a:pt x="6997338" y="-21465"/>
                  <a:pt x="6881815" y="12077"/>
                  <a:pt x="7006165" y="0"/>
                </a:cubicBezTo>
                <a:cubicBezTo>
                  <a:pt x="7130515" y="-12077"/>
                  <a:pt x="7507440" y="37563"/>
                  <a:pt x="7872095" y="0"/>
                </a:cubicBezTo>
                <a:cubicBezTo>
                  <a:pt x="7918932" y="108137"/>
                  <a:pt x="7819425" y="233741"/>
                  <a:pt x="7872095" y="461298"/>
                </a:cubicBezTo>
                <a:cubicBezTo>
                  <a:pt x="7924765" y="688855"/>
                  <a:pt x="7831417" y="728616"/>
                  <a:pt x="7872095" y="896485"/>
                </a:cubicBezTo>
                <a:cubicBezTo>
                  <a:pt x="7912773" y="1064354"/>
                  <a:pt x="7838418" y="1202630"/>
                  <a:pt x="7872095" y="1305560"/>
                </a:cubicBezTo>
                <a:cubicBezTo>
                  <a:pt x="7726693" y="1337075"/>
                  <a:pt x="7675905" y="1282033"/>
                  <a:pt x="7545965" y="1305560"/>
                </a:cubicBezTo>
                <a:cubicBezTo>
                  <a:pt x="7416025" y="1329087"/>
                  <a:pt x="7187465" y="1262598"/>
                  <a:pt x="6904952" y="1305560"/>
                </a:cubicBezTo>
                <a:cubicBezTo>
                  <a:pt x="6622439" y="1348522"/>
                  <a:pt x="6689863" y="1284460"/>
                  <a:pt x="6500101" y="1305560"/>
                </a:cubicBezTo>
                <a:cubicBezTo>
                  <a:pt x="6310339" y="1326660"/>
                  <a:pt x="6141808" y="1265601"/>
                  <a:pt x="5859088" y="1305560"/>
                </a:cubicBezTo>
                <a:cubicBezTo>
                  <a:pt x="5576368" y="1345519"/>
                  <a:pt x="5419165" y="1302263"/>
                  <a:pt x="5296795" y="1305560"/>
                </a:cubicBezTo>
                <a:cubicBezTo>
                  <a:pt x="5174425" y="1308857"/>
                  <a:pt x="4994501" y="1302914"/>
                  <a:pt x="4734503" y="1305560"/>
                </a:cubicBezTo>
                <a:cubicBezTo>
                  <a:pt x="4474505" y="1308206"/>
                  <a:pt x="4483930" y="1275122"/>
                  <a:pt x="4408373" y="1305560"/>
                </a:cubicBezTo>
                <a:cubicBezTo>
                  <a:pt x="4332816" y="1335998"/>
                  <a:pt x="4220562" y="1280158"/>
                  <a:pt x="4082244" y="1305560"/>
                </a:cubicBezTo>
                <a:cubicBezTo>
                  <a:pt x="3943926" y="1330962"/>
                  <a:pt x="3815150" y="1262220"/>
                  <a:pt x="3598672" y="1305560"/>
                </a:cubicBezTo>
                <a:cubicBezTo>
                  <a:pt x="3382194" y="1348900"/>
                  <a:pt x="3157418" y="1269690"/>
                  <a:pt x="3036380" y="1305560"/>
                </a:cubicBezTo>
                <a:cubicBezTo>
                  <a:pt x="2915342" y="1341430"/>
                  <a:pt x="2664481" y="1298328"/>
                  <a:pt x="2552808" y="1305560"/>
                </a:cubicBezTo>
                <a:cubicBezTo>
                  <a:pt x="2441135" y="1312792"/>
                  <a:pt x="2281722" y="1277929"/>
                  <a:pt x="2147957" y="1305560"/>
                </a:cubicBezTo>
                <a:cubicBezTo>
                  <a:pt x="2014192" y="1333191"/>
                  <a:pt x="1742199" y="1275416"/>
                  <a:pt x="1506944" y="1305560"/>
                </a:cubicBezTo>
                <a:cubicBezTo>
                  <a:pt x="1271689" y="1335704"/>
                  <a:pt x="1037570" y="1261426"/>
                  <a:pt x="865930" y="1305560"/>
                </a:cubicBezTo>
                <a:cubicBezTo>
                  <a:pt x="694290" y="1349694"/>
                  <a:pt x="335165" y="1283535"/>
                  <a:pt x="0" y="1305560"/>
                </a:cubicBezTo>
                <a:cubicBezTo>
                  <a:pt x="-23669" y="1141952"/>
                  <a:pt x="14877" y="1054722"/>
                  <a:pt x="0" y="883429"/>
                </a:cubicBezTo>
                <a:cubicBezTo>
                  <a:pt x="-14877" y="712136"/>
                  <a:pt x="2976" y="666688"/>
                  <a:pt x="0" y="461298"/>
                </a:cubicBezTo>
                <a:cubicBezTo>
                  <a:pt x="-2976" y="255908"/>
                  <a:pt x="31112" y="114144"/>
                  <a:pt x="0" y="0"/>
                </a:cubicBezTo>
                <a:close/>
              </a:path>
              <a:path w="7872095" h="1305560" stroke="0" extrusionOk="0">
                <a:moveTo>
                  <a:pt x="0" y="0"/>
                </a:moveTo>
                <a:cubicBezTo>
                  <a:pt x="316391" y="-6295"/>
                  <a:pt x="519049" y="35028"/>
                  <a:pt x="719734" y="0"/>
                </a:cubicBezTo>
                <a:cubicBezTo>
                  <a:pt x="920419" y="-35028"/>
                  <a:pt x="1046886" y="47643"/>
                  <a:pt x="1203306" y="0"/>
                </a:cubicBezTo>
                <a:cubicBezTo>
                  <a:pt x="1359726" y="-47643"/>
                  <a:pt x="1434464" y="23319"/>
                  <a:pt x="1529436" y="0"/>
                </a:cubicBezTo>
                <a:cubicBezTo>
                  <a:pt x="1624408" y="-23319"/>
                  <a:pt x="2026306" y="47343"/>
                  <a:pt x="2249170" y="0"/>
                </a:cubicBezTo>
                <a:cubicBezTo>
                  <a:pt x="2472034" y="-47343"/>
                  <a:pt x="2541310" y="16527"/>
                  <a:pt x="2811462" y="0"/>
                </a:cubicBezTo>
                <a:cubicBezTo>
                  <a:pt x="3081614" y="-16527"/>
                  <a:pt x="3084373" y="17735"/>
                  <a:pt x="3216313" y="0"/>
                </a:cubicBezTo>
                <a:cubicBezTo>
                  <a:pt x="3348253" y="-17735"/>
                  <a:pt x="3475267" y="17861"/>
                  <a:pt x="3621164" y="0"/>
                </a:cubicBezTo>
                <a:cubicBezTo>
                  <a:pt x="3767061" y="-17861"/>
                  <a:pt x="3915942" y="32384"/>
                  <a:pt x="4104735" y="0"/>
                </a:cubicBezTo>
                <a:cubicBezTo>
                  <a:pt x="4293528" y="-32384"/>
                  <a:pt x="4320220" y="13763"/>
                  <a:pt x="4430865" y="0"/>
                </a:cubicBezTo>
                <a:cubicBezTo>
                  <a:pt x="4541510" y="-13763"/>
                  <a:pt x="4657773" y="710"/>
                  <a:pt x="4835715" y="0"/>
                </a:cubicBezTo>
                <a:cubicBezTo>
                  <a:pt x="5013657" y="-710"/>
                  <a:pt x="5064794" y="17970"/>
                  <a:pt x="5161845" y="0"/>
                </a:cubicBezTo>
                <a:cubicBezTo>
                  <a:pt x="5258896" y="-17970"/>
                  <a:pt x="5586480" y="11567"/>
                  <a:pt x="5724138" y="0"/>
                </a:cubicBezTo>
                <a:cubicBezTo>
                  <a:pt x="5861796" y="-11567"/>
                  <a:pt x="6197079" y="63492"/>
                  <a:pt x="6443872" y="0"/>
                </a:cubicBezTo>
                <a:cubicBezTo>
                  <a:pt x="6690665" y="-63492"/>
                  <a:pt x="6665776" y="39106"/>
                  <a:pt x="6770002" y="0"/>
                </a:cubicBezTo>
                <a:cubicBezTo>
                  <a:pt x="6874228" y="-39106"/>
                  <a:pt x="7454856" y="116377"/>
                  <a:pt x="7872095" y="0"/>
                </a:cubicBezTo>
                <a:cubicBezTo>
                  <a:pt x="7920602" y="144583"/>
                  <a:pt x="7840327" y="205456"/>
                  <a:pt x="7872095" y="409075"/>
                </a:cubicBezTo>
                <a:cubicBezTo>
                  <a:pt x="7903863" y="612695"/>
                  <a:pt x="7865557" y="650805"/>
                  <a:pt x="7872095" y="870373"/>
                </a:cubicBezTo>
                <a:cubicBezTo>
                  <a:pt x="7878633" y="1089941"/>
                  <a:pt x="7847591" y="1095387"/>
                  <a:pt x="7872095" y="1305560"/>
                </a:cubicBezTo>
                <a:cubicBezTo>
                  <a:pt x="7617316" y="1353241"/>
                  <a:pt x="7456934" y="1281962"/>
                  <a:pt x="7152361" y="1305560"/>
                </a:cubicBezTo>
                <a:cubicBezTo>
                  <a:pt x="6847788" y="1329158"/>
                  <a:pt x="6894589" y="1279685"/>
                  <a:pt x="6747510" y="1305560"/>
                </a:cubicBezTo>
                <a:cubicBezTo>
                  <a:pt x="6600431" y="1331435"/>
                  <a:pt x="6504438" y="1268323"/>
                  <a:pt x="6421380" y="1305560"/>
                </a:cubicBezTo>
                <a:cubicBezTo>
                  <a:pt x="6338322" y="1342797"/>
                  <a:pt x="6117368" y="1248501"/>
                  <a:pt x="5859088" y="1305560"/>
                </a:cubicBezTo>
                <a:cubicBezTo>
                  <a:pt x="5600808" y="1362619"/>
                  <a:pt x="5324825" y="1282704"/>
                  <a:pt x="5139353" y="1305560"/>
                </a:cubicBezTo>
                <a:cubicBezTo>
                  <a:pt x="4953882" y="1328416"/>
                  <a:pt x="4861885" y="1289490"/>
                  <a:pt x="4734503" y="1305560"/>
                </a:cubicBezTo>
                <a:cubicBezTo>
                  <a:pt x="4607121" y="1321630"/>
                  <a:pt x="4350812" y="1272997"/>
                  <a:pt x="4014768" y="1305560"/>
                </a:cubicBezTo>
                <a:cubicBezTo>
                  <a:pt x="3678725" y="1338123"/>
                  <a:pt x="3736970" y="1263848"/>
                  <a:pt x="3609918" y="1305560"/>
                </a:cubicBezTo>
                <a:cubicBezTo>
                  <a:pt x="3482866" y="1347272"/>
                  <a:pt x="3208099" y="1255902"/>
                  <a:pt x="3047625" y="1305560"/>
                </a:cubicBezTo>
                <a:cubicBezTo>
                  <a:pt x="2887151" y="1355218"/>
                  <a:pt x="2712018" y="1260664"/>
                  <a:pt x="2564054" y="1305560"/>
                </a:cubicBezTo>
                <a:cubicBezTo>
                  <a:pt x="2416090" y="1350456"/>
                  <a:pt x="2162010" y="1241491"/>
                  <a:pt x="1844319" y="1305560"/>
                </a:cubicBezTo>
                <a:cubicBezTo>
                  <a:pt x="1526628" y="1369629"/>
                  <a:pt x="1617119" y="1301247"/>
                  <a:pt x="1439469" y="1305560"/>
                </a:cubicBezTo>
                <a:cubicBezTo>
                  <a:pt x="1261819" y="1309873"/>
                  <a:pt x="954981" y="1295018"/>
                  <a:pt x="798455" y="1305560"/>
                </a:cubicBezTo>
                <a:cubicBezTo>
                  <a:pt x="641929" y="1316102"/>
                  <a:pt x="327982" y="1232976"/>
                  <a:pt x="0" y="1305560"/>
                </a:cubicBezTo>
                <a:cubicBezTo>
                  <a:pt x="-49800" y="1174747"/>
                  <a:pt x="31742" y="1013082"/>
                  <a:pt x="0" y="870373"/>
                </a:cubicBezTo>
                <a:cubicBezTo>
                  <a:pt x="-31742" y="727664"/>
                  <a:pt x="31842" y="633184"/>
                  <a:pt x="0" y="435187"/>
                </a:cubicBezTo>
                <a:cubicBezTo>
                  <a:pt x="-31842" y="237190"/>
                  <a:pt x="7683" y="135845"/>
                  <a:pt x="0" y="0"/>
                </a:cubicBezTo>
                <a:close/>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solidFill>
              <a:schemeClr val="tx1"/>
            </a:solidFill>
            <a:extLst>
              <a:ext uri="{C807C97D-BFC1-408E-A445-0C87EB9F89A2}">
                <ask:lineSketchStyleProps xmlns:ask="http://schemas.microsoft.com/office/drawing/2018/sketchyshapes" sd="3654174436">
                  <a:prstGeom prst="rect">
                    <a:avLst/>
                  </a:prstGeom>
                  <ask:type>
                    <ask:lineSketchScribble/>
                  </ask:type>
                </ask:lineSketchStyleProps>
              </a:ext>
            </a:extLst>
          </a:ln>
        </p:spPr>
        <p:txBody>
          <a:bodyPr vert="horz" wrap="square" lIns="0" tIns="12700" rIns="0" bIns="0" rtlCol="0">
            <a:spAutoFit/>
          </a:bodyPr>
          <a:lstStyle/>
          <a:p>
            <a:pPr marL="355600" marR="5080" indent="-342900" algn="just">
              <a:lnSpc>
                <a:spcPct val="100000"/>
              </a:lnSpc>
              <a:spcBef>
                <a:spcPts val="100"/>
              </a:spcBef>
            </a:pPr>
            <a:r>
              <a:rPr sz="3375" b="0" spc="1110" baseline="11111" dirty="0">
                <a:latin typeface="Symbol"/>
                <a:cs typeface="Symbol"/>
              </a:rPr>
              <a:t></a:t>
            </a:r>
            <a:r>
              <a:rPr sz="3375" b="0" spc="330" baseline="11111" dirty="0">
                <a:latin typeface="Times New Roman"/>
                <a:cs typeface="Times New Roman"/>
              </a:rPr>
              <a:t> </a:t>
            </a:r>
            <a:r>
              <a:rPr sz="2800" b="0" spc="-10" dirty="0">
                <a:solidFill>
                  <a:srgbClr val="3F3F3F"/>
                </a:solidFill>
                <a:latin typeface="Times New Roman"/>
                <a:cs typeface="Times New Roman"/>
              </a:rPr>
              <a:t>Key </a:t>
            </a:r>
            <a:r>
              <a:rPr sz="2800" b="0" dirty="0">
                <a:solidFill>
                  <a:srgbClr val="3F3F3F"/>
                </a:solidFill>
                <a:latin typeface="Times New Roman"/>
                <a:cs typeface="Times New Roman"/>
              </a:rPr>
              <a:t>loggers, </a:t>
            </a:r>
            <a:r>
              <a:rPr sz="2800" b="0" spc="-5" dirty="0">
                <a:solidFill>
                  <a:srgbClr val="3F3F3F"/>
                </a:solidFill>
                <a:latin typeface="Times New Roman"/>
                <a:cs typeface="Times New Roman"/>
              </a:rPr>
              <a:t>as </a:t>
            </a:r>
            <a:r>
              <a:rPr sz="2800" b="0" dirty="0">
                <a:solidFill>
                  <a:srgbClr val="3F3F3F"/>
                </a:solidFill>
                <a:latin typeface="Times New Roman"/>
                <a:cs typeface="Times New Roman"/>
              </a:rPr>
              <a:t>a </a:t>
            </a:r>
            <a:r>
              <a:rPr sz="2800" b="0" spc="-5" dirty="0">
                <a:solidFill>
                  <a:srgbClr val="3F3F3F"/>
                </a:solidFill>
                <a:latin typeface="Times New Roman"/>
                <a:cs typeface="Times New Roman"/>
              </a:rPr>
              <a:t>surveillance </a:t>
            </a:r>
            <a:r>
              <a:rPr sz="2800" b="0" dirty="0">
                <a:solidFill>
                  <a:srgbClr val="3F3F3F"/>
                </a:solidFill>
                <a:latin typeface="Times New Roman"/>
                <a:cs typeface="Times New Roman"/>
              </a:rPr>
              <a:t>tool, </a:t>
            </a:r>
            <a:r>
              <a:rPr sz="2800" b="0" spc="-5" dirty="0">
                <a:solidFill>
                  <a:srgbClr val="3F3F3F"/>
                </a:solidFill>
                <a:latin typeface="Times New Roman"/>
                <a:cs typeface="Times New Roman"/>
              </a:rPr>
              <a:t>are often used </a:t>
            </a:r>
            <a:r>
              <a:rPr sz="2800" b="0" dirty="0">
                <a:solidFill>
                  <a:srgbClr val="3F3F3F"/>
                </a:solidFill>
                <a:latin typeface="Times New Roman"/>
                <a:cs typeface="Times New Roman"/>
              </a:rPr>
              <a:t>by  </a:t>
            </a:r>
            <a:r>
              <a:rPr sz="2800" b="0" spc="-5" dirty="0">
                <a:solidFill>
                  <a:srgbClr val="3F3F3F"/>
                </a:solidFill>
                <a:latin typeface="Times New Roman"/>
                <a:cs typeface="Times New Roman"/>
              </a:rPr>
              <a:t>employers </a:t>
            </a:r>
            <a:r>
              <a:rPr sz="2800" b="0" dirty="0">
                <a:solidFill>
                  <a:srgbClr val="3F3F3F"/>
                </a:solidFill>
                <a:latin typeface="Times New Roman"/>
                <a:cs typeface="Times New Roman"/>
              </a:rPr>
              <a:t>to </a:t>
            </a:r>
            <a:r>
              <a:rPr sz="2800" b="0" spc="-5" dirty="0">
                <a:solidFill>
                  <a:srgbClr val="3F3F3F"/>
                </a:solidFill>
                <a:latin typeface="Times New Roman"/>
                <a:cs typeface="Times New Roman"/>
              </a:rPr>
              <a:t>ensure employees </a:t>
            </a:r>
            <a:r>
              <a:rPr sz="2800" b="0" dirty="0">
                <a:solidFill>
                  <a:srgbClr val="3F3F3F"/>
                </a:solidFill>
                <a:latin typeface="Times New Roman"/>
                <a:cs typeface="Times New Roman"/>
              </a:rPr>
              <a:t>use </a:t>
            </a:r>
            <a:r>
              <a:rPr sz="2800" b="0" spc="-5" dirty="0">
                <a:solidFill>
                  <a:srgbClr val="3F3F3F"/>
                </a:solidFill>
                <a:latin typeface="Times New Roman"/>
                <a:cs typeface="Times New Roman"/>
              </a:rPr>
              <a:t>work computers  for </a:t>
            </a:r>
            <a:r>
              <a:rPr sz="2800" b="0" dirty="0">
                <a:solidFill>
                  <a:srgbClr val="3F3F3F"/>
                </a:solidFill>
                <a:latin typeface="Times New Roman"/>
                <a:cs typeface="Times New Roman"/>
              </a:rPr>
              <a:t>business </a:t>
            </a:r>
            <a:r>
              <a:rPr sz="2800" b="0" spc="-5" dirty="0">
                <a:solidFill>
                  <a:srgbClr val="3F3F3F"/>
                </a:solidFill>
                <a:latin typeface="Times New Roman"/>
                <a:cs typeface="Times New Roman"/>
              </a:rPr>
              <a:t>purposes</a:t>
            </a:r>
            <a:r>
              <a:rPr sz="2800" b="0" dirty="0">
                <a:solidFill>
                  <a:srgbClr val="3F3F3F"/>
                </a:solidFill>
                <a:latin typeface="Times New Roman"/>
                <a:cs typeface="Times New Roman"/>
              </a:rPr>
              <a:t> only</a:t>
            </a:r>
            <a:endParaRPr sz="2800">
              <a:latin typeface="Times New Roman"/>
              <a:cs typeface="Times New Roman"/>
            </a:endParaRPr>
          </a:p>
        </p:txBody>
      </p:sp>
      <p:sp>
        <p:nvSpPr>
          <p:cNvPr id="3" name="object 3"/>
          <p:cNvSpPr txBox="1"/>
          <p:nvPr/>
        </p:nvSpPr>
        <p:spPr>
          <a:xfrm>
            <a:off x="459740" y="3364229"/>
            <a:ext cx="7937500" cy="2411730"/>
          </a:xfrm>
          <a:custGeom>
            <a:avLst/>
            <a:gdLst>
              <a:gd name="connsiteX0" fmla="*/ 0 w 7937500"/>
              <a:gd name="connsiteY0" fmla="*/ 0 h 2411730"/>
              <a:gd name="connsiteX1" fmla="*/ 487589 w 7937500"/>
              <a:gd name="connsiteY1" fmla="*/ 0 h 2411730"/>
              <a:gd name="connsiteX2" fmla="*/ 895804 w 7937500"/>
              <a:gd name="connsiteY2" fmla="*/ 0 h 2411730"/>
              <a:gd name="connsiteX3" fmla="*/ 1621518 w 7937500"/>
              <a:gd name="connsiteY3" fmla="*/ 0 h 2411730"/>
              <a:gd name="connsiteX4" fmla="*/ 2267857 w 7937500"/>
              <a:gd name="connsiteY4" fmla="*/ 0 h 2411730"/>
              <a:gd name="connsiteX5" fmla="*/ 2676071 w 7937500"/>
              <a:gd name="connsiteY5" fmla="*/ 0 h 2411730"/>
              <a:gd name="connsiteX6" fmla="*/ 3243036 w 7937500"/>
              <a:gd name="connsiteY6" fmla="*/ 0 h 2411730"/>
              <a:gd name="connsiteX7" fmla="*/ 3571875 w 7937500"/>
              <a:gd name="connsiteY7" fmla="*/ 0 h 2411730"/>
              <a:gd name="connsiteX8" fmla="*/ 4297589 w 7937500"/>
              <a:gd name="connsiteY8" fmla="*/ 0 h 2411730"/>
              <a:gd name="connsiteX9" fmla="*/ 4785179 w 7937500"/>
              <a:gd name="connsiteY9" fmla="*/ 0 h 2411730"/>
              <a:gd name="connsiteX10" fmla="*/ 5431518 w 7937500"/>
              <a:gd name="connsiteY10" fmla="*/ 0 h 2411730"/>
              <a:gd name="connsiteX11" fmla="*/ 5839732 w 7937500"/>
              <a:gd name="connsiteY11" fmla="*/ 0 h 2411730"/>
              <a:gd name="connsiteX12" fmla="*/ 6565446 w 7937500"/>
              <a:gd name="connsiteY12" fmla="*/ 0 h 2411730"/>
              <a:gd name="connsiteX13" fmla="*/ 6894286 w 7937500"/>
              <a:gd name="connsiteY13" fmla="*/ 0 h 2411730"/>
              <a:gd name="connsiteX14" fmla="*/ 7381875 w 7937500"/>
              <a:gd name="connsiteY14" fmla="*/ 0 h 2411730"/>
              <a:gd name="connsiteX15" fmla="*/ 7937500 w 7937500"/>
              <a:gd name="connsiteY15" fmla="*/ 0 h 2411730"/>
              <a:gd name="connsiteX16" fmla="*/ 7937500 w 7937500"/>
              <a:gd name="connsiteY16" fmla="*/ 530581 h 2411730"/>
              <a:gd name="connsiteX17" fmla="*/ 7937500 w 7937500"/>
              <a:gd name="connsiteY17" fmla="*/ 940575 h 2411730"/>
              <a:gd name="connsiteX18" fmla="*/ 7937500 w 7937500"/>
              <a:gd name="connsiteY18" fmla="*/ 1447038 h 2411730"/>
              <a:gd name="connsiteX19" fmla="*/ 7937500 w 7937500"/>
              <a:gd name="connsiteY19" fmla="*/ 1953501 h 2411730"/>
              <a:gd name="connsiteX20" fmla="*/ 7937500 w 7937500"/>
              <a:gd name="connsiteY20" fmla="*/ 2411730 h 2411730"/>
              <a:gd name="connsiteX21" fmla="*/ 7211786 w 7937500"/>
              <a:gd name="connsiteY21" fmla="*/ 2411730 h 2411730"/>
              <a:gd name="connsiteX22" fmla="*/ 6724196 w 7937500"/>
              <a:gd name="connsiteY22" fmla="*/ 2411730 h 2411730"/>
              <a:gd name="connsiteX23" fmla="*/ 6236607 w 7937500"/>
              <a:gd name="connsiteY23" fmla="*/ 2411730 h 2411730"/>
              <a:gd name="connsiteX24" fmla="*/ 5590268 w 7937500"/>
              <a:gd name="connsiteY24" fmla="*/ 2411730 h 2411730"/>
              <a:gd name="connsiteX25" fmla="*/ 5023304 w 7937500"/>
              <a:gd name="connsiteY25" fmla="*/ 2411730 h 2411730"/>
              <a:gd name="connsiteX26" fmla="*/ 4297589 w 7937500"/>
              <a:gd name="connsiteY26" fmla="*/ 2411730 h 2411730"/>
              <a:gd name="connsiteX27" fmla="*/ 3968750 w 7937500"/>
              <a:gd name="connsiteY27" fmla="*/ 2411730 h 2411730"/>
              <a:gd name="connsiteX28" fmla="*/ 3243036 w 7937500"/>
              <a:gd name="connsiteY28" fmla="*/ 2411730 h 2411730"/>
              <a:gd name="connsiteX29" fmla="*/ 2834821 w 7937500"/>
              <a:gd name="connsiteY29" fmla="*/ 2411730 h 2411730"/>
              <a:gd name="connsiteX30" fmla="*/ 2109107 w 7937500"/>
              <a:gd name="connsiteY30" fmla="*/ 2411730 h 2411730"/>
              <a:gd name="connsiteX31" fmla="*/ 1462768 w 7937500"/>
              <a:gd name="connsiteY31" fmla="*/ 2411730 h 2411730"/>
              <a:gd name="connsiteX32" fmla="*/ 737054 w 7937500"/>
              <a:gd name="connsiteY32" fmla="*/ 2411730 h 2411730"/>
              <a:gd name="connsiteX33" fmla="*/ 0 w 7937500"/>
              <a:gd name="connsiteY33" fmla="*/ 2411730 h 2411730"/>
              <a:gd name="connsiteX34" fmla="*/ 0 w 7937500"/>
              <a:gd name="connsiteY34" fmla="*/ 1929384 h 2411730"/>
              <a:gd name="connsiteX35" fmla="*/ 0 w 7937500"/>
              <a:gd name="connsiteY35" fmla="*/ 1471155 h 2411730"/>
              <a:gd name="connsiteX36" fmla="*/ 0 w 7937500"/>
              <a:gd name="connsiteY36" fmla="*/ 964692 h 2411730"/>
              <a:gd name="connsiteX37" fmla="*/ 0 w 7937500"/>
              <a:gd name="connsiteY37" fmla="*/ 506463 h 2411730"/>
              <a:gd name="connsiteX38" fmla="*/ 0 w 7937500"/>
              <a:gd name="connsiteY38" fmla="*/ 0 h 241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7937500" h="2411730" fill="none" extrusionOk="0">
                <a:moveTo>
                  <a:pt x="0" y="0"/>
                </a:moveTo>
                <a:cubicBezTo>
                  <a:pt x="200061" y="-51645"/>
                  <a:pt x="364301" y="46094"/>
                  <a:pt x="487589" y="0"/>
                </a:cubicBezTo>
                <a:cubicBezTo>
                  <a:pt x="610877" y="-46094"/>
                  <a:pt x="806961" y="27785"/>
                  <a:pt x="895804" y="0"/>
                </a:cubicBezTo>
                <a:cubicBezTo>
                  <a:pt x="984648" y="-27785"/>
                  <a:pt x="1262984" y="68767"/>
                  <a:pt x="1621518" y="0"/>
                </a:cubicBezTo>
                <a:cubicBezTo>
                  <a:pt x="1980052" y="-68767"/>
                  <a:pt x="2064051" y="76445"/>
                  <a:pt x="2267857" y="0"/>
                </a:cubicBezTo>
                <a:cubicBezTo>
                  <a:pt x="2471663" y="-76445"/>
                  <a:pt x="2500090" y="3272"/>
                  <a:pt x="2676071" y="0"/>
                </a:cubicBezTo>
                <a:cubicBezTo>
                  <a:pt x="2852052" y="-3272"/>
                  <a:pt x="3017804" y="46006"/>
                  <a:pt x="3243036" y="0"/>
                </a:cubicBezTo>
                <a:cubicBezTo>
                  <a:pt x="3468269" y="-46006"/>
                  <a:pt x="3472846" y="32390"/>
                  <a:pt x="3571875" y="0"/>
                </a:cubicBezTo>
                <a:cubicBezTo>
                  <a:pt x="3670904" y="-32390"/>
                  <a:pt x="4036084" y="32178"/>
                  <a:pt x="4297589" y="0"/>
                </a:cubicBezTo>
                <a:cubicBezTo>
                  <a:pt x="4559094" y="-32178"/>
                  <a:pt x="4618090" y="10726"/>
                  <a:pt x="4785179" y="0"/>
                </a:cubicBezTo>
                <a:cubicBezTo>
                  <a:pt x="4952268" y="-10726"/>
                  <a:pt x="5264913" y="60856"/>
                  <a:pt x="5431518" y="0"/>
                </a:cubicBezTo>
                <a:cubicBezTo>
                  <a:pt x="5598123" y="-60856"/>
                  <a:pt x="5654206" y="15239"/>
                  <a:pt x="5839732" y="0"/>
                </a:cubicBezTo>
                <a:cubicBezTo>
                  <a:pt x="6025258" y="-15239"/>
                  <a:pt x="6309847" y="38547"/>
                  <a:pt x="6565446" y="0"/>
                </a:cubicBezTo>
                <a:cubicBezTo>
                  <a:pt x="6821045" y="-38547"/>
                  <a:pt x="6820463" y="32016"/>
                  <a:pt x="6894286" y="0"/>
                </a:cubicBezTo>
                <a:cubicBezTo>
                  <a:pt x="6968109" y="-32016"/>
                  <a:pt x="7187319" y="14863"/>
                  <a:pt x="7381875" y="0"/>
                </a:cubicBezTo>
                <a:cubicBezTo>
                  <a:pt x="7576431" y="-14863"/>
                  <a:pt x="7745176" y="35454"/>
                  <a:pt x="7937500" y="0"/>
                </a:cubicBezTo>
                <a:cubicBezTo>
                  <a:pt x="7939450" y="155698"/>
                  <a:pt x="7932248" y="327054"/>
                  <a:pt x="7937500" y="530581"/>
                </a:cubicBezTo>
                <a:cubicBezTo>
                  <a:pt x="7942752" y="734108"/>
                  <a:pt x="7897821" y="795504"/>
                  <a:pt x="7937500" y="940575"/>
                </a:cubicBezTo>
                <a:cubicBezTo>
                  <a:pt x="7977179" y="1085646"/>
                  <a:pt x="7921073" y="1306690"/>
                  <a:pt x="7937500" y="1447038"/>
                </a:cubicBezTo>
                <a:cubicBezTo>
                  <a:pt x="7953927" y="1587386"/>
                  <a:pt x="7930855" y="1822704"/>
                  <a:pt x="7937500" y="1953501"/>
                </a:cubicBezTo>
                <a:cubicBezTo>
                  <a:pt x="7944145" y="2084298"/>
                  <a:pt x="7890631" y="2250869"/>
                  <a:pt x="7937500" y="2411730"/>
                </a:cubicBezTo>
                <a:cubicBezTo>
                  <a:pt x="7686046" y="2452939"/>
                  <a:pt x="7375017" y="2399656"/>
                  <a:pt x="7211786" y="2411730"/>
                </a:cubicBezTo>
                <a:cubicBezTo>
                  <a:pt x="7048555" y="2423804"/>
                  <a:pt x="6957974" y="2378796"/>
                  <a:pt x="6724196" y="2411730"/>
                </a:cubicBezTo>
                <a:cubicBezTo>
                  <a:pt x="6490418" y="2444664"/>
                  <a:pt x="6353853" y="2368916"/>
                  <a:pt x="6236607" y="2411730"/>
                </a:cubicBezTo>
                <a:cubicBezTo>
                  <a:pt x="6119361" y="2454544"/>
                  <a:pt x="5859819" y="2359438"/>
                  <a:pt x="5590268" y="2411730"/>
                </a:cubicBezTo>
                <a:cubicBezTo>
                  <a:pt x="5320717" y="2464022"/>
                  <a:pt x="5253307" y="2388797"/>
                  <a:pt x="5023304" y="2411730"/>
                </a:cubicBezTo>
                <a:cubicBezTo>
                  <a:pt x="4793301" y="2434663"/>
                  <a:pt x="4624900" y="2334611"/>
                  <a:pt x="4297589" y="2411730"/>
                </a:cubicBezTo>
                <a:cubicBezTo>
                  <a:pt x="3970279" y="2488849"/>
                  <a:pt x="4077347" y="2401195"/>
                  <a:pt x="3968750" y="2411730"/>
                </a:cubicBezTo>
                <a:cubicBezTo>
                  <a:pt x="3860153" y="2422265"/>
                  <a:pt x="3464820" y="2369859"/>
                  <a:pt x="3243036" y="2411730"/>
                </a:cubicBezTo>
                <a:cubicBezTo>
                  <a:pt x="3021252" y="2453601"/>
                  <a:pt x="2941892" y="2378789"/>
                  <a:pt x="2834821" y="2411730"/>
                </a:cubicBezTo>
                <a:cubicBezTo>
                  <a:pt x="2727751" y="2444671"/>
                  <a:pt x="2297903" y="2348276"/>
                  <a:pt x="2109107" y="2411730"/>
                </a:cubicBezTo>
                <a:cubicBezTo>
                  <a:pt x="1920311" y="2475184"/>
                  <a:pt x="1722055" y="2381502"/>
                  <a:pt x="1462768" y="2411730"/>
                </a:cubicBezTo>
                <a:cubicBezTo>
                  <a:pt x="1203481" y="2441958"/>
                  <a:pt x="1079443" y="2386249"/>
                  <a:pt x="737054" y="2411730"/>
                </a:cubicBezTo>
                <a:cubicBezTo>
                  <a:pt x="394665" y="2437211"/>
                  <a:pt x="150647" y="2339891"/>
                  <a:pt x="0" y="2411730"/>
                </a:cubicBezTo>
                <a:cubicBezTo>
                  <a:pt x="-36284" y="2201764"/>
                  <a:pt x="23396" y="2063385"/>
                  <a:pt x="0" y="1929384"/>
                </a:cubicBezTo>
                <a:cubicBezTo>
                  <a:pt x="-23396" y="1795383"/>
                  <a:pt x="51427" y="1619614"/>
                  <a:pt x="0" y="1471155"/>
                </a:cubicBezTo>
                <a:cubicBezTo>
                  <a:pt x="-51427" y="1322696"/>
                  <a:pt x="28070" y="1163978"/>
                  <a:pt x="0" y="964692"/>
                </a:cubicBezTo>
                <a:cubicBezTo>
                  <a:pt x="-28070" y="765406"/>
                  <a:pt x="26305" y="680443"/>
                  <a:pt x="0" y="506463"/>
                </a:cubicBezTo>
                <a:cubicBezTo>
                  <a:pt x="-26305" y="332483"/>
                  <a:pt x="22468" y="155049"/>
                  <a:pt x="0" y="0"/>
                </a:cubicBezTo>
                <a:close/>
              </a:path>
              <a:path w="7937500" h="2411730" stroke="0" extrusionOk="0">
                <a:moveTo>
                  <a:pt x="0" y="0"/>
                </a:moveTo>
                <a:cubicBezTo>
                  <a:pt x="123740" y="-41737"/>
                  <a:pt x="338362" y="6883"/>
                  <a:pt x="487589" y="0"/>
                </a:cubicBezTo>
                <a:cubicBezTo>
                  <a:pt x="636816" y="-6883"/>
                  <a:pt x="876732" y="7323"/>
                  <a:pt x="1054554" y="0"/>
                </a:cubicBezTo>
                <a:cubicBezTo>
                  <a:pt x="1232377" y="-7323"/>
                  <a:pt x="1422174" y="24408"/>
                  <a:pt x="1780268" y="0"/>
                </a:cubicBezTo>
                <a:cubicBezTo>
                  <a:pt x="2138362" y="-24408"/>
                  <a:pt x="2236096" y="55346"/>
                  <a:pt x="2426607" y="0"/>
                </a:cubicBezTo>
                <a:cubicBezTo>
                  <a:pt x="2617118" y="-55346"/>
                  <a:pt x="2817821" y="51519"/>
                  <a:pt x="2993571" y="0"/>
                </a:cubicBezTo>
                <a:cubicBezTo>
                  <a:pt x="3169321" y="-51519"/>
                  <a:pt x="3422809" y="52274"/>
                  <a:pt x="3560536" y="0"/>
                </a:cubicBezTo>
                <a:cubicBezTo>
                  <a:pt x="3698263" y="-52274"/>
                  <a:pt x="4049963" y="18143"/>
                  <a:pt x="4286250" y="0"/>
                </a:cubicBezTo>
                <a:cubicBezTo>
                  <a:pt x="4522537" y="-18143"/>
                  <a:pt x="4787065" y="75384"/>
                  <a:pt x="5011964" y="0"/>
                </a:cubicBezTo>
                <a:cubicBezTo>
                  <a:pt x="5236863" y="-75384"/>
                  <a:pt x="5422402" y="12774"/>
                  <a:pt x="5578929" y="0"/>
                </a:cubicBezTo>
                <a:cubicBezTo>
                  <a:pt x="5735456" y="-12774"/>
                  <a:pt x="5949442" y="44364"/>
                  <a:pt x="6066518" y="0"/>
                </a:cubicBezTo>
                <a:cubicBezTo>
                  <a:pt x="6183594" y="-44364"/>
                  <a:pt x="6480874" y="9156"/>
                  <a:pt x="6712857" y="0"/>
                </a:cubicBezTo>
                <a:cubicBezTo>
                  <a:pt x="6944840" y="-9156"/>
                  <a:pt x="6933703" y="29394"/>
                  <a:pt x="7041696" y="0"/>
                </a:cubicBezTo>
                <a:cubicBezTo>
                  <a:pt x="7149689" y="-29394"/>
                  <a:pt x="7219294" y="3515"/>
                  <a:pt x="7370536" y="0"/>
                </a:cubicBezTo>
                <a:cubicBezTo>
                  <a:pt x="7521778" y="-3515"/>
                  <a:pt x="7672306" y="11918"/>
                  <a:pt x="7937500" y="0"/>
                </a:cubicBezTo>
                <a:cubicBezTo>
                  <a:pt x="7952316" y="161017"/>
                  <a:pt x="7891641" y="270663"/>
                  <a:pt x="7937500" y="434111"/>
                </a:cubicBezTo>
                <a:cubicBezTo>
                  <a:pt x="7983359" y="597559"/>
                  <a:pt x="7921979" y="736438"/>
                  <a:pt x="7937500" y="892340"/>
                </a:cubicBezTo>
                <a:cubicBezTo>
                  <a:pt x="7953021" y="1048242"/>
                  <a:pt x="7905634" y="1150854"/>
                  <a:pt x="7937500" y="1398803"/>
                </a:cubicBezTo>
                <a:cubicBezTo>
                  <a:pt x="7969366" y="1646752"/>
                  <a:pt x="7884527" y="1720298"/>
                  <a:pt x="7937500" y="1881149"/>
                </a:cubicBezTo>
                <a:cubicBezTo>
                  <a:pt x="7990473" y="2042000"/>
                  <a:pt x="7920274" y="2173154"/>
                  <a:pt x="7937500" y="2411730"/>
                </a:cubicBezTo>
                <a:cubicBezTo>
                  <a:pt x="7710814" y="2418388"/>
                  <a:pt x="7633564" y="2362749"/>
                  <a:pt x="7449911" y="2411730"/>
                </a:cubicBezTo>
                <a:cubicBezTo>
                  <a:pt x="7266258" y="2460711"/>
                  <a:pt x="7036422" y="2403034"/>
                  <a:pt x="6882946" y="2411730"/>
                </a:cubicBezTo>
                <a:cubicBezTo>
                  <a:pt x="6729470" y="2420426"/>
                  <a:pt x="6458258" y="2375865"/>
                  <a:pt x="6315982" y="2411730"/>
                </a:cubicBezTo>
                <a:cubicBezTo>
                  <a:pt x="6173706" y="2447595"/>
                  <a:pt x="6032013" y="2389440"/>
                  <a:pt x="5749018" y="2411730"/>
                </a:cubicBezTo>
                <a:cubicBezTo>
                  <a:pt x="5466023" y="2434020"/>
                  <a:pt x="5559032" y="2392259"/>
                  <a:pt x="5420179" y="2411730"/>
                </a:cubicBezTo>
                <a:cubicBezTo>
                  <a:pt x="5281326" y="2431201"/>
                  <a:pt x="5034157" y="2358290"/>
                  <a:pt x="4932589" y="2411730"/>
                </a:cubicBezTo>
                <a:cubicBezTo>
                  <a:pt x="4831021" y="2465170"/>
                  <a:pt x="4517271" y="2379707"/>
                  <a:pt x="4206875" y="2411730"/>
                </a:cubicBezTo>
                <a:cubicBezTo>
                  <a:pt x="3896479" y="2443753"/>
                  <a:pt x="3767953" y="2397574"/>
                  <a:pt x="3560536" y="2411730"/>
                </a:cubicBezTo>
                <a:cubicBezTo>
                  <a:pt x="3353119" y="2425886"/>
                  <a:pt x="3201573" y="2383400"/>
                  <a:pt x="3072946" y="2411730"/>
                </a:cubicBezTo>
                <a:cubicBezTo>
                  <a:pt x="2944319" y="2440060"/>
                  <a:pt x="2756131" y="2400025"/>
                  <a:pt x="2585357" y="2411730"/>
                </a:cubicBezTo>
                <a:cubicBezTo>
                  <a:pt x="2414583" y="2423435"/>
                  <a:pt x="2409448" y="2405159"/>
                  <a:pt x="2256518" y="2411730"/>
                </a:cubicBezTo>
                <a:cubicBezTo>
                  <a:pt x="2103588" y="2418301"/>
                  <a:pt x="2061450" y="2372318"/>
                  <a:pt x="1927679" y="2411730"/>
                </a:cubicBezTo>
                <a:cubicBezTo>
                  <a:pt x="1793908" y="2451142"/>
                  <a:pt x="1561878" y="2402827"/>
                  <a:pt x="1281339" y="2411730"/>
                </a:cubicBezTo>
                <a:cubicBezTo>
                  <a:pt x="1000800" y="2420633"/>
                  <a:pt x="970111" y="2371883"/>
                  <a:pt x="793750" y="2411730"/>
                </a:cubicBezTo>
                <a:cubicBezTo>
                  <a:pt x="617389" y="2451577"/>
                  <a:pt x="308592" y="2358653"/>
                  <a:pt x="0" y="2411730"/>
                </a:cubicBezTo>
                <a:cubicBezTo>
                  <a:pt x="-35590" y="2302369"/>
                  <a:pt x="9050" y="2107596"/>
                  <a:pt x="0" y="1881149"/>
                </a:cubicBezTo>
                <a:cubicBezTo>
                  <a:pt x="-9050" y="1654702"/>
                  <a:pt x="1433" y="1604203"/>
                  <a:pt x="0" y="1471155"/>
                </a:cubicBezTo>
                <a:cubicBezTo>
                  <a:pt x="-1433" y="1338107"/>
                  <a:pt x="23149" y="1217885"/>
                  <a:pt x="0" y="1012927"/>
                </a:cubicBezTo>
                <a:cubicBezTo>
                  <a:pt x="-23149" y="807969"/>
                  <a:pt x="25427" y="766968"/>
                  <a:pt x="0" y="530581"/>
                </a:cubicBezTo>
                <a:cubicBezTo>
                  <a:pt x="-25427" y="294194"/>
                  <a:pt x="27797" y="219895"/>
                  <a:pt x="0" y="0"/>
                </a:cubicBezTo>
                <a:close/>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solidFill>
              <a:schemeClr val="tx1"/>
            </a:solidFill>
            <a:extLst>
              <a:ext uri="{C807C97D-BFC1-408E-A445-0C87EB9F89A2}">
                <ask:lineSketchStyleProps xmlns:ask="http://schemas.microsoft.com/office/drawing/2018/sketchyshapes" sd="465922941">
                  <a:prstGeom prst="rect">
                    <a:avLst/>
                  </a:prstGeom>
                  <ask:type>
                    <ask:lineSketchScribble/>
                  </ask:type>
                </ask:lineSketchStyleProps>
              </a:ext>
            </a:extLst>
          </a:ln>
        </p:spPr>
        <p:txBody>
          <a:bodyPr vert="horz" wrap="square" lIns="0" tIns="12700" rIns="0" bIns="0" rtlCol="0">
            <a:spAutoFit/>
          </a:bodyPr>
          <a:lstStyle/>
          <a:p>
            <a:pPr marL="355600" marR="1407795" indent="-342900">
              <a:lnSpc>
                <a:spcPct val="100000"/>
              </a:lnSpc>
              <a:spcBef>
                <a:spcPts val="100"/>
              </a:spcBef>
              <a:buClr>
                <a:srgbClr val="8FC125"/>
              </a:buClr>
              <a:buSzPct val="80357"/>
              <a:buFont typeface="Symbol"/>
              <a:buChar char=""/>
              <a:tabLst>
                <a:tab pos="355600" algn="l"/>
              </a:tabLst>
            </a:pPr>
            <a:r>
              <a:rPr sz="2800" spc="-5" dirty="0">
                <a:solidFill>
                  <a:srgbClr val="3F3F3F"/>
                </a:solidFill>
                <a:latin typeface="Times New Roman"/>
                <a:cs typeface="Times New Roman"/>
              </a:rPr>
              <a:t>Such systems are also </a:t>
            </a:r>
            <a:r>
              <a:rPr sz="2800" dirty="0">
                <a:solidFill>
                  <a:srgbClr val="3F3F3F"/>
                </a:solidFill>
                <a:latin typeface="Times New Roman"/>
                <a:cs typeface="Times New Roman"/>
              </a:rPr>
              <a:t>highly </a:t>
            </a:r>
            <a:r>
              <a:rPr sz="2800" spc="-5" dirty="0">
                <a:solidFill>
                  <a:srgbClr val="3F3F3F"/>
                </a:solidFill>
                <a:latin typeface="Times New Roman"/>
                <a:cs typeface="Times New Roman"/>
              </a:rPr>
              <a:t>useful for law  </a:t>
            </a:r>
            <a:r>
              <a:rPr sz="2800" spc="-10" dirty="0">
                <a:solidFill>
                  <a:srgbClr val="3F3F3F"/>
                </a:solidFill>
                <a:latin typeface="Times New Roman"/>
                <a:cs typeface="Times New Roman"/>
              </a:rPr>
              <a:t>enforcement </a:t>
            </a:r>
            <a:r>
              <a:rPr sz="2800" spc="-5" dirty="0">
                <a:solidFill>
                  <a:srgbClr val="3F3F3F"/>
                </a:solidFill>
                <a:latin typeface="Times New Roman"/>
                <a:cs typeface="Times New Roman"/>
              </a:rPr>
              <a:t>and</a:t>
            </a:r>
            <a:r>
              <a:rPr sz="2800" dirty="0">
                <a:solidFill>
                  <a:srgbClr val="3F3F3F"/>
                </a:solidFill>
                <a:latin typeface="Times New Roman"/>
                <a:cs typeface="Times New Roman"/>
              </a:rPr>
              <a:t> </a:t>
            </a:r>
            <a:r>
              <a:rPr sz="2800" spc="-5" dirty="0">
                <a:solidFill>
                  <a:srgbClr val="3F3F3F"/>
                </a:solidFill>
                <a:latin typeface="Times New Roman"/>
                <a:cs typeface="Times New Roman"/>
              </a:rPr>
              <a:t>espionage</a:t>
            </a:r>
            <a:endParaRPr sz="2800" dirty="0">
              <a:latin typeface="Times New Roman"/>
              <a:cs typeface="Times New Roman"/>
            </a:endParaRPr>
          </a:p>
          <a:p>
            <a:pPr>
              <a:lnSpc>
                <a:spcPct val="100000"/>
              </a:lnSpc>
              <a:buClr>
                <a:srgbClr val="8FC125"/>
              </a:buClr>
              <a:buFont typeface="Symbol"/>
              <a:buChar char=""/>
            </a:pPr>
            <a:endParaRPr sz="3100" dirty="0">
              <a:latin typeface="Times New Roman"/>
              <a:cs typeface="Times New Roman"/>
            </a:endParaRPr>
          </a:p>
          <a:p>
            <a:pPr marL="355600" marR="5080" indent="-342900">
              <a:lnSpc>
                <a:spcPct val="100000"/>
              </a:lnSpc>
              <a:spcBef>
                <a:spcPts val="1795"/>
              </a:spcBef>
              <a:buClr>
                <a:srgbClr val="8FC125"/>
              </a:buClr>
              <a:buSzPct val="80357"/>
              <a:buFont typeface="Symbol"/>
              <a:buChar char=""/>
              <a:tabLst>
                <a:tab pos="355600" algn="l"/>
              </a:tabLst>
            </a:pPr>
            <a:r>
              <a:rPr sz="2800" spc="-5" dirty="0">
                <a:solidFill>
                  <a:srgbClr val="3F3F3F"/>
                </a:solidFill>
                <a:latin typeface="Times New Roman"/>
                <a:cs typeface="Times New Roman"/>
              </a:rPr>
              <a:t>Keystroke </a:t>
            </a:r>
            <a:r>
              <a:rPr sz="2800" dirty="0">
                <a:solidFill>
                  <a:srgbClr val="3F3F3F"/>
                </a:solidFill>
                <a:latin typeface="Times New Roman"/>
                <a:cs typeface="Times New Roman"/>
              </a:rPr>
              <a:t>logging </a:t>
            </a:r>
            <a:r>
              <a:rPr sz="2800" spc="-10" dirty="0">
                <a:solidFill>
                  <a:srgbClr val="3F3F3F"/>
                </a:solidFill>
                <a:latin typeface="Times New Roman"/>
                <a:cs typeface="Times New Roman"/>
              </a:rPr>
              <a:t>can </a:t>
            </a:r>
            <a:r>
              <a:rPr sz="2800" dirty="0">
                <a:solidFill>
                  <a:srgbClr val="3F3F3F"/>
                </a:solidFill>
                <a:latin typeface="Times New Roman"/>
                <a:cs typeface="Times New Roman"/>
              </a:rPr>
              <a:t>be </a:t>
            </a:r>
            <a:r>
              <a:rPr sz="2800" spc="-5" dirty="0">
                <a:solidFill>
                  <a:srgbClr val="3F3F3F"/>
                </a:solidFill>
                <a:latin typeface="Times New Roman"/>
                <a:cs typeface="Times New Roman"/>
              </a:rPr>
              <a:t>achieved </a:t>
            </a:r>
            <a:r>
              <a:rPr sz="2800" dirty="0">
                <a:solidFill>
                  <a:srgbClr val="3F3F3F"/>
                </a:solidFill>
                <a:latin typeface="Times New Roman"/>
                <a:cs typeface="Times New Roman"/>
              </a:rPr>
              <a:t>by both </a:t>
            </a:r>
            <a:r>
              <a:rPr sz="2800" spc="-5" dirty="0">
                <a:solidFill>
                  <a:srgbClr val="3F3F3F"/>
                </a:solidFill>
                <a:latin typeface="Times New Roman"/>
                <a:cs typeface="Times New Roman"/>
              </a:rPr>
              <a:t>hardware  and </a:t>
            </a:r>
            <a:r>
              <a:rPr sz="2800" spc="-10" dirty="0">
                <a:solidFill>
                  <a:srgbClr val="3F3F3F"/>
                </a:solidFill>
                <a:latin typeface="Times New Roman"/>
                <a:cs typeface="Times New Roman"/>
              </a:rPr>
              <a:t>software</a:t>
            </a:r>
            <a:r>
              <a:rPr sz="2800" spc="-5" dirty="0">
                <a:solidFill>
                  <a:srgbClr val="3F3F3F"/>
                </a:solidFill>
                <a:latin typeface="Times New Roman"/>
                <a:cs typeface="Times New Roman"/>
              </a:rPr>
              <a:t> </a:t>
            </a:r>
            <a:r>
              <a:rPr sz="2800" spc="-10" dirty="0">
                <a:solidFill>
                  <a:srgbClr val="3F3F3F"/>
                </a:solidFill>
                <a:latin typeface="Times New Roman"/>
                <a:cs typeface="Times New Roman"/>
              </a:rPr>
              <a:t>means.</a:t>
            </a:r>
            <a:endParaRPr sz="2800" dirty="0">
              <a:latin typeface="Times New Roman"/>
              <a:cs typeface="Times New Roman"/>
            </a:endParaRPr>
          </a:p>
        </p:txBody>
      </p:sp>
      <p:sp>
        <p:nvSpPr>
          <p:cNvPr id="4" name="Slide Number Placeholder 3">
            <a:extLst>
              <a:ext uri="{FF2B5EF4-FFF2-40B4-BE49-F238E27FC236}">
                <a16:creationId xmlns:a16="http://schemas.microsoft.com/office/drawing/2014/main" id="{877F20E8-1005-4C0E-A15D-8F64E3DE008C}"/>
              </a:ext>
            </a:extLst>
          </p:cNvPr>
          <p:cNvSpPr>
            <a:spLocks noGrp="1"/>
          </p:cNvSpPr>
          <p:nvPr>
            <p:ph type="sldNum" sz="quarter" idx="7"/>
          </p:nvPr>
        </p:nvSpPr>
        <p:spPr/>
        <p:txBody>
          <a:bodyPr/>
          <a:lstStyle/>
          <a:p>
            <a:fld id="{B6F15528-21DE-4FAA-801E-634DDDAF4B2B}" type="slidenum">
              <a:rPr lang="en-IN" smtClean="0"/>
              <a:t>12</a:t>
            </a:fld>
            <a:endParaRPr lang="en-IN"/>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8340" y="2066290"/>
            <a:ext cx="6779260" cy="1874872"/>
          </a:xfrm>
          <a:prstGeom prst="rect">
            <a:avLst/>
          </a:prstGeom>
        </p:spPr>
        <p:txBody>
          <a:bodyPr vert="horz" wrap="square" lIns="0" tIns="139700" rIns="0" bIns="0" rtlCol="0">
            <a:spAutoFit/>
          </a:bodyPr>
          <a:lstStyle/>
          <a:p>
            <a:pPr marL="443230" indent="-430530">
              <a:lnSpc>
                <a:spcPct val="100000"/>
              </a:lnSpc>
              <a:spcBef>
                <a:spcPts val="1100"/>
              </a:spcBef>
              <a:buClr>
                <a:srgbClr val="8FC125"/>
              </a:buClr>
              <a:buSzPct val="80357"/>
              <a:buFont typeface="Symbol"/>
              <a:buChar char=""/>
              <a:tabLst>
                <a:tab pos="442595" algn="l"/>
                <a:tab pos="443230" algn="l"/>
                <a:tab pos="3813175" algn="l"/>
              </a:tabLst>
            </a:pPr>
            <a:r>
              <a:rPr sz="3200" spc="-5" dirty="0">
                <a:solidFill>
                  <a:srgbClr val="3F3F3F"/>
                </a:solidFill>
                <a:latin typeface="Times New Roman"/>
                <a:cs typeface="Times New Roman"/>
              </a:rPr>
              <a:t>There are </a:t>
            </a:r>
            <a:r>
              <a:rPr sz="3200" spc="-5" dirty="0">
                <a:solidFill>
                  <a:srgbClr val="3F3F3F"/>
                </a:solidFill>
                <a:highlight>
                  <a:srgbClr val="FFFF00"/>
                </a:highlight>
                <a:latin typeface="Times New Roman"/>
                <a:cs typeface="Times New Roman"/>
              </a:rPr>
              <a:t>two</a:t>
            </a:r>
            <a:r>
              <a:rPr sz="3200" spc="-15" dirty="0">
                <a:solidFill>
                  <a:srgbClr val="3F3F3F"/>
                </a:solidFill>
                <a:highlight>
                  <a:srgbClr val="FFFF00"/>
                </a:highlight>
                <a:latin typeface="Times New Roman"/>
                <a:cs typeface="Times New Roman"/>
              </a:rPr>
              <a:t> </a:t>
            </a:r>
            <a:r>
              <a:rPr sz="3200" dirty="0">
                <a:solidFill>
                  <a:srgbClr val="3F3F3F"/>
                </a:solidFill>
                <a:highlight>
                  <a:srgbClr val="FFFF00"/>
                </a:highlight>
                <a:latin typeface="Times New Roman"/>
                <a:cs typeface="Times New Roman"/>
              </a:rPr>
              <a:t>types</a:t>
            </a:r>
            <a:r>
              <a:rPr sz="3200" spc="5" dirty="0">
                <a:solidFill>
                  <a:srgbClr val="3F3F3F"/>
                </a:solidFill>
                <a:highlight>
                  <a:srgbClr val="FFFF00"/>
                </a:highlight>
                <a:latin typeface="Times New Roman"/>
                <a:cs typeface="Times New Roman"/>
              </a:rPr>
              <a:t> </a:t>
            </a:r>
            <a:r>
              <a:rPr sz="3200" dirty="0">
                <a:solidFill>
                  <a:srgbClr val="3F3F3F"/>
                </a:solidFill>
                <a:highlight>
                  <a:srgbClr val="FFFF00"/>
                </a:highlight>
                <a:latin typeface="Times New Roman"/>
                <a:cs typeface="Times New Roman"/>
              </a:rPr>
              <a:t>of</a:t>
            </a:r>
            <a:r>
              <a:rPr sz="3200" dirty="0">
                <a:solidFill>
                  <a:srgbClr val="3F3F3F"/>
                </a:solidFill>
                <a:latin typeface="Times New Roman"/>
                <a:cs typeface="Times New Roman"/>
              </a:rPr>
              <a:t>	keyloggers</a:t>
            </a:r>
            <a:r>
              <a:rPr sz="3200" spc="-85" dirty="0">
                <a:solidFill>
                  <a:srgbClr val="3F3F3F"/>
                </a:solidFill>
                <a:latin typeface="Times New Roman"/>
                <a:cs typeface="Times New Roman"/>
              </a:rPr>
              <a:t> </a:t>
            </a:r>
            <a:r>
              <a:rPr sz="3200" dirty="0">
                <a:solidFill>
                  <a:srgbClr val="3F3F3F"/>
                </a:solidFill>
                <a:latin typeface="Times New Roman"/>
                <a:cs typeface="Times New Roman"/>
              </a:rPr>
              <a:t>:</a:t>
            </a:r>
            <a:endParaRPr sz="3200" dirty="0">
              <a:latin typeface="Times New Roman"/>
              <a:cs typeface="Times New Roman"/>
            </a:endParaRPr>
          </a:p>
          <a:p>
            <a:pPr marL="1163320" lvl="1" indent="-355600">
              <a:lnSpc>
                <a:spcPct val="100000"/>
              </a:lnSpc>
              <a:spcBef>
                <a:spcPts val="1000"/>
              </a:spcBef>
              <a:buAutoNum type="arabicPeriod"/>
              <a:tabLst>
                <a:tab pos="1163320" algn="l"/>
              </a:tabLst>
            </a:pPr>
            <a:r>
              <a:rPr sz="3200" b="1" dirty="0">
                <a:ln w="0"/>
                <a:effectLst>
                  <a:outerShdw blurRad="38100" dist="19050" dir="2700000" algn="tl" rotWithShape="0">
                    <a:schemeClr val="dk1">
                      <a:alpha val="40000"/>
                    </a:schemeClr>
                  </a:outerShdw>
                </a:effectLst>
                <a:latin typeface="Times New Roman"/>
                <a:cs typeface="Times New Roman"/>
              </a:rPr>
              <a:t>Hardware Keylogger</a:t>
            </a:r>
          </a:p>
          <a:p>
            <a:pPr marL="1163320" lvl="1" indent="-355600">
              <a:lnSpc>
                <a:spcPct val="100000"/>
              </a:lnSpc>
              <a:spcBef>
                <a:spcPts val="1000"/>
              </a:spcBef>
              <a:buAutoNum type="arabicPeriod"/>
              <a:tabLst>
                <a:tab pos="1163320" algn="l"/>
              </a:tabLst>
            </a:pPr>
            <a:r>
              <a:rPr sz="3200" b="1" dirty="0">
                <a:ln w="0"/>
                <a:effectLst>
                  <a:outerShdw blurRad="38100" dist="19050" dir="2700000" algn="tl" rotWithShape="0">
                    <a:schemeClr val="dk1">
                      <a:alpha val="40000"/>
                    </a:schemeClr>
                  </a:outerShdw>
                </a:effectLst>
                <a:latin typeface="Times New Roman"/>
                <a:cs typeface="Times New Roman"/>
              </a:rPr>
              <a:t>Software Keylogger</a:t>
            </a:r>
          </a:p>
        </p:txBody>
      </p:sp>
      <p:sp>
        <p:nvSpPr>
          <p:cNvPr id="3" name="Slide Number Placeholder 2">
            <a:extLst>
              <a:ext uri="{FF2B5EF4-FFF2-40B4-BE49-F238E27FC236}">
                <a16:creationId xmlns:a16="http://schemas.microsoft.com/office/drawing/2014/main" id="{0E0689D6-C66A-4083-BE46-0D94BCD91EFB}"/>
              </a:ext>
            </a:extLst>
          </p:cNvPr>
          <p:cNvSpPr>
            <a:spLocks noGrp="1"/>
          </p:cNvSpPr>
          <p:nvPr>
            <p:ph type="sldNum" sz="quarter" idx="7"/>
          </p:nvPr>
        </p:nvSpPr>
        <p:spPr/>
        <p:txBody>
          <a:bodyPr/>
          <a:lstStyle/>
          <a:p>
            <a:fld id="{B6F15528-21DE-4FAA-801E-634DDDAF4B2B}" type="slidenum">
              <a:rPr lang="en-IN" smtClean="0"/>
              <a:t>13</a:t>
            </a:fld>
            <a:endParaRPr lang="en-IN"/>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09800" y="2362200"/>
            <a:ext cx="6779260" cy="1874872"/>
          </a:xfrm>
          <a:prstGeom prst="rect">
            <a:avLst/>
          </a:prstGeom>
        </p:spPr>
        <p:style>
          <a:lnRef idx="3">
            <a:schemeClr val="lt1"/>
          </a:lnRef>
          <a:fillRef idx="1">
            <a:schemeClr val="accent5"/>
          </a:fillRef>
          <a:effectRef idx="1">
            <a:schemeClr val="accent5"/>
          </a:effectRef>
          <a:fontRef idx="minor">
            <a:schemeClr val="lt1"/>
          </a:fontRef>
        </p:style>
        <p:txBody>
          <a:bodyPr vert="horz" wrap="square" lIns="0" tIns="139700" rIns="0" bIns="0" rtlCol="0">
            <a:spAutoFit/>
          </a:bodyPr>
          <a:lstStyle/>
          <a:p>
            <a:pPr marL="443230" indent="-430530">
              <a:lnSpc>
                <a:spcPct val="100000"/>
              </a:lnSpc>
              <a:spcBef>
                <a:spcPts val="1100"/>
              </a:spcBef>
              <a:buClr>
                <a:srgbClr val="8FC125"/>
              </a:buClr>
              <a:buSzPct val="80357"/>
              <a:buFont typeface="Symbol"/>
              <a:buChar char=""/>
              <a:tabLst>
                <a:tab pos="442595" algn="l"/>
                <a:tab pos="443230" algn="l"/>
                <a:tab pos="3813175" algn="l"/>
              </a:tabLst>
            </a:pPr>
            <a:r>
              <a:rPr sz="3200" spc="-5" dirty="0">
                <a:latin typeface="Times New Roman"/>
                <a:cs typeface="Times New Roman"/>
              </a:rPr>
              <a:t>There are two</a:t>
            </a:r>
            <a:r>
              <a:rPr sz="3200" spc="-15" dirty="0">
                <a:latin typeface="Times New Roman"/>
                <a:cs typeface="Times New Roman"/>
              </a:rPr>
              <a:t> </a:t>
            </a:r>
            <a:r>
              <a:rPr sz="3200" dirty="0">
                <a:latin typeface="Times New Roman"/>
                <a:cs typeface="Times New Roman"/>
              </a:rPr>
              <a:t>types</a:t>
            </a:r>
            <a:r>
              <a:rPr sz="3200" spc="5" dirty="0">
                <a:latin typeface="Times New Roman"/>
                <a:cs typeface="Times New Roman"/>
              </a:rPr>
              <a:t> </a:t>
            </a:r>
            <a:r>
              <a:rPr sz="3200" dirty="0">
                <a:latin typeface="Times New Roman"/>
                <a:cs typeface="Times New Roman"/>
              </a:rPr>
              <a:t>of	keyloggers</a:t>
            </a:r>
            <a:r>
              <a:rPr sz="3200" spc="-85" dirty="0">
                <a:latin typeface="Times New Roman"/>
                <a:cs typeface="Times New Roman"/>
              </a:rPr>
              <a:t> </a:t>
            </a:r>
            <a:r>
              <a:rPr sz="3200" dirty="0">
                <a:latin typeface="Times New Roman"/>
                <a:cs typeface="Times New Roman"/>
              </a:rPr>
              <a:t>:</a:t>
            </a:r>
          </a:p>
          <a:p>
            <a:pPr marL="1163320" lvl="1" indent="-355600">
              <a:lnSpc>
                <a:spcPct val="100000"/>
              </a:lnSpc>
              <a:spcBef>
                <a:spcPts val="1000"/>
              </a:spcBef>
              <a:buAutoNum type="arabicPeriod"/>
              <a:tabLst>
                <a:tab pos="1163320" algn="l"/>
              </a:tabLst>
            </a:pPr>
            <a:r>
              <a:rPr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a:cs typeface="Times New Roman"/>
              </a:rPr>
              <a:t>Hardware Keylogger</a:t>
            </a:r>
          </a:p>
          <a:p>
            <a:pPr marL="1163320" lvl="1" indent="-355600">
              <a:lnSpc>
                <a:spcPct val="100000"/>
              </a:lnSpc>
              <a:spcBef>
                <a:spcPts val="1000"/>
              </a:spcBef>
              <a:buAutoNum type="arabicPeriod"/>
              <a:tabLst>
                <a:tab pos="1163320" algn="l"/>
              </a:tabLst>
            </a:pPr>
            <a:r>
              <a:rPr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a:cs typeface="Times New Roman"/>
              </a:rPr>
              <a:t>Software Keylogger</a:t>
            </a:r>
          </a:p>
        </p:txBody>
      </p:sp>
      <p:sp>
        <p:nvSpPr>
          <p:cNvPr id="5" name="Slide Number Placeholder 4">
            <a:extLst>
              <a:ext uri="{FF2B5EF4-FFF2-40B4-BE49-F238E27FC236}">
                <a16:creationId xmlns:a16="http://schemas.microsoft.com/office/drawing/2014/main" id="{60DB9473-78DA-41EE-8648-53E5EB1D1429}"/>
              </a:ext>
            </a:extLst>
          </p:cNvPr>
          <p:cNvSpPr>
            <a:spLocks noGrp="1"/>
          </p:cNvSpPr>
          <p:nvPr>
            <p:ph type="sldNum" sz="quarter" idx="12"/>
          </p:nvPr>
        </p:nvSpPr>
        <p:spPr/>
        <p:txBody>
          <a:bodyPr/>
          <a:lstStyle/>
          <a:p>
            <a:fld id="{0E405565-2238-423B-94E5-F7F2C53F0CF2}" type="slidenum">
              <a:rPr lang="en-IN" smtClean="0"/>
              <a:t>14</a:t>
            </a:fld>
            <a:endParaRPr lang="en-IN"/>
          </a:p>
        </p:txBody>
      </p:sp>
    </p:spTree>
    <p:extLst>
      <p:ext uri="{BB962C8B-B14F-4D97-AF65-F5344CB8AC3E}">
        <p14:creationId xmlns:p14="http://schemas.microsoft.com/office/powerpoint/2010/main" val="360082214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6BBA8227-FEE3-4345-90EB-1873EF4D8D23}"/>
              </a:ext>
            </a:extLst>
          </p:cNvPr>
          <p:cNvSpPr txBox="1">
            <a:spLocks/>
          </p:cNvSpPr>
          <p:nvPr/>
        </p:nvSpPr>
        <p:spPr>
          <a:xfrm>
            <a:off x="688340" y="642620"/>
            <a:ext cx="5898515" cy="574040"/>
          </a:xfrm>
          <a:prstGeom prst="rect">
            <a:avLst/>
          </a:prstGeom>
        </p:spPr>
        <p:txBody>
          <a:bodyPr vert="horz" wrap="square" lIns="0" tIns="12700" rIns="0" bIns="0" rtlCol="0">
            <a:spAutoFit/>
          </a:bodyPr>
          <a:lstStyle>
            <a:lvl1pPr>
              <a:defRPr>
                <a:latin typeface="+mj-lt"/>
                <a:ea typeface="+mj-ea"/>
                <a:cs typeface="+mj-cs"/>
              </a:defRPr>
            </a:lvl1pPr>
          </a:lstStyle>
          <a:p>
            <a:pPr marL="12700">
              <a:spcBef>
                <a:spcPts val="100"/>
              </a:spcBef>
            </a:pPr>
            <a:r>
              <a:rPr lang="en-IN" sz="3600" b="1" spc="-10" dirty="0">
                <a:solidFill>
                  <a:srgbClr val="8FC125"/>
                </a:solidFill>
                <a:latin typeface="Times New Roman"/>
                <a:cs typeface="Times New Roman"/>
              </a:rPr>
              <a:t>HARDWARE KEYLOGGER</a:t>
            </a:r>
          </a:p>
        </p:txBody>
      </p:sp>
      <p:sp>
        <p:nvSpPr>
          <p:cNvPr id="5" name="object 6">
            <a:extLst>
              <a:ext uri="{FF2B5EF4-FFF2-40B4-BE49-F238E27FC236}">
                <a16:creationId xmlns:a16="http://schemas.microsoft.com/office/drawing/2014/main" id="{37D926C9-2194-49EC-BCBC-DD8A991904EE}"/>
              </a:ext>
            </a:extLst>
          </p:cNvPr>
          <p:cNvSpPr txBox="1"/>
          <p:nvPr/>
        </p:nvSpPr>
        <p:spPr>
          <a:xfrm>
            <a:off x="859154" y="2121199"/>
            <a:ext cx="7425691" cy="3299493"/>
          </a:xfrm>
          <a:custGeom>
            <a:avLst/>
            <a:gdLst>
              <a:gd name="connsiteX0" fmla="*/ 0 w 7425691"/>
              <a:gd name="connsiteY0" fmla="*/ 0 h 3299493"/>
              <a:gd name="connsiteX1" fmla="*/ 348436 w 7425691"/>
              <a:gd name="connsiteY1" fmla="*/ 0 h 3299493"/>
              <a:gd name="connsiteX2" fmla="*/ 771129 w 7425691"/>
              <a:gd name="connsiteY2" fmla="*/ 0 h 3299493"/>
              <a:gd name="connsiteX3" fmla="*/ 1490850 w 7425691"/>
              <a:gd name="connsiteY3" fmla="*/ 0 h 3299493"/>
              <a:gd name="connsiteX4" fmla="*/ 1913543 w 7425691"/>
              <a:gd name="connsiteY4" fmla="*/ 0 h 3299493"/>
              <a:gd name="connsiteX5" fmla="*/ 2261980 w 7425691"/>
              <a:gd name="connsiteY5" fmla="*/ 0 h 3299493"/>
              <a:gd name="connsiteX6" fmla="*/ 2981701 w 7425691"/>
              <a:gd name="connsiteY6" fmla="*/ 0 h 3299493"/>
              <a:gd name="connsiteX7" fmla="*/ 3627164 w 7425691"/>
              <a:gd name="connsiteY7" fmla="*/ 0 h 3299493"/>
              <a:gd name="connsiteX8" fmla="*/ 4198371 w 7425691"/>
              <a:gd name="connsiteY8" fmla="*/ 0 h 3299493"/>
              <a:gd name="connsiteX9" fmla="*/ 4769578 w 7425691"/>
              <a:gd name="connsiteY9" fmla="*/ 0 h 3299493"/>
              <a:gd name="connsiteX10" fmla="*/ 5415042 w 7425691"/>
              <a:gd name="connsiteY10" fmla="*/ 0 h 3299493"/>
              <a:gd name="connsiteX11" fmla="*/ 5986249 w 7425691"/>
              <a:gd name="connsiteY11" fmla="*/ 0 h 3299493"/>
              <a:gd name="connsiteX12" fmla="*/ 6483199 w 7425691"/>
              <a:gd name="connsiteY12" fmla="*/ 0 h 3299493"/>
              <a:gd name="connsiteX13" fmla="*/ 7425691 w 7425691"/>
              <a:gd name="connsiteY13" fmla="*/ 0 h 3299493"/>
              <a:gd name="connsiteX14" fmla="*/ 7425691 w 7425691"/>
              <a:gd name="connsiteY14" fmla="*/ 549916 h 3299493"/>
              <a:gd name="connsiteX15" fmla="*/ 7425691 w 7425691"/>
              <a:gd name="connsiteY15" fmla="*/ 1132826 h 3299493"/>
              <a:gd name="connsiteX16" fmla="*/ 7425691 w 7425691"/>
              <a:gd name="connsiteY16" fmla="*/ 1715736 h 3299493"/>
              <a:gd name="connsiteX17" fmla="*/ 7425691 w 7425691"/>
              <a:gd name="connsiteY17" fmla="*/ 2265652 h 3299493"/>
              <a:gd name="connsiteX18" fmla="*/ 7425691 w 7425691"/>
              <a:gd name="connsiteY18" fmla="*/ 2815567 h 3299493"/>
              <a:gd name="connsiteX19" fmla="*/ 7425691 w 7425691"/>
              <a:gd name="connsiteY19" fmla="*/ 3299493 h 3299493"/>
              <a:gd name="connsiteX20" fmla="*/ 7077255 w 7425691"/>
              <a:gd name="connsiteY20" fmla="*/ 3299493 h 3299493"/>
              <a:gd name="connsiteX21" fmla="*/ 6506048 w 7425691"/>
              <a:gd name="connsiteY21" fmla="*/ 3299493 h 3299493"/>
              <a:gd name="connsiteX22" fmla="*/ 6009098 w 7425691"/>
              <a:gd name="connsiteY22" fmla="*/ 3299493 h 3299493"/>
              <a:gd name="connsiteX23" fmla="*/ 5660661 w 7425691"/>
              <a:gd name="connsiteY23" fmla="*/ 3299493 h 3299493"/>
              <a:gd name="connsiteX24" fmla="*/ 5015197 w 7425691"/>
              <a:gd name="connsiteY24" fmla="*/ 3299493 h 3299493"/>
              <a:gd name="connsiteX25" fmla="*/ 4666761 w 7425691"/>
              <a:gd name="connsiteY25" fmla="*/ 3299493 h 3299493"/>
              <a:gd name="connsiteX26" fmla="*/ 3947040 w 7425691"/>
              <a:gd name="connsiteY26" fmla="*/ 3299493 h 3299493"/>
              <a:gd name="connsiteX27" fmla="*/ 3227320 w 7425691"/>
              <a:gd name="connsiteY27" fmla="*/ 3299493 h 3299493"/>
              <a:gd name="connsiteX28" fmla="*/ 2804626 w 7425691"/>
              <a:gd name="connsiteY28" fmla="*/ 3299493 h 3299493"/>
              <a:gd name="connsiteX29" fmla="*/ 2456190 w 7425691"/>
              <a:gd name="connsiteY29" fmla="*/ 3299493 h 3299493"/>
              <a:gd name="connsiteX30" fmla="*/ 2107754 w 7425691"/>
              <a:gd name="connsiteY30" fmla="*/ 3299493 h 3299493"/>
              <a:gd name="connsiteX31" fmla="*/ 1536547 w 7425691"/>
              <a:gd name="connsiteY31" fmla="*/ 3299493 h 3299493"/>
              <a:gd name="connsiteX32" fmla="*/ 965340 w 7425691"/>
              <a:gd name="connsiteY32" fmla="*/ 3299493 h 3299493"/>
              <a:gd name="connsiteX33" fmla="*/ 542647 w 7425691"/>
              <a:gd name="connsiteY33" fmla="*/ 3299493 h 3299493"/>
              <a:gd name="connsiteX34" fmla="*/ 0 w 7425691"/>
              <a:gd name="connsiteY34" fmla="*/ 3299493 h 3299493"/>
              <a:gd name="connsiteX35" fmla="*/ 0 w 7425691"/>
              <a:gd name="connsiteY35" fmla="*/ 2848562 h 3299493"/>
              <a:gd name="connsiteX36" fmla="*/ 0 w 7425691"/>
              <a:gd name="connsiteY36" fmla="*/ 2397632 h 3299493"/>
              <a:gd name="connsiteX37" fmla="*/ 0 w 7425691"/>
              <a:gd name="connsiteY37" fmla="*/ 1781726 h 3299493"/>
              <a:gd name="connsiteX38" fmla="*/ 0 w 7425691"/>
              <a:gd name="connsiteY38" fmla="*/ 1198816 h 3299493"/>
              <a:gd name="connsiteX39" fmla="*/ 0 w 7425691"/>
              <a:gd name="connsiteY39" fmla="*/ 615905 h 3299493"/>
              <a:gd name="connsiteX40" fmla="*/ 0 w 7425691"/>
              <a:gd name="connsiteY40" fmla="*/ 0 h 3299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425691" h="3299493" fill="none" extrusionOk="0">
                <a:moveTo>
                  <a:pt x="0" y="0"/>
                </a:moveTo>
                <a:cubicBezTo>
                  <a:pt x="76293" y="-36098"/>
                  <a:pt x="273092" y="6077"/>
                  <a:pt x="348436" y="0"/>
                </a:cubicBezTo>
                <a:cubicBezTo>
                  <a:pt x="423780" y="-6077"/>
                  <a:pt x="668288" y="43357"/>
                  <a:pt x="771129" y="0"/>
                </a:cubicBezTo>
                <a:cubicBezTo>
                  <a:pt x="873970" y="-43357"/>
                  <a:pt x="1268211" y="12194"/>
                  <a:pt x="1490850" y="0"/>
                </a:cubicBezTo>
                <a:cubicBezTo>
                  <a:pt x="1713489" y="-12194"/>
                  <a:pt x="1810530" y="34997"/>
                  <a:pt x="1913543" y="0"/>
                </a:cubicBezTo>
                <a:cubicBezTo>
                  <a:pt x="2016556" y="-34997"/>
                  <a:pt x="2145325" y="34767"/>
                  <a:pt x="2261980" y="0"/>
                </a:cubicBezTo>
                <a:cubicBezTo>
                  <a:pt x="2378635" y="-34767"/>
                  <a:pt x="2627317" y="80112"/>
                  <a:pt x="2981701" y="0"/>
                </a:cubicBezTo>
                <a:cubicBezTo>
                  <a:pt x="3336085" y="-80112"/>
                  <a:pt x="3322036" y="66522"/>
                  <a:pt x="3627164" y="0"/>
                </a:cubicBezTo>
                <a:cubicBezTo>
                  <a:pt x="3932292" y="-66522"/>
                  <a:pt x="3960269" y="33283"/>
                  <a:pt x="4198371" y="0"/>
                </a:cubicBezTo>
                <a:cubicBezTo>
                  <a:pt x="4436473" y="-33283"/>
                  <a:pt x="4513201" y="2409"/>
                  <a:pt x="4769578" y="0"/>
                </a:cubicBezTo>
                <a:cubicBezTo>
                  <a:pt x="5025955" y="-2409"/>
                  <a:pt x="5283184" y="12995"/>
                  <a:pt x="5415042" y="0"/>
                </a:cubicBezTo>
                <a:cubicBezTo>
                  <a:pt x="5546900" y="-12995"/>
                  <a:pt x="5865014" y="47892"/>
                  <a:pt x="5986249" y="0"/>
                </a:cubicBezTo>
                <a:cubicBezTo>
                  <a:pt x="6107484" y="-47892"/>
                  <a:pt x="6258940" y="23420"/>
                  <a:pt x="6483199" y="0"/>
                </a:cubicBezTo>
                <a:cubicBezTo>
                  <a:pt x="6707458" y="-23420"/>
                  <a:pt x="7099585" y="7180"/>
                  <a:pt x="7425691" y="0"/>
                </a:cubicBezTo>
                <a:cubicBezTo>
                  <a:pt x="7426389" y="258778"/>
                  <a:pt x="7385490" y="339644"/>
                  <a:pt x="7425691" y="549916"/>
                </a:cubicBezTo>
                <a:cubicBezTo>
                  <a:pt x="7465892" y="760188"/>
                  <a:pt x="7397895" y="846613"/>
                  <a:pt x="7425691" y="1132826"/>
                </a:cubicBezTo>
                <a:cubicBezTo>
                  <a:pt x="7453487" y="1419039"/>
                  <a:pt x="7416672" y="1526306"/>
                  <a:pt x="7425691" y="1715736"/>
                </a:cubicBezTo>
                <a:cubicBezTo>
                  <a:pt x="7434710" y="1905166"/>
                  <a:pt x="7373270" y="2076909"/>
                  <a:pt x="7425691" y="2265652"/>
                </a:cubicBezTo>
                <a:cubicBezTo>
                  <a:pt x="7478112" y="2454395"/>
                  <a:pt x="7382883" y="2674252"/>
                  <a:pt x="7425691" y="2815567"/>
                </a:cubicBezTo>
                <a:cubicBezTo>
                  <a:pt x="7468499" y="2956883"/>
                  <a:pt x="7417729" y="3132316"/>
                  <a:pt x="7425691" y="3299493"/>
                </a:cubicBezTo>
                <a:cubicBezTo>
                  <a:pt x="7344721" y="3314699"/>
                  <a:pt x="7204640" y="3262669"/>
                  <a:pt x="7077255" y="3299493"/>
                </a:cubicBezTo>
                <a:cubicBezTo>
                  <a:pt x="6949870" y="3336317"/>
                  <a:pt x="6676288" y="3255714"/>
                  <a:pt x="6506048" y="3299493"/>
                </a:cubicBezTo>
                <a:cubicBezTo>
                  <a:pt x="6335808" y="3343272"/>
                  <a:pt x="6204300" y="3249677"/>
                  <a:pt x="6009098" y="3299493"/>
                </a:cubicBezTo>
                <a:cubicBezTo>
                  <a:pt x="5813896" y="3349309"/>
                  <a:pt x="5750222" y="3260564"/>
                  <a:pt x="5660661" y="3299493"/>
                </a:cubicBezTo>
                <a:cubicBezTo>
                  <a:pt x="5571100" y="3338422"/>
                  <a:pt x="5206936" y="3292323"/>
                  <a:pt x="5015197" y="3299493"/>
                </a:cubicBezTo>
                <a:cubicBezTo>
                  <a:pt x="4823458" y="3306663"/>
                  <a:pt x="4837132" y="3268459"/>
                  <a:pt x="4666761" y="3299493"/>
                </a:cubicBezTo>
                <a:cubicBezTo>
                  <a:pt x="4496390" y="3330527"/>
                  <a:pt x="4253833" y="3259590"/>
                  <a:pt x="3947040" y="3299493"/>
                </a:cubicBezTo>
                <a:cubicBezTo>
                  <a:pt x="3640247" y="3339396"/>
                  <a:pt x="3439603" y="3216165"/>
                  <a:pt x="3227320" y="3299493"/>
                </a:cubicBezTo>
                <a:cubicBezTo>
                  <a:pt x="3015037" y="3382821"/>
                  <a:pt x="2978778" y="3255993"/>
                  <a:pt x="2804626" y="3299493"/>
                </a:cubicBezTo>
                <a:cubicBezTo>
                  <a:pt x="2630474" y="3342993"/>
                  <a:pt x="2575752" y="3264876"/>
                  <a:pt x="2456190" y="3299493"/>
                </a:cubicBezTo>
                <a:cubicBezTo>
                  <a:pt x="2336628" y="3334110"/>
                  <a:pt x="2281389" y="3278137"/>
                  <a:pt x="2107754" y="3299493"/>
                </a:cubicBezTo>
                <a:cubicBezTo>
                  <a:pt x="1934119" y="3320849"/>
                  <a:pt x="1704091" y="3239909"/>
                  <a:pt x="1536547" y="3299493"/>
                </a:cubicBezTo>
                <a:cubicBezTo>
                  <a:pt x="1369003" y="3359077"/>
                  <a:pt x="1199184" y="3251289"/>
                  <a:pt x="965340" y="3299493"/>
                </a:cubicBezTo>
                <a:cubicBezTo>
                  <a:pt x="731496" y="3347697"/>
                  <a:pt x="676432" y="3252244"/>
                  <a:pt x="542647" y="3299493"/>
                </a:cubicBezTo>
                <a:cubicBezTo>
                  <a:pt x="408862" y="3346742"/>
                  <a:pt x="237487" y="3260749"/>
                  <a:pt x="0" y="3299493"/>
                </a:cubicBezTo>
                <a:cubicBezTo>
                  <a:pt x="-27106" y="3150679"/>
                  <a:pt x="22253" y="2962037"/>
                  <a:pt x="0" y="2848562"/>
                </a:cubicBezTo>
                <a:cubicBezTo>
                  <a:pt x="-22253" y="2735087"/>
                  <a:pt x="38573" y="2553124"/>
                  <a:pt x="0" y="2397632"/>
                </a:cubicBezTo>
                <a:cubicBezTo>
                  <a:pt x="-38573" y="2242140"/>
                  <a:pt x="53390" y="1916492"/>
                  <a:pt x="0" y="1781726"/>
                </a:cubicBezTo>
                <a:cubicBezTo>
                  <a:pt x="-53390" y="1646960"/>
                  <a:pt x="53479" y="1419320"/>
                  <a:pt x="0" y="1198816"/>
                </a:cubicBezTo>
                <a:cubicBezTo>
                  <a:pt x="-53479" y="978312"/>
                  <a:pt x="41700" y="843459"/>
                  <a:pt x="0" y="615905"/>
                </a:cubicBezTo>
                <a:cubicBezTo>
                  <a:pt x="-41700" y="388351"/>
                  <a:pt x="57803" y="167927"/>
                  <a:pt x="0" y="0"/>
                </a:cubicBezTo>
                <a:close/>
              </a:path>
              <a:path w="7425691" h="3299493" stroke="0" extrusionOk="0">
                <a:moveTo>
                  <a:pt x="0" y="0"/>
                </a:moveTo>
                <a:cubicBezTo>
                  <a:pt x="186886" y="-79714"/>
                  <a:pt x="473764" y="2344"/>
                  <a:pt x="719721" y="0"/>
                </a:cubicBezTo>
                <a:cubicBezTo>
                  <a:pt x="965678" y="-2344"/>
                  <a:pt x="1064945" y="40514"/>
                  <a:pt x="1290928" y="0"/>
                </a:cubicBezTo>
                <a:cubicBezTo>
                  <a:pt x="1516911" y="-40514"/>
                  <a:pt x="1733644" y="66896"/>
                  <a:pt x="2010649" y="0"/>
                </a:cubicBezTo>
                <a:cubicBezTo>
                  <a:pt x="2287654" y="-66896"/>
                  <a:pt x="2258947" y="10203"/>
                  <a:pt x="2359085" y="0"/>
                </a:cubicBezTo>
                <a:cubicBezTo>
                  <a:pt x="2459223" y="-10203"/>
                  <a:pt x="2811519" y="38810"/>
                  <a:pt x="3078806" y="0"/>
                </a:cubicBezTo>
                <a:cubicBezTo>
                  <a:pt x="3346093" y="-38810"/>
                  <a:pt x="3442617" y="55418"/>
                  <a:pt x="3575756" y="0"/>
                </a:cubicBezTo>
                <a:cubicBezTo>
                  <a:pt x="3708895" y="-55418"/>
                  <a:pt x="3890654" y="31793"/>
                  <a:pt x="3998449" y="0"/>
                </a:cubicBezTo>
                <a:cubicBezTo>
                  <a:pt x="4106244" y="-31793"/>
                  <a:pt x="4191437" y="22760"/>
                  <a:pt x="4346885" y="0"/>
                </a:cubicBezTo>
                <a:cubicBezTo>
                  <a:pt x="4502333" y="-22760"/>
                  <a:pt x="4616592" y="58198"/>
                  <a:pt x="4843835" y="0"/>
                </a:cubicBezTo>
                <a:cubicBezTo>
                  <a:pt x="5071078" y="-58198"/>
                  <a:pt x="5288269" y="18357"/>
                  <a:pt x="5415042" y="0"/>
                </a:cubicBezTo>
                <a:cubicBezTo>
                  <a:pt x="5541815" y="-18357"/>
                  <a:pt x="5856413" y="33051"/>
                  <a:pt x="6060506" y="0"/>
                </a:cubicBezTo>
                <a:cubicBezTo>
                  <a:pt x="6264599" y="-33051"/>
                  <a:pt x="6285196" y="8002"/>
                  <a:pt x="6483199" y="0"/>
                </a:cubicBezTo>
                <a:cubicBezTo>
                  <a:pt x="6681202" y="-8002"/>
                  <a:pt x="7111901" y="104741"/>
                  <a:pt x="7425691" y="0"/>
                </a:cubicBezTo>
                <a:cubicBezTo>
                  <a:pt x="7455324" y="142311"/>
                  <a:pt x="7389858" y="287379"/>
                  <a:pt x="7425691" y="483926"/>
                </a:cubicBezTo>
                <a:cubicBezTo>
                  <a:pt x="7461524" y="680473"/>
                  <a:pt x="7366768" y="848469"/>
                  <a:pt x="7425691" y="1033841"/>
                </a:cubicBezTo>
                <a:cubicBezTo>
                  <a:pt x="7484614" y="1219213"/>
                  <a:pt x="7403869" y="1345001"/>
                  <a:pt x="7425691" y="1550762"/>
                </a:cubicBezTo>
                <a:cubicBezTo>
                  <a:pt x="7447513" y="1756523"/>
                  <a:pt x="7401387" y="1846067"/>
                  <a:pt x="7425691" y="2001692"/>
                </a:cubicBezTo>
                <a:cubicBezTo>
                  <a:pt x="7449995" y="2157317"/>
                  <a:pt x="7392104" y="2349710"/>
                  <a:pt x="7425691" y="2452623"/>
                </a:cubicBezTo>
                <a:cubicBezTo>
                  <a:pt x="7459278" y="2555536"/>
                  <a:pt x="7417185" y="2975123"/>
                  <a:pt x="7425691" y="3299493"/>
                </a:cubicBezTo>
                <a:cubicBezTo>
                  <a:pt x="7214259" y="3311827"/>
                  <a:pt x="7157353" y="3258668"/>
                  <a:pt x="6928741" y="3299493"/>
                </a:cubicBezTo>
                <a:cubicBezTo>
                  <a:pt x="6700129" y="3340318"/>
                  <a:pt x="6572028" y="3294691"/>
                  <a:pt x="6431791" y="3299493"/>
                </a:cubicBezTo>
                <a:cubicBezTo>
                  <a:pt x="6291554" y="3304295"/>
                  <a:pt x="6061134" y="3298682"/>
                  <a:pt x="5934841" y="3299493"/>
                </a:cubicBezTo>
                <a:cubicBezTo>
                  <a:pt x="5808548" y="3300304"/>
                  <a:pt x="5538069" y="3271992"/>
                  <a:pt x="5289377" y="3299493"/>
                </a:cubicBezTo>
                <a:cubicBezTo>
                  <a:pt x="5040685" y="3326994"/>
                  <a:pt x="5029531" y="3260853"/>
                  <a:pt x="4866684" y="3299493"/>
                </a:cubicBezTo>
                <a:cubicBezTo>
                  <a:pt x="4703837" y="3338133"/>
                  <a:pt x="4459140" y="3252891"/>
                  <a:pt x="4295477" y="3299493"/>
                </a:cubicBezTo>
                <a:cubicBezTo>
                  <a:pt x="4131814" y="3346095"/>
                  <a:pt x="3917300" y="3292452"/>
                  <a:pt x="3724270" y="3299493"/>
                </a:cubicBezTo>
                <a:cubicBezTo>
                  <a:pt x="3531240" y="3306534"/>
                  <a:pt x="3469456" y="3277164"/>
                  <a:pt x="3227320" y="3299493"/>
                </a:cubicBezTo>
                <a:cubicBezTo>
                  <a:pt x="2985184" y="3321822"/>
                  <a:pt x="2842237" y="3226477"/>
                  <a:pt x="2507599" y="3299493"/>
                </a:cubicBezTo>
                <a:cubicBezTo>
                  <a:pt x="2172961" y="3372509"/>
                  <a:pt x="2004377" y="3277087"/>
                  <a:pt x="1862135" y="3299493"/>
                </a:cubicBezTo>
                <a:cubicBezTo>
                  <a:pt x="1719893" y="3321899"/>
                  <a:pt x="1518758" y="3242378"/>
                  <a:pt x="1365185" y="3299493"/>
                </a:cubicBezTo>
                <a:cubicBezTo>
                  <a:pt x="1211612" y="3356608"/>
                  <a:pt x="969646" y="3242819"/>
                  <a:pt x="793978" y="3299493"/>
                </a:cubicBezTo>
                <a:cubicBezTo>
                  <a:pt x="618310" y="3356167"/>
                  <a:pt x="161814" y="3280147"/>
                  <a:pt x="0" y="3299493"/>
                </a:cubicBezTo>
                <a:cubicBezTo>
                  <a:pt x="-58298" y="3149496"/>
                  <a:pt x="53011" y="2904421"/>
                  <a:pt x="0" y="2683588"/>
                </a:cubicBezTo>
                <a:cubicBezTo>
                  <a:pt x="-53011" y="2462756"/>
                  <a:pt x="5066" y="2260432"/>
                  <a:pt x="0" y="2133672"/>
                </a:cubicBezTo>
                <a:cubicBezTo>
                  <a:pt x="-5066" y="2006912"/>
                  <a:pt x="53630" y="1816558"/>
                  <a:pt x="0" y="1583757"/>
                </a:cubicBezTo>
                <a:cubicBezTo>
                  <a:pt x="-53630" y="1350957"/>
                  <a:pt x="32758" y="1268007"/>
                  <a:pt x="0" y="1066836"/>
                </a:cubicBezTo>
                <a:cubicBezTo>
                  <a:pt x="-32758" y="865665"/>
                  <a:pt x="13087" y="785351"/>
                  <a:pt x="0" y="516921"/>
                </a:cubicBezTo>
                <a:cubicBezTo>
                  <a:pt x="-13087" y="248491"/>
                  <a:pt x="44240" y="150448"/>
                  <a:pt x="0" y="0"/>
                </a:cubicBezTo>
                <a:close/>
              </a:path>
            </a:pathLst>
          </a:custGeom>
          <a:gradFill flip="none" rotWithShape="1">
            <a:gsLst>
              <a:gs pos="0">
                <a:schemeClr val="accent5">
                  <a:lumMod val="67000"/>
                </a:schemeClr>
              </a:gs>
              <a:gs pos="19000">
                <a:schemeClr val="accent5">
                  <a:lumMod val="97000"/>
                  <a:lumOff val="3000"/>
                </a:schemeClr>
              </a:gs>
              <a:gs pos="100000">
                <a:schemeClr val="accent5">
                  <a:lumMod val="60000"/>
                  <a:lumOff val="40000"/>
                </a:schemeClr>
              </a:gs>
            </a:gsLst>
            <a:lin ang="16200000" scaled="1"/>
            <a:tileRect/>
          </a:gradFill>
          <a:ln>
            <a:solidFill>
              <a:schemeClr val="tx1"/>
            </a:solidFill>
            <a:extLst>
              <a:ext uri="{C807C97D-BFC1-408E-A445-0C87EB9F89A2}">
                <ask:lineSketchStyleProps xmlns:ask="http://schemas.microsoft.com/office/drawing/2018/sketchyshapes" sd="3921646418">
                  <a:prstGeom prst="rect">
                    <a:avLst/>
                  </a:prstGeom>
                  <ask:type>
                    <ask:lineSketchScribble/>
                  </ask:type>
                </ask:lineSketchStyleProps>
              </a:ext>
            </a:extLst>
          </a:ln>
        </p:spPr>
        <p:txBody>
          <a:bodyPr vert="horz" wrap="square" lIns="0" tIns="48895" rIns="0" bIns="0" rtlCol="0">
            <a:spAutoFit/>
          </a:bodyPr>
          <a:lstStyle/>
          <a:p>
            <a:pPr marL="12700" marR="34925" indent="77470">
              <a:lnSpc>
                <a:spcPct val="90000"/>
              </a:lnSpc>
              <a:spcBef>
                <a:spcPts val="385"/>
              </a:spcBef>
            </a:pPr>
            <a:r>
              <a:rPr sz="2400" spc="-5" dirty="0">
                <a:solidFill>
                  <a:srgbClr val="3F3F3F"/>
                </a:solidFill>
                <a:latin typeface="Times New Roman"/>
                <a:cs typeface="Times New Roman"/>
              </a:rPr>
              <a:t>Hardware </a:t>
            </a:r>
            <a:r>
              <a:rPr sz="2400" dirty="0">
                <a:solidFill>
                  <a:srgbClr val="3F3F3F"/>
                </a:solidFill>
                <a:latin typeface="Times New Roman"/>
                <a:cs typeface="Times New Roman"/>
              </a:rPr>
              <a:t>keyloggers are </a:t>
            </a:r>
            <a:r>
              <a:rPr sz="2400" spc="-5" dirty="0">
                <a:solidFill>
                  <a:srgbClr val="3F3F3F"/>
                </a:solidFill>
                <a:latin typeface="Times New Roman"/>
                <a:cs typeface="Times New Roman"/>
              </a:rPr>
              <a:t>used for </a:t>
            </a:r>
            <a:r>
              <a:rPr sz="2400" dirty="0">
                <a:solidFill>
                  <a:srgbClr val="3F3F3F"/>
                </a:solidFill>
                <a:latin typeface="Times New Roman"/>
                <a:cs typeface="Times New Roman"/>
              </a:rPr>
              <a:t>keystroke  logging, a </a:t>
            </a:r>
            <a:r>
              <a:rPr sz="2400" spc="-5" dirty="0">
                <a:solidFill>
                  <a:srgbClr val="3F3F3F"/>
                </a:solidFill>
                <a:latin typeface="Times New Roman"/>
                <a:cs typeface="Times New Roman"/>
              </a:rPr>
              <a:t>method </a:t>
            </a:r>
            <a:r>
              <a:rPr sz="2400" dirty="0">
                <a:solidFill>
                  <a:srgbClr val="3F3F3F"/>
                </a:solidFill>
                <a:latin typeface="Times New Roman"/>
                <a:cs typeface="Times New Roman"/>
              </a:rPr>
              <a:t>of capturing and recording  </a:t>
            </a:r>
            <a:r>
              <a:rPr sz="2400" spc="-5" dirty="0">
                <a:solidFill>
                  <a:srgbClr val="3F3F3F"/>
                </a:solidFill>
                <a:latin typeface="Times New Roman"/>
                <a:cs typeface="Times New Roman"/>
              </a:rPr>
              <a:t>computer users' </a:t>
            </a:r>
            <a:r>
              <a:rPr sz="2400" dirty="0">
                <a:solidFill>
                  <a:srgbClr val="3F3F3F"/>
                </a:solidFill>
                <a:latin typeface="Times New Roman"/>
                <a:cs typeface="Times New Roman"/>
              </a:rPr>
              <a:t>keystrokes, including sensitive  </a:t>
            </a:r>
            <a:r>
              <a:rPr sz="2400" spc="-5" dirty="0">
                <a:solidFill>
                  <a:srgbClr val="3F3F3F"/>
                </a:solidFill>
                <a:latin typeface="Times New Roman"/>
                <a:cs typeface="Times New Roman"/>
              </a:rPr>
              <a:t>passwords.</a:t>
            </a:r>
            <a:endParaRPr sz="2400" dirty="0">
              <a:latin typeface="Times New Roman"/>
              <a:cs typeface="Times New Roman"/>
            </a:endParaRPr>
          </a:p>
          <a:p>
            <a:pPr marL="12700" marR="5080" indent="77470">
              <a:lnSpc>
                <a:spcPts val="2590"/>
              </a:lnSpc>
              <a:spcBef>
                <a:spcPts val="1030"/>
              </a:spcBef>
            </a:pPr>
            <a:r>
              <a:rPr sz="2400" dirty="0">
                <a:solidFill>
                  <a:srgbClr val="3F3F3F"/>
                </a:solidFill>
                <a:latin typeface="Times New Roman"/>
                <a:cs typeface="Times New Roman"/>
              </a:rPr>
              <a:t>Generally, recorded data is retrieved by typing  a </a:t>
            </a:r>
            <a:r>
              <a:rPr sz="2400" spc="-5" dirty="0">
                <a:solidFill>
                  <a:srgbClr val="3F3F3F"/>
                </a:solidFill>
                <a:latin typeface="Times New Roman"/>
                <a:cs typeface="Times New Roman"/>
              </a:rPr>
              <a:t>special password </a:t>
            </a:r>
            <a:r>
              <a:rPr sz="2400" dirty="0">
                <a:solidFill>
                  <a:srgbClr val="3F3F3F"/>
                </a:solidFill>
                <a:latin typeface="Times New Roman"/>
                <a:cs typeface="Times New Roman"/>
              </a:rPr>
              <a:t>into a </a:t>
            </a:r>
            <a:r>
              <a:rPr sz="2400" spc="-5" dirty="0">
                <a:solidFill>
                  <a:srgbClr val="3F3F3F"/>
                </a:solidFill>
                <a:latin typeface="Times New Roman"/>
                <a:cs typeface="Times New Roman"/>
              </a:rPr>
              <a:t>computer </a:t>
            </a:r>
            <a:r>
              <a:rPr sz="2400" dirty="0">
                <a:solidFill>
                  <a:srgbClr val="3F3F3F"/>
                </a:solidFill>
                <a:latin typeface="Times New Roman"/>
                <a:cs typeface="Times New Roman"/>
              </a:rPr>
              <a:t>text</a:t>
            </a:r>
            <a:r>
              <a:rPr sz="2400" spc="10" dirty="0">
                <a:solidFill>
                  <a:srgbClr val="3F3F3F"/>
                </a:solidFill>
                <a:latin typeface="Times New Roman"/>
                <a:cs typeface="Times New Roman"/>
              </a:rPr>
              <a:t> </a:t>
            </a:r>
            <a:r>
              <a:rPr sz="2400" dirty="0">
                <a:solidFill>
                  <a:srgbClr val="3F3F3F"/>
                </a:solidFill>
                <a:latin typeface="Times New Roman"/>
                <a:cs typeface="Times New Roman"/>
              </a:rPr>
              <a:t>editor.</a:t>
            </a:r>
            <a:endParaRPr sz="2400" dirty="0">
              <a:latin typeface="Times New Roman"/>
              <a:cs typeface="Times New Roman"/>
            </a:endParaRPr>
          </a:p>
          <a:p>
            <a:pPr marL="12700" marR="5080" indent="77470">
              <a:lnSpc>
                <a:spcPct val="90000"/>
              </a:lnSpc>
              <a:spcBef>
                <a:spcPts val="960"/>
              </a:spcBef>
            </a:pPr>
            <a:r>
              <a:rPr sz="2400" dirty="0">
                <a:solidFill>
                  <a:srgbClr val="3F3F3F"/>
                </a:solidFill>
                <a:latin typeface="Times New Roman"/>
                <a:cs typeface="Times New Roman"/>
              </a:rPr>
              <a:t>The </a:t>
            </a:r>
            <a:r>
              <a:rPr sz="2400" spc="-5" dirty="0">
                <a:solidFill>
                  <a:srgbClr val="3F3F3F"/>
                </a:solidFill>
                <a:latin typeface="Times New Roman"/>
                <a:cs typeface="Times New Roman"/>
              </a:rPr>
              <a:t>hardware </a:t>
            </a:r>
            <a:r>
              <a:rPr sz="2400" dirty="0">
                <a:solidFill>
                  <a:srgbClr val="3F3F3F"/>
                </a:solidFill>
                <a:latin typeface="Times New Roman"/>
                <a:cs typeface="Times New Roman"/>
              </a:rPr>
              <a:t>keyloggers plugged in </a:t>
            </a:r>
            <a:r>
              <a:rPr sz="2400" spc="-5" dirty="0">
                <a:solidFill>
                  <a:srgbClr val="3F3F3F"/>
                </a:solidFill>
                <a:latin typeface="Times New Roman"/>
                <a:cs typeface="Times New Roman"/>
              </a:rPr>
              <a:t>between  </a:t>
            </a:r>
            <a:r>
              <a:rPr sz="2400" dirty="0">
                <a:solidFill>
                  <a:srgbClr val="3F3F3F"/>
                </a:solidFill>
                <a:latin typeface="Times New Roman"/>
                <a:cs typeface="Times New Roman"/>
              </a:rPr>
              <a:t>the keyboard and </a:t>
            </a:r>
            <a:r>
              <a:rPr sz="2400" spc="-5" dirty="0">
                <a:solidFill>
                  <a:srgbClr val="3F3F3F"/>
                </a:solidFill>
                <a:latin typeface="Times New Roman"/>
                <a:cs typeface="Times New Roman"/>
              </a:rPr>
              <a:t>computer </a:t>
            </a:r>
            <a:r>
              <a:rPr sz="2400" dirty="0">
                <a:solidFill>
                  <a:srgbClr val="3F3F3F"/>
                </a:solidFill>
                <a:latin typeface="Times New Roman"/>
                <a:cs typeface="Times New Roman"/>
              </a:rPr>
              <a:t>detects that the  </a:t>
            </a:r>
            <a:r>
              <a:rPr sz="2400" spc="-5" dirty="0">
                <a:solidFill>
                  <a:srgbClr val="3F3F3F"/>
                </a:solidFill>
                <a:latin typeface="Times New Roman"/>
                <a:cs typeface="Times New Roman"/>
              </a:rPr>
              <a:t>password has </a:t>
            </a:r>
            <a:r>
              <a:rPr sz="2400" dirty="0">
                <a:solidFill>
                  <a:srgbClr val="3F3F3F"/>
                </a:solidFill>
                <a:latin typeface="Times New Roman"/>
                <a:cs typeface="Times New Roman"/>
              </a:rPr>
              <a:t>been typed and then presents the  </a:t>
            </a:r>
            <a:r>
              <a:rPr sz="2400" spc="-5" dirty="0">
                <a:solidFill>
                  <a:srgbClr val="3F3F3F"/>
                </a:solidFill>
                <a:latin typeface="Times New Roman"/>
                <a:cs typeface="Times New Roman"/>
              </a:rPr>
              <a:t>computer with </a:t>
            </a:r>
            <a:r>
              <a:rPr sz="2400" dirty="0">
                <a:solidFill>
                  <a:srgbClr val="3F3F3F"/>
                </a:solidFill>
                <a:latin typeface="Times New Roman"/>
                <a:cs typeface="Times New Roman"/>
              </a:rPr>
              <a:t>"typed" data to produce a</a:t>
            </a:r>
            <a:r>
              <a:rPr sz="2400" spc="-10" dirty="0">
                <a:solidFill>
                  <a:srgbClr val="3F3F3F"/>
                </a:solidFill>
                <a:latin typeface="Times New Roman"/>
                <a:cs typeface="Times New Roman"/>
              </a:rPr>
              <a:t> menu.</a:t>
            </a:r>
            <a:endParaRPr sz="2400" dirty="0">
              <a:latin typeface="Times New Roman"/>
              <a:cs typeface="Times New Roman"/>
            </a:endParaRPr>
          </a:p>
        </p:txBody>
      </p:sp>
      <p:sp>
        <p:nvSpPr>
          <p:cNvPr id="6" name="Slide Number Placeholder 5">
            <a:extLst>
              <a:ext uri="{FF2B5EF4-FFF2-40B4-BE49-F238E27FC236}">
                <a16:creationId xmlns:a16="http://schemas.microsoft.com/office/drawing/2014/main" id="{4CADE479-EF1C-4B21-A1AC-8E8B54A9C578}"/>
              </a:ext>
            </a:extLst>
          </p:cNvPr>
          <p:cNvSpPr>
            <a:spLocks noGrp="1"/>
          </p:cNvSpPr>
          <p:nvPr>
            <p:ph type="sldNum" sz="quarter" idx="7"/>
          </p:nvPr>
        </p:nvSpPr>
        <p:spPr/>
        <p:txBody>
          <a:bodyPr/>
          <a:lstStyle/>
          <a:p>
            <a:fld id="{B6F15528-21DE-4FAA-801E-634DDDAF4B2B}" type="slidenum">
              <a:rPr lang="en-IN" smtClean="0"/>
              <a:t>15</a:t>
            </a:fld>
            <a:endParaRPr lang="en-IN"/>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2209800"/>
            <a:ext cx="3990340" cy="304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4719320" y="2209800"/>
            <a:ext cx="4424680" cy="2819400"/>
          </a:xfrm>
          <a:prstGeom prst="rect">
            <a:avLst/>
          </a:prstGeom>
          <a:blipFill>
            <a:blip r:embed="rId3" cstate="print"/>
            <a:stretch>
              <a:fillRect/>
            </a:stretch>
          </a:blipFill>
        </p:spPr>
        <p:txBody>
          <a:bodyPr wrap="square" lIns="0" tIns="0" rIns="0" bIns="0" rtlCol="0"/>
          <a:lstStyle/>
          <a:p>
            <a:endParaRPr/>
          </a:p>
        </p:txBody>
      </p:sp>
      <p:sp>
        <p:nvSpPr>
          <p:cNvPr id="4" name="Slide Number Placeholder 3">
            <a:extLst>
              <a:ext uri="{FF2B5EF4-FFF2-40B4-BE49-F238E27FC236}">
                <a16:creationId xmlns:a16="http://schemas.microsoft.com/office/drawing/2014/main" id="{50053A66-8818-48EA-A20B-C2488B11F543}"/>
              </a:ext>
            </a:extLst>
          </p:cNvPr>
          <p:cNvSpPr>
            <a:spLocks noGrp="1"/>
          </p:cNvSpPr>
          <p:nvPr>
            <p:ph type="sldNum" sz="quarter" idx="7"/>
          </p:nvPr>
        </p:nvSpPr>
        <p:spPr/>
        <p:txBody>
          <a:bodyPr/>
          <a:lstStyle/>
          <a:p>
            <a:fld id="{B6F15528-21DE-4FAA-801E-634DDDAF4B2B}" type="slidenum">
              <a:rPr lang="en-IN" smtClean="0"/>
              <a:t>16</a:t>
            </a:fld>
            <a:endParaRPr lang="en-IN"/>
          </a:p>
        </p:txBody>
      </p:sp>
    </p:spTree>
    <p:extLst>
      <p:ext uri="{BB962C8B-B14F-4D97-AF65-F5344CB8AC3E}">
        <p14:creationId xmlns:p14="http://schemas.microsoft.com/office/powerpoint/2010/main" val="184762229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642620"/>
            <a:ext cx="6152515" cy="574040"/>
          </a:xfrm>
          <a:prstGeom prst="rect">
            <a:avLst/>
          </a:prstGeom>
        </p:spPr>
        <p:txBody>
          <a:bodyPr vert="horz" wrap="square" lIns="0" tIns="12700" rIns="0" bIns="0" rtlCol="0">
            <a:spAutoFit/>
          </a:bodyPr>
          <a:lstStyle/>
          <a:p>
            <a:pPr marL="12700">
              <a:lnSpc>
                <a:spcPct val="100000"/>
              </a:lnSpc>
              <a:spcBef>
                <a:spcPts val="100"/>
              </a:spcBef>
            </a:pPr>
            <a:r>
              <a:rPr sz="3600" spc="-10" dirty="0"/>
              <a:t>HARDWARE</a:t>
            </a:r>
            <a:r>
              <a:rPr sz="3600" spc="-35" dirty="0"/>
              <a:t> </a:t>
            </a:r>
            <a:r>
              <a:rPr sz="3600" spc="-10" dirty="0"/>
              <a:t>KEYLOGGERS</a:t>
            </a:r>
            <a:endParaRPr sz="3600"/>
          </a:p>
        </p:txBody>
      </p:sp>
      <p:sp>
        <p:nvSpPr>
          <p:cNvPr id="3" name="object 3"/>
          <p:cNvSpPr txBox="1"/>
          <p:nvPr/>
        </p:nvSpPr>
        <p:spPr>
          <a:xfrm>
            <a:off x="688340" y="1734820"/>
            <a:ext cx="8150860" cy="3541995"/>
          </a:xfrm>
          <a:prstGeom prst="rect">
            <a:avLst/>
          </a:prstGeom>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130000" r="50000" b="-30000"/>
            </a:path>
            <a:tileRect/>
          </a:gradFill>
        </p:spPr>
        <p:txBody>
          <a:bodyPr vert="horz" wrap="square" lIns="0" tIns="139700" rIns="0" bIns="0" rtlCol="0">
            <a:spAutoFit/>
          </a:bodyPr>
          <a:lstStyle/>
          <a:p>
            <a:pPr marL="12700">
              <a:lnSpc>
                <a:spcPct val="100000"/>
              </a:lnSpc>
              <a:spcBef>
                <a:spcPts val="1100"/>
              </a:spcBef>
            </a:pPr>
            <a:r>
              <a:rPr sz="2800" b="1" spc="-5" dirty="0">
                <a:solidFill>
                  <a:srgbClr val="3F3F3F"/>
                </a:solidFill>
                <a:latin typeface="Times New Roman"/>
                <a:cs typeface="Times New Roman"/>
              </a:rPr>
              <a:t>Come </a:t>
            </a:r>
            <a:r>
              <a:rPr sz="2800" b="1" dirty="0">
                <a:solidFill>
                  <a:srgbClr val="3F3F3F"/>
                </a:solidFill>
                <a:latin typeface="Times New Roman"/>
                <a:cs typeface="Times New Roman"/>
              </a:rPr>
              <a:t>in </a:t>
            </a:r>
            <a:r>
              <a:rPr sz="2800" b="1" spc="-10" dirty="0">
                <a:solidFill>
                  <a:srgbClr val="3F3F3F"/>
                </a:solidFill>
                <a:latin typeface="Times New Roman"/>
                <a:cs typeface="Times New Roman"/>
              </a:rPr>
              <a:t>three</a:t>
            </a:r>
            <a:r>
              <a:rPr sz="2800" b="1" spc="-100" dirty="0">
                <a:solidFill>
                  <a:srgbClr val="3F3F3F"/>
                </a:solidFill>
                <a:latin typeface="Times New Roman"/>
                <a:cs typeface="Times New Roman"/>
              </a:rPr>
              <a:t> </a:t>
            </a:r>
            <a:r>
              <a:rPr sz="2800" b="1" spc="-5" dirty="0">
                <a:solidFill>
                  <a:srgbClr val="3F3F3F"/>
                </a:solidFill>
                <a:latin typeface="Times New Roman"/>
                <a:cs typeface="Times New Roman"/>
              </a:rPr>
              <a:t>types:</a:t>
            </a:r>
            <a:endParaRPr sz="2800" dirty="0">
              <a:latin typeface="Times New Roman"/>
              <a:cs typeface="Times New Roman"/>
            </a:endParaRPr>
          </a:p>
          <a:p>
            <a:pPr marL="354330" marR="401320" indent="-341630">
              <a:lnSpc>
                <a:spcPct val="100000"/>
              </a:lnSpc>
              <a:spcBef>
                <a:spcPts val="1000"/>
              </a:spcBef>
              <a:buClr>
                <a:srgbClr val="8FC125"/>
              </a:buClr>
              <a:buSzPct val="80357"/>
              <a:buFont typeface="Symbol"/>
              <a:buChar char=""/>
              <a:tabLst>
                <a:tab pos="354330" algn="l"/>
              </a:tabLst>
            </a:pPr>
            <a:r>
              <a:rPr sz="2800" b="1" dirty="0">
                <a:solidFill>
                  <a:srgbClr val="3F3F3F"/>
                </a:solidFill>
                <a:latin typeface="Times New Roman"/>
                <a:cs typeface="Times New Roman"/>
              </a:rPr>
              <a:t>Inline </a:t>
            </a:r>
            <a:r>
              <a:rPr sz="2800" b="1" spc="-5" dirty="0">
                <a:solidFill>
                  <a:srgbClr val="3F3F3F"/>
                </a:solidFill>
                <a:latin typeface="Times New Roman"/>
                <a:cs typeface="Times New Roman"/>
              </a:rPr>
              <a:t>devices </a:t>
            </a:r>
            <a:r>
              <a:rPr sz="2800" dirty="0">
                <a:solidFill>
                  <a:srgbClr val="3F3F3F"/>
                </a:solidFill>
                <a:latin typeface="Times New Roman"/>
                <a:cs typeface="Times New Roman"/>
              </a:rPr>
              <a:t>that </a:t>
            </a:r>
            <a:r>
              <a:rPr sz="2800" spc="-5" dirty="0">
                <a:solidFill>
                  <a:srgbClr val="3F3F3F"/>
                </a:solidFill>
                <a:latin typeface="Times New Roman"/>
                <a:cs typeface="Times New Roman"/>
              </a:rPr>
              <a:t>are </a:t>
            </a:r>
            <a:r>
              <a:rPr sz="2800" i="1" spc="-5" dirty="0">
                <a:solidFill>
                  <a:srgbClr val="3F3F3F"/>
                </a:solidFill>
                <a:latin typeface="Times New Roman"/>
                <a:cs typeface="Times New Roman"/>
              </a:rPr>
              <a:t>attached </a:t>
            </a:r>
            <a:r>
              <a:rPr sz="2800" i="1" dirty="0">
                <a:solidFill>
                  <a:srgbClr val="3F3F3F"/>
                </a:solidFill>
                <a:latin typeface="Times New Roman"/>
                <a:cs typeface="Times New Roman"/>
              </a:rPr>
              <a:t>to</a:t>
            </a:r>
            <a:r>
              <a:rPr sz="2800" i="1" spc="-110" dirty="0">
                <a:solidFill>
                  <a:srgbClr val="3F3F3F"/>
                </a:solidFill>
                <a:latin typeface="Times New Roman"/>
                <a:cs typeface="Times New Roman"/>
              </a:rPr>
              <a:t> </a:t>
            </a:r>
            <a:r>
              <a:rPr sz="2800" i="1" dirty="0">
                <a:solidFill>
                  <a:srgbClr val="3F3F3F"/>
                </a:solidFill>
                <a:latin typeface="Times New Roman"/>
                <a:cs typeface="Times New Roman"/>
              </a:rPr>
              <a:t>the  </a:t>
            </a:r>
            <a:r>
              <a:rPr sz="2800" i="1" spc="-5" dirty="0">
                <a:solidFill>
                  <a:srgbClr val="3F3F3F"/>
                </a:solidFill>
                <a:latin typeface="Times New Roman"/>
                <a:cs typeface="Times New Roman"/>
              </a:rPr>
              <a:t>keyboard</a:t>
            </a:r>
            <a:r>
              <a:rPr sz="2800" spc="-5" dirty="0">
                <a:solidFill>
                  <a:srgbClr val="3F3F3F"/>
                </a:solidFill>
                <a:latin typeface="Times New Roman"/>
                <a:cs typeface="Times New Roman"/>
              </a:rPr>
              <a:t> cable.</a:t>
            </a:r>
            <a:endParaRPr sz="2800" dirty="0">
              <a:latin typeface="Times New Roman"/>
              <a:cs typeface="Times New Roman"/>
            </a:endParaRPr>
          </a:p>
          <a:p>
            <a:pPr marL="354330" marR="351790" indent="-341630">
              <a:lnSpc>
                <a:spcPct val="100000"/>
              </a:lnSpc>
              <a:spcBef>
                <a:spcPts val="990"/>
              </a:spcBef>
              <a:buClr>
                <a:srgbClr val="8FC125"/>
              </a:buClr>
              <a:buSzPct val="80357"/>
              <a:buFont typeface="Symbol"/>
              <a:buChar char=""/>
              <a:tabLst>
                <a:tab pos="354330" algn="l"/>
              </a:tabLst>
            </a:pPr>
            <a:r>
              <a:rPr sz="2800" b="1" spc="-5" dirty="0">
                <a:solidFill>
                  <a:srgbClr val="3F3F3F"/>
                </a:solidFill>
                <a:latin typeface="Times New Roman"/>
                <a:cs typeface="Times New Roman"/>
              </a:rPr>
              <a:t>Devices</a:t>
            </a:r>
            <a:r>
              <a:rPr sz="2800" spc="-5" dirty="0">
                <a:solidFill>
                  <a:srgbClr val="3F3F3F"/>
                </a:solidFill>
                <a:latin typeface="Times New Roman"/>
                <a:cs typeface="Times New Roman"/>
              </a:rPr>
              <a:t> which </a:t>
            </a:r>
            <a:r>
              <a:rPr sz="2800" spc="-10" dirty="0">
                <a:solidFill>
                  <a:srgbClr val="3F3F3F"/>
                </a:solidFill>
                <a:latin typeface="Times New Roman"/>
                <a:cs typeface="Times New Roman"/>
              </a:rPr>
              <a:t>can </a:t>
            </a:r>
            <a:r>
              <a:rPr sz="2800" dirty="0">
                <a:solidFill>
                  <a:srgbClr val="3F3F3F"/>
                </a:solidFill>
                <a:latin typeface="Times New Roman"/>
                <a:cs typeface="Times New Roman"/>
              </a:rPr>
              <a:t>be </a:t>
            </a:r>
            <a:r>
              <a:rPr sz="2800" spc="-5" dirty="0">
                <a:solidFill>
                  <a:srgbClr val="3F3F3F"/>
                </a:solidFill>
                <a:latin typeface="Times New Roman"/>
                <a:cs typeface="Times New Roman"/>
              </a:rPr>
              <a:t>installed </a:t>
            </a:r>
            <a:r>
              <a:rPr sz="2800" dirty="0">
                <a:solidFill>
                  <a:srgbClr val="3F3F3F"/>
                </a:solidFill>
                <a:latin typeface="Times New Roman"/>
                <a:cs typeface="Times New Roman"/>
              </a:rPr>
              <a:t>inside  </a:t>
            </a:r>
            <a:r>
              <a:rPr sz="2800" i="1" spc="-5" dirty="0">
                <a:solidFill>
                  <a:srgbClr val="3F3F3F"/>
                </a:solidFill>
                <a:latin typeface="Times New Roman"/>
                <a:cs typeface="Times New Roman"/>
              </a:rPr>
              <a:t>standard</a:t>
            </a:r>
            <a:r>
              <a:rPr sz="2800" i="1" spc="-10" dirty="0">
                <a:solidFill>
                  <a:srgbClr val="3F3F3F"/>
                </a:solidFill>
                <a:latin typeface="Times New Roman"/>
                <a:cs typeface="Times New Roman"/>
              </a:rPr>
              <a:t> </a:t>
            </a:r>
            <a:r>
              <a:rPr sz="2800" i="1" dirty="0">
                <a:solidFill>
                  <a:srgbClr val="3F3F3F"/>
                </a:solidFill>
                <a:latin typeface="Times New Roman"/>
                <a:cs typeface="Times New Roman"/>
              </a:rPr>
              <a:t>keyboards.</a:t>
            </a:r>
            <a:endParaRPr sz="2800" i="1" dirty="0">
              <a:latin typeface="Times New Roman"/>
              <a:cs typeface="Times New Roman"/>
            </a:endParaRPr>
          </a:p>
          <a:p>
            <a:pPr marL="354330" marR="5080" indent="-341630">
              <a:lnSpc>
                <a:spcPct val="100000"/>
              </a:lnSpc>
              <a:spcBef>
                <a:spcPts val="1000"/>
              </a:spcBef>
              <a:buClr>
                <a:srgbClr val="8FC125"/>
              </a:buClr>
              <a:buSzPct val="80357"/>
              <a:buFont typeface="Symbol"/>
              <a:buChar char=""/>
              <a:tabLst>
                <a:tab pos="354330" algn="l"/>
              </a:tabLst>
            </a:pPr>
            <a:r>
              <a:rPr sz="2800" b="1" spc="-10" dirty="0">
                <a:solidFill>
                  <a:srgbClr val="3F3F3F"/>
                </a:solidFill>
                <a:latin typeface="Times New Roman"/>
                <a:cs typeface="Times New Roman"/>
              </a:rPr>
              <a:t>Replacement </a:t>
            </a:r>
            <a:r>
              <a:rPr sz="2800" b="1" dirty="0">
                <a:solidFill>
                  <a:srgbClr val="3F3F3F"/>
                </a:solidFill>
                <a:latin typeface="Times New Roman"/>
                <a:cs typeface="Times New Roman"/>
              </a:rPr>
              <a:t>keyboards </a:t>
            </a:r>
            <a:r>
              <a:rPr sz="2800" dirty="0">
                <a:solidFill>
                  <a:srgbClr val="3F3F3F"/>
                </a:solidFill>
                <a:latin typeface="Times New Roman"/>
                <a:cs typeface="Times New Roman"/>
              </a:rPr>
              <a:t>that </a:t>
            </a:r>
            <a:r>
              <a:rPr sz="2800" spc="-5" dirty="0">
                <a:solidFill>
                  <a:srgbClr val="3F3F3F"/>
                </a:solidFill>
                <a:latin typeface="Times New Roman"/>
                <a:cs typeface="Times New Roman"/>
              </a:rPr>
              <a:t>contain </a:t>
            </a:r>
            <a:r>
              <a:rPr sz="2800" dirty="0">
                <a:solidFill>
                  <a:srgbClr val="3F3F3F"/>
                </a:solidFill>
                <a:latin typeface="Times New Roman"/>
                <a:cs typeface="Times New Roman"/>
              </a:rPr>
              <a:t>the  </a:t>
            </a:r>
            <a:r>
              <a:rPr sz="2800" spc="-5" dirty="0">
                <a:solidFill>
                  <a:srgbClr val="3F3F3F"/>
                </a:solidFill>
                <a:latin typeface="Times New Roman"/>
                <a:cs typeface="Times New Roman"/>
              </a:rPr>
              <a:t>key </a:t>
            </a:r>
            <a:r>
              <a:rPr sz="2800" dirty="0">
                <a:solidFill>
                  <a:srgbClr val="3F3F3F"/>
                </a:solidFill>
                <a:latin typeface="Times New Roman"/>
                <a:cs typeface="Times New Roman"/>
              </a:rPr>
              <a:t>logger </a:t>
            </a:r>
            <a:r>
              <a:rPr sz="2800" i="1" spc="-5" dirty="0">
                <a:solidFill>
                  <a:srgbClr val="3F3F3F"/>
                </a:solidFill>
                <a:latin typeface="Times New Roman"/>
                <a:cs typeface="Times New Roman"/>
              </a:rPr>
              <a:t>already</a:t>
            </a:r>
            <a:r>
              <a:rPr sz="2800" i="1" spc="10" dirty="0">
                <a:solidFill>
                  <a:srgbClr val="3F3F3F"/>
                </a:solidFill>
                <a:latin typeface="Times New Roman"/>
                <a:cs typeface="Times New Roman"/>
              </a:rPr>
              <a:t> </a:t>
            </a:r>
            <a:r>
              <a:rPr sz="2800" i="1" dirty="0">
                <a:solidFill>
                  <a:srgbClr val="3F3F3F"/>
                </a:solidFill>
                <a:latin typeface="Times New Roman"/>
                <a:cs typeface="Times New Roman"/>
              </a:rPr>
              <a:t>built-in.</a:t>
            </a:r>
            <a:endParaRPr sz="2800" i="1" dirty="0">
              <a:latin typeface="Times New Roman"/>
              <a:cs typeface="Times New Roman"/>
            </a:endParaRPr>
          </a:p>
        </p:txBody>
      </p:sp>
      <p:sp>
        <p:nvSpPr>
          <p:cNvPr id="4" name="Slide Number Placeholder 3">
            <a:extLst>
              <a:ext uri="{FF2B5EF4-FFF2-40B4-BE49-F238E27FC236}">
                <a16:creationId xmlns:a16="http://schemas.microsoft.com/office/drawing/2014/main" id="{6C21058C-2658-402E-B08C-30D1487A4624}"/>
              </a:ext>
            </a:extLst>
          </p:cNvPr>
          <p:cNvSpPr>
            <a:spLocks noGrp="1"/>
          </p:cNvSpPr>
          <p:nvPr>
            <p:ph type="sldNum" sz="quarter" idx="7"/>
          </p:nvPr>
        </p:nvSpPr>
        <p:spPr/>
        <p:txBody>
          <a:bodyPr/>
          <a:lstStyle/>
          <a:p>
            <a:fld id="{B6F15528-21DE-4FAA-801E-634DDDAF4B2B}" type="slidenum">
              <a:rPr lang="en-IN" smtClean="0"/>
              <a:t>17</a:t>
            </a:fld>
            <a:endParaRPr lang="en-IN"/>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1140" y="261620"/>
            <a:ext cx="8446770" cy="635000"/>
          </a:xfrm>
          <a:prstGeom prst="rect">
            <a:avLst/>
          </a:prstGeom>
        </p:spPr>
        <p:txBody>
          <a:bodyPr vert="horz" wrap="square" lIns="0" tIns="12700" rIns="0" bIns="0" rtlCol="0">
            <a:spAutoFit/>
          </a:bodyPr>
          <a:lstStyle/>
          <a:p>
            <a:pPr marL="12700">
              <a:lnSpc>
                <a:spcPct val="100000"/>
              </a:lnSpc>
              <a:spcBef>
                <a:spcPts val="100"/>
              </a:spcBef>
            </a:pPr>
            <a:r>
              <a:rPr spc="-5" dirty="0"/>
              <a:t>SOME </a:t>
            </a:r>
            <a:r>
              <a:rPr spc="-10" dirty="0"/>
              <a:t>HARDWARE</a:t>
            </a:r>
            <a:r>
              <a:rPr spc="-75" dirty="0"/>
              <a:t> </a:t>
            </a:r>
            <a:r>
              <a:rPr spc="-10" dirty="0"/>
              <a:t>KEYLOGGERS</a:t>
            </a:r>
          </a:p>
        </p:txBody>
      </p:sp>
      <p:sp>
        <p:nvSpPr>
          <p:cNvPr id="3" name="object 3"/>
          <p:cNvSpPr txBox="1"/>
          <p:nvPr/>
        </p:nvSpPr>
        <p:spPr>
          <a:xfrm>
            <a:off x="612140" y="1482090"/>
            <a:ext cx="7553325" cy="4587240"/>
          </a:xfrm>
          <a:custGeom>
            <a:avLst/>
            <a:gdLst>
              <a:gd name="connsiteX0" fmla="*/ 0 w 7553325"/>
              <a:gd name="connsiteY0" fmla="*/ 0 h 4587240"/>
              <a:gd name="connsiteX1" fmla="*/ 837732 w 7553325"/>
              <a:gd name="connsiteY1" fmla="*/ 0 h 4587240"/>
              <a:gd name="connsiteX2" fmla="*/ 1448865 w 7553325"/>
              <a:gd name="connsiteY2" fmla="*/ 0 h 4587240"/>
              <a:gd name="connsiteX3" fmla="*/ 1908931 w 7553325"/>
              <a:gd name="connsiteY3" fmla="*/ 0 h 4587240"/>
              <a:gd name="connsiteX4" fmla="*/ 2746664 w 7553325"/>
              <a:gd name="connsiteY4" fmla="*/ 0 h 4587240"/>
              <a:gd name="connsiteX5" fmla="*/ 3357796 w 7553325"/>
              <a:gd name="connsiteY5" fmla="*/ 0 h 4587240"/>
              <a:gd name="connsiteX6" fmla="*/ 4195529 w 7553325"/>
              <a:gd name="connsiteY6" fmla="*/ 0 h 4587240"/>
              <a:gd name="connsiteX7" fmla="*/ 4731128 w 7553325"/>
              <a:gd name="connsiteY7" fmla="*/ 0 h 4587240"/>
              <a:gd name="connsiteX8" fmla="*/ 5342261 w 7553325"/>
              <a:gd name="connsiteY8" fmla="*/ 0 h 4587240"/>
              <a:gd name="connsiteX9" fmla="*/ 5877860 w 7553325"/>
              <a:gd name="connsiteY9" fmla="*/ 0 h 4587240"/>
              <a:gd name="connsiteX10" fmla="*/ 6488993 w 7553325"/>
              <a:gd name="connsiteY10" fmla="*/ 0 h 4587240"/>
              <a:gd name="connsiteX11" fmla="*/ 6949059 w 7553325"/>
              <a:gd name="connsiteY11" fmla="*/ 0 h 4587240"/>
              <a:gd name="connsiteX12" fmla="*/ 7553325 w 7553325"/>
              <a:gd name="connsiteY12" fmla="*/ 0 h 4587240"/>
              <a:gd name="connsiteX13" fmla="*/ 7553325 w 7553325"/>
              <a:gd name="connsiteY13" fmla="*/ 563575 h 4587240"/>
              <a:gd name="connsiteX14" fmla="*/ 7553325 w 7553325"/>
              <a:gd name="connsiteY14" fmla="*/ 1173023 h 4587240"/>
              <a:gd name="connsiteX15" fmla="*/ 7553325 w 7553325"/>
              <a:gd name="connsiteY15" fmla="*/ 1736598 h 4587240"/>
              <a:gd name="connsiteX16" fmla="*/ 7553325 w 7553325"/>
              <a:gd name="connsiteY16" fmla="*/ 2437790 h 4587240"/>
              <a:gd name="connsiteX17" fmla="*/ 7553325 w 7553325"/>
              <a:gd name="connsiteY17" fmla="*/ 3047238 h 4587240"/>
              <a:gd name="connsiteX18" fmla="*/ 7553325 w 7553325"/>
              <a:gd name="connsiteY18" fmla="*/ 3748430 h 4587240"/>
              <a:gd name="connsiteX19" fmla="*/ 7553325 w 7553325"/>
              <a:gd name="connsiteY19" fmla="*/ 4587240 h 4587240"/>
              <a:gd name="connsiteX20" fmla="*/ 7093259 w 7553325"/>
              <a:gd name="connsiteY20" fmla="*/ 4587240 h 4587240"/>
              <a:gd name="connsiteX21" fmla="*/ 6331060 w 7553325"/>
              <a:gd name="connsiteY21" fmla="*/ 4587240 h 4587240"/>
              <a:gd name="connsiteX22" fmla="*/ 5719927 w 7553325"/>
              <a:gd name="connsiteY22" fmla="*/ 4587240 h 4587240"/>
              <a:gd name="connsiteX23" fmla="*/ 5033261 w 7553325"/>
              <a:gd name="connsiteY23" fmla="*/ 4587240 h 4587240"/>
              <a:gd name="connsiteX24" fmla="*/ 4497662 w 7553325"/>
              <a:gd name="connsiteY24" fmla="*/ 4587240 h 4587240"/>
              <a:gd name="connsiteX25" fmla="*/ 3810996 w 7553325"/>
              <a:gd name="connsiteY25" fmla="*/ 4587240 h 4587240"/>
              <a:gd name="connsiteX26" fmla="*/ 2973263 w 7553325"/>
              <a:gd name="connsiteY26" fmla="*/ 4587240 h 4587240"/>
              <a:gd name="connsiteX27" fmla="*/ 2513197 w 7553325"/>
              <a:gd name="connsiteY27" fmla="*/ 4587240 h 4587240"/>
              <a:gd name="connsiteX28" fmla="*/ 1750998 w 7553325"/>
              <a:gd name="connsiteY28" fmla="*/ 4587240 h 4587240"/>
              <a:gd name="connsiteX29" fmla="*/ 1064332 w 7553325"/>
              <a:gd name="connsiteY29" fmla="*/ 4587240 h 4587240"/>
              <a:gd name="connsiteX30" fmla="*/ 0 w 7553325"/>
              <a:gd name="connsiteY30" fmla="*/ 4587240 h 4587240"/>
              <a:gd name="connsiteX31" fmla="*/ 0 w 7553325"/>
              <a:gd name="connsiteY31" fmla="*/ 3977792 h 4587240"/>
              <a:gd name="connsiteX32" fmla="*/ 0 w 7553325"/>
              <a:gd name="connsiteY32" fmla="*/ 3230728 h 4587240"/>
              <a:gd name="connsiteX33" fmla="*/ 0 w 7553325"/>
              <a:gd name="connsiteY33" fmla="*/ 2575408 h 4587240"/>
              <a:gd name="connsiteX34" fmla="*/ 0 w 7553325"/>
              <a:gd name="connsiteY34" fmla="*/ 1874215 h 4587240"/>
              <a:gd name="connsiteX35" fmla="*/ 0 w 7553325"/>
              <a:gd name="connsiteY35" fmla="*/ 1218895 h 4587240"/>
              <a:gd name="connsiteX36" fmla="*/ 0 w 7553325"/>
              <a:gd name="connsiteY36" fmla="*/ 0 h 458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7553325" h="4587240" fill="none" extrusionOk="0">
                <a:moveTo>
                  <a:pt x="0" y="0"/>
                </a:moveTo>
                <a:cubicBezTo>
                  <a:pt x="305058" y="-39839"/>
                  <a:pt x="627851" y="35027"/>
                  <a:pt x="837732" y="0"/>
                </a:cubicBezTo>
                <a:cubicBezTo>
                  <a:pt x="1047613" y="-35027"/>
                  <a:pt x="1309323" y="103"/>
                  <a:pt x="1448865" y="0"/>
                </a:cubicBezTo>
                <a:cubicBezTo>
                  <a:pt x="1588407" y="-103"/>
                  <a:pt x="1798127" y="22638"/>
                  <a:pt x="1908931" y="0"/>
                </a:cubicBezTo>
                <a:cubicBezTo>
                  <a:pt x="2019735" y="-22638"/>
                  <a:pt x="2328430" y="14861"/>
                  <a:pt x="2746664" y="0"/>
                </a:cubicBezTo>
                <a:cubicBezTo>
                  <a:pt x="3164898" y="-14861"/>
                  <a:pt x="3091127" y="12832"/>
                  <a:pt x="3357796" y="0"/>
                </a:cubicBezTo>
                <a:cubicBezTo>
                  <a:pt x="3624465" y="-12832"/>
                  <a:pt x="3788510" y="-11782"/>
                  <a:pt x="4195529" y="0"/>
                </a:cubicBezTo>
                <a:cubicBezTo>
                  <a:pt x="4602548" y="11782"/>
                  <a:pt x="4482145" y="-24051"/>
                  <a:pt x="4731128" y="0"/>
                </a:cubicBezTo>
                <a:cubicBezTo>
                  <a:pt x="4980111" y="24051"/>
                  <a:pt x="5037260" y="-19878"/>
                  <a:pt x="5342261" y="0"/>
                </a:cubicBezTo>
                <a:cubicBezTo>
                  <a:pt x="5647262" y="19878"/>
                  <a:pt x="5661971" y="-1719"/>
                  <a:pt x="5877860" y="0"/>
                </a:cubicBezTo>
                <a:cubicBezTo>
                  <a:pt x="6093749" y="1719"/>
                  <a:pt x="6188227" y="-17215"/>
                  <a:pt x="6488993" y="0"/>
                </a:cubicBezTo>
                <a:cubicBezTo>
                  <a:pt x="6789759" y="17215"/>
                  <a:pt x="6736436" y="-20208"/>
                  <a:pt x="6949059" y="0"/>
                </a:cubicBezTo>
                <a:cubicBezTo>
                  <a:pt x="7161682" y="20208"/>
                  <a:pt x="7319710" y="-5275"/>
                  <a:pt x="7553325" y="0"/>
                </a:cubicBezTo>
                <a:cubicBezTo>
                  <a:pt x="7543755" y="136309"/>
                  <a:pt x="7564600" y="425156"/>
                  <a:pt x="7553325" y="563575"/>
                </a:cubicBezTo>
                <a:cubicBezTo>
                  <a:pt x="7542050" y="701994"/>
                  <a:pt x="7535561" y="1006492"/>
                  <a:pt x="7553325" y="1173023"/>
                </a:cubicBezTo>
                <a:cubicBezTo>
                  <a:pt x="7571089" y="1339554"/>
                  <a:pt x="7533144" y="1607438"/>
                  <a:pt x="7553325" y="1736598"/>
                </a:cubicBezTo>
                <a:cubicBezTo>
                  <a:pt x="7573506" y="1865758"/>
                  <a:pt x="7560061" y="2149787"/>
                  <a:pt x="7553325" y="2437790"/>
                </a:cubicBezTo>
                <a:cubicBezTo>
                  <a:pt x="7546589" y="2725793"/>
                  <a:pt x="7580317" y="2869033"/>
                  <a:pt x="7553325" y="3047238"/>
                </a:cubicBezTo>
                <a:cubicBezTo>
                  <a:pt x="7526333" y="3225443"/>
                  <a:pt x="7557857" y="3467483"/>
                  <a:pt x="7553325" y="3748430"/>
                </a:cubicBezTo>
                <a:cubicBezTo>
                  <a:pt x="7548793" y="4029377"/>
                  <a:pt x="7578255" y="4405899"/>
                  <a:pt x="7553325" y="4587240"/>
                </a:cubicBezTo>
                <a:cubicBezTo>
                  <a:pt x="7387052" y="4577172"/>
                  <a:pt x="7254323" y="4571694"/>
                  <a:pt x="7093259" y="4587240"/>
                </a:cubicBezTo>
                <a:cubicBezTo>
                  <a:pt x="6932195" y="4602786"/>
                  <a:pt x="6662203" y="4570666"/>
                  <a:pt x="6331060" y="4587240"/>
                </a:cubicBezTo>
                <a:cubicBezTo>
                  <a:pt x="5999917" y="4603814"/>
                  <a:pt x="6013459" y="4609410"/>
                  <a:pt x="5719927" y="4587240"/>
                </a:cubicBezTo>
                <a:cubicBezTo>
                  <a:pt x="5426395" y="4565070"/>
                  <a:pt x="5369618" y="4596383"/>
                  <a:pt x="5033261" y="4587240"/>
                </a:cubicBezTo>
                <a:cubicBezTo>
                  <a:pt x="4696904" y="4578097"/>
                  <a:pt x="4634648" y="4586141"/>
                  <a:pt x="4497662" y="4587240"/>
                </a:cubicBezTo>
                <a:cubicBezTo>
                  <a:pt x="4360676" y="4588339"/>
                  <a:pt x="4084938" y="4576991"/>
                  <a:pt x="3810996" y="4587240"/>
                </a:cubicBezTo>
                <a:cubicBezTo>
                  <a:pt x="3537054" y="4597489"/>
                  <a:pt x="3359724" y="4571649"/>
                  <a:pt x="2973263" y="4587240"/>
                </a:cubicBezTo>
                <a:cubicBezTo>
                  <a:pt x="2586802" y="4602831"/>
                  <a:pt x="2701639" y="4602278"/>
                  <a:pt x="2513197" y="4587240"/>
                </a:cubicBezTo>
                <a:cubicBezTo>
                  <a:pt x="2324755" y="4572202"/>
                  <a:pt x="2023094" y="4580826"/>
                  <a:pt x="1750998" y="4587240"/>
                </a:cubicBezTo>
                <a:cubicBezTo>
                  <a:pt x="1478902" y="4593654"/>
                  <a:pt x="1392081" y="4605675"/>
                  <a:pt x="1064332" y="4587240"/>
                </a:cubicBezTo>
                <a:cubicBezTo>
                  <a:pt x="736583" y="4568805"/>
                  <a:pt x="411888" y="4575784"/>
                  <a:pt x="0" y="4587240"/>
                </a:cubicBezTo>
                <a:cubicBezTo>
                  <a:pt x="-17069" y="4389280"/>
                  <a:pt x="16818" y="4229188"/>
                  <a:pt x="0" y="3977792"/>
                </a:cubicBezTo>
                <a:cubicBezTo>
                  <a:pt x="-16818" y="3726396"/>
                  <a:pt x="27251" y="3442952"/>
                  <a:pt x="0" y="3230728"/>
                </a:cubicBezTo>
                <a:cubicBezTo>
                  <a:pt x="-27251" y="3018504"/>
                  <a:pt x="-29197" y="2783343"/>
                  <a:pt x="0" y="2575408"/>
                </a:cubicBezTo>
                <a:cubicBezTo>
                  <a:pt x="29197" y="2367473"/>
                  <a:pt x="-22782" y="2084745"/>
                  <a:pt x="0" y="1874215"/>
                </a:cubicBezTo>
                <a:cubicBezTo>
                  <a:pt x="22782" y="1663685"/>
                  <a:pt x="5345" y="1528765"/>
                  <a:pt x="0" y="1218895"/>
                </a:cubicBezTo>
                <a:cubicBezTo>
                  <a:pt x="-5345" y="909025"/>
                  <a:pt x="-18228" y="278127"/>
                  <a:pt x="0" y="0"/>
                </a:cubicBezTo>
                <a:close/>
              </a:path>
              <a:path w="7553325" h="4587240" stroke="0" extrusionOk="0">
                <a:moveTo>
                  <a:pt x="0" y="0"/>
                </a:moveTo>
                <a:cubicBezTo>
                  <a:pt x="185138" y="-16113"/>
                  <a:pt x="303633" y="21708"/>
                  <a:pt x="460066" y="0"/>
                </a:cubicBezTo>
                <a:cubicBezTo>
                  <a:pt x="616499" y="-21708"/>
                  <a:pt x="1120717" y="-12449"/>
                  <a:pt x="1297799" y="0"/>
                </a:cubicBezTo>
                <a:cubicBezTo>
                  <a:pt x="1474881" y="12449"/>
                  <a:pt x="1558627" y="-17281"/>
                  <a:pt x="1757865" y="0"/>
                </a:cubicBezTo>
                <a:cubicBezTo>
                  <a:pt x="1957103" y="17281"/>
                  <a:pt x="2372709" y="-21842"/>
                  <a:pt x="2595597" y="0"/>
                </a:cubicBezTo>
                <a:cubicBezTo>
                  <a:pt x="2818485" y="21842"/>
                  <a:pt x="3106401" y="-33417"/>
                  <a:pt x="3433330" y="0"/>
                </a:cubicBezTo>
                <a:cubicBezTo>
                  <a:pt x="3760259" y="33417"/>
                  <a:pt x="3853446" y="-11365"/>
                  <a:pt x="3968929" y="0"/>
                </a:cubicBezTo>
                <a:cubicBezTo>
                  <a:pt x="4084412" y="11365"/>
                  <a:pt x="4454285" y="17103"/>
                  <a:pt x="4655595" y="0"/>
                </a:cubicBezTo>
                <a:cubicBezTo>
                  <a:pt x="4856905" y="-17103"/>
                  <a:pt x="5068605" y="601"/>
                  <a:pt x="5266728" y="0"/>
                </a:cubicBezTo>
                <a:cubicBezTo>
                  <a:pt x="5464851" y="-601"/>
                  <a:pt x="5812324" y="6792"/>
                  <a:pt x="6104460" y="0"/>
                </a:cubicBezTo>
                <a:cubicBezTo>
                  <a:pt x="6396596" y="-6792"/>
                  <a:pt x="6583548" y="-15795"/>
                  <a:pt x="6791126" y="0"/>
                </a:cubicBezTo>
                <a:cubicBezTo>
                  <a:pt x="6998704" y="15795"/>
                  <a:pt x="7292693" y="29547"/>
                  <a:pt x="7553325" y="0"/>
                </a:cubicBezTo>
                <a:cubicBezTo>
                  <a:pt x="7574925" y="229973"/>
                  <a:pt x="7550179" y="463153"/>
                  <a:pt x="7553325" y="609448"/>
                </a:cubicBezTo>
                <a:cubicBezTo>
                  <a:pt x="7556471" y="755743"/>
                  <a:pt x="7548769" y="947733"/>
                  <a:pt x="7553325" y="1173023"/>
                </a:cubicBezTo>
                <a:cubicBezTo>
                  <a:pt x="7557881" y="1398314"/>
                  <a:pt x="7564032" y="1518805"/>
                  <a:pt x="7553325" y="1828343"/>
                </a:cubicBezTo>
                <a:cubicBezTo>
                  <a:pt x="7542618" y="2137881"/>
                  <a:pt x="7536891" y="2396669"/>
                  <a:pt x="7553325" y="2575408"/>
                </a:cubicBezTo>
                <a:cubicBezTo>
                  <a:pt x="7569759" y="2754147"/>
                  <a:pt x="7564533" y="2934067"/>
                  <a:pt x="7553325" y="3093110"/>
                </a:cubicBezTo>
                <a:cubicBezTo>
                  <a:pt x="7542117" y="3252153"/>
                  <a:pt x="7572493" y="3502643"/>
                  <a:pt x="7553325" y="3656686"/>
                </a:cubicBezTo>
                <a:cubicBezTo>
                  <a:pt x="7534157" y="3810729"/>
                  <a:pt x="7555139" y="4306121"/>
                  <a:pt x="7553325" y="4587240"/>
                </a:cubicBezTo>
                <a:cubicBezTo>
                  <a:pt x="7411935" y="4571999"/>
                  <a:pt x="7253805" y="4596142"/>
                  <a:pt x="7017726" y="4587240"/>
                </a:cubicBezTo>
                <a:cubicBezTo>
                  <a:pt x="6781647" y="4578338"/>
                  <a:pt x="6693756" y="4589690"/>
                  <a:pt x="6482126" y="4587240"/>
                </a:cubicBezTo>
                <a:cubicBezTo>
                  <a:pt x="6270496" y="4584790"/>
                  <a:pt x="5832473" y="4603497"/>
                  <a:pt x="5644394" y="4587240"/>
                </a:cubicBezTo>
                <a:cubicBezTo>
                  <a:pt x="5456315" y="4570983"/>
                  <a:pt x="5246029" y="4551325"/>
                  <a:pt x="4882195" y="4587240"/>
                </a:cubicBezTo>
                <a:cubicBezTo>
                  <a:pt x="4518361" y="4623155"/>
                  <a:pt x="4414327" y="4622176"/>
                  <a:pt x="4044462" y="4587240"/>
                </a:cubicBezTo>
                <a:cubicBezTo>
                  <a:pt x="3674597" y="4552304"/>
                  <a:pt x="3630997" y="4603907"/>
                  <a:pt x="3433330" y="4587240"/>
                </a:cubicBezTo>
                <a:cubicBezTo>
                  <a:pt x="3235663" y="4570573"/>
                  <a:pt x="3195647" y="4575106"/>
                  <a:pt x="2973263" y="4587240"/>
                </a:cubicBezTo>
                <a:cubicBezTo>
                  <a:pt x="2750879" y="4599374"/>
                  <a:pt x="2727738" y="4574917"/>
                  <a:pt x="2513197" y="4587240"/>
                </a:cubicBezTo>
                <a:cubicBezTo>
                  <a:pt x="2298656" y="4599563"/>
                  <a:pt x="1919310" y="4558766"/>
                  <a:pt x="1675465" y="4587240"/>
                </a:cubicBezTo>
                <a:cubicBezTo>
                  <a:pt x="1431620" y="4615714"/>
                  <a:pt x="1233025" y="4608980"/>
                  <a:pt x="988799" y="4587240"/>
                </a:cubicBezTo>
                <a:cubicBezTo>
                  <a:pt x="744573" y="4565500"/>
                  <a:pt x="359799" y="4634340"/>
                  <a:pt x="0" y="4587240"/>
                </a:cubicBezTo>
                <a:cubicBezTo>
                  <a:pt x="-28001" y="4394695"/>
                  <a:pt x="-26474" y="4100174"/>
                  <a:pt x="0" y="3886048"/>
                </a:cubicBezTo>
                <a:cubicBezTo>
                  <a:pt x="26474" y="3671922"/>
                  <a:pt x="-7592" y="3568644"/>
                  <a:pt x="0" y="3322472"/>
                </a:cubicBezTo>
                <a:cubicBezTo>
                  <a:pt x="7592" y="3076300"/>
                  <a:pt x="-4287" y="2945591"/>
                  <a:pt x="0" y="2804770"/>
                </a:cubicBezTo>
                <a:cubicBezTo>
                  <a:pt x="4287" y="2663949"/>
                  <a:pt x="17400" y="2483997"/>
                  <a:pt x="0" y="2241194"/>
                </a:cubicBezTo>
                <a:cubicBezTo>
                  <a:pt x="-17400" y="1998391"/>
                  <a:pt x="-2499" y="1859563"/>
                  <a:pt x="0" y="1585874"/>
                </a:cubicBezTo>
                <a:cubicBezTo>
                  <a:pt x="2499" y="1312185"/>
                  <a:pt x="3697" y="1226775"/>
                  <a:pt x="0" y="884682"/>
                </a:cubicBezTo>
                <a:cubicBezTo>
                  <a:pt x="-3697" y="542589"/>
                  <a:pt x="19133" y="236771"/>
                  <a:pt x="0" y="0"/>
                </a:cubicBezTo>
                <a:close/>
              </a:path>
            </a:pathLst>
          </a:custGeom>
          <a:solidFill>
            <a:srgbClr val="FF0000"/>
          </a:solidFill>
          <a:ln>
            <a:solidFill>
              <a:schemeClr val="tx1"/>
            </a:solidFill>
            <a:extLst>
              <a:ext uri="{C807C97D-BFC1-408E-A445-0C87EB9F89A2}">
                <ask:lineSketchStyleProps xmlns:ask="http://schemas.microsoft.com/office/drawing/2018/sketchyshapes" sd="1054389833">
                  <a:prstGeom prst="rect">
                    <a:avLst/>
                  </a:prstGeom>
                  <ask:type>
                    <ask:lineSketchFreehand/>
                  </ask:type>
                </ask:lineSketchStyleProps>
              </a:ext>
            </a:extLst>
          </a:ln>
        </p:spPr>
        <p:txBody>
          <a:bodyPr vert="horz" wrap="square" lIns="0" tIns="12700" rIns="0" bIns="0" rtlCol="0">
            <a:spAutoFit/>
          </a:bodyPr>
          <a:lstStyle/>
          <a:p>
            <a:pPr marL="12700">
              <a:lnSpc>
                <a:spcPts val="3025"/>
              </a:lnSpc>
              <a:spcBef>
                <a:spcPts val="100"/>
              </a:spcBef>
            </a:pPr>
            <a:r>
              <a:rPr sz="3375" spc="1177" baseline="11111" dirty="0">
                <a:solidFill>
                  <a:srgbClr val="8FC125"/>
                </a:solidFill>
                <a:latin typeface="Symbol"/>
                <a:cs typeface="Symbol"/>
              </a:rPr>
              <a:t></a:t>
            </a:r>
            <a:r>
              <a:rPr sz="3375" spc="37" baseline="11111" dirty="0">
                <a:solidFill>
                  <a:srgbClr val="8FC125"/>
                </a:solidFill>
                <a:latin typeface="Times New Roman"/>
                <a:cs typeface="Times New Roman"/>
              </a:rPr>
              <a:t> </a:t>
            </a:r>
            <a:r>
              <a:rPr sz="2800" spc="-5" dirty="0">
                <a:solidFill>
                  <a:srgbClr val="99C93B"/>
                </a:solidFill>
                <a:latin typeface="Times New Roman"/>
                <a:cs typeface="Times New Roman"/>
                <a:hlinkClick r:id="rId2"/>
              </a:rPr>
              <a:t>Hardware KeyLogger Stand-alone Edition</a:t>
            </a:r>
            <a:endParaRPr sz="2800" dirty="0">
              <a:latin typeface="Times New Roman"/>
              <a:cs typeface="Times New Roman"/>
            </a:endParaRPr>
          </a:p>
          <a:p>
            <a:pPr marL="355600" marR="703580">
              <a:lnSpc>
                <a:spcPts val="2690"/>
              </a:lnSpc>
              <a:spcBef>
                <a:spcPts val="310"/>
              </a:spcBef>
            </a:pPr>
            <a:r>
              <a:rPr sz="2800" dirty="0">
                <a:latin typeface="Times New Roman"/>
                <a:cs typeface="Times New Roman"/>
              </a:rPr>
              <a:t>a tiny </a:t>
            </a:r>
            <a:r>
              <a:rPr sz="2800" spc="-5" dirty="0">
                <a:latin typeface="Times New Roman"/>
                <a:cs typeface="Times New Roman"/>
              </a:rPr>
              <a:t>hardware device </a:t>
            </a:r>
            <a:r>
              <a:rPr sz="2800" dirty="0">
                <a:latin typeface="Times New Roman"/>
                <a:cs typeface="Times New Roman"/>
              </a:rPr>
              <a:t>that </a:t>
            </a:r>
            <a:r>
              <a:rPr sz="2800" spc="-10" dirty="0">
                <a:latin typeface="Times New Roman"/>
                <a:cs typeface="Times New Roman"/>
              </a:rPr>
              <a:t>can </a:t>
            </a:r>
            <a:r>
              <a:rPr sz="2800" dirty="0">
                <a:latin typeface="Times New Roman"/>
                <a:cs typeface="Times New Roman"/>
              </a:rPr>
              <a:t>be </a:t>
            </a:r>
            <a:r>
              <a:rPr sz="2800" spc="-5" dirty="0">
                <a:latin typeface="Times New Roman"/>
                <a:cs typeface="Times New Roman"/>
              </a:rPr>
              <a:t>attached</a:t>
            </a:r>
            <a:r>
              <a:rPr sz="2800" spc="-70" dirty="0">
                <a:latin typeface="Times New Roman"/>
                <a:cs typeface="Times New Roman"/>
              </a:rPr>
              <a:t> </a:t>
            </a:r>
            <a:r>
              <a:rPr sz="2800" dirty="0">
                <a:latin typeface="Times New Roman"/>
                <a:cs typeface="Times New Roman"/>
              </a:rPr>
              <a:t>in  </a:t>
            </a:r>
            <a:r>
              <a:rPr sz="2800" spc="-5" dirty="0">
                <a:latin typeface="Times New Roman"/>
                <a:cs typeface="Times New Roman"/>
              </a:rPr>
              <a:t>between </a:t>
            </a:r>
            <a:r>
              <a:rPr sz="2800" dirty="0">
                <a:latin typeface="Times New Roman"/>
                <a:cs typeface="Times New Roman"/>
              </a:rPr>
              <a:t>a keyboard </a:t>
            </a:r>
            <a:r>
              <a:rPr sz="2800" spc="-5" dirty="0">
                <a:latin typeface="Times New Roman"/>
                <a:cs typeface="Times New Roman"/>
              </a:rPr>
              <a:t>and </a:t>
            </a:r>
            <a:r>
              <a:rPr sz="2800" dirty="0">
                <a:latin typeface="Times New Roman"/>
                <a:cs typeface="Times New Roman"/>
              </a:rPr>
              <a:t>a</a:t>
            </a:r>
            <a:r>
              <a:rPr sz="2800" spc="-40" dirty="0">
                <a:latin typeface="Times New Roman"/>
                <a:cs typeface="Times New Roman"/>
              </a:rPr>
              <a:t> </a:t>
            </a:r>
            <a:r>
              <a:rPr sz="2800" spc="-5" dirty="0">
                <a:latin typeface="Times New Roman"/>
                <a:cs typeface="Times New Roman"/>
              </a:rPr>
              <a:t>computer.</a:t>
            </a:r>
            <a:endParaRPr sz="2800" dirty="0">
              <a:latin typeface="Times New Roman"/>
              <a:cs typeface="Times New Roman"/>
            </a:endParaRPr>
          </a:p>
          <a:p>
            <a:pPr marL="12700">
              <a:lnSpc>
                <a:spcPts val="3025"/>
              </a:lnSpc>
              <a:spcBef>
                <a:spcPts val="345"/>
              </a:spcBef>
            </a:pPr>
            <a:r>
              <a:rPr sz="3375" spc="1177" baseline="11111" dirty="0">
                <a:solidFill>
                  <a:srgbClr val="8FC125"/>
                </a:solidFill>
                <a:latin typeface="Symbol"/>
                <a:cs typeface="Symbol"/>
              </a:rPr>
              <a:t></a:t>
            </a:r>
            <a:r>
              <a:rPr sz="3375" spc="60" baseline="11111" dirty="0">
                <a:solidFill>
                  <a:srgbClr val="8FC125"/>
                </a:solidFill>
                <a:latin typeface="Times New Roman"/>
                <a:cs typeface="Times New Roman"/>
              </a:rPr>
              <a:t> </a:t>
            </a:r>
            <a:r>
              <a:rPr sz="2800" spc="-5" dirty="0">
                <a:solidFill>
                  <a:srgbClr val="99C93B"/>
                </a:solidFill>
                <a:latin typeface="Times New Roman"/>
                <a:cs typeface="Times New Roman"/>
                <a:hlinkClick r:id="rId3"/>
              </a:rPr>
              <a:t>Hardware KeyLogger Keyboard Edition</a:t>
            </a:r>
            <a:endParaRPr sz="2800" dirty="0">
              <a:latin typeface="Times New Roman"/>
              <a:cs typeface="Times New Roman"/>
            </a:endParaRPr>
          </a:p>
          <a:p>
            <a:pPr marL="355600" marR="5080">
              <a:lnSpc>
                <a:spcPts val="2690"/>
              </a:lnSpc>
              <a:spcBef>
                <a:spcPts val="310"/>
              </a:spcBef>
            </a:pPr>
            <a:r>
              <a:rPr sz="2800" dirty="0">
                <a:latin typeface="Times New Roman"/>
                <a:cs typeface="Times New Roman"/>
              </a:rPr>
              <a:t>looks </a:t>
            </a:r>
            <a:r>
              <a:rPr sz="2800" spc="-5" dirty="0">
                <a:latin typeface="Times New Roman"/>
                <a:cs typeface="Times New Roman"/>
              </a:rPr>
              <a:t>and </a:t>
            </a:r>
            <a:r>
              <a:rPr sz="2800" dirty="0">
                <a:latin typeface="Times New Roman"/>
                <a:cs typeface="Times New Roman"/>
              </a:rPr>
              <a:t>behaves </a:t>
            </a:r>
            <a:r>
              <a:rPr sz="2800" spc="-5" dirty="0">
                <a:latin typeface="Times New Roman"/>
                <a:cs typeface="Times New Roman"/>
              </a:rPr>
              <a:t>exactly </a:t>
            </a:r>
            <a:r>
              <a:rPr sz="2800" dirty="0">
                <a:latin typeface="Times New Roman"/>
                <a:cs typeface="Times New Roman"/>
              </a:rPr>
              <a:t>like a </a:t>
            </a:r>
            <a:r>
              <a:rPr sz="2800" spc="-5" dirty="0">
                <a:latin typeface="Times New Roman"/>
                <a:cs typeface="Times New Roman"/>
              </a:rPr>
              <a:t>normal</a:t>
            </a:r>
            <a:r>
              <a:rPr sz="2800" spc="-85" dirty="0">
                <a:latin typeface="Times New Roman"/>
                <a:cs typeface="Times New Roman"/>
              </a:rPr>
              <a:t> </a:t>
            </a:r>
            <a:r>
              <a:rPr sz="2800" dirty="0">
                <a:latin typeface="Times New Roman"/>
                <a:cs typeface="Times New Roman"/>
              </a:rPr>
              <a:t>keyboard,  but it keeps a </a:t>
            </a:r>
            <a:r>
              <a:rPr sz="2800" spc="-5" dirty="0">
                <a:latin typeface="Times New Roman"/>
                <a:cs typeface="Times New Roman"/>
              </a:rPr>
              <a:t>record </a:t>
            </a:r>
            <a:r>
              <a:rPr sz="2800" dirty="0">
                <a:latin typeface="Times New Roman"/>
                <a:cs typeface="Times New Roman"/>
              </a:rPr>
              <a:t>of </a:t>
            </a:r>
            <a:r>
              <a:rPr sz="2800" spc="-5" dirty="0">
                <a:latin typeface="Times New Roman"/>
                <a:cs typeface="Times New Roman"/>
              </a:rPr>
              <a:t>all keystrokes </a:t>
            </a:r>
            <a:r>
              <a:rPr sz="2800" dirty="0">
                <a:latin typeface="Times New Roman"/>
                <a:cs typeface="Times New Roman"/>
              </a:rPr>
              <a:t>typed on</a:t>
            </a:r>
            <a:r>
              <a:rPr sz="2800" spc="-80" dirty="0">
                <a:latin typeface="Times New Roman"/>
                <a:cs typeface="Times New Roman"/>
              </a:rPr>
              <a:t> </a:t>
            </a:r>
            <a:r>
              <a:rPr sz="2800" dirty="0">
                <a:latin typeface="Times New Roman"/>
                <a:cs typeface="Times New Roman"/>
              </a:rPr>
              <a:t>it.</a:t>
            </a:r>
          </a:p>
          <a:p>
            <a:pPr marL="12700">
              <a:lnSpc>
                <a:spcPts val="3025"/>
              </a:lnSpc>
              <a:spcBef>
                <a:spcPts val="345"/>
              </a:spcBef>
            </a:pPr>
            <a:r>
              <a:rPr sz="3375" spc="1177" baseline="11111" dirty="0">
                <a:solidFill>
                  <a:srgbClr val="8FC125"/>
                </a:solidFill>
                <a:latin typeface="Symbol"/>
                <a:cs typeface="Symbol"/>
              </a:rPr>
              <a:t></a:t>
            </a:r>
            <a:r>
              <a:rPr sz="3375" spc="52" baseline="11111" dirty="0">
                <a:solidFill>
                  <a:srgbClr val="8FC125"/>
                </a:solidFill>
                <a:latin typeface="Times New Roman"/>
                <a:cs typeface="Times New Roman"/>
              </a:rPr>
              <a:t> </a:t>
            </a:r>
            <a:r>
              <a:rPr sz="2800" spc="-5" dirty="0">
                <a:solidFill>
                  <a:srgbClr val="99C93B"/>
                </a:solidFill>
                <a:latin typeface="Times New Roman"/>
                <a:cs typeface="Times New Roman"/>
                <a:hlinkClick r:id="rId4"/>
              </a:rPr>
              <a:t>KeyGhost Hardware </a:t>
            </a:r>
            <a:r>
              <a:rPr sz="2800" dirty="0">
                <a:solidFill>
                  <a:srgbClr val="99C93B"/>
                </a:solidFill>
                <a:latin typeface="Times New Roman"/>
                <a:cs typeface="Times New Roman"/>
                <a:hlinkClick r:id="rId4"/>
              </a:rPr>
              <a:t>Keylogger</a:t>
            </a:r>
            <a:endParaRPr sz="2800" dirty="0">
              <a:latin typeface="Times New Roman"/>
              <a:cs typeface="Times New Roman"/>
            </a:endParaRPr>
          </a:p>
          <a:p>
            <a:pPr marL="355600" marR="703580">
              <a:lnSpc>
                <a:spcPts val="2690"/>
              </a:lnSpc>
              <a:spcBef>
                <a:spcPts val="310"/>
              </a:spcBef>
            </a:pPr>
            <a:r>
              <a:rPr sz="2800" dirty="0">
                <a:latin typeface="Times New Roman"/>
                <a:cs typeface="Times New Roman"/>
              </a:rPr>
              <a:t>a tiny </a:t>
            </a:r>
            <a:r>
              <a:rPr sz="2800" spc="-5" dirty="0">
                <a:latin typeface="Times New Roman"/>
                <a:cs typeface="Times New Roman"/>
              </a:rPr>
              <a:t>hardware device </a:t>
            </a:r>
            <a:r>
              <a:rPr sz="2800" dirty="0">
                <a:latin typeface="Times New Roman"/>
                <a:cs typeface="Times New Roman"/>
              </a:rPr>
              <a:t>that </a:t>
            </a:r>
            <a:r>
              <a:rPr sz="2800" spc="-10" dirty="0">
                <a:latin typeface="Times New Roman"/>
                <a:cs typeface="Times New Roman"/>
              </a:rPr>
              <a:t>can </a:t>
            </a:r>
            <a:r>
              <a:rPr sz="2800" dirty="0">
                <a:latin typeface="Times New Roman"/>
                <a:cs typeface="Times New Roman"/>
              </a:rPr>
              <a:t>be </a:t>
            </a:r>
            <a:r>
              <a:rPr sz="2800" spc="-5" dirty="0">
                <a:latin typeface="Times New Roman"/>
                <a:cs typeface="Times New Roman"/>
              </a:rPr>
              <a:t>attached</a:t>
            </a:r>
            <a:r>
              <a:rPr sz="2800" spc="-70" dirty="0">
                <a:latin typeface="Times New Roman"/>
                <a:cs typeface="Times New Roman"/>
              </a:rPr>
              <a:t> </a:t>
            </a:r>
            <a:r>
              <a:rPr sz="2800" dirty="0">
                <a:latin typeface="Times New Roman"/>
                <a:cs typeface="Times New Roman"/>
              </a:rPr>
              <a:t>in  </a:t>
            </a:r>
            <a:r>
              <a:rPr sz="2800" spc="-5" dirty="0">
                <a:latin typeface="Times New Roman"/>
                <a:cs typeface="Times New Roman"/>
              </a:rPr>
              <a:t>between </a:t>
            </a:r>
            <a:r>
              <a:rPr sz="2800" dirty="0">
                <a:latin typeface="Times New Roman"/>
                <a:cs typeface="Times New Roman"/>
              </a:rPr>
              <a:t>a keyboard </a:t>
            </a:r>
            <a:r>
              <a:rPr sz="2800" spc="-5" dirty="0">
                <a:latin typeface="Times New Roman"/>
                <a:cs typeface="Times New Roman"/>
              </a:rPr>
              <a:t>and </a:t>
            </a:r>
            <a:r>
              <a:rPr sz="2800" dirty="0">
                <a:latin typeface="Times New Roman"/>
                <a:cs typeface="Times New Roman"/>
              </a:rPr>
              <a:t>a</a:t>
            </a:r>
            <a:r>
              <a:rPr sz="2800" spc="-40" dirty="0">
                <a:latin typeface="Times New Roman"/>
                <a:cs typeface="Times New Roman"/>
              </a:rPr>
              <a:t> </a:t>
            </a:r>
            <a:r>
              <a:rPr sz="2800" spc="-5" dirty="0">
                <a:latin typeface="Times New Roman"/>
                <a:cs typeface="Times New Roman"/>
              </a:rPr>
              <a:t>computer.</a:t>
            </a:r>
            <a:endParaRPr sz="2800" dirty="0">
              <a:latin typeface="Times New Roman"/>
              <a:cs typeface="Times New Roman"/>
            </a:endParaRPr>
          </a:p>
          <a:p>
            <a:pPr marL="12700">
              <a:lnSpc>
                <a:spcPts val="3025"/>
              </a:lnSpc>
              <a:spcBef>
                <a:spcPts val="345"/>
              </a:spcBef>
            </a:pPr>
            <a:r>
              <a:rPr sz="3375" spc="1177" baseline="11111" dirty="0">
                <a:solidFill>
                  <a:srgbClr val="8FC125"/>
                </a:solidFill>
                <a:latin typeface="Symbol"/>
                <a:cs typeface="Symbol"/>
              </a:rPr>
              <a:t></a:t>
            </a:r>
            <a:r>
              <a:rPr sz="3375" spc="52" baseline="11111" dirty="0">
                <a:solidFill>
                  <a:srgbClr val="8FC125"/>
                </a:solidFill>
                <a:latin typeface="Times New Roman"/>
                <a:cs typeface="Times New Roman"/>
              </a:rPr>
              <a:t> </a:t>
            </a:r>
            <a:r>
              <a:rPr sz="2800" spc="-5" dirty="0">
                <a:solidFill>
                  <a:srgbClr val="99C93B"/>
                </a:solidFill>
                <a:latin typeface="Times New Roman"/>
                <a:cs typeface="Times New Roman"/>
                <a:hlinkClick r:id="rId5"/>
              </a:rPr>
              <a:t>KeyKatcher Keystroke Logger</a:t>
            </a:r>
            <a:endParaRPr sz="2800" dirty="0">
              <a:latin typeface="Times New Roman"/>
              <a:cs typeface="Times New Roman"/>
            </a:endParaRPr>
          </a:p>
          <a:p>
            <a:pPr marL="355600" marR="703580">
              <a:lnSpc>
                <a:spcPts val="2690"/>
              </a:lnSpc>
              <a:spcBef>
                <a:spcPts val="310"/>
              </a:spcBef>
            </a:pPr>
            <a:r>
              <a:rPr sz="2800" dirty="0">
                <a:latin typeface="Times New Roman"/>
                <a:cs typeface="Times New Roman"/>
              </a:rPr>
              <a:t>a tiny </a:t>
            </a:r>
            <a:r>
              <a:rPr sz="2800" spc="-5" dirty="0">
                <a:latin typeface="Times New Roman"/>
                <a:cs typeface="Times New Roman"/>
              </a:rPr>
              <a:t>hardware device </a:t>
            </a:r>
            <a:r>
              <a:rPr sz="2800" dirty="0">
                <a:latin typeface="Times New Roman"/>
                <a:cs typeface="Times New Roman"/>
              </a:rPr>
              <a:t>that </a:t>
            </a:r>
            <a:r>
              <a:rPr sz="2800" spc="-10" dirty="0">
                <a:latin typeface="Times New Roman"/>
                <a:cs typeface="Times New Roman"/>
              </a:rPr>
              <a:t>can </a:t>
            </a:r>
            <a:r>
              <a:rPr sz="2800" dirty="0">
                <a:latin typeface="Times New Roman"/>
                <a:cs typeface="Times New Roman"/>
              </a:rPr>
              <a:t>be </a:t>
            </a:r>
            <a:r>
              <a:rPr sz="2800" spc="-5" dirty="0">
                <a:latin typeface="Times New Roman"/>
                <a:cs typeface="Times New Roman"/>
              </a:rPr>
              <a:t>attached</a:t>
            </a:r>
            <a:r>
              <a:rPr sz="2800" spc="-70" dirty="0">
                <a:latin typeface="Times New Roman"/>
                <a:cs typeface="Times New Roman"/>
              </a:rPr>
              <a:t> </a:t>
            </a:r>
            <a:r>
              <a:rPr sz="2800" dirty="0">
                <a:latin typeface="Times New Roman"/>
                <a:cs typeface="Times New Roman"/>
              </a:rPr>
              <a:t>in  </a:t>
            </a:r>
            <a:r>
              <a:rPr sz="2800" spc="-5" dirty="0">
                <a:latin typeface="Times New Roman"/>
                <a:cs typeface="Times New Roman"/>
              </a:rPr>
              <a:t>between </a:t>
            </a:r>
            <a:r>
              <a:rPr sz="2800" dirty="0">
                <a:latin typeface="Times New Roman"/>
                <a:cs typeface="Times New Roman"/>
              </a:rPr>
              <a:t>a keyboard </a:t>
            </a:r>
            <a:r>
              <a:rPr sz="2800" spc="-5" dirty="0">
                <a:latin typeface="Times New Roman"/>
                <a:cs typeface="Times New Roman"/>
              </a:rPr>
              <a:t>and </a:t>
            </a:r>
            <a:r>
              <a:rPr sz="2800" dirty="0">
                <a:latin typeface="Times New Roman"/>
                <a:cs typeface="Times New Roman"/>
              </a:rPr>
              <a:t>a</a:t>
            </a:r>
            <a:r>
              <a:rPr sz="2800" spc="-40" dirty="0">
                <a:latin typeface="Times New Roman"/>
                <a:cs typeface="Times New Roman"/>
              </a:rPr>
              <a:t> </a:t>
            </a:r>
            <a:r>
              <a:rPr sz="2800" spc="-5" dirty="0">
                <a:latin typeface="Times New Roman"/>
                <a:cs typeface="Times New Roman"/>
              </a:rPr>
              <a:t>computer.</a:t>
            </a:r>
            <a:endParaRPr sz="2800" dirty="0">
              <a:latin typeface="Times New Roman"/>
              <a:cs typeface="Times New Roman"/>
            </a:endParaRPr>
          </a:p>
        </p:txBody>
      </p:sp>
      <p:sp>
        <p:nvSpPr>
          <p:cNvPr id="4" name="Slide Number Placeholder 3">
            <a:extLst>
              <a:ext uri="{FF2B5EF4-FFF2-40B4-BE49-F238E27FC236}">
                <a16:creationId xmlns:a16="http://schemas.microsoft.com/office/drawing/2014/main" id="{DA6D18BA-7E06-43A1-B50B-A2024364AF1F}"/>
              </a:ext>
            </a:extLst>
          </p:cNvPr>
          <p:cNvSpPr>
            <a:spLocks noGrp="1"/>
          </p:cNvSpPr>
          <p:nvPr>
            <p:ph type="sldNum" sz="quarter" idx="7"/>
          </p:nvPr>
        </p:nvSpPr>
        <p:spPr/>
        <p:txBody>
          <a:bodyPr/>
          <a:lstStyle/>
          <a:p>
            <a:fld id="{B6F15528-21DE-4FAA-801E-634DDDAF4B2B}" type="slidenum">
              <a:rPr lang="en-IN" smtClean="0"/>
              <a:t>18</a:t>
            </a:fld>
            <a:endParaRPr lang="en-IN"/>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9600" y="1524000"/>
            <a:ext cx="7541260" cy="3386825"/>
          </a:xfrm>
          <a:prstGeom prst="rect">
            <a:avLst/>
          </a:prstGeom>
          <a:blipFill>
            <a:blip r:embed="rId2"/>
            <a:tile tx="0" ty="0" sx="100000" sy="100000" flip="none" algn="tl"/>
          </a:blipFill>
        </p:spPr>
        <p:txBody>
          <a:bodyPr vert="horz" wrap="square" lIns="0" tIns="138430" rIns="0" bIns="0" rtlCol="0">
            <a:spAutoFit/>
          </a:bodyPr>
          <a:lstStyle/>
          <a:p>
            <a:pPr marL="443230" indent="-430530">
              <a:lnSpc>
                <a:spcPct val="100000"/>
              </a:lnSpc>
              <a:spcBef>
                <a:spcPts val="1090"/>
              </a:spcBef>
              <a:buClr>
                <a:srgbClr val="8FC125"/>
              </a:buClr>
              <a:buSzPct val="80357"/>
              <a:buFont typeface="Symbol"/>
              <a:buChar char=""/>
              <a:tabLst>
                <a:tab pos="442595" algn="l"/>
                <a:tab pos="443230" algn="l"/>
              </a:tabLst>
            </a:pPr>
            <a:r>
              <a:rPr sz="2800" b="1" dirty="0">
                <a:solidFill>
                  <a:srgbClr val="3F3F3F"/>
                </a:solidFill>
                <a:latin typeface="Times New Roman"/>
                <a:cs typeface="Times New Roman"/>
              </a:rPr>
              <a:t>Advantages</a:t>
            </a:r>
            <a:r>
              <a:rPr sz="2800" b="1" spc="-5" dirty="0">
                <a:solidFill>
                  <a:srgbClr val="3F3F3F"/>
                </a:solidFill>
                <a:latin typeface="Times New Roman"/>
                <a:cs typeface="Times New Roman"/>
              </a:rPr>
              <a:t> </a:t>
            </a:r>
            <a:r>
              <a:rPr sz="2800" b="1" dirty="0">
                <a:solidFill>
                  <a:srgbClr val="3F3F3F"/>
                </a:solidFill>
                <a:latin typeface="Times New Roman"/>
                <a:cs typeface="Times New Roman"/>
              </a:rPr>
              <a:t>:</a:t>
            </a:r>
            <a:endParaRPr sz="2800" dirty="0">
              <a:latin typeface="Times New Roman"/>
              <a:cs typeface="Times New Roman"/>
            </a:endParaRPr>
          </a:p>
          <a:p>
            <a:pPr marL="1073785" lvl="1" indent="-353695">
              <a:lnSpc>
                <a:spcPct val="100000"/>
              </a:lnSpc>
              <a:spcBef>
                <a:spcPts val="990"/>
              </a:spcBef>
              <a:buAutoNum type="arabicPeriod"/>
              <a:tabLst>
                <a:tab pos="1074420" algn="l"/>
              </a:tabLst>
            </a:pPr>
            <a:r>
              <a:rPr sz="2800" dirty="0">
                <a:solidFill>
                  <a:srgbClr val="3F3F3F"/>
                </a:solidFill>
                <a:latin typeface="Times New Roman"/>
                <a:cs typeface="Times New Roman"/>
              </a:rPr>
              <a:t>Antivirus </a:t>
            </a:r>
            <a:r>
              <a:rPr sz="2800" spc="-5" dirty="0">
                <a:solidFill>
                  <a:srgbClr val="3F3F3F"/>
                </a:solidFill>
                <a:latin typeface="Times New Roman"/>
                <a:cs typeface="Times New Roman"/>
              </a:rPr>
              <a:t>techniques cannot </a:t>
            </a:r>
            <a:r>
              <a:rPr sz="2800" spc="-10" dirty="0">
                <a:solidFill>
                  <a:srgbClr val="3F3F3F"/>
                </a:solidFill>
                <a:latin typeface="Times New Roman"/>
                <a:cs typeface="Times New Roman"/>
              </a:rPr>
              <a:t>catch</a:t>
            </a:r>
            <a:r>
              <a:rPr sz="2800" spc="-40" dirty="0">
                <a:solidFill>
                  <a:srgbClr val="3F3F3F"/>
                </a:solidFill>
                <a:latin typeface="Times New Roman"/>
                <a:cs typeface="Times New Roman"/>
              </a:rPr>
              <a:t> </a:t>
            </a:r>
            <a:r>
              <a:rPr sz="2800" spc="-5" dirty="0">
                <a:solidFill>
                  <a:srgbClr val="3F3F3F"/>
                </a:solidFill>
                <a:latin typeface="Times New Roman"/>
                <a:cs typeface="Times New Roman"/>
              </a:rPr>
              <a:t>these.</a:t>
            </a:r>
            <a:endParaRPr sz="2800" dirty="0">
              <a:latin typeface="Times New Roman"/>
              <a:cs typeface="Times New Roman"/>
            </a:endParaRPr>
          </a:p>
          <a:p>
            <a:pPr marL="1073785" lvl="1" indent="-353695">
              <a:lnSpc>
                <a:spcPct val="100000"/>
              </a:lnSpc>
              <a:spcBef>
                <a:spcPts val="1000"/>
              </a:spcBef>
              <a:buAutoNum type="arabicPeriod"/>
              <a:tabLst>
                <a:tab pos="1074420" algn="l"/>
              </a:tabLst>
            </a:pPr>
            <a:r>
              <a:rPr sz="2800" spc="5" dirty="0">
                <a:solidFill>
                  <a:srgbClr val="3F3F3F"/>
                </a:solidFill>
                <a:latin typeface="Times New Roman"/>
                <a:cs typeface="Times New Roman"/>
              </a:rPr>
              <a:t>Work </a:t>
            </a:r>
            <a:r>
              <a:rPr sz="2800" dirty="0">
                <a:solidFill>
                  <a:srgbClr val="3F3F3F"/>
                </a:solidFill>
                <a:latin typeface="Times New Roman"/>
                <a:cs typeface="Times New Roman"/>
              </a:rPr>
              <a:t>on </a:t>
            </a:r>
            <a:r>
              <a:rPr sz="2800" spc="-5" dirty="0">
                <a:solidFill>
                  <a:srgbClr val="3F3F3F"/>
                </a:solidFill>
                <a:latin typeface="Times New Roman"/>
                <a:cs typeface="Times New Roman"/>
              </a:rPr>
              <a:t>all computing</a:t>
            </a:r>
            <a:r>
              <a:rPr sz="2800" spc="-40" dirty="0">
                <a:solidFill>
                  <a:srgbClr val="3F3F3F"/>
                </a:solidFill>
                <a:latin typeface="Times New Roman"/>
                <a:cs typeface="Times New Roman"/>
              </a:rPr>
              <a:t> </a:t>
            </a:r>
            <a:r>
              <a:rPr sz="2800" spc="-5" dirty="0">
                <a:solidFill>
                  <a:srgbClr val="3F3F3F"/>
                </a:solidFill>
                <a:latin typeface="Times New Roman"/>
                <a:cs typeface="Times New Roman"/>
              </a:rPr>
              <a:t>platforms.</a:t>
            </a:r>
            <a:endParaRPr sz="2800" dirty="0">
              <a:latin typeface="Times New Roman"/>
              <a:cs typeface="Times New Roman"/>
            </a:endParaRPr>
          </a:p>
          <a:p>
            <a:pPr lvl="1">
              <a:lnSpc>
                <a:spcPct val="100000"/>
              </a:lnSpc>
              <a:buClr>
                <a:srgbClr val="3F3F3F"/>
              </a:buClr>
              <a:buFont typeface="Times New Roman"/>
              <a:buAutoNum type="arabicPeriod"/>
            </a:pPr>
            <a:endParaRPr sz="3100" dirty="0">
              <a:latin typeface="Times New Roman"/>
              <a:cs typeface="Times New Roman"/>
            </a:endParaRPr>
          </a:p>
          <a:p>
            <a:pPr marL="443230" indent="-430530">
              <a:lnSpc>
                <a:spcPct val="100000"/>
              </a:lnSpc>
              <a:spcBef>
                <a:spcPts val="1785"/>
              </a:spcBef>
              <a:buClr>
                <a:srgbClr val="8FC125"/>
              </a:buClr>
              <a:buSzPct val="80357"/>
              <a:buFont typeface="Symbol"/>
              <a:buChar char=""/>
              <a:tabLst>
                <a:tab pos="442595" algn="l"/>
                <a:tab pos="443230" algn="l"/>
              </a:tabLst>
            </a:pPr>
            <a:r>
              <a:rPr sz="2800" b="1" spc="-5" dirty="0">
                <a:solidFill>
                  <a:srgbClr val="3F3F3F"/>
                </a:solidFill>
                <a:latin typeface="Times New Roman"/>
                <a:cs typeface="Times New Roman"/>
              </a:rPr>
              <a:t>Disadvantages</a:t>
            </a:r>
            <a:r>
              <a:rPr sz="2800" b="1" spc="-10" dirty="0">
                <a:solidFill>
                  <a:srgbClr val="3F3F3F"/>
                </a:solidFill>
                <a:latin typeface="Times New Roman"/>
                <a:cs typeface="Times New Roman"/>
              </a:rPr>
              <a:t> </a:t>
            </a:r>
            <a:r>
              <a:rPr sz="2800" b="1" dirty="0">
                <a:solidFill>
                  <a:srgbClr val="3F3F3F"/>
                </a:solidFill>
                <a:latin typeface="Times New Roman"/>
                <a:cs typeface="Times New Roman"/>
              </a:rPr>
              <a:t>:</a:t>
            </a:r>
            <a:endParaRPr sz="2800" dirty="0">
              <a:latin typeface="Times New Roman"/>
              <a:cs typeface="Times New Roman"/>
            </a:endParaRPr>
          </a:p>
          <a:p>
            <a:pPr marL="1073785" lvl="1" indent="-353695">
              <a:lnSpc>
                <a:spcPct val="100000"/>
              </a:lnSpc>
              <a:spcBef>
                <a:spcPts val="1000"/>
              </a:spcBef>
              <a:buAutoNum type="arabicPeriod"/>
              <a:tabLst>
                <a:tab pos="1074420" algn="l"/>
              </a:tabLst>
            </a:pPr>
            <a:r>
              <a:rPr sz="2800" dirty="0">
                <a:solidFill>
                  <a:srgbClr val="3F3F3F"/>
                </a:solidFill>
                <a:latin typeface="Times New Roman"/>
                <a:cs typeface="Times New Roman"/>
              </a:rPr>
              <a:t>It </a:t>
            </a:r>
            <a:r>
              <a:rPr sz="2800" spc="-5" dirty="0">
                <a:solidFill>
                  <a:srgbClr val="3F3F3F"/>
                </a:solidFill>
                <a:latin typeface="Times New Roman"/>
                <a:cs typeface="Times New Roman"/>
              </a:rPr>
              <a:t>can </a:t>
            </a:r>
            <a:r>
              <a:rPr sz="2800" dirty="0">
                <a:solidFill>
                  <a:srgbClr val="3F3F3F"/>
                </a:solidFill>
                <a:latin typeface="Times New Roman"/>
                <a:cs typeface="Times New Roman"/>
              </a:rPr>
              <a:t>be </a:t>
            </a:r>
            <a:r>
              <a:rPr sz="2800" spc="-5" dirty="0">
                <a:solidFill>
                  <a:srgbClr val="3F3F3F"/>
                </a:solidFill>
                <a:latin typeface="Times New Roman"/>
                <a:cs typeface="Times New Roman"/>
              </a:rPr>
              <a:t>spotted </a:t>
            </a:r>
            <a:r>
              <a:rPr sz="2800" dirty="0">
                <a:solidFill>
                  <a:srgbClr val="3F3F3F"/>
                </a:solidFill>
                <a:latin typeface="Times New Roman"/>
                <a:cs typeface="Times New Roman"/>
              </a:rPr>
              <a:t>by a </a:t>
            </a:r>
            <a:r>
              <a:rPr sz="2800" spc="-5" dirty="0">
                <a:solidFill>
                  <a:srgbClr val="3F3F3F"/>
                </a:solidFill>
                <a:latin typeface="Times New Roman"/>
                <a:cs typeface="Times New Roman"/>
              </a:rPr>
              <a:t>suspicious</a:t>
            </a:r>
            <a:r>
              <a:rPr sz="2800" spc="-40" dirty="0">
                <a:solidFill>
                  <a:srgbClr val="3F3F3F"/>
                </a:solidFill>
                <a:latin typeface="Times New Roman"/>
                <a:cs typeface="Times New Roman"/>
              </a:rPr>
              <a:t> </a:t>
            </a:r>
            <a:r>
              <a:rPr sz="2800" spc="-5" dirty="0">
                <a:solidFill>
                  <a:srgbClr val="3F3F3F"/>
                </a:solidFill>
                <a:latin typeface="Times New Roman"/>
                <a:cs typeface="Times New Roman"/>
              </a:rPr>
              <a:t>user.</a:t>
            </a:r>
            <a:endParaRPr sz="2800" dirty="0">
              <a:latin typeface="Times New Roman"/>
              <a:cs typeface="Times New Roman"/>
            </a:endParaRPr>
          </a:p>
        </p:txBody>
      </p:sp>
      <p:sp>
        <p:nvSpPr>
          <p:cNvPr id="3" name="Slide Number Placeholder 2">
            <a:extLst>
              <a:ext uri="{FF2B5EF4-FFF2-40B4-BE49-F238E27FC236}">
                <a16:creationId xmlns:a16="http://schemas.microsoft.com/office/drawing/2014/main" id="{671FBDBF-C34E-4251-9CE1-E14D93B0C1F8}"/>
              </a:ext>
            </a:extLst>
          </p:cNvPr>
          <p:cNvSpPr>
            <a:spLocks noGrp="1"/>
          </p:cNvSpPr>
          <p:nvPr>
            <p:ph type="sldNum" sz="quarter" idx="7"/>
          </p:nvPr>
        </p:nvSpPr>
        <p:spPr/>
        <p:txBody>
          <a:bodyPr/>
          <a:lstStyle/>
          <a:p>
            <a:fld id="{B6F15528-21DE-4FAA-801E-634DDDAF4B2B}" type="slidenum">
              <a:rPr lang="en-IN" smtClean="0"/>
              <a:t>19</a:t>
            </a:fld>
            <a:endParaRPr lang="en-IN"/>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7A183-A983-4B11-8F04-148D1369731F}"/>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682F66F8-C1FD-4563-80E1-929681BC05C8}"/>
              </a:ext>
            </a:extLst>
          </p:cNvPr>
          <p:cNvSpPr>
            <a:spLocks noGrp="1"/>
          </p:cNvSpPr>
          <p:nvPr>
            <p:ph idx="1"/>
          </p:nvPr>
        </p:nvSpPr>
        <p:spPr>
          <a:xfrm>
            <a:off x="938758" y="1066800"/>
            <a:ext cx="7633742" cy="5486400"/>
          </a:xfrm>
        </p:spPr>
        <p:txBody>
          <a:bodyPr>
            <a:normAutofit fontScale="92500"/>
            <a:scene3d>
              <a:camera prst="orthographicFront"/>
              <a:lightRig rig="harsh" dir="t"/>
            </a:scene3d>
            <a:sp3d extrusionH="57150" prstMaterial="matte">
              <a:bevelT w="63500" h="12700" prst="angle"/>
              <a:contourClr>
                <a:schemeClr val="bg1">
                  <a:lumMod val="65000"/>
                </a:schemeClr>
              </a:contourClr>
            </a:sp3d>
          </a:bodyPr>
          <a:lstStyle/>
          <a:p>
            <a:r>
              <a:rPr lang="en-IN" sz="2000" b="1" dirty="0">
                <a:ln/>
                <a:solidFill>
                  <a:schemeClr val="accent3"/>
                </a:solidFill>
              </a:rPr>
              <a:t>Keylogger’s main idea and goal is to intervene the signal circuit from the key pressing to displaying it on the screen. Keyloggers embed themselves into the operating system of computers. These types of malware are called </a:t>
            </a:r>
            <a:r>
              <a:rPr lang="en-IN" sz="2000" b="1" dirty="0">
                <a:ln/>
                <a:solidFill>
                  <a:schemeClr val="accent3"/>
                </a:solidFill>
                <a:highlight>
                  <a:srgbClr val="FFFF00"/>
                </a:highlight>
              </a:rPr>
              <a:t>“rootkit” viruses</a:t>
            </a:r>
            <a:r>
              <a:rPr lang="en-IN" sz="2000" b="1" dirty="0">
                <a:ln/>
                <a:solidFill>
                  <a:schemeClr val="accent3"/>
                </a:solidFill>
              </a:rPr>
              <a:t>. </a:t>
            </a:r>
          </a:p>
          <a:p>
            <a:r>
              <a:rPr lang="en-IN" sz="2000" b="1" dirty="0">
                <a:ln/>
                <a:solidFill>
                  <a:schemeClr val="accent3"/>
                </a:solidFill>
              </a:rPr>
              <a:t>There are types of keyloggers that can even work at a lower level than the operating system known as </a:t>
            </a:r>
            <a:r>
              <a:rPr lang="en-IN" sz="2000" b="1" dirty="0">
                <a:ln/>
                <a:solidFill>
                  <a:schemeClr val="accent3"/>
                </a:solidFill>
                <a:highlight>
                  <a:srgbClr val="FFFF00"/>
                </a:highlight>
              </a:rPr>
              <a:t>“hypervisor malware.” </a:t>
            </a:r>
            <a:r>
              <a:rPr lang="en-IN" sz="2000" b="1" dirty="0">
                <a:ln/>
                <a:solidFill>
                  <a:schemeClr val="accent3"/>
                </a:solidFill>
              </a:rPr>
              <a:t>A Keylogger attaches itself to a browser as a hidden extension and reports on all of the user’s keystrokes made through that app. Other keyloggers manage to </a:t>
            </a:r>
            <a:r>
              <a:rPr lang="en-IN" sz="2000" b="1" dirty="0">
                <a:ln/>
                <a:solidFill>
                  <a:schemeClr val="accent3"/>
                </a:solidFill>
                <a:highlight>
                  <a:srgbClr val="FFFF00"/>
                </a:highlight>
              </a:rPr>
              <a:t>infect web pages</a:t>
            </a:r>
            <a:r>
              <a:rPr lang="en-IN" sz="2000" b="1" dirty="0">
                <a:ln/>
                <a:solidFill>
                  <a:schemeClr val="accent3"/>
                </a:solidFill>
              </a:rPr>
              <a:t> and everyone who visits these pages gets their data stolen. </a:t>
            </a:r>
          </a:p>
          <a:p>
            <a:r>
              <a:rPr lang="en-IN" sz="2000" b="1" dirty="0">
                <a:ln/>
                <a:solidFill>
                  <a:schemeClr val="accent3"/>
                </a:solidFill>
              </a:rPr>
              <a:t>Keyloggers can be used for </a:t>
            </a:r>
            <a:r>
              <a:rPr lang="en-IN" sz="2000" b="1" dirty="0">
                <a:ln/>
                <a:solidFill>
                  <a:schemeClr val="accent3"/>
                </a:solidFill>
                <a:highlight>
                  <a:srgbClr val="FFFF00"/>
                </a:highlight>
              </a:rPr>
              <a:t>legal surveillance </a:t>
            </a:r>
            <a:r>
              <a:rPr lang="en-IN" sz="2000" b="1" dirty="0">
                <a:ln/>
                <a:solidFill>
                  <a:schemeClr val="accent3"/>
                </a:solidFill>
              </a:rPr>
              <a:t>purposes for example, keyloggers are used in IT organizations to troubleshoot technical problems with computers and business networks. </a:t>
            </a:r>
          </a:p>
          <a:p>
            <a:r>
              <a:rPr lang="en-IN" sz="2000" b="1" dirty="0">
                <a:ln/>
                <a:solidFill>
                  <a:schemeClr val="accent3"/>
                </a:solidFill>
              </a:rPr>
              <a:t>Families and business people use keyloggers legally to monitor network usage without their users’ direct knowledge. </a:t>
            </a:r>
          </a:p>
        </p:txBody>
      </p:sp>
      <p:sp>
        <p:nvSpPr>
          <p:cNvPr id="4" name="Slide Number Placeholder 3">
            <a:extLst>
              <a:ext uri="{FF2B5EF4-FFF2-40B4-BE49-F238E27FC236}">
                <a16:creationId xmlns:a16="http://schemas.microsoft.com/office/drawing/2014/main" id="{31C4006D-2072-4E08-9858-E685F1319937}"/>
              </a:ext>
            </a:extLst>
          </p:cNvPr>
          <p:cNvSpPr>
            <a:spLocks noGrp="1"/>
          </p:cNvSpPr>
          <p:nvPr>
            <p:ph type="sldNum" sz="quarter" idx="12"/>
          </p:nvPr>
        </p:nvSpPr>
        <p:spPr/>
        <p:txBody>
          <a:bodyPr/>
          <a:lstStyle/>
          <a:p>
            <a:pPr defTabSz="342900"/>
            <a:fld id="{0E405565-2238-423B-94E5-F7F2C53F0CF2}" type="slidenum">
              <a:rPr lang="en-IN">
                <a:solidFill>
                  <a:prstClr val="black">
                    <a:lumMod val="65000"/>
                    <a:lumOff val="35000"/>
                  </a:prstClr>
                </a:solidFill>
                <a:latin typeface="Gill Sans MT" panose="020B0502020104020203"/>
              </a:rPr>
              <a:pPr defTabSz="342900"/>
              <a:t>2</a:t>
            </a:fld>
            <a:endParaRPr lang="en-IN">
              <a:solidFill>
                <a:prstClr val="black">
                  <a:lumMod val="65000"/>
                  <a:lumOff val="35000"/>
                </a:prstClr>
              </a:solidFill>
              <a:latin typeface="Gill Sans MT" panose="020B0502020104020203"/>
            </a:endParaRPr>
          </a:p>
        </p:txBody>
      </p:sp>
    </p:spTree>
    <p:extLst>
      <p:ext uri="{BB962C8B-B14F-4D97-AF65-F5344CB8AC3E}">
        <p14:creationId xmlns:p14="http://schemas.microsoft.com/office/powerpoint/2010/main" val="211204590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130800" y="4182533"/>
            <a:ext cx="4013200" cy="2675890"/>
          </a:xfrm>
          <a:custGeom>
            <a:avLst/>
            <a:gdLst/>
            <a:ahLst/>
            <a:cxnLst/>
            <a:rect l="l" t="t" r="r" b="b"/>
            <a:pathLst>
              <a:path w="4013200" h="2675890">
                <a:moveTo>
                  <a:pt x="0" y="2675466"/>
                </a:moveTo>
                <a:lnTo>
                  <a:pt x="4013200" y="0"/>
                </a:lnTo>
              </a:path>
            </a:pathLst>
          </a:custGeom>
          <a:ln w="9344">
            <a:solidFill>
              <a:srgbClr val="D8D8D8"/>
            </a:solidFill>
          </a:ln>
        </p:spPr>
        <p:txBody>
          <a:bodyPr wrap="square" lIns="0" tIns="0" rIns="0" bIns="0" rtlCol="0"/>
          <a:lstStyle/>
          <a:p>
            <a:endParaRPr/>
          </a:p>
        </p:txBody>
      </p:sp>
      <p:sp>
        <p:nvSpPr>
          <p:cNvPr id="3" name="object 3"/>
          <p:cNvSpPr/>
          <p:nvPr/>
        </p:nvSpPr>
        <p:spPr>
          <a:xfrm>
            <a:off x="7042150" y="0"/>
            <a:ext cx="1219200" cy="6858000"/>
          </a:xfrm>
          <a:custGeom>
            <a:avLst/>
            <a:gdLst/>
            <a:ahLst/>
            <a:cxnLst/>
            <a:rect l="l" t="t" r="r" b="b"/>
            <a:pathLst>
              <a:path w="1219200" h="6858000">
                <a:moveTo>
                  <a:pt x="0" y="0"/>
                </a:moveTo>
                <a:lnTo>
                  <a:pt x="1219200" y="6858000"/>
                </a:lnTo>
              </a:path>
            </a:pathLst>
          </a:custGeom>
          <a:ln w="9344">
            <a:solidFill>
              <a:srgbClr val="BEBEBE"/>
            </a:solidFill>
          </a:ln>
        </p:spPr>
        <p:txBody>
          <a:bodyPr wrap="square" lIns="0" tIns="0" rIns="0" bIns="0" rtlCol="0"/>
          <a:lstStyle/>
          <a:p>
            <a:endParaRPr/>
          </a:p>
        </p:txBody>
      </p:sp>
      <p:sp>
        <p:nvSpPr>
          <p:cNvPr id="4" name="object 4"/>
          <p:cNvSpPr/>
          <p:nvPr/>
        </p:nvSpPr>
        <p:spPr>
          <a:xfrm>
            <a:off x="6891019" y="0"/>
            <a:ext cx="2252980" cy="6858000"/>
          </a:xfrm>
          <a:custGeom>
            <a:avLst/>
            <a:gdLst/>
            <a:ahLst/>
            <a:cxnLst/>
            <a:rect l="l" t="t" r="r" b="b"/>
            <a:pathLst>
              <a:path w="2252979" h="6858000">
                <a:moveTo>
                  <a:pt x="2024379" y="0"/>
                </a:moveTo>
                <a:lnTo>
                  <a:pt x="0" y="6858000"/>
                </a:lnTo>
                <a:lnTo>
                  <a:pt x="2252979" y="6858000"/>
                </a:lnTo>
                <a:lnTo>
                  <a:pt x="2252979" y="8557"/>
                </a:lnTo>
                <a:lnTo>
                  <a:pt x="2024379" y="0"/>
                </a:lnTo>
                <a:close/>
              </a:path>
            </a:pathLst>
          </a:custGeom>
          <a:solidFill>
            <a:srgbClr val="8FC125">
              <a:alpha val="29998"/>
            </a:srgbClr>
          </a:solidFill>
        </p:spPr>
        <p:txBody>
          <a:bodyPr wrap="square" lIns="0" tIns="0" rIns="0" bIns="0" rtlCol="0"/>
          <a:lstStyle/>
          <a:p>
            <a:endParaRPr/>
          </a:p>
        </p:txBody>
      </p:sp>
      <p:sp>
        <p:nvSpPr>
          <p:cNvPr id="5" name="object 5"/>
          <p:cNvSpPr/>
          <p:nvPr/>
        </p:nvSpPr>
        <p:spPr>
          <a:xfrm>
            <a:off x="7207313" y="0"/>
            <a:ext cx="1936750" cy="6858000"/>
          </a:xfrm>
          <a:custGeom>
            <a:avLst/>
            <a:gdLst/>
            <a:ahLst/>
            <a:cxnLst/>
            <a:rect l="l" t="t" r="r" b="b"/>
            <a:pathLst>
              <a:path w="1936750" h="6858000">
                <a:moveTo>
                  <a:pt x="1936686" y="0"/>
                </a:moveTo>
                <a:lnTo>
                  <a:pt x="0" y="0"/>
                </a:lnTo>
                <a:lnTo>
                  <a:pt x="1200086" y="6858000"/>
                </a:lnTo>
                <a:lnTo>
                  <a:pt x="1936686" y="6858000"/>
                </a:lnTo>
                <a:lnTo>
                  <a:pt x="1936686" y="0"/>
                </a:lnTo>
                <a:close/>
              </a:path>
            </a:pathLst>
          </a:custGeom>
          <a:solidFill>
            <a:srgbClr val="8FC125">
              <a:alpha val="19999"/>
            </a:srgbClr>
          </a:solidFill>
        </p:spPr>
        <p:txBody>
          <a:bodyPr wrap="square" lIns="0" tIns="0" rIns="0" bIns="0" rtlCol="0"/>
          <a:lstStyle/>
          <a:p>
            <a:endParaRPr/>
          </a:p>
        </p:txBody>
      </p:sp>
      <p:sp>
        <p:nvSpPr>
          <p:cNvPr id="6" name="object 6"/>
          <p:cNvSpPr/>
          <p:nvPr/>
        </p:nvSpPr>
        <p:spPr>
          <a:xfrm>
            <a:off x="6639559" y="3920709"/>
            <a:ext cx="2504440" cy="2937510"/>
          </a:xfrm>
          <a:custGeom>
            <a:avLst/>
            <a:gdLst/>
            <a:ahLst/>
            <a:cxnLst/>
            <a:rect l="l" t="t" r="r" b="b"/>
            <a:pathLst>
              <a:path w="2504440" h="2937509">
                <a:moveTo>
                  <a:pt x="2504440" y="0"/>
                </a:moveTo>
                <a:lnTo>
                  <a:pt x="0" y="2937290"/>
                </a:lnTo>
                <a:lnTo>
                  <a:pt x="2504440" y="2937290"/>
                </a:lnTo>
                <a:lnTo>
                  <a:pt x="2504440" y="0"/>
                </a:lnTo>
                <a:close/>
              </a:path>
            </a:pathLst>
          </a:custGeom>
          <a:solidFill>
            <a:srgbClr val="539F20">
              <a:alpha val="71998"/>
            </a:srgbClr>
          </a:solidFill>
        </p:spPr>
        <p:txBody>
          <a:bodyPr wrap="square" lIns="0" tIns="0" rIns="0" bIns="0" rtlCol="0"/>
          <a:lstStyle/>
          <a:p>
            <a:endParaRPr/>
          </a:p>
        </p:txBody>
      </p:sp>
      <p:sp>
        <p:nvSpPr>
          <p:cNvPr id="7" name="object 7"/>
          <p:cNvSpPr/>
          <p:nvPr/>
        </p:nvSpPr>
        <p:spPr>
          <a:xfrm>
            <a:off x="7012461" y="0"/>
            <a:ext cx="2131695" cy="6858000"/>
          </a:xfrm>
          <a:custGeom>
            <a:avLst/>
            <a:gdLst/>
            <a:ahLst/>
            <a:cxnLst/>
            <a:rect l="l" t="t" r="r" b="b"/>
            <a:pathLst>
              <a:path w="2131695" h="6858000">
                <a:moveTo>
                  <a:pt x="2131539" y="0"/>
                </a:moveTo>
                <a:lnTo>
                  <a:pt x="0" y="0"/>
                </a:lnTo>
                <a:lnTo>
                  <a:pt x="1854679" y="6858000"/>
                </a:lnTo>
                <a:lnTo>
                  <a:pt x="2131539" y="6849424"/>
                </a:lnTo>
                <a:lnTo>
                  <a:pt x="2131539" y="0"/>
                </a:lnTo>
                <a:close/>
              </a:path>
            </a:pathLst>
          </a:custGeom>
          <a:solidFill>
            <a:srgbClr val="3E7718">
              <a:alpha val="69999"/>
            </a:srgbClr>
          </a:solidFill>
        </p:spPr>
        <p:txBody>
          <a:bodyPr wrap="square" lIns="0" tIns="0" rIns="0" bIns="0" rtlCol="0"/>
          <a:lstStyle/>
          <a:p>
            <a:endParaRPr/>
          </a:p>
        </p:txBody>
      </p:sp>
      <p:sp>
        <p:nvSpPr>
          <p:cNvPr id="8" name="object 8"/>
          <p:cNvSpPr/>
          <p:nvPr/>
        </p:nvSpPr>
        <p:spPr>
          <a:xfrm>
            <a:off x="8295640" y="0"/>
            <a:ext cx="848360" cy="6858000"/>
          </a:xfrm>
          <a:custGeom>
            <a:avLst/>
            <a:gdLst/>
            <a:ahLst/>
            <a:cxnLst/>
            <a:rect l="l" t="t" r="r" b="b"/>
            <a:pathLst>
              <a:path w="848359" h="6858000">
                <a:moveTo>
                  <a:pt x="848359" y="0"/>
                </a:moveTo>
                <a:lnTo>
                  <a:pt x="676158" y="0"/>
                </a:lnTo>
                <a:lnTo>
                  <a:pt x="0" y="6858000"/>
                </a:lnTo>
                <a:lnTo>
                  <a:pt x="848359" y="6858000"/>
                </a:lnTo>
                <a:lnTo>
                  <a:pt x="848359" y="0"/>
                </a:lnTo>
                <a:close/>
              </a:path>
            </a:pathLst>
          </a:custGeom>
          <a:solidFill>
            <a:srgbClr val="BFE373">
              <a:alpha val="69999"/>
            </a:srgbClr>
          </a:solidFill>
        </p:spPr>
        <p:txBody>
          <a:bodyPr wrap="square" lIns="0" tIns="0" rIns="0" bIns="0" rtlCol="0"/>
          <a:lstStyle/>
          <a:p>
            <a:endParaRPr/>
          </a:p>
        </p:txBody>
      </p:sp>
      <p:sp>
        <p:nvSpPr>
          <p:cNvPr id="9" name="object 9"/>
          <p:cNvSpPr/>
          <p:nvPr/>
        </p:nvSpPr>
        <p:spPr>
          <a:xfrm>
            <a:off x="8078241" y="0"/>
            <a:ext cx="1066165" cy="6858000"/>
          </a:xfrm>
          <a:custGeom>
            <a:avLst/>
            <a:gdLst/>
            <a:ahLst/>
            <a:cxnLst/>
            <a:rect l="l" t="t" r="r" b="b"/>
            <a:pathLst>
              <a:path w="1066165" h="6858000">
                <a:moveTo>
                  <a:pt x="1050514" y="0"/>
                </a:moveTo>
                <a:lnTo>
                  <a:pt x="0" y="0"/>
                </a:lnTo>
                <a:lnTo>
                  <a:pt x="937488" y="6858000"/>
                </a:lnTo>
                <a:lnTo>
                  <a:pt x="1065758" y="6858000"/>
                </a:lnTo>
                <a:lnTo>
                  <a:pt x="1065758" y="5977086"/>
                </a:lnTo>
                <a:lnTo>
                  <a:pt x="1065383" y="5687591"/>
                </a:lnTo>
                <a:lnTo>
                  <a:pt x="1064821" y="5382430"/>
                </a:lnTo>
                <a:lnTo>
                  <a:pt x="1063979" y="5026472"/>
                </a:lnTo>
                <a:lnTo>
                  <a:pt x="1062492" y="4518058"/>
                </a:lnTo>
                <a:lnTo>
                  <a:pt x="1054469" y="2281484"/>
                </a:lnTo>
                <a:lnTo>
                  <a:pt x="1052897" y="1773060"/>
                </a:lnTo>
                <a:lnTo>
                  <a:pt x="1051859" y="1366235"/>
                </a:lnTo>
                <a:lnTo>
                  <a:pt x="1051243" y="1061054"/>
                </a:lnTo>
                <a:lnTo>
                  <a:pt x="1050790" y="755812"/>
                </a:lnTo>
                <a:lnTo>
                  <a:pt x="1050553" y="501389"/>
                </a:lnTo>
                <a:lnTo>
                  <a:pt x="1050514" y="0"/>
                </a:lnTo>
                <a:close/>
              </a:path>
            </a:pathLst>
          </a:custGeom>
          <a:solidFill>
            <a:srgbClr val="8FC125">
              <a:alpha val="64999"/>
            </a:srgbClr>
          </a:solidFill>
        </p:spPr>
        <p:txBody>
          <a:bodyPr wrap="square" lIns="0" tIns="0" rIns="0" bIns="0" rtlCol="0"/>
          <a:lstStyle/>
          <a:p>
            <a:endParaRPr/>
          </a:p>
        </p:txBody>
      </p:sp>
      <p:sp>
        <p:nvSpPr>
          <p:cNvPr id="10" name="object 10"/>
          <p:cNvSpPr/>
          <p:nvPr/>
        </p:nvSpPr>
        <p:spPr>
          <a:xfrm>
            <a:off x="8059419" y="4904745"/>
            <a:ext cx="1084580" cy="1953260"/>
          </a:xfrm>
          <a:custGeom>
            <a:avLst/>
            <a:gdLst/>
            <a:ahLst/>
            <a:cxnLst/>
            <a:rect l="l" t="t" r="r" b="b"/>
            <a:pathLst>
              <a:path w="1084579" h="1953259">
                <a:moveTo>
                  <a:pt x="1084579" y="0"/>
                </a:moveTo>
                <a:lnTo>
                  <a:pt x="0" y="1953254"/>
                </a:lnTo>
                <a:lnTo>
                  <a:pt x="1084579" y="1948227"/>
                </a:lnTo>
                <a:lnTo>
                  <a:pt x="1084579" y="0"/>
                </a:lnTo>
                <a:close/>
              </a:path>
            </a:pathLst>
          </a:custGeom>
          <a:solidFill>
            <a:srgbClr val="8FC125">
              <a:alpha val="79998"/>
            </a:srgbClr>
          </a:solidFill>
        </p:spPr>
        <p:txBody>
          <a:bodyPr wrap="square" lIns="0" tIns="0" rIns="0" bIns="0" rtlCol="0"/>
          <a:lstStyle/>
          <a:p>
            <a:endParaRPr/>
          </a:p>
        </p:txBody>
      </p:sp>
      <p:sp>
        <p:nvSpPr>
          <p:cNvPr id="11" name="object 11"/>
          <p:cNvSpPr/>
          <p:nvPr/>
        </p:nvSpPr>
        <p:spPr>
          <a:xfrm>
            <a:off x="0" y="0"/>
            <a:ext cx="855980" cy="5631815"/>
          </a:xfrm>
          <a:custGeom>
            <a:avLst/>
            <a:gdLst/>
            <a:ahLst/>
            <a:cxnLst/>
            <a:rect l="l" t="t" r="r" b="b"/>
            <a:pathLst>
              <a:path w="855980" h="5631815">
                <a:moveTo>
                  <a:pt x="855980" y="0"/>
                </a:moveTo>
                <a:lnTo>
                  <a:pt x="0" y="5631207"/>
                </a:lnTo>
                <a:lnTo>
                  <a:pt x="855980" y="8890"/>
                </a:lnTo>
                <a:lnTo>
                  <a:pt x="855980" y="0"/>
                </a:lnTo>
                <a:close/>
              </a:path>
            </a:pathLst>
          </a:custGeom>
          <a:solidFill>
            <a:srgbClr val="8FC125">
              <a:alpha val="84999"/>
            </a:srgbClr>
          </a:solidFill>
        </p:spPr>
        <p:txBody>
          <a:bodyPr wrap="square" lIns="0" tIns="0" rIns="0" bIns="0" rtlCol="0"/>
          <a:lstStyle/>
          <a:p>
            <a:endParaRPr/>
          </a:p>
        </p:txBody>
      </p:sp>
      <p:sp>
        <p:nvSpPr>
          <p:cNvPr id="12" name="object 12"/>
          <p:cNvSpPr txBox="1">
            <a:spLocks noGrp="1"/>
          </p:cNvSpPr>
          <p:nvPr>
            <p:ph type="title"/>
          </p:nvPr>
        </p:nvSpPr>
        <p:spPr>
          <a:xfrm>
            <a:off x="1089660" y="782320"/>
            <a:ext cx="6602730" cy="635000"/>
          </a:xfrm>
          <a:prstGeom prst="rect">
            <a:avLst/>
          </a:prstGeom>
        </p:spPr>
        <p:txBody>
          <a:bodyPr vert="horz" wrap="square" lIns="0" tIns="12700" rIns="0" bIns="0" rtlCol="0">
            <a:spAutoFit/>
          </a:bodyPr>
          <a:lstStyle/>
          <a:p>
            <a:pPr marL="12700">
              <a:lnSpc>
                <a:spcPct val="100000"/>
              </a:lnSpc>
              <a:spcBef>
                <a:spcPts val="100"/>
              </a:spcBef>
            </a:pPr>
            <a:r>
              <a:rPr spc="-65" dirty="0"/>
              <a:t>SOFTWARE</a:t>
            </a:r>
            <a:r>
              <a:rPr spc="-60" dirty="0"/>
              <a:t> </a:t>
            </a:r>
            <a:r>
              <a:rPr spc="-10" dirty="0"/>
              <a:t>KEYLOGGERS</a:t>
            </a:r>
          </a:p>
        </p:txBody>
      </p:sp>
      <p:sp>
        <p:nvSpPr>
          <p:cNvPr id="14" name="object 14"/>
          <p:cNvSpPr txBox="1"/>
          <p:nvPr/>
        </p:nvSpPr>
        <p:spPr>
          <a:xfrm>
            <a:off x="840739" y="1709420"/>
            <a:ext cx="7408545" cy="3564890"/>
          </a:xfrm>
          <a:custGeom>
            <a:avLst/>
            <a:gdLst>
              <a:gd name="connsiteX0" fmla="*/ 0 w 7408545"/>
              <a:gd name="connsiteY0" fmla="*/ 0 h 3564890"/>
              <a:gd name="connsiteX1" fmla="*/ 347632 w 7408545"/>
              <a:gd name="connsiteY1" fmla="*/ 0 h 3564890"/>
              <a:gd name="connsiteX2" fmla="*/ 991605 w 7408545"/>
              <a:gd name="connsiteY2" fmla="*/ 0 h 3564890"/>
              <a:gd name="connsiteX3" fmla="*/ 1709664 w 7408545"/>
              <a:gd name="connsiteY3" fmla="*/ 0 h 3564890"/>
              <a:gd name="connsiteX4" fmla="*/ 2205467 w 7408545"/>
              <a:gd name="connsiteY4" fmla="*/ 0 h 3564890"/>
              <a:gd name="connsiteX5" fmla="*/ 2775355 w 7408545"/>
              <a:gd name="connsiteY5" fmla="*/ 0 h 3564890"/>
              <a:gd name="connsiteX6" fmla="*/ 3419328 w 7408545"/>
              <a:gd name="connsiteY6" fmla="*/ 0 h 3564890"/>
              <a:gd name="connsiteX7" fmla="*/ 4063302 w 7408545"/>
              <a:gd name="connsiteY7" fmla="*/ 0 h 3564890"/>
              <a:gd name="connsiteX8" fmla="*/ 4559105 w 7408545"/>
              <a:gd name="connsiteY8" fmla="*/ 0 h 3564890"/>
              <a:gd name="connsiteX9" fmla="*/ 5277164 w 7408545"/>
              <a:gd name="connsiteY9" fmla="*/ 0 h 3564890"/>
              <a:gd name="connsiteX10" fmla="*/ 5624795 w 7408545"/>
              <a:gd name="connsiteY10" fmla="*/ 0 h 3564890"/>
              <a:gd name="connsiteX11" fmla="*/ 6120598 w 7408545"/>
              <a:gd name="connsiteY11" fmla="*/ 0 h 3564890"/>
              <a:gd name="connsiteX12" fmla="*/ 6764571 w 7408545"/>
              <a:gd name="connsiteY12" fmla="*/ 0 h 3564890"/>
              <a:gd name="connsiteX13" fmla="*/ 7408545 w 7408545"/>
              <a:gd name="connsiteY13" fmla="*/ 0 h 3564890"/>
              <a:gd name="connsiteX14" fmla="*/ 7408545 w 7408545"/>
              <a:gd name="connsiteY14" fmla="*/ 629797 h 3564890"/>
              <a:gd name="connsiteX15" fmla="*/ 7408545 w 7408545"/>
              <a:gd name="connsiteY15" fmla="*/ 1152648 h 3564890"/>
              <a:gd name="connsiteX16" fmla="*/ 7408545 w 7408545"/>
              <a:gd name="connsiteY16" fmla="*/ 1639849 h 3564890"/>
              <a:gd name="connsiteX17" fmla="*/ 7408545 w 7408545"/>
              <a:gd name="connsiteY17" fmla="*/ 2233998 h 3564890"/>
              <a:gd name="connsiteX18" fmla="*/ 7408545 w 7408545"/>
              <a:gd name="connsiteY18" fmla="*/ 2721199 h 3564890"/>
              <a:gd name="connsiteX19" fmla="*/ 7408545 w 7408545"/>
              <a:gd name="connsiteY19" fmla="*/ 3564890 h 3564890"/>
              <a:gd name="connsiteX20" fmla="*/ 6986828 w 7408545"/>
              <a:gd name="connsiteY20" fmla="*/ 3564890 h 3564890"/>
              <a:gd name="connsiteX21" fmla="*/ 6416940 w 7408545"/>
              <a:gd name="connsiteY21" fmla="*/ 3564890 h 3564890"/>
              <a:gd name="connsiteX22" fmla="*/ 5847052 w 7408545"/>
              <a:gd name="connsiteY22" fmla="*/ 3564890 h 3564890"/>
              <a:gd name="connsiteX23" fmla="*/ 5277164 w 7408545"/>
              <a:gd name="connsiteY23" fmla="*/ 3564890 h 3564890"/>
              <a:gd name="connsiteX24" fmla="*/ 4929532 w 7408545"/>
              <a:gd name="connsiteY24" fmla="*/ 3564890 h 3564890"/>
              <a:gd name="connsiteX25" fmla="*/ 4433729 w 7408545"/>
              <a:gd name="connsiteY25" fmla="*/ 3564890 h 3564890"/>
              <a:gd name="connsiteX26" fmla="*/ 4086098 w 7408545"/>
              <a:gd name="connsiteY26" fmla="*/ 3564890 h 3564890"/>
              <a:gd name="connsiteX27" fmla="*/ 3516209 w 7408545"/>
              <a:gd name="connsiteY27" fmla="*/ 3564890 h 3564890"/>
              <a:gd name="connsiteX28" fmla="*/ 2872236 w 7408545"/>
              <a:gd name="connsiteY28" fmla="*/ 3564890 h 3564890"/>
              <a:gd name="connsiteX29" fmla="*/ 2524604 w 7408545"/>
              <a:gd name="connsiteY29" fmla="*/ 3564890 h 3564890"/>
              <a:gd name="connsiteX30" fmla="*/ 2028802 w 7408545"/>
              <a:gd name="connsiteY30" fmla="*/ 3564890 h 3564890"/>
              <a:gd name="connsiteX31" fmla="*/ 1532999 w 7408545"/>
              <a:gd name="connsiteY31" fmla="*/ 3564890 h 3564890"/>
              <a:gd name="connsiteX32" fmla="*/ 1111282 w 7408545"/>
              <a:gd name="connsiteY32" fmla="*/ 3564890 h 3564890"/>
              <a:gd name="connsiteX33" fmla="*/ 0 w 7408545"/>
              <a:gd name="connsiteY33" fmla="*/ 3564890 h 3564890"/>
              <a:gd name="connsiteX34" fmla="*/ 0 w 7408545"/>
              <a:gd name="connsiteY34" fmla="*/ 3077688 h 3564890"/>
              <a:gd name="connsiteX35" fmla="*/ 0 w 7408545"/>
              <a:gd name="connsiteY35" fmla="*/ 2590487 h 3564890"/>
              <a:gd name="connsiteX36" fmla="*/ 0 w 7408545"/>
              <a:gd name="connsiteY36" fmla="*/ 2031987 h 3564890"/>
              <a:gd name="connsiteX37" fmla="*/ 0 w 7408545"/>
              <a:gd name="connsiteY37" fmla="*/ 1402190 h 3564890"/>
              <a:gd name="connsiteX38" fmla="*/ 0 w 7408545"/>
              <a:gd name="connsiteY38" fmla="*/ 808042 h 3564890"/>
              <a:gd name="connsiteX39" fmla="*/ 0 w 7408545"/>
              <a:gd name="connsiteY39" fmla="*/ 0 h 3564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7408545" h="3564890" fill="none" extrusionOk="0">
                <a:moveTo>
                  <a:pt x="0" y="0"/>
                </a:moveTo>
                <a:cubicBezTo>
                  <a:pt x="144154" y="-9644"/>
                  <a:pt x="209378" y="11922"/>
                  <a:pt x="347632" y="0"/>
                </a:cubicBezTo>
                <a:cubicBezTo>
                  <a:pt x="485886" y="-11922"/>
                  <a:pt x="812199" y="36350"/>
                  <a:pt x="991605" y="0"/>
                </a:cubicBezTo>
                <a:cubicBezTo>
                  <a:pt x="1171011" y="-36350"/>
                  <a:pt x="1560357" y="66448"/>
                  <a:pt x="1709664" y="0"/>
                </a:cubicBezTo>
                <a:cubicBezTo>
                  <a:pt x="1858971" y="-66448"/>
                  <a:pt x="2034034" y="17725"/>
                  <a:pt x="2205467" y="0"/>
                </a:cubicBezTo>
                <a:cubicBezTo>
                  <a:pt x="2376900" y="-17725"/>
                  <a:pt x="2566345" y="30062"/>
                  <a:pt x="2775355" y="0"/>
                </a:cubicBezTo>
                <a:cubicBezTo>
                  <a:pt x="2984365" y="-30062"/>
                  <a:pt x="3238653" y="75500"/>
                  <a:pt x="3419328" y="0"/>
                </a:cubicBezTo>
                <a:cubicBezTo>
                  <a:pt x="3600003" y="-75500"/>
                  <a:pt x="3804986" y="394"/>
                  <a:pt x="4063302" y="0"/>
                </a:cubicBezTo>
                <a:cubicBezTo>
                  <a:pt x="4321618" y="-394"/>
                  <a:pt x="4381074" y="8344"/>
                  <a:pt x="4559105" y="0"/>
                </a:cubicBezTo>
                <a:cubicBezTo>
                  <a:pt x="4737136" y="-8344"/>
                  <a:pt x="4988799" y="38301"/>
                  <a:pt x="5277164" y="0"/>
                </a:cubicBezTo>
                <a:cubicBezTo>
                  <a:pt x="5565529" y="-38301"/>
                  <a:pt x="5532483" y="26937"/>
                  <a:pt x="5624795" y="0"/>
                </a:cubicBezTo>
                <a:cubicBezTo>
                  <a:pt x="5717107" y="-26937"/>
                  <a:pt x="5884527" y="55919"/>
                  <a:pt x="6120598" y="0"/>
                </a:cubicBezTo>
                <a:cubicBezTo>
                  <a:pt x="6356669" y="-55919"/>
                  <a:pt x="6635138" y="24423"/>
                  <a:pt x="6764571" y="0"/>
                </a:cubicBezTo>
                <a:cubicBezTo>
                  <a:pt x="6894004" y="-24423"/>
                  <a:pt x="7146516" y="73356"/>
                  <a:pt x="7408545" y="0"/>
                </a:cubicBezTo>
                <a:cubicBezTo>
                  <a:pt x="7448385" y="166885"/>
                  <a:pt x="7406974" y="482133"/>
                  <a:pt x="7408545" y="629797"/>
                </a:cubicBezTo>
                <a:cubicBezTo>
                  <a:pt x="7410116" y="777461"/>
                  <a:pt x="7348090" y="904955"/>
                  <a:pt x="7408545" y="1152648"/>
                </a:cubicBezTo>
                <a:cubicBezTo>
                  <a:pt x="7469000" y="1400341"/>
                  <a:pt x="7356071" y="1441397"/>
                  <a:pt x="7408545" y="1639849"/>
                </a:cubicBezTo>
                <a:cubicBezTo>
                  <a:pt x="7461019" y="1838301"/>
                  <a:pt x="7353474" y="2076394"/>
                  <a:pt x="7408545" y="2233998"/>
                </a:cubicBezTo>
                <a:cubicBezTo>
                  <a:pt x="7463616" y="2391602"/>
                  <a:pt x="7383160" y="2528537"/>
                  <a:pt x="7408545" y="2721199"/>
                </a:cubicBezTo>
                <a:cubicBezTo>
                  <a:pt x="7433930" y="2913861"/>
                  <a:pt x="7364069" y="3153030"/>
                  <a:pt x="7408545" y="3564890"/>
                </a:cubicBezTo>
                <a:cubicBezTo>
                  <a:pt x="7202255" y="3593515"/>
                  <a:pt x="7144252" y="3548796"/>
                  <a:pt x="6986828" y="3564890"/>
                </a:cubicBezTo>
                <a:cubicBezTo>
                  <a:pt x="6829404" y="3580984"/>
                  <a:pt x="6537407" y="3514943"/>
                  <a:pt x="6416940" y="3564890"/>
                </a:cubicBezTo>
                <a:cubicBezTo>
                  <a:pt x="6296473" y="3614837"/>
                  <a:pt x="6084813" y="3516761"/>
                  <a:pt x="5847052" y="3564890"/>
                </a:cubicBezTo>
                <a:cubicBezTo>
                  <a:pt x="5609291" y="3613019"/>
                  <a:pt x="5506185" y="3512707"/>
                  <a:pt x="5277164" y="3564890"/>
                </a:cubicBezTo>
                <a:cubicBezTo>
                  <a:pt x="5048143" y="3617073"/>
                  <a:pt x="5029043" y="3561469"/>
                  <a:pt x="4929532" y="3564890"/>
                </a:cubicBezTo>
                <a:cubicBezTo>
                  <a:pt x="4830021" y="3568311"/>
                  <a:pt x="4540371" y="3564059"/>
                  <a:pt x="4433729" y="3564890"/>
                </a:cubicBezTo>
                <a:cubicBezTo>
                  <a:pt x="4327087" y="3565721"/>
                  <a:pt x="4194722" y="3530435"/>
                  <a:pt x="4086098" y="3564890"/>
                </a:cubicBezTo>
                <a:cubicBezTo>
                  <a:pt x="3977474" y="3599345"/>
                  <a:pt x="3668494" y="3561819"/>
                  <a:pt x="3516209" y="3564890"/>
                </a:cubicBezTo>
                <a:cubicBezTo>
                  <a:pt x="3363924" y="3567961"/>
                  <a:pt x="3192005" y="3491791"/>
                  <a:pt x="2872236" y="3564890"/>
                </a:cubicBezTo>
                <a:cubicBezTo>
                  <a:pt x="2552467" y="3637989"/>
                  <a:pt x="2608213" y="3552136"/>
                  <a:pt x="2524604" y="3564890"/>
                </a:cubicBezTo>
                <a:cubicBezTo>
                  <a:pt x="2440995" y="3577644"/>
                  <a:pt x="2186120" y="3535073"/>
                  <a:pt x="2028802" y="3564890"/>
                </a:cubicBezTo>
                <a:cubicBezTo>
                  <a:pt x="1871484" y="3594707"/>
                  <a:pt x="1677320" y="3555260"/>
                  <a:pt x="1532999" y="3564890"/>
                </a:cubicBezTo>
                <a:cubicBezTo>
                  <a:pt x="1388678" y="3574520"/>
                  <a:pt x="1301462" y="3519653"/>
                  <a:pt x="1111282" y="3564890"/>
                </a:cubicBezTo>
                <a:cubicBezTo>
                  <a:pt x="921102" y="3610127"/>
                  <a:pt x="233007" y="3512540"/>
                  <a:pt x="0" y="3564890"/>
                </a:cubicBezTo>
                <a:cubicBezTo>
                  <a:pt x="-24372" y="3356623"/>
                  <a:pt x="7198" y="3297150"/>
                  <a:pt x="0" y="3077688"/>
                </a:cubicBezTo>
                <a:cubicBezTo>
                  <a:pt x="-7198" y="2858226"/>
                  <a:pt x="13837" y="2820044"/>
                  <a:pt x="0" y="2590487"/>
                </a:cubicBezTo>
                <a:cubicBezTo>
                  <a:pt x="-13837" y="2360930"/>
                  <a:pt x="23574" y="2291174"/>
                  <a:pt x="0" y="2031987"/>
                </a:cubicBezTo>
                <a:cubicBezTo>
                  <a:pt x="-23574" y="1772800"/>
                  <a:pt x="27670" y="1579151"/>
                  <a:pt x="0" y="1402190"/>
                </a:cubicBezTo>
                <a:cubicBezTo>
                  <a:pt x="-27670" y="1225229"/>
                  <a:pt x="8703" y="1099752"/>
                  <a:pt x="0" y="808042"/>
                </a:cubicBezTo>
                <a:cubicBezTo>
                  <a:pt x="-8703" y="516332"/>
                  <a:pt x="26012" y="358368"/>
                  <a:pt x="0" y="0"/>
                </a:cubicBezTo>
                <a:close/>
              </a:path>
              <a:path w="7408545" h="3564890" stroke="0" extrusionOk="0">
                <a:moveTo>
                  <a:pt x="0" y="0"/>
                </a:moveTo>
                <a:cubicBezTo>
                  <a:pt x="208045" y="-50637"/>
                  <a:pt x="307276" y="54895"/>
                  <a:pt x="569888" y="0"/>
                </a:cubicBezTo>
                <a:cubicBezTo>
                  <a:pt x="832500" y="-54895"/>
                  <a:pt x="837298" y="8348"/>
                  <a:pt x="917520" y="0"/>
                </a:cubicBezTo>
                <a:cubicBezTo>
                  <a:pt x="997742" y="-8348"/>
                  <a:pt x="1253011" y="8861"/>
                  <a:pt x="1413322" y="0"/>
                </a:cubicBezTo>
                <a:cubicBezTo>
                  <a:pt x="1573633" y="-8861"/>
                  <a:pt x="1778642" y="28546"/>
                  <a:pt x="1909125" y="0"/>
                </a:cubicBezTo>
                <a:cubicBezTo>
                  <a:pt x="2039608" y="-28546"/>
                  <a:pt x="2186045" y="49723"/>
                  <a:pt x="2330842" y="0"/>
                </a:cubicBezTo>
                <a:cubicBezTo>
                  <a:pt x="2475639" y="-49723"/>
                  <a:pt x="2629859" y="11163"/>
                  <a:pt x="2826645" y="0"/>
                </a:cubicBezTo>
                <a:cubicBezTo>
                  <a:pt x="3023431" y="-11163"/>
                  <a:pt x="3109329" y="13431"/>
                  <a:pt x="3322447" y="0"/>
                </a:cubicBezTo>
                <a:cubicBezTo>
                  <a:pt x="3535565" y="-13431"/>
                  <a:pt x="3586358" y="28089"/>
                  <a:pt x="3670079" y="0"/>
                </a:cubicBezTo>
                <a:cubicBezTo>
                  <a:pt x="3753800" y="-28089"/>
                  <a:pt x="4000917" y="28609"/>
                  <a:pt x="4091796" y="0"/>
                </a:cubicBezTo>
                <a:cubicBezTo>
                  <a:pt x="4182675" y="-28609"/>
                  <a:pt x="4426384" y="36175"/>
                  <a:pt x="4587599" y="0"/>
                </a:cubicBezTo>
                <a:cubicBezTo>
                  <a:pt x="4748814" y="-36175"/>
                  <a:pt x="4984887" y="4552"/>
                  <a:pt x="5157487" y="0"/>
                </a:cubicBezTo>
                <a:cubicBezTo>
                  <a:pt x="5330087" y="-4552"/>
                  <a:pt x="5405656" y="3992"/>
                  <a:pt x="5505119" y="0"/>
                </a:cubicBezTo>
                <a:cubicBezTo>
                  <a:pt x="5604582" y="-3992"/>
                  <a:pt x="5940813" y="67148"/>
                  <a:pt x="6075007" y="0"/>
                </a:cubicBezTo>
                <a:cubicBezTo>
                  <a:pt x="6209201" y="-67148"/>
                  <a:pt x="6489630" y="15923"/>
                  <a:pt x="6644895" y="0"/>
                </a:cubicBezTo>
                <a:cubicBezTo>
                  <a:pt x="6800160" y="-15923"/>
                  <a:pt x="7104063" y="10061"/>
                  <a:pt x="7408545" y="0"/>
                </a:cubicBezTo>
                <a:cubicBezTo>
                  <a:pt x="7428371" y="169614"/>
                  <a:pt x="7346920" y="325111"/>
                  <a:pt x="7408545" y="558499"/>
                </a:cubicBezTo>
                <a:cubicBezTo>
                  <a:pt x="7470170" y="791887"/>
                  <a:pt x="7376081" y="879742"/>
                  <a:pt x="7408545" y="1045701"/>
                </a:cubicBezTo>
                <a:cubicBezTo>
                  <a:pt x="7441009" y="1211660"/>
                  <a:pt x="7345683" y="1576833"/>
                  <a:pt x="7408545" y="1711147"/>
                </a:cubicBezTo>
                <a:cubicBezTo>
                  <a:pt x="7471407" y="1845461"/>
                  <a:pt x="7380455" y="2177292"/>
                  <a:pt x="7408545" y="2305296"/>
                </a:cubicBezTo>
                <a:cubicBezTo>
                  <a:pt x="7436635" y="2433300"/>
                  <a:pt x="7352243" y="2699181"/>
                  <a:pt x="7408545" y="2899444"/>
                </a:cubicBezTo>
                <a:cubicBezTo>
                  <a:pt x="7464847" y="3099707"/>
                  <a:pt x="7351015" y="3340393"/>
                  <a:pt x="7408545" y="3564890"/>
                </a:cubicBezTo>
                <a:cubicBezTo>
                  <a:pt x="7238941" y="3586329"/>
                  <a:pt x="7117584" y="3545322"/>
                  <a:pt x="6838657" y="3564890"/>
                </a:cubicBezTo>
                <a:cubicBezTo>
                  <a:pt x="6559730" y="3584458"/>
                  <a:pt x="6456452" y="3483825"/>
                  <a:pt x="6120598" y="3564890"/>
                </a:cubicBezTo>
                <a:cubicBezTo>
                  <a:pt x="5784744" y="3645955"/>
                  <a:pt x="5893937" y="3526353"/>
                  <a:pt x="5698881" y="3564890"/>
                </a:cubicBezTo>
                <a:cubicBezTo>
                  <a:pt x="5503825" y="3603427"/>
                  <a:pt x="5346825" y="3546479"/>
                  <a:pt x="5128993" y="3564890"/>
                </a:cubicBezTo>
                <a:cubicBezTo>
                  <a:pt x="4911161" y="3583301"/>
                  <a:pt x="4780952" y="3511795"/>
                  <a:pt x="4633190" y="3564890"/>
                </a:cubicBezTo>
                <a:cubicBezTo>
                  <a:pt x="4485428" y="3617985"/>
                  <a:pt x="4252234" y="3530561"/>
                  <a:pt x="3989217" y="3564890"/>
                </a:cubicBezTo>
                <a:cubicBezTo>
                  <a:pt x="3726200" y="3599219"/>
                  <a:pt x="3589734" y="3543679"/>
                  <a:pt x="3345243" y="3564890"/>
                </a:cubicBezTo>
                <a:cubicBezTo>
                  <a:pt x="3100752" y="3586101"/>
                  <a:pt x="3031100" y="3542106"/>
                  <a:pt x="2923526" y="3564890"/>
                </a:cubicBezTo>
                <a:cubicBezTo>
                  <a:pt x="2815952" y="3587674"/>
                  <a:pt x="2662281" y="3531023"/>
                  <a:pt x="2575894" y="3564890"/>
                </a:cubicBezTo>
                <a:cubicBezTo>
                  <a:pt x="2489507" y="3598757"/>
                  <a:pt x="2098120" y="3543418"/>
                  <a:pt x="1931921" y="3564890"/>
                </a:cubicBezTo>
                <a:cubicBezTo>
                  <a:pt x="1765722" y="3586362"/>
                  <a:pt x="1557102" y="3532373"/>
                  <a:pt x="1287947" y="3564890"/>
                </a:cubicBezTo>
                <a:cubicBezTo>
                  <a:pt x="1018792" y="3597407"/>
                  <a:pt x="1008934" y="3560911"/>
                  <a:pt x="866230" y="3564890"/>
                </a:cubicBezTo>
                <a:cubicBezTo>
                  <a:pt x="723526" y="3568869"/>
                  <a:pt x="193744" y="3482133"/>
                  <a:pt x="0" y="3564890"/>
                </a:cubicBezTo>
                <a:cubicBezTo>
                  <a:pt x="-18578" y="3322031"/>
                  <a:pt x="51002" y="3040465"/>
                  <a:pt x="0" y="2899444"/>
                </a:cubicBezTo>
                <a:cubicBezTo>
                  <a:pt x="-51002" y="2758423"/>
                  <a:pt x="16792" y="2608882"/>
                  <a:pt x="0" y="2340944"/>
                </a:cubicBezTo>
                <a:cubicBezTo>
                  <a:pt x="-16792" y="2073006"/>
                  <a:pt x="25044" y="1921749"/>
                  <a:pt x="0" y="1746796"/>
                </a:cubicBezTo>
                <a:cubicBezTo>
                  <a:pt x="-25044" y="1571843"/>
                  <a:pt x="57806" y="1400428"/>
                  <a:pt x="0" y="1081350"/>
                </a:cubicBezTo>
                <a:cubicBezTo>
                  <a:pt x="-57806" y="762272"/>
                  <a:pt x="82003" y="290639"/>
                  <a:pt x="0" y="0"/>
                </a:cubicBezTo>
                <a:close/>
              </a:path>
            </a:pathLst>
          </a:custGeom>
          <a:blipFill>
            <a:blip r:embed="rId2"/>
            <a:tile tx="0" ty="0" sx="100000" sy="100000" flip="none" algn="tl"/>
          </a:blipFill>
          <a:ln>
            <a:solidFill>
              <a:schemeClr val="tx1"/>
            </a:solidFill>
            <a:extLst>
              <a:ext uri="{C807C97D-BFC1-408E-A445-0C87EB9F89A2}">
                <ask:lineSketchStyleProps xmlns:ask="http://schemas.microsoft.com/office/drawing/2018/sketchyshapes" sd="3109234102">
                  <a:prstGeom prst="rect">
                    <a:avLst/>
                  </a:prstGeom>
                  <ask:type>
                    <ask:lineSketchScribble/>
                  </ask:type>
                </ask:lineSketchStyleProps>
              </a:ext>
            </a:extLst>
          </a:ln>
        </p:spPr>
        <p:txBody>
          <a:bodyPr vert="horz" wrap="square" lIns="0" tIns="12700" rIns="0" bIns="0" rtlCol="0">
            <a:spAutoFit/>
          </a:bodyPr>
          <a:lstStyle/>
          <a:p>
            <a:pPr marL="469900" marR="915035" indent="-457200">
              <a:lnSpc>
                <a:spcPct val="100000"/>
              </a:lnSpc>
              <a:spcBef>
                <a:spcPts val="100"/>
              </a:spcBef>
              <a:buClr>
                <a:srgbClr val="8FC125"/>
              </a:buClr>
              <a:buSzPct val="80357"/>
              <a:buFont typeface="Symbol"/>
              <a:buChar char=""/>
              <a:tabLst>
                <a:tab pos="469265" algn="l"/>
                <a:tab pos="469900" algn="l"/>
              </a:tabLst>
            </a:pPr>
            <a:r>
              <a:rPr sz="2800" spc="-5" dirty="0">
                <a:latin typeface="Times New Roman"/>
                <a:cs typeface="Times New Roman"/>
              </a:rPr>
              <a:t>Software </a:t>
            </a:r>
            <a:r>
              <a:rPr sz="2800" dirty="0">
                <a:latin typeface="Times New Roman"/>
                <a:cs typeface="Times New Roman"/>
              </a:rPr>
              <a:t>keyloggers </a:t>
            </a:r>
            <a:r>
              <a:rPr sz="2800" spc="-5" dirty="0">
                <a:latin typeface="Times New Roman"/>
                <a:cs typeface="Times New Roman"/>
              </a:rPr>
              <a:t>track system </a:t>
            </a:r>
            <a:r>
              <a:rPr sz="2800" dirty="0">
                <a:latin typeface="Times New Roman"/>
                <a:cs typeface="Times New Roman"/>
              </a:rPr>
              <a:t>,</a:t>
            </a:r>
            <a:r>
              <a:rPr sz="2800" spc="-95" dirty="0">
                <a:latin typeface="Times New Roman"/>
                <a:cs typeface="Times New Roman"/>
              </a:rPr>
              <a:t> </a:t>
            </a:r>
            <a:r>
              <a:rPr sz="2800" spc="-5" dirty="0">
                <a:latin typeface="Times New Roman"/>
                <a:cs typeface="Times New Roman"/>
              </a:rPr>
              <a:t>collect  </a:t>
            </a:r>
            <a:r>
              <a:rPr sz="2800" dirty="0">
                <a:latin typeface="Times New Roman"/>
                <a:cs typeface="Times New Roman"/>
              </a:rPr>
              <a:t>keystoke data </a:t>
            </a:r>
            <a:r>
              <a:rPr sz="2800" spc="-5" dirty="0">
                <a:latin typeface="Times New Roman"/>
                <a:cs typeface="Times New Roman"/>
              </a:rPr>
              <a:t>within </a:t>
            </a:r>
            <a:r>
              <a:rPr sz="2800" dirty="0">
                <a:latin typeface="Times New Roman"/>
                <a:cs typeface="Times New Roman"/>
              </a:rPr>
              <a:t>the </a:t>
            </a:r>
            <a:r>
              <a:rPr sz="2800" spc="-10" dirty="0">
                <a:latin typeface="Times New Roman"/>
                <a:cs typeface="Times New Roman"/>
              </a:rPr>
              <a:t>target</a:t>
            </a:r>
            <a:r>
              <a:rPr sz="2800" spc="-60" dirty="0">
                <a:latin typeface="Times New Roman"/>
                <a:cs typeface="Times New Roman"/>
              </a:rPr>
              <a:t> </a:t>
            </a:r>
            <a:r>
              <a:rPr sz="2800" spc="-5" dirty="0">
                <a:latin typeface="Times New Roman"/>
                <a:cs typeface="Times New Roman"/>
              </a:rPr>
              <a:t>operating</a:t>
            </a:r>
            <a:endParaRPr sz="2800" dirty="0">
              <a:latin typeface="Times New Roman"/>
              <a:cs typeface="Times New Roman"/>
            </a:endParaRPr>
          </a:p>
          <a:p>
            <a:pPr marL="469900">
              <a:lnSpc>
                <a:spcPct val="100000"/>
              </a:lnSpc>
            </a:pPr>
            <a:r>
              <a:rPr sz="2800" dirty="0">
                <a:latin typeface="Times New Roman"/>
                <a:cs typeface="Times New Roman"/>
              </a:rPr>
              <a:t>system , store them on </a:t>
            </a:r>
            <a:r>
              <a:rPr sz="2800" spc="-5" dirty="0">
                <a:latin typeface="Times New Roman"/>
                <a:cs typeface="Times New Roman"/>
              </a:rPr>
              <a:t>disk </a:t>
            </a:r>
            <a:r>
              <a:rPr sz="2800" dirty="0">
                <a:latin typeface="Times New Roman"/>
                <a:cs typeface="Times New Roman"/>
              </a:rPr>
              <a:t>or in </a:t>
            </a:r>
            <a:r>
              <a:rPr sz="2800" spc="-5" dirty="0">
                <a:latin typeface="Times New Roman"/>
                <a:cs typeface="Times New Roman"/>
              </a:rPr>
              <a:t>remote</a:t>
            </a:r>
            <a:r>
              <a:rPr sz="2800" spc="-130" dirty="0">
                <a:latin typeface="Times New Roman"/>
                <a:cs typeface="Times New Roman"/>
              </a:rPr>
              <a:t> </a:t>
            </a:r>
            <a:r>
              <a:rPr sz="2800" spc="-5" dirty="0">
                <a:latin typeface="Times New Roman"/>
                <a:cs typeface="Times New Roman"/>
              </a:rPr>
              <a:t>location</a:t>
            </a:r>
            <a:endParaRPr sz="2800" dirty="0">
              <a:latin typeface="Times New Roman"/>
              <a:cs typeface="Times New Roman"/>
            </a:endParaRPr>
          </a:p>
          <a:p>
            <a:pPr marL="469900" marR="87630">
              <a:lnSpc>
                <a:spcPts val="3350"/>
              </a:lnSpc>
              <a:spcBef>
                <a:spcPts val="120"/>
              </a:spcBef>
            </a:pPr>
            <a:r>
              <a:rPr sz="2800" dirty="0">
                <a:latin typeface="Times New Roman"/>
                <a:cs typeface="Times New Roman"/>
              </a:rPr>
              <a:t>, </a:t>
            </a:r>
            <a:r>
              <a:rPr sz="2800" spc="-5" dirty="0">
                <a:latin typeface="Times New Roman"/>
                <a:cs typeface="Times New Roman"/>
              </a:rPr>
              <a:t>and send them </a:t>
            </a:r>
            <a:r>
              <a:rPr sz="2800" dirty="0">
                <a:latin typeface="Times New Roman"/>
                <a:cs typeface="Times New Roman"/>
              </a:rPr>
              <a:t>to the </a:t>
            </a:r>
            <a:r>
              <a:rPr sz="2800" spc="-10" dirty="0">
                <a:latin typeface="Times New Roman"/>
                <a:cs typeface="Times New Roman"/>
              </a:rPr>
              <a:t>attacker </a:t>
            </a:r>
            <a:r>
              <a:rPr sz="2800" spc="-5" dirty="0">
                <a:latin typeface="Times New Roman"/>
                <a:cs typeface="Times New Roman"/>
              </a:rPr>
              <a:t>who installed </a:t>
            </a:r>
            <a:r>
              <a:rPr sz="2800" dirty="0">
                <a:latin typeface="Times New Roman"/>
                <a:cs typeface="Times New Roman"/>
              </a:rPr>
              <a:t>the  keyloggers.</a:t>
            </a:r>
          </a:p>
          <a:p>
            <a:pPr marL="469900" marR="41275" indent="-457200">
              <a:lnSpc>
                <a:spcPct val="100000"/>
              </a:lnSpc>
              <a:spcBef>
                <a:spcPts val="890"/>
              </a:spcBef>
              <a:buClr>
                <a:srgbClr val="8FC125"/>
              </a:buClr>
              <a:buSzPct val="80357"/>
              <a:buFont typeface="Symbol"/>
              <a:buChar char=""/>
              <a:tabLst>
                <a:tab pos="469265" algn="l"/>
                <a:tab pos="469900" algn="l"/>
              </a:tabLst>
            </a:pPr>
            <a:r>
              <a:rPr sz="2800" spc="-5" dirty="0">
                <a:latin typeface="Times New Roman"/>
                <a:cs typeface="Times New Roman"/>
              </a:rPr>
              <a:t>Anti </a:t>
            </a:r>
            <a:r>
              <a:rPr sz="2800" spc="-10" dirty="0">
                <a:latin typeface="Times New Roman"/>
                <a:cs typeface="Times New Roman"/>
              </a:rPr>
              <a:t>malware, </a:t>
            </a:r>
            <a:r>
              <a:rPr sz="2800" spc="-5" dirty="0">
                <a:latin typeface="Times New Roman"/>
                <a:cs typeface="Times New Roman"/>
              </a:rPr>
              <a:t>personal firewall, and Host-based  </a:t>
            </a:r>
            <a:r>
              <a:rPr sz="2800" dirty="0">
                <a:latin typeface="Times New Roman"/>
                <a:cs typeface="Times New Roman"/>
              </a:rPr>
              <a:t>Intrusion </a:t>
            </a:r>
            <a:r>
              <a:rPr sz="2800" spc="-5" dirty="0">
                <a:latin typeface="Times New Roman"/>
                <a:cs typeface="Times New Roman"/>
              </a:rPr>
              <a:t>prevention(HIPS) solution detect and  remove application</a:t>
            </a:r>
            <a:r>
              <a:rPr sz="2800" spc="-20" dirty="0">
                <a:latin typeface="Times New Roman"/>
                <a:cs typeface="Times New Roman"/>
              </a:rPr>
              <a:t> </a:t>
            </a:r>
            <a:r>
              <a:rPr sz="2800" dirty="0">
                <a:latin typeface="Times New Roman"/>
                <a:cs typeface="Times New Roman"/>
              </a:rPr>
              <a:t>keyloggers</a:t>
            </a:r>
            <a:r>
              <a:rPr sz="2800" dirty="0">
                <a:solidFill>
                  <a:srgbClr val="7E7E7E"/>
                </a:solidFill>
                <a:latin typeface="Times New Roman"/>
                <a:cs typeface="Times New Roman"/>
              </a:rPr>
              <a:t>.</a:t>
            </a:r>
            <a:endParaRPr sz="2800" dirty="0">
              <a:latin typeface="Times New Roman"/>
              <a:cs typeface="Times New Roman"/>
            </a:endParaRPr>
          </a:p>
        </p:txBody>
      </p:sp>
      <p:sp>
        <p:nvSpPr>
          <p:cNvPr id="15" name="Slide Number Placeholder 14">
            <a:extLst>
              <a:ext uri="{FF2B5EF4-FFF2-40B4-BE49-F238E27FC236}">
                <a16:creationId xmlns:a16="http://schemas.microsoft.com/office/drawing/2014/main" id="{7D8D5E4B-D68A-44B2-9DEE-7E87BCCD1FDE}"/>
              </a:ext>
            </a:extLst>
          </p:cNvPr>
          <p:cNvSpPr>
            <a:spLocks noGrp="1"/>
          </p:cNvSpPr>
          <p:nvPr>
            <p:ph type="sldNum" sz="quarter" idx="7"/>
          </p:nvPr>
        </p:nvSpPr>
        <p:spPr/>
        <p:txBody>
          <a:bodyPr/>
          <a:lstStyle/>
          <a:p>
            <a:fld id="{B6F15528-21DE-4FAA-801E-634DDDAF4B2B}" type="slidenum">
              <a:rPr lang="en-IN" smtClean="0"/>
              <a:t>20</a:t>
            </a:fld>
            <a:endParaRPr lang="en-IN"/>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718820"/>
            <a:ext cx="7959090" cy="4925060"/>
          </a:xfrm>
          <a:custGeom>
            <a:avLst/>
            <a:gdLst>
              <a:gd name="connsiteX0" fmla="*/ 0 w 7959090"/>
              <a:gd name="connsiteY0" fmla="*/ 0 h 4925060"/>
              <a:gd name="connsiteX1" fmla="*/ 329734 w 7959090"/>
              <a:gd name="connsiteY1" fmla="*/ 0 h 4925060"/>
              <a:gd name="connsiteX2" fmla="*/ 898240 w 7959090"/>
              <a:gd name="connsiteY2" fmla="*/ 0 h 4925060"/>
              <a:gd name="connsiteX3" fmla="*/ 1625928 w 7959090"/>
              <a:gd name="connsiteY3" fmla="*/ 0 h 4925060"/>
              <a:gd name="connsiteX4" fmla="*/ 2114844 w 7959090"/>
              <a:gd name="connsiteY4" fmla="*/ 0 h 4925060"/>
              <a:gd name="connsiteX5" fmla="*/ 2444578 w 7959090"/>
              <a:gd name="connsiteY5" fmla="*/ 0 h 4925060"/>
              <a:gd name="connsiteX6" fmla="*/ 3172266 w 7959090"/>
              <a:gd name="connsiteY6" fmla="*/ 0 h 4925060"/>
              <a:gd name="connsiteX7" fmla="*/ 3899954 w 7959090"/>
              <a:gd name="connsiteY7" fmla="*/ 0 h 4925060"/>
              <a:gd name="connsiteX8" fmla="*/ 4468461 w 7959090"/>
              <a:gd name="connsiteY8" fmla="*/ 0 h 4925060"/>
              <a:gd name="connsiteX9" fmla="*/ 4957376 w 7959090"/>
              <a:gd name="connsiteY9" fmla="*/ 0 h 4925060"/>
              <a:gd name="connsiteX10" fmla="*/ 5605473 w 7959090"/>
              <a:gd name="connsiteY10" fmla="*/ 0 h 4925060"/>
              <a:gd name="connsiteX11" fmla="*/ 6173980 w 7959090"/>
              <a:gd name="connsiteY11" fmla="*/ 0 h 4925060"/>
              <a:gd name="connsiteX12" fmla="*/ 6742486 w 7959090"/>
              <a:gd name="connsiteY12" fmla="*/ 0 h 4925060"/>
              <a:gd name="connsiteX13" fmla="*/ 7151811 w 7959090"/>
              <a:gd name="connsiteY13" fmla="*/ 0 h 4925060"/>
              <a:gd name="connsiteX14" fmla="*/ 7959090 w 7959090"/>
              <a:gd name="connsiteY14" fmla="*/ 0 h 4925060"/>
              <a:gd name="connsiteX15" fmla="*/ 7959090 w 7959090"/>
              <a:gd name="connsiteY15" fmla="*/ 596479 h 4925060"/>
              <a:gd name="connsiteX16" fmla="*/ 7959090 w 7959090"/>
              <a:gd name="connsiteY16" fmla="*/ 1242210 h 4925060"/>
              <a:gd name="connsiteX17" fmla="*/ 7959090 w 7959090"/>
              <a:gd name="connsiteY17" fmla="*/ 1690937 h 4925060"/>
              <a:gd name="connsiteX18" fmla="*/ 7959090 w 7959090"/>
              <a:gd name="connsiteY18" fmla="*/ 2188916 h 4925060"/>
              <a:gd name="connsiteX19" fmla="*/ 7959090 w 7959090"/>
              <a:gd name="connsiteY19" fmla="*/ 2834646 h 4925060"/>
              <a:gd name="connsiteX20" fmla="*/ 7959090 w 7959090"/>
              <a:gd name="connsiteY20" fmla="*/ 3480376 h 4925060"/>
              <a:gd name="connsiteX21" fmla="*/ 7959090 w 7959090"/>
              <a:gd name="connsiteY21" fmla="*/ 3879853 h 4925060"/>
              <a:gd name="connsiteX22" fmla="*/ 7959090 w 7959090"/>
              <a:gd name="connsiteY22" fmla="*/ 4427082 h 4925060"/>
              <a:gd name="connsiteX23" fmla="*/ 7959090 w 7959090"/>
              <a:gd name="connsiteY23" fmla="*/ 4925060 h 4925060"/>
              <a:gd name="connsiteX24" fmla="*/ 7629356 w 7959090"/>
              <a:gd name="connsiteY24" fmla="*/ 4925060 h 4925060"/>
              <a:gd name="connsiteX25" fmla="*/ 7140441 w 7959090"/>
              <a:gd name="connsiteY25" fmla="*/ 4925060 h 4925060"/>
              <a:gd name="connsiteX26" fmla="*/ 6412753 w 7959090"/>
              <a:gd name="connsiteY26" fmla="*/ 4925060 h 4925060"/>
              <a:gd name="connsiteX27" fmla="*/ 6083019 w 7959090"/>
              <a:gd name="connsiteY27" fmla="*/ 4925060 h 4925060"/>
              <a:gd name="connsiteX28" fmla="*/ 5673694 w 7959090"/>
              <a:gd name="connsiteY28" fmla="*/ 4925060 h 4925060"/>
              <a:gd name="connsiteX29" fmla="*/ 5105188 w 7959090"/>
              <a:gd name="connsiteY29" fmla="*/ 4925060 h 4925060"/>
              <a:gd name="connsiteX30" fmla="*/ 4775454 w 7959090"/>
              <a:gd name="connsiteY30" fmla="*/ 4925060 h 4925060"/>
              <a:gd name="connsiteX31" fmla="*/ 4127357 w 7959090"/>
              <a:gd name="connsiteY31" fmla="*/ 4925060 h 4925060"/>
              <a:gd name="connsiteX32" fmla="*/ 3479259 w 7959090"/>
              <a:gd name="connsiteY32" fmla="*/ 4925060 h 4925060"/>
              <a:gd name="connsiteX33" fmla="*/ 2831162 w 7959090"/>
              <a:gd name="connsiteY33" fmla="*/ 4925060 h 4925060"/>
              <a:gd name="connsiteX34" fmla="*/ 2103474 w 7959090"/>
              <a:gd name="connsiteY34" fmla="*/ 4925060 h 4925060"/>
              <a:gd name="connsiteX35" fmla="*/ 1534967 w 7959090"/>
              <a:gd name="connsiteY35" fmla="*/ 4925060 h 4925060"/>
              <a:gd name="connsiteX36" fmla="*/ 886870 w 7959090"/>
              <a:gd name="connsiteY36" fmla="*/ 4925060 h 4925060"/>
              <a:gd name="connsiteX37" fmla="*/ 0 w 7959090"/>
              <a:gd name="connsiteY37" fmla="*/ 4925060 h 4925060"/>
              <a:gd name="connsiteX38" fmla="*/ 0 w 7959090"/>
              <a:gd name="connsiteY38" fmla="*/ 4525583 h 4925060"/>
              <a:gd name="connsiteX39" fmla="*/ 0 w 7959090"/>
              <a:gd name="connsiteY39" fmla="*/ 3879853 h 4925060"/>
              <a:gd name="connsiteX40" fmla="*/ 0 w 7959090"/>
              <a:gd name="connsiteY40" fmla="*/ 3431125 h 4925060"/>
              <a:gd name="connsiteX41" fmla="*/ 0 w 7959090"/>
              <a:gd name="connsiteY41" fmla="*/ 2785395 h 4925060"/>
              <a:gd name="connsiteX42" fmla="*/ 0 w 7959090"/>
              <a:gd name="connsiteY42" fmla="*/ 2238166 h 4925060"/>
              <a:gd name="connsiteX43" fmla="*/ 0 w 7959090"/>
              <a:gd name="connsiteY43" fmla="*/ 1592436 h 4925060"/>
              <a:gd name="connsiteX44" fmla="*/ 0 w 7959090"/>
              <a:gd name="connsiteY44" fmla="*/ 946706 h 4925060"/>
              <a:gd name="connsiteX45" fmla="*/ 0 w 7959090"/>
              <a:gd name="connsiteY45" fmla="*/ 0 h 4925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7959090" h="4925060" fill="none" extrusionOk="0">
                <a:moveTo>
                  <a:pt x="0" y="0"/>
                </a:moveTo>
                <a:cubicBezTo>
                  <a:pt x="97310" y="-17368"/>
                  <a:pt x="205808" y="36264"/>
                  <a:pt x="329734" y="0"/>
                </a:cubicBezTo>
                <a:cubicBezTo>
                  <a:pt x="453660" y="-36264"/>
                  <a:pt x="687616" y="23162"/>
                  <a:pt x="898240" y="0"/>
                </a:cubicBezTo>
                <a:cubicBezTo>
                  <a:pt x="1108864" y="-23162"/>
                  <a:pt x="1293619" y="24782"/>
                  <a:pt x="1625928" y="0"/>
                </a:cubicBezTo>
                <a:cubicBezTo>
                  <a:pt x="1958237" y="-24782"/>
                  <a:pt x="1981234" y="10472"/>
                  <a:pt x="2114844" y="0"/>
                </a:cubicBezTo>
                <a:cubicBezTo>
                  <a:pt x="2248454" y="-10472"/>
                  <a:pt x="2281033" y="18516"/>
                  <a:pt x="2444578" y="0"/>
                </a:cubicBezTo>
                <a:cubicBezTo>
                  <a:pt x="2608123" y="-18516"/>
                  <a:pt x="2926321" y="71803"/>
                  <a:pt x="3172266" y="0"/>
                </a:cubicBezTo>
                <a:cubicBezTo>
                  <a:pt x="3418211" y="-71803"/>
                  <a:pt x="3622892" y="69150"/>
                  <a:pt x="3899954" y="0"/>
                </a:cubicBezTo>
                <a:cubicBezTo>
                  <a:pt x="4177016" y="-69150"/>
                  <a:pt x="4300577" y="57770"/>
                  <a:pt x="4468461" y="0"/>
                </a:cubicBezTo>
                <a:cubicBezTo>
                  <a:pt x="4636345" y="-57770"/>
                  <a:pt x="4747437" y="39932"/>
                  <a:pt x="4957376" y="0"/>
                </a:cubicBezTo>
                <a:cubicBezTo>
                  <a:pt x="5167315" y="-39932"/>
                  <a:pt x="5380081" y="62657"/>
                  <a:pt x="5605473" y="0"/>
                </a:cubicBezTo>
                <a:cubicBezTo>
                  <a:pt x="5830865" y="-62657"/>
                  <a:pt x="5940985" y="67009"/>
                  <a:pt x="6173980" y="0"/>
                </a:cubicBezTo>
                <a:cubicBezTo>
                  <a:pt x="6406975" y="-67009"/>
                  <a:pt x="6607101" y="58601"/>
                  <a:pt x="6742486" y="0"/>
                </a:cubicBezTo>
                <a:cubicBezTo>
                  <a:pt x="6877871" y="-58601"/>
                  <a:pt x="7005279" y="46058"/>
                  <a:pt x="7151811" y="0"/>
                </a:cubicBezTo>
                <a:cubicBezTo>
                  <a:pt x="7298344" y="-46058"/>
                  <a:pt x="7572079" y="63012"/>
                  <a:pt x="7959090" y="0"/>
                </a:cubicBezTo>
                <a:cubicBezTo>
                  <a:pt x="7970638" y="256402"/>
                  <a:pt x="7922982" y="432533"/>
                  <a:pt x="7959090" y="596479"/>
                </a:cubicBezTo>
                <a:cubicBezTo>
                  <a:pt x="7995198" y="760425"/>
                  <a:pt x="7902549" y="1090682"/>
                  <a:pt x="7959090" y="1242210"/>
                </a:cubicBezTo>
                <a:cubicBezTo>
                  <a:pt x="8015631" y="1393738"/>
                  <a:pt x="7910833" y="1515953"/>
                  <a:pt x="7959090" y="1690937"/>
                </a:cubicBezTo>
                <a:cubicBezTo>
                  <a:pt x="8007347" y="1865921"/>
                  <a:pt x="7910178" y="2071962"/>
                  <a:pt x="7959090" y="2188916"/>
                </a:cubicBezTo>
                <a:cubicBezTo>
                  <a:pt x="8008002" y="2305870"/>
                  <a:pt x="7904047" y="2701391"/>
                  <a:pt x="7959090" y="2834646"/>
                </a:cubicBezTo>
                <a:cubicBezTo>
                  <a:pt x="8014133" y="2967901"/>
                  <a:pt x="7887633" y="3277907"/>
                  <a:pt x="7959090" y="3480376"/>
                </a:cubicBezTo>
                <a:cubicBezTo>
                  <a:pt x="8030547" y="3682845"/>
                  <a:pt x="7941356" y="3779192"/>
                  <a:pt x="7959090" y="3879853"/>
                </a:cubicBezTo>
                <a:cubicBezTo>
                  <a:pt x="7976824" y="3980514"/>
                  <a:pt x="7957404" y="4292347"/>
                  <a:pt x="7959090" y="4427082"/>
                </a:cubicBezTo>
                <a:cubicBezTo>
                  <a:pt x="7960776" y="4561817"/>
                  <a:pt x="7902101" y="4811000"/>
                  <a:pt x="7959090" y="4925060"/>
                </a:cubicBezTo>
                <a:cubicBezTo>
                  <a:pt x="7843260" y="4961513"/>
                  <a:pt x="7731800" y="4898157"/>
                  <a:pt x="7629356" y="4925060"/>
                </a:cubicBezTo>
                <a:cubicBezTo>
                  <a:pt x="7526912" y="4951963"/>
                  <a:pt x="7270876" y="4900462"/>
                  <a:pt x="7140441" y="4925060"/>
                </a:cubicBezTo>
                <a:cubicBezTo>
                  <a:pt x="7010007" y="4949658"/>
                  <a:pt x="6716839" y="4855747"/>
                  <a:pt x="6412753" y="4925060"/>
                </a:cubicBezTo>
                <a:cubicBezTo>
                  <a:pt x="6108667" y="4994373"/>
                  <a:pt x="6214412" y="4910318"/>
                  <a:pt x="6083019" y="4925060"/>
                </a:cubicBezTo>
                <a:cubicBezTo>
                  <a:pt x="5951626" y="4939802"/>
                  <a:pt x="5863969" y="4882539"/>
                  <a:pt x="5673694" y="4925060"/>
                </a:cubicBezTo>
                <a:cubicBezTo>
                  <a:pt x="5483419" y="4967581"/>
                  <a:pt x="5362155" y="4886976"/>
                  <a:pt x="5105188" y="4925060"/>
                </a:cubicBezTo>
                <a:cubicBezTo>
                  <a:pt x="4848221" y="4963144"/>
                  <a:pt x="4928313" y="4924968"/>
                  <a:pt x="4775454" y="4925060"/>
                </a:cubicBezTo>
                <a:cubicBezTo>
                  <a:pt x="4622595" y="4925152"/>
                  <a:pt x="4268052" y="4923628"/>
                  <a:pt x="4127357" y="4925060"/>
                </a:cubicBezTo>
                <a:cubicBezTo>
                  <a:pt x="3986662" y="4926492"/>
                  <a:pt x="3638270" y="4858726"/>
                  <a:pt x="3479259" y="4925060"/>
                </a:cubicBezTo>
                <a:cubicBezTo>
                  <a:pt x="3320248" y="4991394"/>
                  <a:pt x="3001675" y="4850995"/>
                  <a:pt x="2831162" y="4925060"/>
                </a:cubicBezTo>
                <a:cubicBezTo>
                  <a:pt x="2660649" y="4999125"/>
                  <a:pt x="2420012" y="4920997"/>
                  <a:pt x="2103474" y="4925060"/>
                </a:cubicBezTo>
                <a:cubicBezTo>
                  <a:pt x="1786936" y="4929123"/>
                  <a:pt x="1722590" y="4859007"/>
                  <a:pt x="1534967" y="4925060"/>
                </a:cubicBezTo>
                <a:cubicBezTo>
                  <a:pt x="1347344" y="4991113"/>
                  <a:pt x="1173875" y="4873750"/>
                  <a:pt x="886870" y="4925060"/>
                </a:cubicBezTo>
                <a:cubicBezTo>
                  <a:pt x="599865" y="4976370"/>
                  <a:pt x="205521" y="4887347"/>
                  <a:pt x="0" y="4925060"/>
                </a:cubicBezTo>
                <a:cubicBezTo>
                  <a:pt x="-17883" y="4832272"/>
                  <a:pt x="13387" y="4655903"/>
                  <a:pt x="0" y="4525583"/>
                </a:cubicBezTo>
                <a:cubicBezTo>
                  <a:pt x="-13387" y="4395263"/>
                  <a:pt x="54316" y="4096612"/>
                  <a:pt x="0" y="3879853"/>
                </a:cubicBezTo>
                <a:cubicBezTo>
                  <a:pt x="-54316" y="3663094"/>
                  <a:pt x="7205" y="3651765"/>
                  <a:pt x="0" y="3431125"/>
                </a:cubicBezTo>
                <a:cubicBezTo>
                  <a:pt x="-7205" y="3210485"/>
                  <a:pt x="60423" y="3072609"/>
                  <a:pt x="0" y="2785395"/>
                </a:cubicBezTo>
                <a:cubicBezTo>
                  <a:pt x="-60423" y="2498181"/>
                  <a:pt x="64586" y="2451593"/>
                  <a:pt x="0" y="2238166"/>
                </a:cubicBezTo>
                <a:cubicBezTo>
                  <a:pt x="-64586" y="2024739"/>
                  <a:pt x="9214" y="1840230"/>
                  <a:pt x="0" y="1592436"/>
                </a:cubicBezTo>
                <a:cubicBezTo>
                  <a:pt x="-9214" y="1344642"/>
                  <a:pt x="55985" y="1129045"/>
                  <a:pt x="0" y="946706"/>
                </a:cubicBezTo>
                <a:cubicBezTo>
                  <a:pt x="-55985" y="764367"/>
                  <a:pt x="35883" y="242254"/>
                  <a:pt x="0" y="0"/>
                </a:cubicBezTo>
                <a:close/>
              </a:path>
              <a:path w="7959090" h="4925060" stroke="0" extrusionOk="0">
                <a:moveTo>
                  <a:pt x="0" y="0"/>
                </a:moveTo>
                <a:cubicBezTo>
                  <a:pt x="224542" y="-689"/>
                  <a:pt x="499936" y="20584"/>
                  <a:pt x="648097" y="0"/>
                </a:cubicBezTo>
                <a:cubicBezTo>
                  <a:pt x="796258" y="-20584"/>
                  <a:pt x="1105785" y="623"/>
                  <a:pt x="1296195" y="0"/>
                </a:cubicBezTo>
                <a:cubicBezTo>
                  <a:pt x="1486605" y="-623"/>
                  <a:pt x="1733341" y="61135"/>
                  <a:pt x="1944292" y="0"/>
                </a:cubicBezTo>
                <a:cubicBezTo>
                  <a:pt x="2155243" y="-61135"/>
                  <a:pt x="2223158" y="9563"/>
                  <a:pt x="2433208" y="0"/>
                </a:cubicBezTo>
                <a:cubicBezTo>
                  <a:pt x="2643258" y="-9563"/>
                  <a:pt x="2644646" y="27523"/>
                  <a:pt x="2762941" y="0"/>
                </a:cubicBezTo>
                <a:cubicBezTo>
                  <a:pt x="2881236" y="-27523"/>
                  <a:pt x="2982434" y="9275"/>
                  <a:pt x="3092675" y="0"/>
                </a:cubicBezTo>
                <a:cubicBezTo>
                  <a:pt x="3202916" y="-9275"/>
                  <a:pt x="3298958" y="4094"/>
                  <a:pt x="3422409" y="0"/>
                </a:cubicBezTo>
                <a:cubicBezTo>
                  <a:pt x="3545860" y="-4094"/>
                  <a:pt x="3807867" y="67646"/>
                  <a:pt x="3990915" y="0"/>
                </a:cubicBezTo>
                <a:cubicBezTo>
                  <a:pt x="4173963" y="-67646"/>
                  <a:pt x="4378854" y="72813"/>
                  <a:pt x="4639012" y="0"/>
                </a:cubicBezTo>
                <a:cubicBezTo>
                  <a:pt x="4899170" y="-72813"/>
                  <a:pt x="5004311" y="59594"/>
                  <a:pt x="5207519" y="0"/>
                </a:cubicBezTo>
                <a:cubicBezTo>
                  <a:pt x="5410727" y="-59594"/>
                  <a:pt x="5408563" y="3102"/>
                  <a:pt x="5537253" y="0"/>
                </a:cubicBezTo>
                <a:cubicBezTo>
                  <a:pt x="5665943" y="-3102"/>
                  <a:pt x="5875442" y="25254"/>
                  <a:pt x="6026168" y="0"/>
                </a:cubicBezTo>
                <a:cubicBezTo>
                  <a:pt x="6176895" y="-25254"/>
                  <a:pt x="6240672" y="11729"/>
                  <a:pt x="6355902" y="0"/>
                </a:cubicBezTo>
                <a:cubicBezTo>
                  <a:pt x="6471132" y="-11729"/>
                  <a:pt x="6682164" y="2356"/>
                  <a:pt x="6924408" y="0"/>
                </a:cubicBezTo>
                <a:cubicBezTo>
                  <a:pt x="7166652" y="-2356"/>
                  <a:pt x="7188181" y="3561"/>
                  <a:pt x="7413324" y="0"/>
                </a:cubicBezTo>
                <a:cubicBezTo>
                  <a:pt x="7638467" y="-3561"/>
                  <a:pt x="7731168" y="47768"/>
                  <a:pt x="7959090" y="0"/>
                </a:cubicBezTo>
                <a:cubicBezTo>
                  <a:pt x="7971740" y="136286"/>
                  <a:pt x="7928534" y="404464"/>
                  <a:pt x="7959090" y="596479"/>
                </a:cubicBezTo>
                <a:cubicBezTo>
                  <a:pt x="7989646" y="788494"/>
                  <a:pt x="7917574" y="968003"/>
                  <a:pt x="7959090" y="1094458"/>
                </a:cubicBezTo>
                <a:cubicBezTo>
                  <a:pt x="8000606" y="1220913"/>
                  <a:pt x="7905812" y="1531363"/>
                  <a:pt x="7959090" y="1740188"/>
                </a:cubicBezTo>
                <a:cubicBezTo>
                  <a:pt x="8012368" y="1949013"/>
                  <a:pt x="7904410" y="2072984"/>
                  <a:pt x="7959090" y="2336667"/>
                </a:cubicBezTo>
                <a:cubicBezTo>
                  <a:pt x="8013770" y="2600350"/>
                  <a:pt x="7897831" y="2792306"/>
                  <a:pt x="7959090" y="2933147"/>
                </a:cubicBezTo>
                <a:cubicBezTo>
                  <a:pt x="8020349" y="3073988"/>
                  <a:pt x="7958142" y="3213063"/>
                  <a:pt x="7959090" y="3431125"/>
                </a:cubicBezTo>
                <a:cubicBezTo>
                  <a:pt x="7960038" y="3649187"/>
                  <a:pt x="7943333" y="3760823"/>
                  <a:pt x="7959090" y="3879853"/>
                </a:cubicBezTo>
                <a:cubicBezTo>
                  <a:pt x="7974847" y="3998883"/>
                  <a:pt x="7921129" y="4099169"/>
                  <a:pt x="7959090" y="4279330"/>
                </a:cubicBezTo>
                <a:cubicBezTo>
                  <a:pt x="7997051" y="4459491"/>
                  <a:pt x="7947321" y="4708877"/>
                  <a:pt x="7959090" y="4925060"/>
                </a:cubicBezTo>
                <a:cubicBezTo>
                  <a:pt x="7801113" y="4949655"/>
                  <a:pt x="7568856" y="4861757"/>
                  <a:pt x="7390584" y="4925060"/>
                </a:cubicBezTo>
                <a:cubicBezTo>
                  <a:pt x="7212312" y="4988363"/>
                  <a:pt x="7183175" y="4889077"/>
                  <a:pt x="7060850" y="4925060"/>
                </a:cubicBezTo>
                <a:cubicBezTo>
                  <a:pt x="6938525" y="4961043"/>
                  <a:pt x="6851941" y="4896993"/>
                  <a:pt x="6731116" y="4925060"/>
                </a:cubicBezTo>
                <a:cubicBezTo>
                  <a:pt x="6610291" y="4953127"/>
                  <a:pt x="6165618" y="4898755"/>
                  <a:pt x="6003428" y="4925060"/>
                </a:cubicBezTo>
                <a:cubicBezTo>
                  <a:pt x="5841238" y="4951365"/>
                  <a:pt x="5753051" y="4893297"/>
                  <a:pt x="5594103" y="4925060"/>
                </a:cubicBezTo>
                <a:cubicBezTo>
                  <a:pt x="5435156" y="4956823"/>
                  <a:pt x="5281032" y="4923330"/>
                  <a:pt x="5184779" y="4925060"/>
                </a:cubicBezTo>
                <a:cubicBezTo>
                  <a:pt x="5088526" y="4926790"/>
                  <a:pt x="4877766" y="4866566"/>
                  <a:pt x="4695863" y="4925060"/>
                </a:cubicBezTo>
                <a:cubicBezTo>
                  <a:pt x="4513960" y="4983554"/>
                  <a:pt x="4480039" y="4903720"/>
                  <a:pt x="4366129" y="4925060"/>
                </a:cubicBezTo>
                <a:cubicBezTo>
                  <a:pt x="4252219" y="4946400"/>
                  <a:pt x="3885073" y="4894628"/>
                  <a:pt x="3638441" y="4925060"/>
                </a:cubicBezTo>
                <a:cubicBezTo>
                  <a:pt x="3391809" y="4955492"/>
                  <a:pt x="3400311" y="4922207"/>
                  <a:pt x="3229117" y="4925060"/>
                </a:cubicBezTo>
                <a:cubicBezTo>
                  <a:pt x="3057923" y="4927913"/>
                  <a:pt x="2838618" y="4888193"/>
                  <a:pt x="2740201" y="4925060"/>
                </a:cubicBezTo>
                <a:cubicBezTo>
                  <a:pt x="2641784" y="4961927"/>
                  <a:pt x="2549069" y="4904669"/>
                  <a:pt x="2410467" y="4925060"/>
                </a:cubicBezTo>
                <a:cubicBezTo>
                  <a:pt x="2271865" y="4945451"/>
                  <a:pt x="2102548" y="4896049"/>
                  <a:pt x="1841961" y="4925060"/>
                </a:cubicBezTo>
                <a:cubicBezTo>
                  <a:pt x="1581374" y="4954071"/>
                  <a:pt x="1392975" y="4884042"/>
                  <a:pt x="1273454" y="4925060"/>
                </a:cubicBezTo>
                <a:cubicBezTo>
                  <a:pt x="1153933" y="4966078"/>
                  <a:pt x="707486" y="4876848"/>
                  <a:pt x="545766" y="4925060"/>
                </a:cubicBezTo>
                <a:cubicBezTo>
                  <a:pt x="384046" y="4973272"/>
                  <a:pt x="237444" y="4863851"/>
                  <a:pt x="0" y="4925060"/>
                </a:cubicBezTo>
                <a:cubicBezTo>
                  <a:pt x="-14164" y="4769779"/>
                  <a:pt x="16569" y="4600647"/>
                  <a:pt x="0" y="4377831"/>
                </a:cubicBezTo>
                <a:cubicBezTo>
                  <a:pt x="-16569" y="4155015"/>
                  <a:pt x="42338" y="4162662"/>
                  <a:pt x="0" y="3978354"/>
                </a:cubicBezTo>
                <a:cubicBezTo>
                  <a:pt x="-42338" y="3794046"/>
                  <a:pt x="59971" y="3572666"/>
                  <a:pt x="0" y="3431125"/>
                </a:cubicBezTo>
                <a:cubicBezTo>
                  <a:pt x="-59971" y="3289584"/>
                  <a:pt x="25138" y="3060246"/>
                  <a:pt x="0" y="2933147"/>
                </a:cubicBezTo>
                <a:cubicBezTo>
                  <a:pt x="-25138" y="2806048"/>
                  <a:pt x="42489" y="2711143"/>
                  <a:pt x="0" y="2533670"/>
                </a:cubicBezTo>
                <a:cubicBezTo>
                  <a:pt x="-42489" y="2356197"/>
                  <a:pt x="45426" y="2319178"/>
                  <a:pt x="0" y="2134193"/>
                </a:cubicBezTo>
                <a:cubicBezTo>
                  <a:pt x="-45426" y="1949208"/>
                  <a:pt x="28772" y="1668316"/>
                  <a:pt x="0" y="1537713"/>
                </a:cubicBezTo>
                <a:cubicBezTo>
                  <a:pt x="-28772" y="1407110"/>
                  <a:pt x="31189" y="1200797"/>
                  <a:pt x="0" y="1088985"/>
                </a:cubicBezTo>
                <a:cubicBezTo>
                  <a:pt x="-31189" y="977173"/>
                  <a:pt x="45424" y="774000"/>
                  <a:pt x="0" y="541757"/>
                </a:cubicBezTo>
                <a:cubicBezTo>
                  <a:pt x="-45424" y="309514"/>
                  <a:pt x="51009" y="230335"/>
                  <a:pt x="0" y="0"/>
                </a:cubicBezTo>
                <a:close/>
              </a:path>
            </a:pathLst>
          </a:custGeom>
          <a:pattFill prst="narHorz">
            <a:fgClr>
              <a:schemeClr val="accent1"/>
            </a:fgClr>
            <a:bgClr>
              <a:schemeClr val="bg1"/>
            </a:bgClr>
          </a:pattFill>
          <a:ln>
            <a:solidFill>
              <a:schemeClr val="tx1"/>
            </a:solidFill>
            <a:extLst>
              <a:ext uri="{C807C97D-BFC1-408E-A445-0C87EB9F89A2}">
                <ask:lineSketchStyleProps xmlns:ask="http://schemas.microsoft.com/office/drawing/2018/sketchyshapes" sd="1890842662">
                  <a:prstGeom prst="rect">
                    <a:avLst/>
                  </a:prstGeom>
                  <ask:type>
                    <ask:lineSketchScribble/>
                  </ask:type>
                </ask:lineSketchStyleProps>
              </a:ext>
            </a:extLst>
          </a:ln>
        </p:spPr>
        <p:txBody>
          <a:bodyPr vert="horz" wrap="square" lIns="0" tIns="12700" rIns="0" bIns="0" rtlCol="0">
            <a:spAutoFit/>
          </a:bodyPr>
          <a:lstStyle/>
          <a:p>
            <a:pPr marL="12700">
              <a:lnSpc>
                <a:spcPct val="100000"/>
              </a:lnSpc>
              <a:spcBef>
                <a:spcPts val="100"/>
              </a:spcBef>
            </a:pPr>
            <a:r>
              <a:rPr sz="2800" b="1" spc="-5" dirty="0">
                <a:solidFill>
                  <a:srgbClr val="3F3F3F"/>
                </a:solidFill>
                <a:latin typeface="Times New Roman"/>
                <a:cs typeface="Times New Roman"/>
              </a:rPr>
              <a:t>Software </a:t>
            </a:r>
            <a:r>
              <a:rPr sz="2800" b="1" spc="-10" dirty="0">
                <a:solidFill>
                  <a:srgbClr val="3F3F3F"/>
                </a:solidFill>
                <a:latin typeface="Times New Roman"/>
                <a:cs typeface="Times New Roman"/>
              </a:rPr>
              <a:t>keylogger </a:t>
            </a:r>
            <a:r>
              <a:rPr sz="2800" b="1" spc="-5" dirty="0">
                <a:solidFill>
                  <a:srgbClr val="3F3F3F"/>
                </a:solidFill>
                <a:latin typeface="Times New Roman"/>
                <a:cs typeface="Times New Roman"/>
              </a:rPr>
              <a:t>detection methods</a:t>
            </a:r>
            <a:r>
              <a:rPr sz="2800" b="1" spc="-40" dirty="0">
                <a:solidFill>
                  <a:srgbClr val="3F3F3F"/>
                </a:solidFill>
                <a:latin typeface="Times New Roman"/>
                <a:cs typeface="Times New Roman"/>
              </a:rPr>
              <a:t> </a:t>
            </a:r>
            <a:r>
              <a:rPr sz="2800" b="1" spc="-5" dirty="0">
                <a:solidFill>
                  <a:srgbClr val="3F3F3F"/>
                </a:solidFill>
                <a:latin typeface="Times New Roman"/>
                <a:cs typeface="Times New Roman"/>
              </a:rPr>
              <a:t>include:</a:t>
            </a:r>
            <a:endParaRPr sz="2800" dirty="0">
              <a:latin typeface="Times New Roman"/>
              <a:cs typeface="Times New Roman"/>
            </a:endParaRPr>
          </a:p>
          <a:p>
            <a:pPr>
              <a:lnSpc>
                <a:spcPct val="100000"/>
              </a:lnSpc>
            </a:pPr>
            <a:endParaRPr sz="3100" dirty="0">
              <a:latin typeface="Times New Roman"/>
              <a:cs typeface="Times New Roman"/>
            </a:endParaRPr>
          </a:p>
          <a:p>
            <a:pPr marL="12700" marR="572135">
              <a:lnSpc>
                <a:spcPct val="100000"/>
              </a:lnSpc>
              <a:spcBef>
                <a:spcPts val="1785"/>
              </a:spcBef>
            </a:pPr>
            <a:r>
              <a:rPr sz="3375" spc="225" baseline="11111" dirty="0">
                <a:solidFill>
                  <a:srgbClr val="8FC125"/>
                </a:solidFill>
                <a:latin typeface="Symbol"/>
                <a:cs typeface="Symbol"/>
              </a:rPr>
              <a:t></a:t>
            </a:r>
            <a:r>
              <a:rPr sz="2800" spc="150" dirty="0">
                <a:solidFill>
                  <a:srgbClr val="3F3F3F"/>
                </a:solidFill>
                <a:latin typeface="Times New Roman"/>
                <a:cs typeface="Times New Roman"/>
              </a:rPr>
              <a:t>Scan </a:t>
            </a:r>
            <a:r>
              <a:rPr sz="2800" spc="-5" dirty="0">
                <a:solidFill>
                  <a:srgbClr val="3F3F3F"/>
                </a:solidFill>
                <a:latin typeface="Times New Roman"/>
                <a:cs typeface="Times New Roman"/>
              </a:rPr>
              <a:t>local </a:t>
            </a:r>
            <a:r>
              <a:rPr sz="2800" dirty="0">
                <a:solidFill>
                  <a:srgbClr val="3F3F3F"/>
                </a:solidFill>
                <a:latin typeface="Times New Roman"/>
                <a:cs typeface="Times New Roman"/>
              </a:rPr>
              <a:t>drive </a:t>
            </a:r>
            <a:r>
              <a:rPr sz="2800" spc="-5" dirty="0">
                <a:solidFill>
                  <a:srgbClr val="3F3F3F"/>
                </a:solidFill>
                <a:latin typeface="Times New Roman"/>
                <a:cs typeface="Times New Roman"/>
              </a:rPr>
              <a:t>for </a:t>
            </a:r>
            <a:r>
              <a:rPr sz="2800" dirty="0">
                <a:solidFill>
                  <a:srgbClr val="3F3F3F"/>
                </a:solidFill>
                <a:latin typeface="Times New Roman"/>
                <a:cs typeface="Times New Roman"/>
              </a:rPr>
              <a:t>log.txt or other log </a:t>
            </a:r>
            <a:r>
              <a:rPr sz="2800" spc="-5" dirty="0">
                <a:solidFill>
                  <a:srgbClr val="3F3F3F"/>
                </a:solidFill>
                <a:latin typeface="Times New Roman"/>
                <a:cs typeface="Times New Roman"/>
              </a:rPr>
              <a:t>file</a:t>
            </a:r>
            <a:r>
              <a:rPr sz="2800" spc="-215" dirty="0">
                <a:solidFill>
                  <a:srgbClr val="3F3F3F"/>
                </a:solidFill>
                <a:latin typeface="Times New Roman"/>
                <a:cs typeface="Times New Roman"/>
              </a:rPr>
              <a:t> </a:t>
            </a:r>
            <a:r>
              <a:rPr sz="2800" spc="-10" dirty="0">
                <a:solidFill>
                  <a:srgbClr val="3F3F3F"/>
                </a:solidFill>
                <a:latin typeface="Times New Roman"/>
                <a:cs typeface="Times New Roman"/>
              </a:rPr>
              <a:t>names  </a:t>
            </a:r>
            <a:r>
              <a:rPr sz="2800" spc="-5" dirty="0">
                <a:solidFill>
                  <a:srgbClr val="3F3F3F"/>
                </a:solidFill>
                <a:latin typeface="Times New Roman"/>
                <a:cs typeface="Times New Roman"/>
              </a:rPr>
              <a:t>associate with known</a:t>
            </a:r>
            <a:r>
              <a:rPr sz="2800" spc="-25" dirty="0">
                <a:solidFill>
                  <a:srgbClr val="3F3F3F"/>
                </a:solidFill>
                <a:latin typeface="Times New Roman"/>
                <a:cs typeface="Times New Roman"/>
              </a:rPr>
              <a:t> </a:t>
            </a:r>
            <a:r>
              <a:rPr sz="2800" dirty="0">
                <a:solidFill>
                  <a:srgbClr val="3F3F3F"/>
                </a:solidFill>
                <a:latin typeface="Times New Roman"/>
                <a:cs typeface="Times New Roman"/>
              </a:rPr>
              <a:t>keyloggers.</a:t>
            </a:r>
            <a:endParaRPr sz="2800" dirty="0">
              <a:latin typeface="Times New Roman"/>
              <a:cs typeface="Times New Roman"/>
            </a:endParaRPr>
          </a:p>
          <a:p>
            <a:pPr marL="12700" marR="840105">
              <a:lnSpc>
                <a:spcPct val="100000"/>
              </a:lnSpc>
              <a:spcBef>
                <a:spcPts val="1000"/>
              </a:spcBef>
            </a:pPr>
            <a:r>
              <a:rPr sz="3375" spc="104" baseline="11111" dirty="0">
                <a:solidFill>
                  <a:srgbClr val="8FC125"/>
                </a:solidFill>
                <a:latin typeface="Symbol"/>
                <a:cs typeface="Symbol"/>
              </a:rPr>
              <a:t></a:t>
            </a:r>
            <a:r>
              <a:rPr sz="2800" spc="70" dirty="0">
                <a:solidFill>
                  <a:srgbClr val="3F3F3F"/>
                </a:solidFill>
                <a:latin typeface="Times New Roman"/>
                <a:cs typeface="Times New Roman"/>
              </a:rPr>
              <a:t>Implement </a:t>
            </a:r>
            <a:r>
              <a:rPr sz="2800" spc="-5" dirty="0">
                <a:solidFill>
                  <a:srgbClr val="3F3F3F"/>
                </a:solidFill>
                <a:latin typeface="Times New Roman"/>
                <a:cs typeface="Times New Roman"/>
              </a:rPr>
              <a:t>solution that detect unauthorized file  transfer </a:t>
            </a:r>
            <a:r>
              <a:rPr sz="2800" dirty="0">
                <a:solidFill>
                  <a:srgbClr val="3F3F3F"/>
                </a:solidFill>
                <a:latin typeface="Times New Roman"/>
                <a:cs typeface="Times New Roman"/>
              </a:rPr>
              <a:t>via </a:t>
            </a:r>
            <a:r>
              <a:rPr sz="2800" spc="-5" dirty="0">
                <a:solidFill>
                  <a:srgbClr val="3F3F3F"/>
                </a:solidFill>
                <a:latin typeface="Times New Roman"/>
                <a:cs typeface="Times New Roman"/>
              </a:rPr>
              <a:t>FTP </a:t>
            </a:r>
            <a:r>
              <a:rPr sz="2800" dirty="0">
                <a:solidFill>
                  <a:srgbClr val="3F3F3F"/>
                </a:solidFill>
                <a:latin typeface="Times New Roman"/>
                <a:cs typeface="Times New Roman"/>
              </a:rPr>
              <a:t>or other</a:t>
            </a:r>
            <a:r>
              <a:rPr sz="2800" spc="-35" dirty="0">
                <a:solidFill>
                  <a:srgbClr val="3F3F3F"/>
                </a:solidFill>
                <a:latin typeface="Times New Roman"/>
                <a:cs typeface="Times New Roman"/>
              </a:rPr>
              <a:t> </a:t>
            </a:r>
            <a:r>
              <a:rPr sz="2800" spc="-5" dirty="0">
                <a:solidFill>
                  <a:srgbClr val="3F3F3F"/>
                </a:solidFill>
                <a:latin typeface="Times New Roman"/>
                <a:cs typeface="Times New Roman"/>
              </a:rPr>
              <a:t>protocols;</a:t>
            </a:r>
            <a:endParaRPr sz="2800" dirty="0">
              <a:latin typeface="Times New Roman"/>
              <a:cs typeface="Times New Roman"/>
            </a:endParaRPr>
          </a:p>
          <a:p>
            <a:pPr marL="12700" marR="5080">
              <a:lnSpc>
                <a:spcPct val="100000"/>
              </a:lnSpc>
              <a:spcBef>
                <a:spcPts val="1000"/>
              </a:spcBef>
            </a:pPr>
            <a:r>
              <a:rPr sz="3375" spc="225" baseline="11111" dirty="0">
                <a:solidFill>
                  <a:srgbClr val="8FC125"/>
                </a:solidFill>
                <a:latin typeface="Symbol"/>
                <a:cs typeface="Symbol"/>
              </a:rPr>
              <a:t></a:t>
            </a:r>
            <a:r>
              <a:rPr sz="2800" spc="150" dirty="0">
                <a:solidFill>
                  <a:srgbClr val="3F3F3F"/>
                </a:solidFill>
                <a:latin typeface="Times New Roman"/>
                <a:cs typeface="Times New Roman"/>
              </a:rPr>
              <a:t>Scan </a:t>
            </a:r>
            <a:r>
              <a:rPr sz="2800" spc="-5" dirty="0">
                <a:solidFill>
                  <a:srgbClr val="3F3F3F"/>
                </a:solidFill>
                <a:latin typeface="Times New Roman"/>
                <a:cs typeface="Times New Roman"/>
              </a:rPr>
              <a:t>content sent </a:t>
            </a:r>
            <a:r>
              <a:rPr sz="2800" dirty="0">
                <a:solidFill>
                  <a:srgbClr val="3F3F3F"/>
                </a:solidFill>
                <a:latin typeface="Times New Roman"/>
                <a:cs typeface="Times New Roman"/>
              </a:rPr>
              <a:t>via </a:t>
            </a:r>
            <a:r>
              <a:rPr sz="2800" spc="-10" dirty="0">
                <a:solidFill>
                  <a:srgbClr val="3F3F3F"/>
                </a:solidFill>
                <a:latin typeface="Times New Roman"/>
                <a:cs typeface="Times New Roman"/>
              </a:rPr>
              <a:t>email </a:t>
            </a:r>
            <a:r>
              <a:rPr sz="2800" dirty="0">
                <a:solidFill>
                  <a:srgbClr val="3F3F3F"/>
                </a:solidFill>
                <a:latin typeface="Times New Roman"/>
                <a:cs typeface="Times New Roman"/>
              </a:rPr>
              <a:t>or other </a:t>
            </a:r>
            <a:r>
              <a:rPr sz="2800" spc="-5" dirty="0">
                <a:solidFill>
                  <a:srgbClr val="3F3F3F"/>
                </a:solidFill>
                <a:latin typeface="Times New Roman"/>
                <a:cs typeface="Times New Roman"/>
              </a:rPr>
              <a:t>authorized</a:t>
            </a:r>
            <a:r>
              <a:rPr sz="2800" spc="-185" dirty="0">
                <a:solidFill>
                  <a:srgbClr val="3F3F3F"/>
                </a:solidFill>
                <a:latin typeface="Times New Roman"/>
                <a:cs typeface="Times New Roman"/>
              </a:rPr>
              <a:t> </a:t>
            </a:r>
            <a:r>
              <a:rPr sz="2800" spc="-10" dirty="0">
                <a:solidFill>
                  <a:srgbClr val="3F3F3F"/>
                </a:solidFill>
                <a:latin typeface="Times New Roman"/>
                <a:cs typeface="Times New Roman"/>
              </a:rPr>
              <a:t>means  </a:t>
            </a:r>
            <a:r>
              <a:rPr sz="2800" dirty="0">
                <a:solidFill>
                  <a:srgbClr val="3F3F3F"/>
                </a:solidFill>
                <a:latin typeface="Times New Roman"/>
                <a:cs typeface="Times New Roman"/>
              </a:rPr>
              <a:t>looking for </a:t>
            </a:r>
            <a:r>
              <a:rPr sz="2800" spc="-5" dirty="0">
                <a:solidFill>
                  <a:srgbClr val="3F3F3F"/>
                </a:solidFill>
                <a:latin typeface="Times New Roman"/>
                <a:cs typeface="Times New Roman"/>
              </a:rPr>
              <a:t>sensitive</a:t>
            </a:r>
            <a:r>
              <a:rPr sz="2800" spc="-35" dirty="0">
                <a:solidFill>
                  <a:srgbClr val="3F3F3F"/>
                </a:solidFill>
                <a:latin typeface="Times New Roman"/>
                <a:cs typeface="Times New Roman"/>
              </a:rPr>
              <a:t> </a:t>
            </a:r>
            <a:r>
              <a:rPr sz="2800" spc="-5" dirty="0">
                <a:solidFill>
                  <a:srgbClr val="3F3F3F"/>
                </a:solidFill>
                <a:latin typeface="Times New Roman"/>
                <a:cs typeface="Times New Roman"/>
              </a:rPr>
              <a:t>information;</a:t>
            </a:r>
            <a:endParaRPr sz="2800" dirty="0">
              <a:latin typeface="Times New Roman"/>
              <a:cs typeface="Times New Roman"/>
            </a:endParaRPr>
          </a:p>
          <a:p>
            <a:pPr marL="12700" marR="621665">
              <a:lnSpc>
                <a:spcPct val="100000"/>
              </a:lnSpc>
              <a:spcBef>
                <a:spcPts val="990"/>
              </a:spcBef>
            </a:pPr>
            <a:r>
              <a:rPr sz="3375" spc="157" baseline="11111" dirty="0">
                <a:solidFill>
                  <a:srgbClr val="8FC125"/>
                </a:solidFill>
                <a:latin typeface="Symbol"/>
                <a:cs typeface="Symbol"/>
              </a:rPr>
              <a:t></a:t>
            </a:r>
            <a:r>
              <a:rPr sz="2800" spc="105" dirty="0">
                <a:solidFill>
                  <a:srgbClr val="3F3F3F"/>
                </a:solidFill>
                <a:latin typeface="Times New Roman"/>
                <a:cs typeface="Times New Roman"/>
              </a:rPr>
              <a:t>Detect </a:t>
            </a:r>
            <a:r>
              <a:rPr sz="2800" spc="-5" dirty="0">
                <a:solidFill>
                  <a:srgbClr val="3F3F3F"/>
                </a:solidFill>
                <a:latin typeface="Times New Roman"/>
                <a:cs typeface="Times New Roman"/>
              </a:rPr>
              <a:t>encrypted </a:t>
            </a:r>
            <a:r>
              <a:rPr sz="2800" spc="-10" dirty="0">
                <a:solidFill>
                  <a:srgbClr val="3F3F3F"/>
                </a:solidFill>
                <a:latin typeface="Times New Roman"/>
                <a:cs typeface="Times New Roman"/>
              </a:rPr>
              <a:t>files </a:t>
            </a:r>
            <a:r>
              <a:rPr sz="2800" spc="-5" dirty="0">
                <a:solidFill>
                  <a:srgbClr val="3F3F3F"/>
                </a:solidFill>
                <a:latin typeface="Times New Roman"/>
                <a:cs typeface="Times New Roman"/>
              </a:rPr>
              <a:t>transmitted </a:t>
            </a:r>
            <a:r>
              <a:rPr sz="2800" dirty="0">
                <a:solidFill>
                  <a:srgbClr val="3F3F3F"/>
                </a:solidFill>
                <a:latin typeface="Times New Roman"/>
                <a:cs typeface="Times New Roman"/>
              </a:rPr>
              <a:t>to </a:t>
            </a:r>
            <a:r>
              <a:rPr sz="2800" spc="-5" dirty="0">
                <a:solidFill>
                  <a:srgbClr val="3F3F3F"/>
                </a:solidFill>
                <a:latin typeface="Times New Roman"/>
                <a:cs typeface="Times New Roman"/>
              </a:rPr>
              <a:t>questionable  destinations.</a:t>
            </a:r>
            <a:endParaRPr sz="2800" dirty="0">
              <a:latin typeface="Times New Roman"/>
              <a:cs typeface="Times New Roman"/>
            </a:endParaRPr>
          </a:p>
        </p:txBody>
      </p:sp>
      <p:sp>
        <p:nvSpPr>
          <p:cNvPr id="3" name="Slide Number Placeholder 2">
            <a:extLst>
              <a:ext uri="{FF2B5EF4-FFF2-40B4-BE49-F238E27FC236}">
                <a16:creationId xmlns:a16="http://schemas.microsoft.com/office/drawing/2014/main" id="{6858A60A-797B-4BBD-8A8B-4AD3FF851BD1}"/>
              </a:ext>
            </a:extLst>
          </p:cNvPr>
          <p:cNvSpPr>
            <a:spLocks noGrp="1"/>
          </p:cNvSpPr>
          <p:nvPr>
            <p:ph type="sldNum" sz="quarter" idx="7"/>
          </p:nvPr>
        </p:nvSpPr>
        <p:spPr/>
        <p:txBody>
          <a:bodyPr/>
          <a:lstStyle/>
          <a:p>
            <a:fld id="{B6F15528-21DE-4FAA-801E-634DDDAF4B2B}" type="slidenum">
              <a:rPr lang="en-IN" smtClean="0"/>
              <a:t>21</a:t>
            </a:fld>
            <a:endParaRPr lang="en-IN"/>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9740" y="745490"/>
            <a:ext cx="7960995" cy="4751070"/>
          </a:xfrm>
          <a:custGeom>
            <a:avLst/>
            <a:gdLst>
              <a:gd name="connsiteX0" fmla="*/ 0 w 7960995"/>
              <a:gd name="connsiteY0" fmla="*/ 0 h 4751070"/>
              <a:gd name="connsiteX1" fmla="*/ 663416 w 7960995"/>
              <a:gd name="connsiteY1" fmla="*/ 0 h 4751070"/>
              <a:gd name="connsiteX2" fmla="*/ 1406442 w 7960995"/>
              <a:gd name="connsiteY2" fmla="*/ 0 h 4751070"/>
              <a:gd name="connsiteX3" fmla="*/ 1990249 w 7960995"/>
              <a:gd name="connsiteY3" fmla="*/ 0 h 4751070"/>
              <a:gd name="connsiteX4" fmla="*/ 2653665 w 7960995"/>
              <a:gd name="connsiteY4" fmla="*/ 0 h 4751070"/>
              <a:gd name="connsiteX5" fmla="*/ 3078251 w 7960995"/>
              <a:gd name="connsiteY5" fmla="*/ 0 h 4751070"/>
              <a:gd name="connsiteX6" fmla="*/ 3662058 w 7960995"/>
              <a:gd name="connsiteY6" fmla="*/ 0 h 4751070"/>
              <a:gd name="connsiteX7" fmla="*/ 4086644 w 7960995"/>
              <a:gd name="connsiteY7" fmla="*/ 0 h 4751070"/>
              <a:gd name="connsiteX8" fmla="*/ 4590840 w 7960995"/>
              <a:gd name="connsiteY8" fmla="*/ 0 h 4751070"/>
              <a:gd name="connsiteX9" fmla="*/ 5174647 w 7960995"/>
              <a:gd name="connsiteY9" fmla="*/ 0 h 4751070"/>
              <a:gd name="connsiteX10" fmla="*/ 5838063 w 7960995"/>
              <a:gd name="connsiteY10" fmla="*/ 0 h 4751070"/>
              <a:gd name="connsiteX11" fmla="*/ 6342259 w 7960995"/>
              <a:gd name="connsiteY11" fmla="*/ 0 h 4751070"/>
              <a:gd name="connsiteX12" fmla="*/ 6766846 w 7960995"/>
              <a:gd name="connsiteY12" fmla="*/ 0 h 4751070"/>
              <a:gd name="connsiteX13" fmla="*/ 7960995 w 7960995"/>
              <a:gd name="connsiteY13" fmla="*/ 0 h 4751070"/>
              <a:gd name="connsiteX14" fmla="*/ 7960995 w 7960995"/>
              <a:gd name="connsiteY14" fmla="*/ 583703 h 4751070"/>
              <a:gd name="connsiteX15" fmla="*/ 7960995 w 7960995"/>
              <a:gd name="connsiteY15" fmla="*/ 1167406 h 4751070"/>
              <a:gd name="connsiteX16" fmla="*/ 7960995 w 7960995"/>
              <a:gd name="connsiteY16" fmla="*/ 1893641 h 4751070"/>
              <a:gd name="connsiteX17" fmla="*/ 7960995 w 7960995"/>
              <a:gd name="connsiteY17" fmla="*/ 2477344 h 4751070"/>
              <a:gd name="connsiteX18" fmla="*/ 7960995 w 7960995"/>
              <a:gd name="connsiteY18" fmla="*/ 3108557 h 4751070"/>
              <a:gd name="connsiteX19" fmla="*/ 7960995 w 7960995"/>
              <a:gd name="connsiteY19" fmla="*/ 3787282 h 4751070"/>
              <a:gd name="connsiteX20" fmla="*/ 7960995 w 7960995"/>
              <a:gd name="connsiteY20" fmla="*/ 4751070 h 4751070"/>
              <a:gd name="connsiteX21" fmla="*/ 7456799 w 7960995"/>
              <a:gd name="connsiteY21" fmla="*/ 4751070 h 4751070"/>
              <a:gd name="connsiteX22" fmla="*/ 6713772 w 7960995"/>
              <a:gd name="connsiteY22" fmla="*/ 4751070 h 4751070"/>
              <a:gd name="connsiteX23" fmla="*/ 6209576 w 7960995"/>
              <a:gd name="connsiteY23" fmla="*/ 4751070 h 4751070"/>
              <a:gd name="connsiteX24" fmla="*/ 5784990 w 7960995"/>
              <a:gd name="connsiteY24" fmla="*/ 4751070 h 4751070"/>
              <a:gd name="connsiteX25" fmla="*/ 5280793 w 7960995"/>
              <a:gd name="connsiteY25" fmla="*/ 4751070 h 4751070"/>
              <a:gd name="connsiteX26" fmla="*/ 4537767 w 7960995"/>
              <a:gd name="connsiteY26" fmla="*/ 4751070 h 4751070"/>
              <a:gd name="connsiteX27" fmla="*/ 3715131 w 7960995"/>
              <a:gd name="connsiteY27" fmla="*/ 4751070 h 4751070"/>
              <a:gd name="connsiteX28" fmla="*/ 3290545 w 7960995"/>
              <a:gd name="connsiteY28" fmla="*/ 4751070 h 4751070"/>
              <a:gd name="connsiteX29" fmla="*/ 2786348 w 7960995"/>
              <a:gd name="connsiteY29" fmla="*/ 4751070 h 4751070"/>
              <a:gd name="connsiteX30" fmla="*/ 2122932 w 7960995"/>
              <a:gd name="connsiteY30" fmla="*/ 4751070 h 4751070"/>
              <a:gd name="connsiteX31" fmla="*/ 1618736 w 7960995"/>
              <a:gd name="connsiteY31" fmla="*/ 4751070 h 4751070"/>
              <a:gd name="connsiteX32" fmla="*/ 1034929 w 7960995"/>
              <a:gd name="connsiteY32" fmla="*/ 4751070 h 4751070"/>
              <a:gd name="connsiteX33" fmla="*/ 0 w 7960995"/>
              <a:gd name="connsiteY33" fmla="*/ 4751070 h 4751070"/>
              <a:gd name="connsiteX34" fmla="*/ 0 w 7960995"/>
              <a:gd name="connsiteY34" fmla="*/ 4214878 h 4751070"/>
              <a:gd name="connsiteX35" fmla="*/ 0 w 7960995"/>
              <a:gd name="connsiteY35" fmla="*/ 3631175 h 4751070"/>
              <a:gd name="connsiteX36" fmla="*/ 0 w 7960995"/>
              <a:gd name="connsiteY36" fmla="*/ 3047472 h 4751070"/>
              <a:gd name="connsiteX37" fmla="*/ 0 w 7960995"/>
              <a:gd name="connsiteY37" fmla="*/ 2273726 h 4751070"/>
              <a:gd name="connsiteX38" fmla="*/ 0 w 7960995"/>
              <a:gd name="connsiteY38" fmla="*/ 1595002 h 4751070"/>
              <a:gd name="connsiteX39" fmla="*/ 0 w 7960995"/>
              <a:gd name="connsiteY39" fmla="*/ 916278 h 4751070"/>
              <a:gd name="connsiteX40" fmla="*/ 0 w 7960995"/>
              <a:gd name="connsiteY40" fmla="*/ 0 h 4751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960995" h="4751070" fill="none" extrusionOk="0">
                <a:moveTo>
                  <a:pt x="0" y="0"/>
                </a:moveTo>
                <a:cubicBezTo>
                  <a:pt x="168953" y="29226"/>
                  <a:pt x="521371" y="-17893"/>
                  <a:pt x="663416" y="0"/>
                </a:cubicBezTo>
                <a:cubicBezTo>
                  <a:pt x="805461" y="17893"/>
                  <a:pt x="1164927" y="-30916"/>
                  <a:pt x="1406442" y="0"/>
                </a:cubicBezTo>
                <a:cubicBezTo>
                  <a:pt x="1647957" y="30916"/>
                  <a:pt x="1747469" y="-17700"/>
                  <a:pt x="1990249" y="0"/>
                </a:cubicBezTo>
                <a:cubicBezTo>
                  <a:pt x="2233029" y="17700"/>
                  <a:pt x="2471315" y="-13331"/>
                  <a:pt x="2653665" y="0"/>
                </a:cubicBezTo>
                <a:cubicBezTo>
                  <a:pt x="2836015" y="13331"/>
                  <a:pt x="2981486" y="17429"/>
                  <a:pt x="3078251" y="0"/>
                </a:cubicBezTo>
                <a:cubicBezTo>
                  <a:pt x="3175016" y="-17429"/>
                  <a:pt x="3498504" y="-1356"/>
                  <a:pt x="3662058" y="0"/>
                </a:cubicBezTo>
                <a:cubicBezTo>
                  <a:pt x="3825612" y="1356"/>
                  <a:pt x="3925847" y="10679"/>
                  <a:pt x="4086644" y="0"/>
                </a:cubicBezTo>
                <a:cubicBezTo>
                  <a:pt x="4247441" y="-10679"/>
                  <a:pt x="4376332" y="-24314"/>
                  <a:pt x="4590840" y="0"/>
                </a:cubicBezTo>
                <a:cubicBezTo>
                  <a:pt x="4805348" y="24314"/>
                  <a:pt x="5017668" y="26000"/>
                  <a:pt x="5174647" y="0"/>
                </a:cubicBezTo>
                <a:cubicBezTo>
                  <a:pt x="5331626" y="-26000"/>
                  <a:pt x="5604805" y="20074"/>
                  <a:pt x="5838063" y="0"/>
                </a:cubicBezTo>
                <a:cubicBezTo>
                  <a:pt x="6071321" y="-20074"/>
                  <a:pt x="6158643" y="-5693"/>
                  <a:pt x="6342259" y="0"/>
                </a:cubicBezTo>
                <a:cubicBezTo>
                  <a:pt x="6525875" y="5693"/>
                  <a:pt x="6642564" y="-11151"/>
                  <a:pt x="6766846" y="0"/>
                </a:cubicBezTo>
                <a:cubicBezTo>
                  <a:pt x="6891128" y="11151"/>
                  <a:pt x="7613717" y="-37575"/>
                  <a:pt x="7960995" y="0"/>
                </a:cubicBezTo>
                <a:cubicBezTo>
                  <a:pt x="7979560" y="249793"/>
                  <a:pt x="7944748" y="391420"/>
                  <a:pt x="7960995" y="583703"/>
                </a:cubicBezTo>
                <a:cubicBezTo>
                  <a:pt x="7977242" y="775986"/>
                  <a:pt x="7967531" y="1017330"/>
                  <a:pt x="7960995" y="1167406"/>
                </a:cubicBezTo>
                <a:cubicBezTo>
                  <a:pt x="7954459" y="1317482"/>
                  <a:pt x="7969541" y="1556452"/>
                  <a:pt x="7960995" y="1893641"/>
                </a:cubicBezTo>
                <a:cubicBezTo>
                  <a:pt x="7952449" y="2230830"/>
                  <a:pt x="7966800" y="2278285"/>
                  <a:pt x="7960995" y="2477344"/>
                </a:cubicBezTo>
                <a:cubicBezTo>
                  <a:pt x="7955190" y="2676403"/>
                  <a:pt x="7947047" y="2808744"/>
                  <a:pt x="7960995" y="3108557"/>
                </a:cubicBezTo>
                <a:cubicBezTo>
                  <a:pt x="7974943" y="3408370"/>
                  <a:pt x="7966436" y="3582228"/>
                  <a:pt x="7960995" y="3787282"/>
                </a:cubicBezTo>
                <a:cubicBezTo>
                  <a:pt x="7955554" y="3992337"/>
                  <a:pt x="7978025" y="4423051"/>
                  <a:pt x="7960995" y="4751070"/>
                </a:cubicBezTo>
                <a:cubicBezTo>
                  <a:pt x="7827763" y="4754441"/>
                  <a:pt x="7708856" y="4748220"/>
                  <a:pt x="7456799" y="4751070"/>
                </a:cubicBezTo>
                <a:cubicBezTo>
                  <a:pt x="7204742" y="4753920"/>
                  <a:pt x="7057755" y="4765824"/>
                  <a:pt x="6713772" y="4751070"/>
                </a:cubicBezTo>
                <a:cubicBezTo>
                  <a:pt x="6369789" y="4736316"/>
                  <a:pt x="6448973" y="4762287"/>
                  <a:pt x="6209576" y="4751070"/>
                </a:cubicBezTo>
                <a:cubicBezTo>
                  <a:pt x="5970179" y="4739853"/>
                  <a:pt x="5883365" y="4745561"/>
                  <a:pt x="5784990" y="4751070"/>
                </a:cubicBezTo>
                <a:cubicBezTo>
                  <a:pt x="5686615" y="4756579"/>
                  <a:pt x="5484354" y="4754613"/>
                  <a:pt x="5280793" y="4751070"/>
                </a:cubicBezTo>
                <a:cubicBezTo>
                  <a:pt x="5077232" y="4747527"/>
                  <a:pt x="4858443" y="4773258"/>
                  <a:pt x="4537767" y="4751070"/>
                </a:cubicBezTo>
                <a:cubicBezTo>
                  <a:pt x="4217091" y="4728882"/>
                  <a:pt x="4052605" y="4790026"/>
                  <a:pt x="3715131" y="4751070"/>
                </a:cubicBezTo>
                <a:cubicBezTo>
                  <a:pt x="3377657" y="4712114"/>
                  <a:pt x="3384174" y="4753564"/>
                  <a:pt x="3290545" y="4751070"/>
                </a:cubicBezTo>
                <a:cubicBezTo>
                  <a:pt x="3196916" y="4748576"/>
                  <a:pt x="2950425" y="4774364"/>
                  <a:pt x="2786348" y="4751070"/>
                </a:cubicBezTo>
                <a:cubicBezTo>
                  <a:pt x="2622271" y="4727776"/>
                  <a:pt x="2337262" y="4736802"/>
                  <a:pt x="2122932" y="4751070"/>
                </a:cubicBezTo>
                <a:cubicBezTo>
                  <a:pt x="1908602" y="4765338"/>
                  <a:pt x="1768125" y="4748025"/>
                  <a:pt x="1618736" y="4751070"/>
                </a:cubicBezTo>
                <a:cubicBezTo>
                  <a:pt x="1469347" y="4754115"/>
                  <a:pt x="1249704" y="4743086"/>
                  <a:pt x="1034929" y="4751070"/>
                </a:cubicBezTo>
                <a:cubicBezTo>
                  <a:pt x="820154" y="4759054"/>
                  <a:pt x="499163" y="4792281"/>
                  <a:pt x="0" y="4751070"/>
                </a:cubicBezTo>
                <a:cubicBezTo>
                  <a:pt x="17033" y="4488579"/>
                  <a:pt x="-13587" y="4457708"/>
                  <a:pt x="0" y="4214878"/>
                </a:cubicBezTo>
                <a:cubicBezTo>
                  <a:pt x="13587" y="3972048"/>
                  <a:pt x="22677" y="3893722"/>
                  <a:pt x="0" y="3631175"/>
                </a:cubicBezTo>
                <a:cubicBezTo>
                  <a:pt x="-22677" y="3368628"/>
                  <a:pt x="18767" y="3291942"/>
                  <a:pt x="0" y="3047472"/>
                </a:cubicBezTo>
                <a:cubicBezTo>
                  <a:pt x="-18767" y="2803002"/>
                  <a:pt x="20362" y="2604667"/>
                  <a:pt x="0" y="2273726"/>
                </a:cubicBezTo>
                <a:cubicBezTo>
                  <a:pt x="-20362" y="1942785"/>
                  <a:pt x="-21647" y="1922119"/>
                  <a:pt x="0" y="1595002"/>
                </a:cubicBezTo>
                <a:cubicBezTo>
                  <a:pt x="21647" y="1267885"/>
                  <a:pt x="19532" y="1137533"/>
                  <a:pt x="0" y="916278"/>
                </a:cubicBezTo>
                <a:cubicBezTo>
                  <a:pt x="-19532" y="695023"/>
                  <a:pt x="-27265" y="336809"/>
                  <a:pt x="0" y="0"/>
                </a:cubicBezTo>
                <a:close/>
              </a:path>
              <a:path w="7960995" h="4751070" stroke="0" extrusionOk="0">
                <a:moveTo>
                  <a:pt x="0" y="0"/>
                </a:moveTo>
                <a:cubicBezTo>
                  <a:pt x="184234" y="11281"/>
                  <a:pt x="241192" y="10249"/>
                  <a:pt x="424586" y="0"/>
                </a:cubicBezTo>
                <a:cubicBezTo>
                  <a:pt x="607980" y="-10249"/>
                  <a:pt x="859083" y="-7801"/>
                  <a:pt x="1008393" y="0"/>
                </a:cubicBezTo>
                <a:cubicBezTo>
                  <a:pt x="1157703" y="7801"/>
                  <a:pt x="1427110" y="11728"/>
                  <a:pt x="1592199" y="0"/>
                </a:cubicBezTo>
                <a:cubicBezTo>
                  <a:pt x="1757288" y="-11728"/>
                  <a:pt x="1963225" y="20109"/>
                  <a:pt x="2255615" y="0"/>
                </a:cubicBezTo>
                <a:cubicBezTo>
                  <a:pt x="2548005" y="-20109"/>
                  <a:pt x="2735068" y="33053"/>
                  <a:pt x="2919032" y="0"/>
                </a:cubicBezTo>
                <a:cubicBezTo>
                  <a:pt x="3102996" y="-33053"/>
                  <a:pt x="3162190" y="16022"/>
                  <a:pt x="3343618" y="0"/>
                </a:cubicBezTo>
                <a:cubicBezTo>
                  <a:pt x="3525046" y="-16022"/>
                  <a:pt x="3620513" y="14844"/>
                  <a:pt x="3768204" y="0"/>
                </a:cubicBezTo>
                <a:cubicBezTo>
                  <a:pt x="3915895" y="-14844"/>
                  <a:pt x="4185231" y="-27843"/>
                  <a:pt x="4352011" y="0"/>
                </a:cubicBezTo>
                <a:cubicBezTo>
                  <a:pt x="4518791" y="27843"/>
                  <a:pt x="4625988" y="5036"/>
                  <a:pt x="4776597" y="0"/>
                </a:cubicBezTo>
                <a:cubicBezTo>
                  <a:pt x="4927206" y="-5036"/>
                  <a:pt x="5099477" y="7515"/>
                  <a:pt x="5201183" y="0"/>
                </a:cubicBezTo>
                <a:cubicBezTo>
                  <a:pt x="5302889" y="-7515"/>
                  <a:pt x="5631577" y="18346"/>
                  <a:pt x="6023820" y="0"/>
                </a:cubicBezTo>
                <a:cubicBezTo>
                  <a:pt x="6416063" y="-18346"/>
                  <a:pt x="6250031" y="7094"/>
                  <a:pt x="6448406" y="0"/>
                </a:cubicBezTo>
                <a:cubicBezTo>
                  <a:pt x="6646781" y="-7094"/>
                  <a:pt x="6716390" y="-5962"/>
                  <a:pt x="6952602" y="0"/>
                </a:cubicBezTo>
                <a:cubicBezTo>
                  <a:pt x="7188814" y="5962"/>
                  <a:pt x="7725919" y="-45832"/>
                  <a:pt x="7960995" y="0"/>
                </a:cubicBezTo>
                <a:cubicBezTo>
                  <a:pt x="7934770" y="184300"/>
                  <a:pt x="7972170" y="520923"/>
                  <a:pt x="7960995" y="773746"/>
                </a:cubicBezTo>
                <a:cubicBezTo>
                  <a:pt x="7949820" y="1026569"/>
                  <a:pt x="7983250" y="1186206"/>
                  <a:pt x="7960995" y="1547491"/>
                </a:cubicBezTo>
                <a:cubicBezTo>
                  <a:pt x="7938740" y="1908777"/>
                  <a:pt x="7951938" y="2004631"/>
                  <a:pt x="7960995" y="2178705"/>
                </a:cubicBezTo>
                <a:cubicBezTo>
                  <a:pt x="7970052" y="2352779"/>
                  <a:pt x="7932165" y="2655988"/>
                  <a:pt x="7960995" y="2857429"/>
                </a:cubicBezTo>
                <a:cubicBezTo>
                  <a:pt x="7989825" y="3058870"/>
                  <a:pt x="7971749" y="3165491"/>
                  <a:pt x="7960995" y="3441132"/>
                </a:cubicBezTo>
                <a:cubicBezTo>
                  <a:pt x="7950241" y="3716773"/>
                  <a:pt x="7962347" y="3802101"/>
                  <a:pt x="7960995" y="3977324"/>
                </a:cubicBezTo>
                <a:cubicBezTo>
                  <a:pt x="7959643" y="4152547"/>
                  <a:pt x="7955149" y="4498402"/>
                  <a:pt x="7960995" y="4751070"/>
                </a:cubicBezTo>
                <a:cubicBezTo>
                  <a:pt x="7774627" y="4761566"/>
                  <a:pt x="7482285" y="4769949"/>
                  <a:pt x="7297579" y="4751070"/>
                </a:cubicBezTo>
                <a:cubicBezTo>
                  <a:pt x="7112873" y="4732191"/>
                  <a:pt x="6982800" y="4755651"/>
                  <a:pt x="6872992" y="4751070"/>
                </a:cubicBezTo>
                <a:cubicBezTo>
                  <a:pt x="6763184" y="4746489"/>
                  <a:pt x="6609753" y="4771350"/>
                  <a:pt x="6368796" y="4751070"/>
                </a:cubicBezTo>
                <a:cubicBezTo>
                  <a:pt x="6127839" y="4730790"/>
                  <a:pt x="5937486" y="4730785"/>
                  <a:pt x="5784990" y="4751070"/>
                </a:cubicBezTo>
                <a:cubicBezTo>
                  <a:pt x="5632494" y="4771355"/>
                  <a:pt x="5133220" y="4734132"/>
                  <a:pt x="4962354" y="4751070"/>
                </a:cubicBezTo>
                <a:cubicBezTo>
                  <a:pt x="4791488" y="4768008"/>
                  <a:pt x="4589951" y="4748433"/>
                  <a:pt x="4458157" y="4751070"/>
                </a:cubicBezTo>
                <a:cubicBezTo>
                  <a:pt x="4326363" y="4753707"/>
                  <a:pt x="4124918" y="4771651"/>
                  <a:pt x="4033571" y="4751070"/>
                </a:cubicBezTo>
                <a:cubicBezTo>
                  <a:pt x="3942224" y="4730489"/>
                  <a:pt x="3707194" y="4754513"/>
                  <a:pt x="3529374" y="4751070"/>
                </a:cubicBezTo>
                <a:cubicBezTo>
                  <a:pt x="3351554" y="4747627"/>
                  <a:pt x="3099752" y="4732669"/>
                  <a:pt x="2865958" y="4751070"/>
                </a:cubicBezTo>
                <a:cubicBezTo>
                  <a:pt x="2632164" y="4769471"/>
                  <a:pt x="2479608" y="4732570"/>
                  <a:pt x="2361762" y="4751070"/>
                </a:cubicBezTo>
                <a:cubicBezTo>
                  <a:pt x="2243916" y="4769570"/>
                  <a:pt x="1879340" y="4749339"/>
                  <a:pt x="1539126" y="4751070"/>
                </a:cubicBezTo>
                <a:cubicBezTo>
                  <a:pt x="1198912" y="4752801"/>
                  <a:pt x="1277010" y="4747430"/>
                  <a:pt x="1114539" y="4751070"/>
                </a:cubicBezTo>
                <a:cubicBezTo>
                  <a:pt x="952068" y="4754710"/>
                  <a:pt x="268472" y="4796407"/>
                  <a:pt x="0" y="4751070"/>
                </a:cubicBezTo>
                <a:cubicBezTo>
                  <a:pt x="7818" y="4512924"/>
                  <a:pt x="-22114" y="4292803"/>
                  <a:pt x="0" y="4119856"/>
                </a:cubicBezTo>
                <a:cubicBezTo>
                  <a:pt x="22114" y="3946909"/>
                  <a:pt x="-22933" y="3801943"/>
                  <a:pt x="0" y="3488643"/>
                </a:cubicBezTo>
                <a:cubicBezTo>
                  <a:pt x="22933" y="3175343"/>
                  <a:pt x="13326" y="3125932"/>
                  <a:pt x="0" y="2904940"/>
                </a:cubicBezTo>
                <a:cubicBezTo>
                  <a:pt x="-13326" y="2683948"/>
                  <a:pt x="14940" y="2536658"/>
                  <a:pt x="0" y="2321237"/>
                </a:cubicBezTo>
                <a:cubicBezTo>
                  <a:pt x="-14940" y="2105816"/>
                  <a:pt x="5424" y="1924571"/>
                  <a:pt x="0" y="1690023"/>
                </a:cubicBezTo>
                <a:cubicBezTo>
                  <a:pt x="-5424" y="1455475"/>
                  <a:pt x="-2001" y="1311440"/>
                  <a:pt x="0" y="1058810"/>
                </a:cubicBezTo>
                <a:cubicBezTo>
                  <a:pt x="2001" y="806180"/>
                  <a:pt x="-13704" y="454362"/>
                  <a:pt x="0" y="0"/>
                </a:cubicBezTo>
                <a:close/>
              </a:path>
            </a:pathLst>
          </a:cu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shape">
              <a:fillToRect l="50000" t="50000" r="50000" b="50000"/>
            </a:path>
            <a:tileRect/>
          </a:gradFill>
          <a:ln>
            <a:solidFill>
              <a:schemeClr val="tx1"/>
            </a:solidFill>
            <a:extLst>
              <a:ext uri="{C807C97D-BFC1-408E-A445-0C87EB9F89A2}">
                <ask:lineSketchStyleProps xmlns:ask="http://schemas.microsoft.com/office/drawing/2018/sketchyshapes" sd="2662547572">
                  <a:prstGeom prst="rect">
                    <a:avLst/>
                  </a:prstGeom>
                  <ask:type>
                    <ask:lineSketchFreehand/>
                  </ask:type>
                </ask:lineSketchStyleProps>
              </a:ext>
            </a:extLst>
          </a:ln>
        </p:spPr>
        <p:txBody>
          <a:bodyPr vert="horz" wrap="square" lIns="0" tIns="138430" rIns="0" bIns="0" rtlCol="0">
            <a:spAutoFit/>
          </a:bodyPr>
          <a:lstStyle/>
          <a:p>
            <a:pPr marL="101600">
              <a:lnSpc>
                <a:spcPct val="100000"/>
              </a:lnSpc>
              <a:spcBef>
                <a:spcPts val="1090"/>
              </a:spcBef>
            </a:pPr>
            <a:r>
              <a:rPr sz="2800" b="1" spc="-5" dirty="0">
                <a:solidFill>
                  <a:srgbClr val="3F3F3F"/>
                </a:solidFill>
                <a:latin typeface="Times New Roman"/>
                <a:cs typeface="Times New Roman"/>
              </a:rPr>
              <a:t>Advantages </a:t>
            </a:r>
            <a:r>
              <a:rPr sz="2800" b="1" dirty="0">
                <a:solidFill>
                  <a:srgbClr val="3F3F3F"/>
                </a:solidFill>
                <a:latin typeface="Times New Roman"/>
                <a:cs typeface="Times New Roman"/>
              </a:rPr>
              <a:t>:</a:t>
            </a:r>
            <a:endParaRPr sz="2800" dirty="0">
              <a:latin typeface="Times New Roman"/>
              <a:cs typeface="Times New Roman"/>
            </a:endParaRPr>
          </a:p>
          <a:p>
            <a:pPr marL="12700">
              <a:lnSpc>
                <a:spcPct val="100000"/>
              </a:lnSpc>
              <a:spcBef>
                <a:spcPts val="990"/>
              </a:spcBef>
              <a:buClr>
                <a:srgbClr val="8FC125"/>
              </a:buClr>
              <a:buSzPct val="76785"/>
              <a:buAutoNum type="arabicPeriod"/>
              <a:tabLst>
                <a:tab pos="227329" algn="l"/>
              </a:tabLst>
            </a:pPr>
            <a:r>
              <a:rPr sz="2800" spc="-5" dirty="0">
                <a:solidFill>
                  <a:srgbClr val="3F3F3F"/>
                </a:solidFill>
                <a:latin typeface="Times New Roman"/>
                <a:cs typeface="Times New Roman"/>
              </a:rPr>
              <a:t>Are hard </a:t>
            </a:r>
            <a:r>
              <a:rPr sz="2800" dirty="0">
                <a:solidFill>
                  <a:srgbClr val="3F3F3F"/>
                </a:solidFill>
                <a:latin typeface="Times New Roman"/>
                <a:cs typeface="Times New Roman"/>
              </a:rPr>
              <a:t>to</a:t>
            </a:r>
            <a:r>
              <a:rPr sz="2800" spc="-15" dirty="0">
                <a:solidFill>
                  <a:srgbClr val="3F3F3F"/>
                </a:solidFill>
                <a:latin typeface="Times New Roman"/>
                <a:cs typeface="Times New Roman"/>
              </a:rPr>
              <a:t> </a:t>
            </a:r>
            <a:r>
              <a:rPr sz="2800" spc="-5" dirty="0">
                <a:solidFill>
                  <a:srgbClr val="3F3F3F"/>
                </a:solidFill>
                <a:latin typeface="Times New Roman"/>
                <a:cs typeface="Times New Roman"/>
              </a:rPr>
              <a:t>detect</a:t>
            </a:r>
            <a:endParaRPr sz="2800" dirty="0">
              <a:latin typeface="Times New Roman"/>
              <a:cs typeface="Times New Roman"/>
            </a:endParaRPr>
          </a:p>
          <a:p>
            <a:pPr marL="12700" marR="5080">
              <a:lnSpc>
                <a:spcPct val="100000"/>
              </a:lnSpc>
              <a:spcBef>
                <a:spcPts val="1000"/>
              </a:spcBef>
              <a:buClr>
                <a:srgbClr val="8FC125"/>
              </a:buClr>
              <a:buSzPct val="76785"/>
              <a:buAutoNum type="arabicPeriod"/>
              <a:tabLst>
                <a:tab pos="227329" algn="l"/>
              </a:tabLst>
            </a:pPr>
            <a:r>
              <a:rPr sz="2800" spc="-10" dirty="0">
                <a:solidFill>
                  <a:srgbClr val="3F3F3F"/>
                </a:solidFill>
                <a:latin typeface="Times New Roman"/>
                <a:cs typeface="Times New Roman"/>
              </a:rPr>
              <a:t>Can </a:t>
            </a:r>
            <a:r>
              <a:rPr sz="2800" dirty="0">
                <a:solidFill>
                  <a:srgbClr val="3F3F3F"/>
                </a:solidFill>
                <a:latin typeface="Times New Roman"/>
                <a:cs typeface="Times New Roman"/>
              </a:rPr>
              <a:t>be deployed </a:t>
            </a:r>
            <a:r>
              <a:rPr sz="2800" spc="-5" dirty="0">
                <a:solidFill>
                  <a:srgbClr val="3F3F3F"/>
                </a:solidFill>
                <a:latin typeface="Times New Roman"/>
                <a:cs typeface="Times New Roman"/>
              </a:rPr>
              <a:t>remotely </a:t>
            </a:r>
            <a:r>
              <a:rPr sz="2800" dirty="0">
                <a:solidFill>
                  <a:srgbClr val="3F3F3F"/>
                </a:solidFill>
                <a:latin typeface="Times New Roman"/>
                <a:cs typeface="Times New Roman"/>
              </a:rPr>
              <a:t>via a </a:t>
            </a:r>
            <a:r>
              <a:rPr sz="2800" spc="-5" dirty="0">
                <a:solidFill>
                  <a:srgbClr val="3F3F3F"/>
                </a:solidFill>
                <a:latin typeface="Times New Roman"/>
                <a:cs typeface="Times New Roman"/>
              </a:rPr>
              <a:t>software vulnerability  attack</a:t>
            </a:r>
            <a:endParaRPr sz="2800" dirty="0">
              <a:latin typeface="Times New Roman"/>
              <a:cs typeface="Times New Roman"/>
            </a:endParaRPr>
          </a:p>
          <a:p>
            <a:pPr marL="12700">
              <a:lnSpc>
                <a:spcPct val="100000"/>
              </a:lnSpc>
              <a:spcBef>
                <a:spcPts val="1000"/>
              </a:spcBef>
              <a:buClr>
                <a:srgbClr val="8FC125"/>
              </a:buClr>
              <a:buSzPct val="76785"/>
              <a:buAutoNum type="arabicPeriod"/>
              <a:tabLst>
                <a:tab pos="227329" algn="l"/>
              </a:tabLst>
            </a:pPr>
            <a:r>
              <a:rPr sz="2800" spc="-5" dirty="0">
                <a:solidFill>
                  <a:srgbClr val="3F3F3F"/>
                </a:solidFill>
                <a:latin typeface="Times New Roman"/>
                <a:cs typeface="Times New Roman"/>
              </a:rPr>
              <a:t>Are fairly </a:t>
            </a:r>
            <a:r>
              <a:rPr sz="2800" spc="-10" dirty="0">
                <a:solidFill>
                  <a:srgbClr val="3F3F3F"/>
                </a:solidFill>
                <a:latin typeface="Times New Roman"/>
                <a:cs typeface="Times New Roman"/>
              </a:rPr>
              <a:t>easy </a:t>
            </a:r>
            <a:r>
              <a:rPr sz="2800" dirty="0">
                <a:solidFill>
                  <a:srgbClr val="3F3F3F"/>
                </a:solidFill>
                <a:latin typeface="Times New Roman"/>
                <a:cs typeface="Times New Roman"/>
              </a:rPr>
              <a:t>to</a:t>
            </a:r>
            <a:r>
              <a:rPr sz="2800" spc="15" dirty="0">
                <a:solidFill>
                  <a:srgbClr val="3F3F3F"/>
                </a:solidFill>
                <a:latin typeface="Times New Roman"/>
                <a:cs typeface="Times New Roman"/>
              </a:rPr>
              <a:t> </a:t>
            </a:r>
            <a:r>
              <a:rPr sz="2800" spc="-5" dirty="0">
                <a:solidFill>
                  <a:srgbClr val="3F3F3F"/>
                </a:solidFill>
                <a:latin typeface="Times New Roman"/>
                <a:cs typeface="Times New Roman"/>
              </a:rPr>
              <a:t>write</a:t>
            </a:r>
            <a:endParaRPr sz="2800" dirty="0">
              <a:latin typeface="Times New Roman"/>
              <a:cs typeface="Times New Roman"/>
            </a:endParaRPr>
          </a:p>
          <a:p>
            <a:pPr marL="101600">
              <a:lnSpc>
                <a:spcPct val="100000"/>
              </a:lnSpc>
              <a:spcBef>
                <a:spcPts val="990"/>
              </a:spcBef>
            </a:pPr>
            <a:r>
              <a:rPr sz="2800" b="1" spc="-5" dirty="0">
                <a:solidFill>
                  <a:srgbClr val="3F3F3F"/>
                </a:solidFill>
                <a:latin typeface="Times New Roman"/>
                <a:cs typeface="Times New Roman"/>
              </a:rPr>
              <a:t>Disadvantage</a:t>
            </a:r>
            <a:r>
              <a:rPr sz="2800" b="1" spc="-20" dirty="0">
                <a:solidFill>
                  <a:srgbClr val="3F3F3F"/>
                </a:solidFill>
                <a:latin typeface="Times New Roman"/>
                <a:cs typeface="Times New Roman"/>
              </a:rPr>
              <a:t> </a:t>
            </a:r>
            <a:r>
              <a:rPr sz="2800" b="1" dirty="0">
                <a:solidFill>
                  <a:srgbClr val="3F3F3F"/>
                </a:solidFill>
                <a:latin typeface="Times New Roman"/>
                <a:cs typeface="Times New Roman"/>
              </a:rPr>
              <a:t>:</a:t>
            </a:r>
            <a:endParaRPr sz="2800" dirty="0">
              <a:latin typeface="Times New Roman"/>
              <a:cs typeface="Times New Roman"/>
            </a:endParaRPr>
          </a:p>
          <a:p>
            <a:pPr marL="12700">
              <a:lnSpc>
                <a:spcPct val="100000"/>
              </a:lnSpc>
              <a:spcBef>
                <a:spcPts val="1000"/>
              </a:spcBef>
              <a:buClr>
                <a:srgbClr val="8FC125"/>
              </a:buClr>
              <a:buSzPct val="76785"/>
              <a:buAutoNum type="arabicPeriod"/>
              <a:tabLst>
                <a:tab pos="227329" algn="l"/>
              </a:tabLst>
            </a:pPr>
            <a:r>
              <a:rPr sz="2800" dirty="0">
                <a:solidFill>
                  <a:srgbClr val="3F3F3F"/>
                </a:solidFill>
                <a:latin typeface="Times New Roman"/>
                <a:cs typeface="Times New Roman"/>
              </a:rPr>
              <a:t>A good </a:t>
            </a:r>
            <a:r>
              <a:rPr sz="2800" spc="-5" dirty="0">
                <a:solidFill>
                  <a:srgbClr val="3F3F3F"/>
                </a:solidFill>
                <a:latin typeface="Times New Roman"/>
                <a:cs typeface="Times New Roman"/>
              </a:rPr>
              <a:t>antivirus </a:t>
            </a:r>
            <a:r>
              <a:rPr sz="2800" spc="-10" dirty="0">
                <a:solidFill>
                  <a:srgbClr val="3F3F3F"/>
                </a:solidFill>
                <a:latin typeface="Times New Roman"/>
                <a:cs typeface="Times New Roman"/>
              </a:rPr>
              <a:t>scheme </a:t>
            </a:r>
            <a:r>
              <a:rPr sz="2800" spc="-5" dirty="0">
                <a:solidFill>
                  <a:srgbClr val="3F3F3F"/>
                </a:solidFill>
                <a:latin typeface="Times New Roman"/>
                <a:cs typeface="Times New Roman"/>
              </a:rPr>
              <a:t>could sniff </a:t>
            </a:r>
            <a:r>
              <a:rPr sz="2800" dirty="0">
                <a:solidFill>
                  <a:srgbClr val="3F3F3F"/>
                </a:solidFill>
                <a:latin typeface="Times New Roman"/>
                <a:cs typeface="Times New Roman"/>
              </a:rPr>
              <a:t>these</a:t>
            </a:r>
            <a:r>
              <a:rPr sz="2800" spc="-60" dirty="0">
                <a:solidFill>
                  <a:srgbClr val="3F3F3F"/>
                </a:solidFill>
                <a:latin typeface="Times New Roman"/>
                <a:cs typeface="Times New Roman"/>
              </a:rPr>
              <a:t> </a:t>
            </a:r>
            <a:r>
              <a:rPr sz="2800" dirty="0">
                <a:solidFill>
                  <a:srgbClr val="3F3F3F"/>
                </a:solidFill>
                <a:latin typeface="Times New Roman"/>
                <a:cs typeface="Times New Roman"/>
              </a:rPr>
              <a:t>out.</a:t>
            </a:r>
            <a:endParaRPr sz="2800" dirty="0">
              <a:latin typeface="Times New Roman"/>
              <a:cs typeface="Times New Roman"/>
            </a:endParaRPr>
          </a:p>
          <a:p>
            <a:pPr marL="12700" marR="360045">
              <a:lnSpc>
                <a:spcPct val="100000"/>
              </a:lnSpc>
              <a:spcBef>
                <a:spcPts val="1000"/>
              </a:spcBef>
              <a:buClr>
                <a:srgbClr val="8FC125"/>
              </a:buClr>
              <a:buSzPct val="76785"/>
              <a:buAutoNum type="arabicPeriod"/>
              <a:tabLst>
                <a:tab pos="227329" algn="l"/>
              </a:tabLst>
            </a:pPr>
            <a:r>
              <a:rPr sz="2800" spc="-10" dirty="0">
                <a:solidFill>
                  <a:srgbClr val="3F3F3F"/>
                </a:solidFill>
                <a:latin typeface="Times New Roman"/>
                <a:cs typeface="Times New Roman"/>
              </a:rPr>
              <a:t>Far fewer </a:t>
            </a:r>
            <a:r>
              <a:rPr sz="2800" spc="-5" dirty="0">
                <a:solidFill>
                  <a:srgbClr val="3F3F3F"/>
                </a:solidFill>
                <a:latin typeface="Times New Roman"/>
                <a:cs typeface="Times New Roman"/>
              </a:rPr>
              <a:t>cons with </a:t>
            </a:r>
            <a:r>
              <a:rPr sz="2800" dirty="0">
                <a:solidFill>
                  <a:srgbClr val="3F3F3F"/>
                </a:solidFill>
                <a:latin typeface="Times New Roman"/>
                <a:cs typeface="Times New Roman"/>
              </a:rPr>
              <a:t>the </a:t>
            </a:r>
            <a:r>
              <a:rPr sz="2800" spc="-5" dirty="0">
                <a:solidFill>
                  <a:srgbClr val="3F3F3F"/>
                </a:solidFill>
                <a:latin typeface="Times New Roman"/>
                <a:cs typeface="Times New Roman"/>
              </a:rPr>
              <a:t>software, so these are </a:t>
            </a:r>
            <a:r>
              <a:rPr sz="2800" spc="-10" dirty="0">
                <a:solidFill>
                  <a:srgbClr val="3F3F3F"/>
                </a:solidFill>
                <a:latin typeface="Times New Roman"/>
                <a:cs typeface="Times New Roman"/>
              </a:rPr>
              <a:t>much  </a:t>
            </a:r>
            <a:r>
              <a:rPr sz="2800" spc="-5" dirty="0">
                <a:solidFill>
                  <a:srgbClr val="3F3F3F"/>
                </a:solidFill>
                <a:latin typeface="Times New Roman"/>
                <a:cs typeface="Times New Roman"/>
              </a:rPr>
              <a:t>more </a:t>
            </a:r>
            <a:r>
              <a:rPr sz="2800" spc="-10" dirty="0">
                <a:solidFill>
                  <a:srgbClr val="3F3F3F"/>
                </a:solidFill>
                <a:latin typeface="Times New Roman"/>
                <a:cs typeface="Times New Roman"/>
              </a:rPr>
              <a:t>common </a:t>
            </a:r>
            <a:r>
              <a:rPr sz="2800" spc="-5" dirty="0">
                <a:solidFill>
                  <a:srgbClr val="3F3F3F"/>
                </a:solidFill>
                <a:latin typeface="Times New Roman"/>
                <a:cs typeface="Times New Roman"/>
              </a:rPr>
              <a:t>than hardware-type</a:t>
            </a:r>
            <a:r>
              <a:rPr sz="2800" spc="5" dirty="0">
                <a:solidFill>
                  <a:srgbClr val="3F3F3F"/>
                </a:solidFill>
                <a:latin typeface="Times New Roman"/>
                <a:cs typeface="Times New Roman"/>
              </a:rPr>
              <a:t> </a:t>
            </a:r>
            <a:r>
              <a:rPr sz="2800" spc="-5" dirty="0">
                <a:solidFill>
                  <a:srgbClr val="3F3F3F"/>
                </a:solidFill>
                <a:latin typeface="Times New Roman"/>
                <a:cs typeface="Times New Roman"/>
              </a:rPr>
              <a:t>keyloggers.</a:t>
            </a:r>
            <a:endParaRPr sz="2800" dirty="0">
              <a:latin typeface="Times New Roman"/>
              <a:cs typeface="Times New Roman"/>
            </a:endParaRPr>
          </a:p>
        </p:txBody>
      </p:sp>
      <p:sp>
        <p:nvSpPr>
          <p:cNvPr id="3" name="Slide Number Placeholder 2">
            <a:extLst>
              <a:ext uri="{FF2B5EF4-FFF2-40B4-BE49-F238E27FC236}">
                <a16:creationId xmlns:a16="http://schemas.microsoft.com/office/drawing/2014/main" id="{6BFAEFFB-64CB-466F-BD77-5290BF0128A4}"/>
              </a:ext>
            </a:extLst>
          </p:cNvPr>
          <p:cNvSpPr>
            <a:spLocks noGrp="1"/>
          </p:cNvSpPr>
          <p:nvPr>
            <p:ph type="sldNum" sz="quarter" idx="7"/>
          </p:nvPr>
        </p:nvSpPr>
        <p:spPr/>
        <p:txBody>
          <a:bodyPr/>
          <a:lstStyle/>
          <a:p>
            <a:fld id="{B6F15528-21DE-4FAA-801E-634DDDAF4B2B}" type="slidenum">
              <a:rPr lang="en-IN" smtClean="0"/>
              <a:t>22</a:t>
            </a:fld>
            <a:endParaRPr lang="en-IN"/>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0"/>
                <a:lumOff val="100000"/>
              </a:schemeClr>
            </a:gs>
            <a:gs pos="35000">
              <a:schemeClr val="accent5">
                <a:lumMod val="0"/>
                <a:lumOff val="100000"/>
              </a:schemeClr>
            </a:gs>
            <a:gs pos="100000">
              <a:schemeClr val="accent5">
                <a:lumMod val="100000"/>
              </a:schemeClr>
            </a:gs>
          </a:gsLst>
          <a:path path="shape">
            <a:fillToRect l="50000" t="50000" r="50000" b="50000"/>
          </a:path>
        </a:gra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3655" rIns="0" bIns="0" rtlCol="0">
            <a:spAutoFit/>
          </a:bodyPr>
          <a:lstStyle/>
          <a:p>
            <a:pPr marL="12700" marR="5080">
              <a:lnSpc>
                <a:spcPts val="4790"/>
              </a:lnSpc>
              <a:spcBef>
                <a:spcPts val="265"/>
              </a:spcBef>
            </a:pPr>
            <a:r>
              <a:rPr spc="-10" dirty="0"/>
              <a:t>EXAMPLE </a:t>
            </a:r>
            <a:r>
              <a:rPr spc="-5" dirty="0"/>
              <a:t>OF</a:t>
            </a:r>
            <a:r>
              <a:rPr spc="-95" dirty="0"/>
              <a:t> </a:t>
            </a:r>
            <a:r>
              <a:rPr spc="-5" dirty="0"/>
              <a:t>WINDOWS  </a:t>
            </a:r>
            <a:r>
              <a:rPr spc="-10" dirty="0"/>
              <a:t>KEYLOGGERS</a:t>
            </a:r>
          </a:p>
        </p:txBody>
      </p:sp>
      <p:sp>
        <p:nvSpPr>
          <p:cNvPr id="3" name="object 3"/>
          <p:cNvSpPr txBox="1"/>
          <p:nvPr/>
        </p:nvSpPr>
        <p:spPr>
          <a:xfrm>
            <a:off x="688340" y="2193290"/>
            <a:ext cx="7922260" cy="2726387"/>
          </a:xfrm>
          <a:custGeom>
            <a:avLst/>
            <a:gdLst>
              <a:gd name="connsiteX0" fmla="*/ 0 w 7922260"/>
              <a:gd name="connsiteY0" fmla="*/ 0 h 2726387"/>
              <a:gd name="connsiteX1" fmla="*/ 501743 w 7922260"/>
              <a:gd name="connsiteY1" fmla="*/ 0 h 2726387"/>
              <a:gd name="connsiteX2" fmla="*/ 1320377 w 7922260"/>
              <a:gd name="connsiteY2" fmla="*/ 0 h 2726387"/>
              <a:gd name="connsiteX3" fmla="*/ 1901342 w 7922260"/>
              <a:gd name="connsiteY3" fmla="*/ 0 h 2726387"/>
              <a:gd name="connsiteX4" fmla="*/ 2323863 w 7922260"/>
              <a:gd name="connsiteY4" fmla="*/ 0 h 2726387"/>
              <a:gd name="connsiteX5" fmla="*/ 2904829 w 7922260"/>
              <a:gd name="connsiteY5" fmla="*/ 0 h 2726387"/>
              <a:gd name="connsiteX6" fmla="*/ 3327349 w 7922260"/>
              <a:gd name="connsiteY6" fmla="*/ 0 h 2726387"/>
              <a:gd name="connsiteX7" fmla="*/ 4145983 w 7922260"/>
              <a:gd name="connsiteY7" fmla="*/ 0 h 2726387"/>
              <a:gd name="connsiteX8" fmla="*/ 4885394 w 7922260"/>
              <a:gd name="connsiteY8" fmla="*/ 0 h 2726387"/>
              <a:gd name="connsiteX9" fmla="*/ 5704027 w 7922260"/>
              <a:gd name="connsiteY9" fmla="*/ 0 h 2726387"/>
              <a:gd name="connsiteX10" fmla="*/ 6364216 w 7922260"/>
              <a:gd name="connsiteY10" fmla="*/ 0 h 2726387"/>
              <a:gd name="connsiteX11" fmla="*/ 6865959 w 7922260"/>
              <a:gd name="connsiteY11" fmla="*/ 0 h 2726387"/>
              <a:gd name="connsiteX12" fmla="*/ 7288479 w 7922260"/>
              <a:gd name="connsiteY12" fmla="*/ 0 h 2726387"/>
              <a:gd name="connsiteX13" fmla="*/ 7922260 w 7922260"/>
              <a:gd name="connsiteY13" fmla="*/ 0 h 2726387"/>
              <a:gd name="connsiteX14" fmla="*/ 7922260 w 7922260"/>
              <a:gd name="connsiteY14" fmla="*/ 627069 h 2726387"/>
              <a:gd name="connsiteX15" fmla="*/ 7922260 w 7922260"/>
              <a:gd name="connsiteY15" fmla="*/ 1281402 h 2726387"/>
              <a:gd name="connsiteX16" fmla="*/ 7922260 w 7922260"/>
              <a:gd name="connsiteY16" fmla="*/ 1908471 h 2726387"/>
              <a:gd name="connsiteX17" fmla="*/ 7922260 w 7922260"/>
              <a:gd name="connsiteY17" fmla="*/ 2726387 h 2726387"/>
              <a:gd name="connsiteX18" fmla="*/ 7262072 w 7922260"/>
              <a:gd name="connsiteY18" fmla="*/ 2726387 h 2726387"/>
              <a:gd name="connsiteX19" fmla="*/ 6522661 w 7922260"/>
              <a:gd name="connsiteY19" fmla="*/ 2726387 h 2726387"/>
              <a:gd name="connsiteX20" fmla="*/ 5704027 w 7922260"/>
              <a:gd name="connsiteY20" fmla="*/ 2726387 h 2726387"/>
              <a:gd name="connsiteX21" fmla="*/ 5043839 w 7922260"/>
              <a:gd name="connsiteY21" fmla="*/ 2726387 h 2726387"/>
              <a:gd name="connsiteX22" fmla="*/ 4304428 w 7922260"/>
              <a:gd name="connsiteY22" fmla="*/ 2726387 h 2726387"/>
              <a:gd name="connsiteX23" fmla="*/ 3881907 w 7922260"/>
              <a:gd name="connsiteY23" fmla="*/ 2726387 h 2726387"/>
              <a:gd name="connsiteX24" fmla="*/ 3300942 w 7922260"/>
              <a:gd name="connsiteY24" fmla="*/ 2726387 h 2726387"/>
              <a:gd name="connsiteX25" fmla="*/ 2799199 w 7922260"/>
              <a:gd name="connsiteY25" fmla="*/ 2726387 h 2726387"/>
              <a:gd name="connsiteX26" fmla="*/ 2376678 w 7922260"/>
              <a:gd name="connsiteY26" fmla="*/ 2726387 h 2726387"/>
              <a:gd name="connsiteX27" fmla="*/ 1874935 w 7922260"/>
              <a:gd name="connsiteY27" fmla="*/ 2726387 h 2726387"/>
              <a:gd name="connsiteX28" fmla="*/ 1452414 w 7922260"/>
              <a:gd name="connsiteY28" fmla="*/ 2726387 h 2726387"/>
              <a:gd name="connsiteX29" fmla="*/ 792226 w 7922260"/>
              <a:gd name="connsiteY29" fmla="*/ 2726387 h 2726387"/>
              <a:gd name="connsiteX30" fmla="*/ 0 w 7922260"/>
              <a:gd name="connsiteY30" fmla="*/ 2726387 h 2726387"/>
              <a:gd name="connsiteX31" fmla="*/ 0 w 7922260"/>
              <a:gd name="connsiteY31" fmla="*/ 2072054 h 2726387"/>
              <a:gd name="connsiteX32" fmla="*/ 0 w 7922260"/>
              <a:gd name="connsiteY32" fmla="*/ 1335930 h 2726387"/>
              <a:gd name="connsiteX33" fmla="*/ 0 w 7922260"/>
              <a:gd name="connsiteY33" fmla="*/ 736124 h 2726387"/>
              <a:gd name="connsiteX34" fmla="*/ 0 w 7922260"/>
              <a:gd name="connsiteY34" fmla="*/ 0 h 2726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922260" h="2726387" fill="none" extrusionOk="0">
                <a:moveTo>
                  <a:pt x="0" y="0"/>
                </a:moveTo>
                <a:cubicBezTo>
                  <a:pt x="130846" y="-5420"/>
                  <a:pt x="287151" y="-24910"/>
                  <a:pt x="501743" y="0"/>
                </a:cubicBezTo>
                <a:cubicBezTo>
                  <a:pt x="716335" y="24910"/>
                  <a:pt x="974107" y="-38956"/>
                  <a:pt x="1320377" y="0"/>
                </a:cubicBezTo>
                <a:cubicBezTo>
                  <a:pt x="1666647" y="38956"/>
                  <a:pt x="1661636" y="-11531"/>
                  <a:pt x="1901342" y="0"/>
                </a:cubicBezTo>
                <a:cubicBezTo>
                  <a:pt x="2141049" y="11531"/>
                  <a:pt x="2223484" y="-6243"/>
                  <a:pt x="2323863" y="0"/>
                </a:cubicBezTo>
                <a:cubicBezTo>
                  <a:pt x="2424242" y="6243"/>
                  <a:pt x="2654936" y="-1325"/>
                  <a:pt x="2904829" y="0"/>
                </a:cubicBezTo>
                <a:cubicBezTo>
                  <a:pt x="3154722" y="1325"/>
                  <a:pt x="3143271" y="15022"/>
                  <a:pt x="3327349" y="0"/>
                </a:cubicBezTo>
                <a:cubicBezTo>
                  <a:pt x="3511427" y="-15022"/>
                  <a:pt x="3944384" y="-1981"/>
                  <a:pt x="4145983" y="0"/>
                </a:cubicBezTo>
                <a:cubicBezTo>
                  <a:pt x="4347582" y="1981"/>
                  <a:pt x="4669371" y="-34367"/>
                  <a:pt x="4885394" y="0"/>
                </a:cubicBezTo>
                <a:cubicBezTo>
                  <a:pt x="5101417" y="34367"/>
                  <a:pt x="5391745" y="-4896"/>
                  <a:pt x="5704027" y="0"/>
                </a:cubicBezTo>
                <a:cubicBezTo>
                  <a:pt x="6016309" y="4896"/>
                  <a:pt x="6121188" y="-4059"/>
                  <a:pt x="6364216" y="0"/>
                </a:cubicBezTo>
                <a:cubicBezTo>
                  <a:pt x="6607244" y="4059"/>
                  <a:pt x="6684694" y="4822"/>
                  <a:pt x="6865959" y="0"/>
                </a:cubicBezTo>
                <a:cubicBezTo>
                  <a:pt x="7047224" y="-4822"/>
                  <a:pt x="7101092" y="-8329"/>
                  <a:pt x="7288479" y="0"/>
                </a:cubicBezTo>
                <a:cubicBezTo>
                  <a:pt x="7475866" y="8329"/>
                  <a:pt x="7609537" y="-13415"/>
                  <a:pt x="7922260" y="0"/>
                </a:cubicBezTo>
                <a:cubicBezTo>
                  <a:pt x="7899195" y="294478"/>
                  <a:pt x="7927319" y="425921"/>
                  <a:pt x="7922260" y="627069"/>
                </a:cubicBezTo>
                <a:cubicBezTo>
                  <a:pt x="7917201" y="828217"/>
                  <a:pt x="7951180" y="1045592"/>
                  <a:pt x="7922260" y="1281402"/>
                </a:cubicBezTo>
                <a:cubicBezTo>
                  <a:pt x="7893340" y="1517212"/>
                  <a:pt x="7936674" y="1719495"/>
                  <a:pt x="7922260" y="1908471"/>
                </a:cubicBezTo>
                <a:cubicBezTo>
                  <a:pt x="7907846" y="2097447"/>
                  <a:pt x="7892000" y="2551170"/>
                  <a:pt x="7922260" y="2726387"/>
                </a:cubicBezTo>
                <a:cubicBezTo>
                  <a:pt x="7660440" y="2740305"/>
                  <a:pt x="7411065" y="2749147"/>
                  <a:pt x="7262072" y="2726387"/>
                </a:cubicBezTo>
                <a:cubicBezTo>
                  <a:pt x="7113079" y="2703627"/>
                  <a:pt x="6843731" y="2722360"/>
                  <a:pt x="6522661" y="2726387"/>
                </a:cubicBezTo>
                <a:cubicBezTo>
                  <a:pt x="6201591" y="2730414"/>
                  <a:pt x="6029542" y="2733099"/>
                  <a:pt x="5704027" y="2726387"/>
                </a:cubicBezTo>
                <a:cubicBezTo>
                  <a:pt x="5378512" y="2719675"/>
                  <a:pt x="5307302" y="2717357"/>
                  <a:pt x="5043839" y="2726387"/>
                </a:cubicBezTo>
                <a:cubicBezTo>
                  <a:pt x="4780376" y="2735417"/>
                  <a:pt x="4459206" y="2724819"/>
                  <a:pt x="4304428" y="2726387"/>
                </a:cubicBezTo>
                <a:cubicBezTo>
                  <a:pt x="4149650" y="2727955"/>
                  <a:pt x="4048181" y="2717558"/>
                  <a:pt x="3881907" y="2726387"/>
                </a:cubicBezTo>
                <a:cubicBezTo>
                  <a:pt x="3715633" y="2735216"/>
                  <a:pt x="3496272" y="2737579"/>
                  <a:pt x="3300942" y="2726387"/>
                </a:cubicBezTo>
                <a:cubicBezTo>
                  <a:pt x="3105613" y="2715195"/>
                  <a:pt x="2972890" y="2738526"/>
                  <a:pt x="2799199" y="2726387"/>
                </a:cubicBezTo>
                <a:cubicBezTo>
                  <a:pt x="2625508" y="2714248"/>
                  <a:pt x="2507665" y="2707904"/>
                  <a:pt x="2376678" y="2726387"/>
                </a:cubicBezTo>
                <a:cubicBezTo>
                  <a:pt x="2245691" y="2744870"/>
                  <a:pt x="2039180" y="2747392"/>
                  <a:pt x="1874935" y="2726387"/>
                </a:cubicBezTo>
                <a:cubicBezTo>
                  <a:pt x="1710690" y="2705382"/>
                  <a:pt x="1551412" y="2711970"/>
                  <a:pt x="1452414" y="2726387"/>
                </a:cubicBezTo>
                <a:cubicBezTo>
                  <a:pt x="1353416" y="2740804"/>
                  <a:pt x="1042718" y="2725733"/>
                  <a:pt x="792226" y="2726387"/>
                </a:cubicBezTo>
                <a:cubicBezTo>
                  <a:pt x="541734" y="2727041"/>
                  <a:pt x="394279" y="2712398"/>
                  <a:pt x="0" y="2726387"/>
                </a:cubicBezTo>
                <a:cubicBezTo>
                  <a:pt x="15295" y="2473298"/>
                  <a:pt x="-1235" y="2278154"/>
                  <a:pt x="0" y="2072054"/>
                </a:cubicBezTo>
                <a:cubicBezTo>
                  <a:pt x="1235" y="1865954"/>
                  <a:pt x="14072" y="1693782"/>
                  <a:pt x="0" y="1335930"/>
                </a:cubicBezTo>
                <a:cubicBezTo>
                  <a:pt x="-14072" y="978078"/>
                  <a:pt x="36" y="889527"/>
                  <a:pt x="0" y="736124"/>
                </a:cubicBezTo>
                <a:cubicBezTo>
                  <a:pt x="-36" y="582721"/>
                  <a:pt x="-31717" y="299232"/>
                  <a:pt x="0" y="0"/>
                </a:cubicBezTo>
                <a:close/>
              </a:path>
              <a:path w="7922260" h="2726387" stroke="0" extrusionOk="0">
                <a:moveTo>
                  <a:pt x="0" y="0"/>
                </a:moveTo>
                <a:cubicBezTo>
                  <a:pt x="221793" y="-19407"/>
                  <a:pt x="462846" y="-35701"/>
                  <a:pt x="739411" y="0"/>
                </a:cubicBezTo>
                <a:cubicBezTo>
                  <a:pt x="1015976" y="35701"/>
                  <a:pt x="1193394" y="-20704"/>
                  <a:pt x="1320377" y="0"/>
                </a:cubicBezTo>
                <a:cubicBezTo>
                  <a:pt x="1447360" y="20704"/>
                  <a:pt x="1891835" y="33335"/>
                  <a:pt x="2139010" y="0"/>
                </a:cubicBezTo>
                <a:cubicBezTo>
                  <a:pt x="2386185" y="-33335"/>
                  <a:pt x="2473004" y="-13824"/>
                  <a:pt x="2719976" y="0"/>
                </a:cubicBezTo>
                <a:cubicBezTo>
                  <a:pt x="2966948" y="13824"/>
                  <a:pt x="3306471" y="6800"/>
                  <a:pt x="3538609" y="0"/>
                </a:cubicBezTo>
                <a:cubicBezTo>
                  <a:pt x="3770747" y="-6800"/>
                  <a:pt x="3927557" y="19991"/>
                  <a:pt x="4040353" y="0"/>
                </a:cubicBezTo>
                <a:cubicBezTo>
                  <a:pt x="4153149" y="-19991"/>
                  <a:pt x="4305480" y="-9185"/>
                  <a:pt x="4462873" y="0"/>
                </a:cubicBezTo>
                <a:cubicBezTo>
                  <a:pt x="4620266" y="9185"/>
                  <a:pt x="4824304" y="-25587"/>
                  <a:pt x="5123061" y="0"/>
                </a:cubicBezTo>
                <a:cubicBezTo>
                  <a:pt x="5421818" y="25587"/>
                  <a:pt x="5689666" y="-8199"/>
                  <a:pt x="5862472" y="0"/>
                </a:cubicBezTo>
                <a:cubicBezTo>
                  <a:pt x="6035278" y="8199"/>
                  <a:pt x="6222837" y="-1661"/>
                  <a:pt x="6522661" y="0"/>
                </a:cubicBezTo>
                <a:cubicBezTo>
                  <a:pt x="6822485" y="1661"/>
                  <a:pt x="6986430" y="-33807"/>
                  <a:pt x="7341294" y="0"/>
                </a:cubicBezTo>
                <a:cubicBezTo>
                  <a:pt x="7696158" y="33807"/>
                  <a:pt x="7766657" y="23798"/>
                  <a:pt x="7922260" y="0"/>
                </a:cubicBezTo>
                <a:cubicBezTo>
                  <a:pt x="7908020" y="180298"/>
                  <a:pt x="7903775" y="535090"/>
                  <a:pt x="7922260" y="681597"/>
                </a:cubicBezTo>
                <a:cubicBezTo>
                  <a:pt x="7940745" y="828104"/>
                  <a:pt x="7896648" y="1029477"/>
                  <a:pt x="7922260" y="1335930"/>
                </a:cubicBezTo>
                <a:cubicBezTo>
                  <a:pt x="7947872" y="1642383"/>
                  <a:pt x="7928162" y="1871567"/>
                  <a:pt x="7922260" y="2072054"/>
                </a:cubicBezTo>
                <a:cubicBezTo>
                  <a:pt x="7916358" y="2272541"/>
                  <a:pt x="7918477" y="2476293"/>
                  <a:pt x="7922260" y="2726387"/>
                </a:cubicBezTo>
                <a:cubicBezTo>
                  <a:pt x="7759403" y="2712709"/>
                  <a:pt x="7588517" y="2739454"/>
                  <a:pt x="7499739" y="2726387"/>
                </a:cubicBezTo>
                <a:cubicBezTo>
                  <a:pt x="7410961" y="2713320"/>
                  <a:pt x="7101331" y="2730544"/>
                  <a:pt x="6997996" y="2726387"/>
                </a:cubicBezTo>
                <a:cubicBezTo>
                  <a:pt x="6894661" y="2722230"/>
                  <a:pt x="6545154" y="2709919"/>
                  <a:pt x="6179363" y="2726387"/>
                </a:cubicBezTo>
                <a:cubicBezTo>
                  <a:pt x="5813572" y="2742855"/>
                  <a:pt x="5832839" y="2738354"/>
                  <a:pt x="5677620" y="2726387"/>
                </a:cubicBezTo>
                <a:cubicBezTo>
                  <a:pt x="5522401" y="2714420"/>
                  <a:pt x="5284970" y="2710883"/>
                  <a:pt x="5175877" y="2726387"/>
                </a:cubicBezTo>
                <a:cubicBezTo>
                  <a:pt x="5066784" y="2741891"/>
                  <a:pt x="4644867" y="2743392"/>
                  <a:pt x="4436466" y="2726387"/>
                </a:cubicBezTo>
                <a:cubicBezTo>
                  <a:pt x="4228065" y="2709382"/>
                  <a:pt x="4103264" y="2706496"/>
                  <a:pt x="3934722" y="2726387"/>
                </a:cubicBezTo>
                <a:cubicBezTo>
                  <a:pt x="3766180" y="2746278"/>
                  <a:pt x="3578336" y="2724835"/>
                  <a:pt x="3353757" y="2726387"/>
                </a:cubicBezTo>
                <a:cubicBezTo>
                  <a:pt x="3129179" y="2727939"/>
                  <a:pt x="2915867" y="2722455"/>
                  <a:pt x="2535123" y="2726387"/>
                </a:cubicBezTo>
                <a:cubicBezTo>
                  <a:pt x="2154379" y="2730319"/>
                  <a:pt x="2215343" y="2726606"/>
                  <a:pt x="2033380" y="2726387"/>
                </a:cubicBezTo>
                <a:cubicBezTo>
                  <a:pt x="1851417" y="2726168"/>
                  <a:pt x="1662495" y="2712329"/>
                  <a:pt x="1373192" y="2726387"/>
                </a:cubicBezTo>
                <a:cubicBezTo>
                  <a:pt x="1083889" y="2740445"/>
                  <a:pt x="1054519" y="2751293"/>
                  <a:pt x="792226" y="2726387"/>
                </a:cubicBezTo>
                <a:cubicBezTo>
                  <a:pt x="529933" y="2701481"/>
                  <a:pt x="190150" y="2704550"/>
                  <a:pt x="0" y="2726387"/>
                </a:cubicBezTo>
                <a:cubicBezTo>
                  <a:pt x="2682" y="2516374"/>
                  <a:pt x="1379" y="2342293"/>
                  <a:pt x="0" y="1990263"/>
                </a:cubicBezTo>
                <a:cubicBezTo>
                  <a:pt x="-1379" y="1638233"/>
                  <a:pt x="27079" y="1522104"/>
                  <a:pt x="0" y="1363194"/>
                </a:cubicBezTo>
                <a:cubicBezTo>
                  <a:pt x="-27079" y="1204284"/>
                  <a:pt x="-17693" y="850657"/>
                  <a:pt x="0" y="708861"/>
                </a:cubicBezTo>
                <a:cubicBezTo>
                  <a:pt x="17693" y="567065"/>
                  <a:pt x="-35165" y="216213"/>
                  <a:pt x="0" y="0"/>
                </a:cubicBezTo>
                <a:close/>
              </a:path>
            </a:pathLst>
          </a:cu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ln>
            <a:solidFill>
              <a:schemeClr val="tx1"/>
            </a:solidFill>
            <a:extLst>
              <a:ext uri="{C807C97D-BFC1-408E-A445-0C87EB9F89A2}">
                <ask:lineSketchStyleProps xmlns:ask="http://schemas.microsoft.com/office/drawing/2018/sketchyshapes" sd="3915978791">
                  <a:prstGeom prst="rect">
                    <a:avLst/>
                  </a:prstGeom>
                  <ask:type>
                    <ask:lineSketchFreehand/>
                  </ask:type>
                </ask:lineSketchStyleProps>
              </a:ext>
            </a:extLst>
          </a:ln>
        </p:spPr>
        <p:txBody>
          <a:bodyPr vert="horz" wrap="square" lIns="0" tIns="12700" rIns="0" bIns="0" rtlCol="0">
            <a:spAutoFit/>
          </a:bodyPr>
          <a:lstStyle/>
          <a:p>
            <a:pPr marL="353695" marR="198120" indent="-341630">
              <a:lnSpc>
                <a:spcPct val="100000"/>
              </a:lnSpc>
              <a:spcBef>
                <a:spcPts val="100"/>
              </a:spcBef>
            </a:pPr>
            <a:r>
              <a:rPr sz="3375" spc="1177" baseline="11111" dirty="0">
                <a:solidFill>
                  <a:srgbClr val="8FC125"/>
                </a:solidFill>
                <a:latin typeface="Symbol"/>
                <a:cs typeface="Symbol"/>
              </a:rPr>
              <a:t></a:t>
            </a:r>
            <a:r>
              <a:rPr sz="3375" spc="1177" baseline="11111" dirty="0">
                <a:solidFill>
                  <a:srgbClr val="8FC125"/>
                </a:solidFill>
                <a:latin typeface="Times New Roman"/>
                <a:cs typeface="Times New Roman"/>
              </a:rPr>
              <a:t> </a:t>
            </a:r>
            <a:r>
              <a:rPr sz="2800" spc="-5" dirty="0">
                <a:solidFill>
                  <a:srgbClr val="3F3F3F"/>
                </a:solidFill>
                <a:latin typeface="Times New Roman"/>
                <a:cs typeface="Times New Roman"/>
              </a:rPr>
              <a:t>Badtrans </a:t>
            </a:r>
            <a:r>
              <a:rPr sz="2800" dirty="0">
                <a:solidFill>
                  <a:srgbClr val="3F3F3F"/>
                </a:solidFill>
                <a:latin typeface="Times New Roman"/>
                <a:cs typeface="Times New Roman"/>
              </a:rPr>
              <a:t>: a keylogger worm </a:t>
            </a:r>
            <a:r>
              <a:rPr sz="2800" spc="-5" dirty="0">
                <a:solidFill>
                  <a:srgbClr val="3F3F3F"/>
                </a:solidFill>
                <a:latin typeface="Times New Roman"/>
                <a:cs typeface="Times New Roman"/>
              </a:rPr>
              <a:t>that  exploited vulnerability </a:t>
            </a:r>
            <a:r>
              <a:rPr sz="2800" dirty="0">
                <a:solidFill>
                  <a:srgbClr val="3F3F3F"/>
                </a:solidFill>
                <a:latin typeface="Times New Roman"/>
                <a:cs typeface="Times New Roman"/>
              </a:rPr>
              <a:t>in outlook  </a:t>
            </a:r>
            <a:r>
              <a:rPr sz="2800" spc="-5" dirty="0">
                <a:solidFill>
                  <a:srgbClr val="3F3F3F"/>
                </a:solidFill>
                <a:latin typeface="Times New Roman"/>
                <a:cs typeface="Times New Roman"/>
              </a:rPr>
              <a:t>express and internet explorer. </a:t>
            </a:r>
            <a:r>
              <a:rPr sz="2800" dirty="0">
                <a:solidFill>
                  <a:srgbClr val="3F3F3F"/>
                </a:solidFill>
                <a:latin typeface="Times New Roman"/>
                <a:cs typeface="Times New Roman"/>
              </a:rPr>
              <a:t>It </a:t>
            </a:r>
            <a:r>
              <a:rPr sz="2800" spc="-5" dirty="0">
                <a:solidFill>
                  <a:srgbClr val="3F3F3F"/>
                </a:solidFill>
                <a:latin typeface="Times New Roman"/>
                <a:cs typeface="Times New Roman"/>
              </a:rPr>
              <a:t>collect  keystrokes and them </a:t>
            </a:r>
            <a:r>
              <a:rPr sz="2800" dirty="0">
                <a:solidFill>
                  <a:srgbClr val="3F3F3F"/>
                </a:solidFill>
                <a:latin typeface="Times New Roman"/>
                <a:cs typeface="Times New Roman"/>
              </a:rPr>
              <a:t>to various e </a:t>
            </a:r>
            <a:r>
              <a:rPr sz="2800" spc="-10" dirty="0">
                <a:solidFill>
                  <a:srgbClr val="3F3F3F"/>
                </a:solidFill>
                <a:latin typeface="Times New Roman"/>
                <a:cs typeface="Times New Roman"/>
              </a:rPr>
              <a:t>mail  </a:t>
            </a:r>
            <a:r>
              <a:rPr sz="2800" spc="-5" dirty="0">
                <a:solidFill>
                  <a:srgbClr val="3F3F3F"/>
                </a:solidFill>
                <a:latin typeface="Times New Roman"/>
                <a:cs typeface="Times New Roman"/>
              </a:rPr>
              <a:t>address.</a:t>
            </a:r>
            <a:endParaRPr sz="2800" dirty="0">
              <a:latin typeface="Times New Roman"/>
              <a:cs typeface="Times New Roman"/>
            </a:endParaRPr>
          </a:p>
          <a:p>
            <a:pPr marL="353695" marR="5080" indent="-341630">
              <a:lnSpc>
                <a:spcPct val="100000"/>
              </a:lnSpc>
              <a:spcBef>
                <a:spcPts val="990"/>
              </a:spcBef>
            </a:pPr>
            <a:r>
              <a:rPr sz="3375" spc="1177" baseline="11111" dirty="0">
                <a:solidFill>
                  <a:srgbClr val="8FC125"/>
                </a:solidFill>
                <a:latin typeface="Symbol"/>
                <a:cs typeface="Symbol"/>
              </a:rPr>
              <a:t></a:t>
            </a:r>
            <a:r>
              <a:rPr sz="3375" spc="1177" baseline="11111" dirty="0">
                <a:solidFill>
                  <a:srgbClr val="8FC125"/>
                </a:solidFill>
                <a:latin typeface="Times New Roman"/>
                <a:cs typeface="Times New Roman"/>
              </a:rPr>
              <a:t> </a:t>
            </a:r>
            <a:r>
              <a:rPr sz="2800" spc="-5" dirty="0">
                <a:solidFill>
                  <a:srgbClr val="3F3F3F"/>
                </a:solidFill>
                <a:latin typeface="Times New Roman"/>
                <a:cs typeface="Times New Roman"/>
              </a:rPr>
              <a:t>Magic lantern: FBI’s own software </a:t>
            </a:r>
            <a:r>
              <a:rPr sz="2800" dirty="0">
                <a:solidFill>
                  <a:srgbClr val="3F3F3F"/>
                </a:solidFill>
                <a:latin typeface="Times New Roman"/>
                <a:cs typeface="Times New Roman"/>
              </a:rPr>
              <a:t>to  wire </a:t>
            </a:r>
            <a:r>
              <a:rPr sz="2800" spc="-5" dirty="0">
                <a:solidFill>
                  <a:srgbClr val="3F3F3F"/>
                </a:solidFill>
                <a:latin typeface="Times New Roman"/>
                <a:cs typeface="Times New Roman"/>
              </a:rPr>
              <a:t>tap|log </a:t>
            </a:r>
            <a:r>
              <a:rPr sz="2800" spc="-10" dirty="0">
                <a:solidFill>
                  <a:srgbClr val="3F3F3F"/>
                </a:solidFill>
                <a:latin typeface="Times New Roman"/>
                <a:cs typeface="Times New Roman"/>
              </a:rPr>
              <a:t>email </a:t>
            </a:r>
            <a:r>
              <a:rPr sz="2800" spc="-5" dirty="0">
                <a:solidFill>
                  <a:srgbClr val="3F3F3F"/>
                </a:solidFill>
                <a:latin typeface="Times New Roman"/>
                <a:cs typeface="Times New Roman"/>
              </a:rPr>
              <a:t>passing </a:t>
            </a:r>
            <a:r>
              <a:rPr sz="2800" dirty="0">
                <a:solidFill>
                  <a:srgbClr val="3F3F3F"/>
                </a:solidFill>
                <a:latin typeface="Times New Roman"/>
                <a:cs typeface="Times New Roman"/>
              </a:rPr>
              <a:t>through</a:t>
            </a:r>
            <a:r>
              <a:rPr sz="2800" spc="-45" dirty="0">
                <a:solidFill>
                  <a:srgbClr val="3F3F3F"/>
                </a:solidFill>
                <a:latin typeface="Times New Roman"/>
                <a:cs typeface="Times New Roman"/>
              </a:rPr>
              <a:t> </a:t>
            </a:r>
            <a:r>
              <a:rPr sz="2800" spc="-5" dirty="0">
                <a:solidFill>
                  <a:srgbClr val="3F3F3F"/>
                </a:solidFill>
                <a:latin typeface="Times New Roman"/>
                <a:cs typeface="Times New Roman"/>
              </a:rPr>
              <a:t>ISPs.</a:t>
            </a:r>
            <a:endParaRPr sz="2800" dirty="0">
              <a:latin typeface="Times New Roman"/>
              <a:cs typeface="Times New Roman"/>
            </a:endParaRPr>
          </a:p>
        </p:txBody>
      </p:sp>
      <p:sp>
        <p:nvSpPr>
          <p:cNvPr id="4" name="Slide Number Placeholder 3">
            <a:extLst>
              <a:ext uri="{FF2B5EF4-FFF2-40B4-BE49-F238E27FC236}">
                <a16:creationId xmlns:a16="http://schemas.microsoft.com/office/drawing/2014/main" id="{2FA03EB4-0B36-4FE2-9AB7-B19210B61108}"/>
              </a:ext>
            </a:extLst>
          </p:cNvPr>
          <p:cNvSpPr>
            <a:spLocks noGrp="1"/>
          </p:cNvSpPr>
          <p:nvPr>
            <p:ph type="sldNum" sz="quarter" idx="7"/>
          </p:nvPr>
        </p:nvSpPr>
        <p:spPr/>
        <p:txBody>
          <a:bodyPr/>
          <a:lstStyle/>
          <a:p>
            <a:fld id="{B6F15528-21DE-4FAA-801E-634DDDAF4B2B}" type="slidenum">
              <a:rPr lang="en-IN" smtClean="0"/>
              <a:t>23</a:t>
            </a:fld>
            <a:endParaRPr lang="en-IN"/>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8" y="2518053"/>
            <a:ext cx="6703061" cy="1090683"/>
          </a:xfrm>
          <a:prstGeom prst="rect">
            <a:avLst/>
          </a:prstGeom>
        </p:spPr>
        <p:txBody>
          <a:bodyPr vert="horz" wrap="square" lIns="0" tIns="76835" rIns="0" bIns="0" rtlCol="0">
            <a:spAutoFit/>
          </a:bodyPr>
          <a:lstStyle/>
          <a:p>
            <a:pPr marL="12700" marR="5080" indent="302260">
              <a:lnSpc>
                <a:spcPts val="7909"/>
              </a:lnSpc>
              <a:spcBef>
                <a:spcPts val="605"/>
              </a:spcBef>
            </a:pPr>
            <a:r>
              <a:rPr sz="6800" i="1" spc="300" dirty="0">
                <a:latin typeface="Georgia"/>
                <a:cs typeface="Georgia"/>
              </a:rPr>
              <a:t>T</a:t>
            </a:r>
            <a:r>
              <a:rPr sz="6800" i="1" spc="-185" dirty="0">
                <a:latin typeface="Georgia"/>
                <a:cs typeface="Georgia"/>
              </a:rPr>
              <a:t>H</a:t>
            </a:r>
            <a:r>
              <a:rPr sz="6800" i="1" spc="145" dirty="0">
                <a:latin typeface="Georgia"/>
                <a:cs typeface="Georgia"/>
              </a:rPr>
              <a:t>A</a:t>
            </a:r>
            <a:r>
              <a:rPr lang="en-IN" sz="6800" i="1" spc="275" dirty="0">
                <a:latin typeface="Georgia"/>
                <a:cs typeface="Georgia"/>
              </a:rPr>
              <a:t>N</a:t>
            </a:r>
            <a:r>
              <a:rPr sz="6800" i="1" spc="-280" dirty="0">
                <a:latin typeface="Georgia"/>
                <a:cs typeface="Georgia"/>
              </a:rPr>
              <a:t>K </a:t>
            </a:r>
            <a:r>
              <a:rPr sz="6800" i="1" spc="-135" dirty="0">
                <a:latin typeface="Georgia"/>
                <a:cs typeface="Georgia"/>
              </a:rPr>
              <a:t> </a:t>
            </a:r>
            <a:r>
              <a:rPr sz="6800" i="1" dirty="0">
                <a:latin typeface="Georgia"/>
                <a:cs typeface="Georgia"/>
              </a:rPr>
              <a:t>YOU</a:t>
            </a:r>
            <a:endParaRPr sz="6800" dirty="0">
              <a:latin typeface="Georgia"/>
              <a:cs typeface="Georgia"/>
            </a:endParaRPr>
          </a:p>
        </p:txBody>
      </p:sp>
      <p:sp>
        <p:nvSpPr>
          <p:cNvPr id="3" name="Slide Number Placeholder 2">
            <a:extLst>
              <a:ext uri="{FF2B5EF4-FFF2-40B4-BE49-F238E27FC236}">
                <a16:creationId xmlns:a16="http://schemas.microsoft.com/office/drawing/2014/main" id="{E93C0ACF-CDE9-49C1-BDFA-0E1016695A8A}"/>
              </a:ext>
            </a:extLst>
          </p:cNvPr>
          <p:cNvSpPr>
            <a:spLocks noGrp="1"/>
          </p:cNvSpPr>
          <p:nvPr>
            <p:ph type="sldNum" sz="quarter" idx="7"/>
          </p:nvPr>
        </p:nvSpPr>
        <p:spPr/>
        <p:txBody>
          <a:bodyPr/>
          <a:lstStyle/>
          <a:p>
            <a:fld id="{B6F15528-21DE-4FAA-801E-634DDDAF4B2B}" type="slidenum">
              <a:rPr lang="en-IN" smtClean="0"/>
              <a:t>24</a:t>
            </a:fld>
            <a:endParaRPr lang="en-IN"/>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D3EE8-CFFE-4B7B-AD7C-F8BF8F395B42}"/>
              </a:ext>
            </a:extLst>
          </p:cNvPr>
          <p:cNvSpPr>
            <a:spLocks noGrp="1"/>
          </p:cNvSpPr>
          <p:nvPr>
            <p:ph type="title"/>
          </p:nvPr>
        </p:nvSpPr>
        <p:spPr/>
        <p:txBody>
          <a:bodyPr/>
          <a:lstStyle/>
          <a:p>
            <a:r>
              <a:rPr lang="en-IN" dirty="0"/>
              <a:t>Introduction cont.:</a:t>
            </a:r>
          </a:p>
        </p:txBody>
      </p:sp>
      <p:sp>
        <p:nvSpPr>
          <p:cNvPr id="3" name="Content Placeholder 2">
            <a:extLst>
              <a:ext uri="{FF2B5EF4-FFF2-40B4-BE49-F238E27FC236}">
                <a16:creationId xmlns:a16="http://schemas.microsoft.com/office/drawing/2014/main" id="{062B5D4A-16AF-4AAB-BB5E-BE8189E35FD9}"/>
              </a:ext>
            </a:extLst>
          </p:cNvPr>
          <p:cNvSpPr>
            <a:spLocks noGrp="1"/>
          </p:cNvSpPr>
          <p:nvPr>
            <p:ph idx="1"/>
          </p:nvPr>
        </p:nvSpPr>
        <p:spPr>
          <a:xfrm>
            <a:off x="938758" y="1143000"/>
            <a:ext cx="7633742" cy="5410200"/>
          </a:xfrm>
        </p:spPr>
        <p:txBody>
          <a:bodyPr>
            <a:normAutofit fontScale="92500" lnSpcReduction="10000"/>
            <a:scene3d>
              <a:camera prst="orthographicFront"/>
              <a:lightRig rig="harsh" dir="t"/>
            </a:scene3d>
            <a:sp3d extrusionH="57150" prstMaterial="matte">
              <a:bevelT w="63500" h="12700" prst="angle"/>
              <a:contourClr>
                <a:schemeClr val="bg1">
                  <a:lumMod val="65000"/>
                </a:schemeClr>
              </a:contourClr>
            </a:sp3d>
          </a:bodyPr>
          <a:lstStyle/>
          <a:p>
            <a:r>
              <a:rPr lang="en-IN" sz="2400" b="1" dirty="0">
                <a:ln/>
                <a:solidFill>
                  <a:schemeClr val="accent3"/>
                </a:solidFill>
              </a:rPr>
              <a:t>Even </a:t>
            </a:r>
            <a:r>
              <a:rPr lang="en-IN" sz="2400" b="1" dirty="0">
                <a:ln/>
                <a:solidFill>
                  <a:schemeClr val="accent3"/>
                </a:solidFill>
                <a:highlight>
                  <a:srgbClr val="FFFF00"/>
                </a:highlight>
              </a:rPr>
              <a:t>Microsoft publicly admitted </a:t>
            </a:r>
            <a:r>
              <a:rPr lang="en-IN" sz="2400" b="1" dirty="0">
                <a:ln/>
                <a:solidFill>
                  <a:schemeClr val="accent3"/>
                </a:solidFill>
              </a:rPr>
              <a:t>that Windows 10 operation system has a built-in keylogger in its final version “to improve typing and writing services”. Keylogging can also be used to study human–computer interaction. Numerous keylogging methods exist: they range from hardware and software-based approaches to acoustic analysis. </a:t>
            </a:r>
          </a:p>
          <a:p>
            <a:r>
              <a:rPr lang="en-IN" sz="2400" b="1" dirty="0">
                <a:ln/>
                <a:solidFill>
                  <a:schemeClr val="accent3"/>
                </a:solidFill>
              </a:rPr>
              <a:t>Keyloggers are also used for </a:t>
            </a:r>
            <a:r>
              <a:rPr lang="en-IN" sz="2400" b="1" dirty="0">
                <a:ln/>
                <a:solidFill>
                  <a:schemeClr val="accent3"/>
                </a:solidFill>
                <a:highlight>
                  <a:srgbClr val="FFFF00"/>
                </a:highlight>
              </a:rPr>
              <a:t>illegal activities</a:t>
            </a:r>
            <a:r>
              <a:rPr lang="en-IN" sz="2400" b="1" dirty="0">
                <a:ln/>
                <a:solidFill>
                  <a:schemeClr val="accent3"/>
                </a:solidFill>
              </a:rPr>
              <a:t>, malicious individuals can use keyloggers on public computers to steal passwords or credit card information.  while the programs themselves are legal, with many of them being designed to allow employers to oversee the use of their computers, keyloggers are most often used for the purpose of </a:t>
            </a:r>
            <a:r>
              <a:rPr lang="en-IN" sz="2400" b="1" dirty="0">
                <a:ln/>
                <a:solidFill>
                  <a:schemeClr val="accent3"/>
                </a:solidFill>
                <a:highlight>
                  <a:srgbClr val="FFFF00"/>
                </a:highlight>
              </a:rPr>
              <a:t>stealing passwords </a:t>
            </a:r>
            <a:r>
              <a:rPr lang="en-IN" sz="2400" b="1" dirty="0">
                <a:ln/>
                <a:solidFill>
                  <a:schemeClr val="accent3"/>
                </a:solidFill>
              </a:rPr>
              <a:t>and other confidential information. </a:t>
            </a:r>
          </a:p>
          <a:p>
            <a:endParaRPr lang="en-IN" sz="2400" b="1" dirty="0">
              <a:ln/>
              <a:solidFill>
                <a:schemeClr val="accent3"/>
              </a:solidFill>
            </a:endParaRPr>
          </a:p>
        </p:txBody>
      </p:sp>
      <p:sp>
        <p:nvSpPr>
          <p:cNvPr id="4" name="Slide Number Placeholder 3">
            <a:extLst>
              <a:ext uri="{FF2B5EF4-FFF2-40B4-BE49-F238E27FC236}">
                <a16:creationId xmlns:a16="http://schemas.microsoft.com/office/drawing/2014/main" id="{33ED85CE-540E-4755-8B9B-D8A19A06BBF6}"/>
              </a:ext>
            </a:extLst>
          </p:cNvPr>
          <p:cNvSpPr>
            <a:spLocks noGrp="1"/>
          </p:cNvSpPr>
          <p:nvPr>
            <p:ph type="sldNum" sz="quarter" idx="12"/>
          </p:nvPr>
        </p:nvSpPr>
        <p:spPr/>
        <p:txBody>
          <a:bodyPr/>
          <a:lstStyle/>
          <a:p>
            <a:pPr defTabSz="342900"/>
            <a:fld id="{0E405565-2238-423B-94E5-F7F2C53F0CF2}" type="slidenum">
              <a:rPr lang="en-IN">
                <a:solidFill>
                  <a:prstClr val="black">
                    <a:lumMod val="65000"/>
                    <a:lumOff val="35000"/>
                  </a:prstClr>
                </a:solidFill>
                <a:latin typeface="Gill Sans MT" panose="020B0502020104020203"/>
              </a:rPr>
              <a:pPr defTabSz="342900"/>
              <a:t>3</a:t>
            </a:fld>
            <a:endParaRPr lang="en-IN">
              <a:solidFill>
                <a:prstClr val="black">
                  <a:lumMod val="65000"/>
                  <a:lumOff val="35000"/>
                </a:prstClr>
              </a:solidFill>
              <a:latin typeface="Gill Sans MT" panose="020B0502020104020203"/>
            </a:endParaRPr>
          </a:p>
        </p:txBody>
      </p:sp>
    </p:spTree>
    <p:extLst>
      <p:ext uri="{BB962C8B-B14F-4D97-AF65-F5344CB8AC3E}">
        <p14:creationId xmlns:p14="http://schemas.microsoft.com/office/powerpoint/2010/main" val="1878048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7FFC8-389B-4B29-A44E-D2AD74007719}"/>
              </a:ext>
            </a:extLst>
          </p:cNvPr>
          <p:cNvSpPr>
            <a:spLocks noGrp="1"/>
          </p:cNvSpPr>
          <p:nvPr>
            <p:ph type="title"/>
          </p:nvPr>
        </p:nvSpPr>
        <p:spPr/>
        <p:txBody>
          <a:bodyPr/>
          <a:lstStyle/>
          <a:p>
            <a:r>
              <a:rPr lang="en-IN" dirty="0"/>
              <a:t>Types of Keyloggers:</a:t>
            </a:r>
          </a:p>
        </p:txBody>
      </p:sp>
      <p:sp>
        <p:nvSpPr>
          <p:cNvPr id="3" name="Content Placeholder 2">
            <a:extLst>
              <a:ext uri="{FF2B5EF4-FFF2-40B4-BE49-F238E27FC236}">
                <a16:creationId xmlns:a16="http://schemas.microsoft.com/office/drawing/2014/main" id="{7DD636C7-AB9A-4E4C-B4E5-ADF8A813AFC9}"/>
              </a:ext>
            </a:extLst>
          </p:cNvPr>
          <p:cNvSpPr>
            <a:spLocks noGrp="1"/>
          </p:cNvSpPr>
          <p:nvPr>
            <p:ph idx="1"/>
          </p:nvPr>
        </p:nvSpPr>
        <p:spPr>
          <a:xfrm>
            <a:off x="938758" y="1142999"/>
            <a:ext cx="7633742" cy="5486401"/>
          </a:xfrm>
        </p:spPr>
        <p:txBody>
          <a:bodyPr>
            <a:normAutofit lnSpcReduction="10000"/>
          </a:bodyPr>
          <a:lstStyle/>
          <a:p>
            <a:r>
              <a:rPr lang="en-IN" sz="2400" b="1" dirty="0">
                <a:ln w="12700">
                  <a:solidFill>
                    <a:schemeClr val="accent3">
                      <a:lumMod val="50000"/>
                    </a:schemeClr>
                  </a:solidFill>
                  <a:prstDash val="solid"/>
                </a:ln>
                <a:solidFill>
                  <a:srgbClr val="FF0000"/>
                </a:solidFill>
                <a:effectLst>
                  <a:innerShdw blurRad="177800">
                    <a:schemeClr val="accent3">
                      <a:lumMod val="50000"/>
                    </a:schemeClr>
                  </a:innerShdw>
                </a:effectLst>
                <a:highlight>
                  <a:srgbClr val="FFFF00"/>
                </a:highlight>
              </a:rPr>
              <a:t>Hypervisor-based: </a:t>
            </a:r>
            <a:r>
              <a:rPr lang="en-IN" sz="2400" b="1" dirty="0">
                <a:ln w="12700">
                  <a:solidFill>
                    <a:schemeClr val="accent3">
                      <a:lumMod val="50000"/>
                    </a:schemeClr>
                  </a:solidFill>
                  <a:prstDash val="solid"/>
                </a:ln>
                <a:solidFill>
                  <a:srgbClr val="FF0000"/>
                </a:solidFill>
                <a:effectLst>
                  <a:innerShdw blurRad="177800">
                    <a:schemeClr val="accent3">
                      <a:lumMod val="50000"/>
                    </a:schemeClr>
                  </a:innerShdw>
                </a:effectLst>
              </a:rPr>
              <a:t>The keylogger can theoretically reside in a malware hypervisor running underneath the operating system, which thus remains untouched.</a:t>
            </a:r>
          </a:p>
          <a:p>
            <a:r>
              <a:rPr lang="en-IN" sz="2400" b="1" dirty="0">
                <a:ln w="12700">
                  <a:solidFill>
                    <a:schemeClr val="accent3">
                      <a:lumMod val="50000"/>
                    </a:schemeClr>
                  </a:solidFill>
                  <a:prstDash val="solid"/>
                </a:ln>
                <a:solidFill>
                  <a:srgbClr val="FF0000"/>
                </a:solidFill>
                <a:effectLst>
                  <a:innerShdw blurRad="177800">
                    <a:schemeClr val="accent3">
                      <a:lumMod val="50000"/>
                    </a:schemeClr>
                  </a:innerShdw>
                </a:effectLst>
                <a:highlight>
                  <a:srgbClr val="FFFF00"/>
                </a:highlight>
              </a:rPr>
              <a:t>Kernel-based: </a:t>
            </a:r>
            <a:r>
              <a:rPr lang="en-IN" sz="2400" b="1" dirty="0">
                <a:ln w="12700">
                  <a:solidFill>
                    <a:schemeClr val="accent3">
                      <a:lumMod val="50000"/>
                    </a:schemeClr>
                  </a:solidFill>
                  <a:prstDash val="solid"/>
                </a:ln>
                <a:solidFill>
                  <a:srgbClr val="FF0000"/>
                </a:solidFill>
                <a:effectLst>
                  <a:innerShdw blurRad="177800">
                    <a:schemeClr val="accent3">
                      <a:lumMod val="50000"/>
                    </a:schemeClr>
                  </a:innerShdw>
                </a:effectLst>
              </a:rPr>
              <a:t>A program on the machine obtains root access to hide itself in the OS and intercepts keystrokes that pass through the kernel.</a:t>
            </a:r>
          </a:p>
          <a:p>
            <a:r>
              <a:rPr lang="en-IN" sz="2400" b="1" dirty="0">
                <a:ln w="12700">
                  <a:solidFill>
                    <a:schemeClr val="accent3">
                      <a:lumMod val="50000"/>
                    </a:schemeClr>
                  </a:solidFill>
                  <a:prstDash val="solid"/>
                </a:ln>
                <a:solidFill>
                  <a:srgbClr val="FF0000"/>
                </a:solidFill>
                <a:effectLst>
                  <a:innerShdw blurRad="177800">
                    <a:schemeClr val="accent3">
                      <a:lumMod val="50000"/>
                    </a:schemeClr>
                  </a:innerShdw>
                </a:effectLst>
                <a:highlight>
                  <a:srgbClr val="FFFF00"/>
                </a:highlight>
              </a:rPr>
              <a:t>API-based: </a:t>
            </a:r>
            <a:r>
              <a:rPr lang="en-IN" sz="2400" b="1" dirty="0">
                <a:ln w="12700">
                  <a:solidFill>
                    <a:schemeClr val="accent3">
                      <a:lumMod val="50000"/>
                    </a:schemeClr>
                  </a:solidFill>
                  <a:prstDash val="solid"/>
                </a:ln>
                <a:solidFill>
                  <a:srgbClr val="FF0000"/>
                </a:solidFill>
                <a:effectLst>
                  <a:innerShdw blurRad="177800">
                    <a:schemeClr val="accent3">
                      <a:lumMod val="50000"/>
                    </a:schemeClr>
                  </a:innerShdw>
                </a:effectLst>
              </a:rPr>
              <a:t>These keyloggers hook keyboard APIs inside a running application. The keylogger registers keystroke events, as if it was a normal piece of the application instead of malware. The keylogger receives an event each time the user presses or releases a key. The keylogger simply records it.</a:t>
            </a:r>
          </a:p>
          <a:p>
            <a:endParaRPr lang="en-IN" sz="1600" b="1" dirty="0">
              <a:ln w="12700">
                <a:solidFill>
                  <a:schemeClr val="accent3">
                    <a:lumMod val="50000"/>
                  </a:schemeClr>
                </a:solidFill>
                <a:prstDash val="solid"/>
              </a:ln>
              <a:solidFill>
                <a:srgbClr val="FF0000"/>
              </a:solidFill>
              <a:effectLst>
                <a:innerShdw blurRad="177800">
                  <a:schemeClr val="accent3">
                    <a:lumMod val="50000"/>
                  </a:schemeClr>
                </a:innerShdw>
              </a:effectLst>
            </a:endParaRPr>
          </a:p>
        </p:txBody>
      </p:sp>
      <p:sp>
        <p:nvSpPr>
          <p:cNvPr id="4" name="Slide Number Placeholder 3">
            <a:extLst>
              <a:ext uri="{FF2B5EF4-FFF2-40B4-BE49-F238E27FC236}">
                <a16:creationId xmlns:a16="http://schemas.microsoft.com/office/drawing/2014/main" id="{5B561A6E-94A0-45F0-8D7A-66E2C0725FDC}"/>
              </a:ext>
            </a:extLst>
          </p:cNvPr>
          <p:cNvSpPr>
            <a:spLocks noGrp="1"/>
          </p:cNvSpPr>
          <p:nvPr>
            <p:ph type="sldNum" sz="quarter" idx="12"/>
          </p:nvPr>
        </p:nvSpPr>
        <p:spPr/>
        <p:txBody>
          <a:bodyPr/>
          <a:lstStyle/>
          <a:p>
            <a:pPr defTabSz="342900"/>
            <a:fld id="{0E405565-2238-423B-94E5-F7F2C53F0CF2}" type="slidenum">
              <a:rPr lang="en-IN">
                <a:solidFill>
                  <a:prstClr val="black">
                    <a:lumMod val="65000"/>
                    <a:lumOff val="35000"/>
                  </a:prstClr>
                </a:solidFill>
                <a:latin typeface="Gill Sans MT" panose="020B0502020104020203"/>
              </a:rPr>
              <a:pPr defTabSz="342900"/>
              <a:t>4</a:t>
            </a:fld>
            <a:endParaRPr lang="en-IN">
              <a:solidFill>
                <a:prstClr val="black">
                  <a:lumMod val="65000"/>
                  <a:lumOff val="35000"/>
                </a:prstClr>
              </a:solidFill>
              <a:latin typeface="Gill Sans MT" panose="020B0502020104020203"/>
            </a:endParaRPr>
          </a:p>
        </p:txBody>
      </p:sp>
    </p:spTree>
    <p:extLst>
      <p:ext uri="{BB962C8B-B14F-4D97-AF65-F5344CB8AC3E}">
        <p14:creationId xmlns:p14="http://schemas.microsoft.com/office/powerpoint/2010/main" val="393337578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7FFC8-389B-4B29-A44E-D2AD74007719}"/>
              </a:ext>
            </a:extLst>
          </p:cNvPr>
          <p:cNvSpPr>
            <a:spLocks noGrp="1"/>
          </p:cNvSpPr>
          <p:nvPr>
            <p:ph type="title"/>
          </p:nvPr>
        </p:nvSpPr>
        <p:spPr/>
        <p:txBody>
          <a:bodyPr/>
          <a:lstStyle/>
          <a:p>
            <a:r>
              <a:rPr lang="en-IN" dirty="0"/>
              <a:t>Types of Keyloggers </a:t>
            </a:r>
            <a:r>
              <a:rPr lang="en-IN" dirty="0" err="1"/>
              <a:t>Cont</a:t>
            </a:r>
            <a:r>
              <a:rPr lang="en-IN" dirty="0"/>
              <a:t>:</a:t>
            </a:r>
          </a:p>
        </p:txBody>
      </p:sp>
      <p:sp>
        <p:nvSpPr>
          <p:cNvPr id="3" name="Content Placeholder 2">
            <a:extLst>
              <a:ext uri="{FF2B5EF4-FFF2-40B4-BE49-F238E27FC236}">
                <a16:creationId xmlns:a16="http://schemas.microsoft.com/office/drawing/2014/main" id="{7DD636C7-AB9A-4E4C-B4E5-ADF8A813AFC9}"/>
              </a:ext>
            </a:extLst>
          </p:cNvPr>
          <p:cNvSpPr>
            <a:spLocks noGrp="1"/>
          </p:cNvSpPr>
          <p:nvPr>
            <p:ph idx="1"/>
          </p:nvPr>
        </p:nvSpPr>
        <p:spPr>
          <a:xfrm>
            <a:off x="938758" y="1143000"/>
            <a:ext cx="7633742" cy="5232679"/>
          </a:xfrm>
        </p:spPr>
        <p:txBody>
          <a:bodyPr>
            <a:normAutofit fontScale="92500"/>
          </a:bodyPr>
          <a:lstStyle/>
          <a:p>
            <a:r>
              <a:rPr lang="en-IN" sz="2800" b="1" dirty="0">
                <a:ln w="12700">
                  <a:solidFill>
                    <a:schemeClr val="accent3">
                      <a:lumMod val="50000"/>
                    </a:schemeClr>
                  </a:solidFill>
                  <a:prstDash val="solid"/>
                </a:ln>
                <a:solidFill>
                  <a:srgbClr val="FF0000"/>
                </a:solidFill>
                <a:effectLst>
                  <a:innerShdw blurRad="177800">
                    <a:schemeClr val="accent3">
                      <a:lumMod val="50000"/>
                    </a:schemeClr>
                  </a:innerShdw>
                </a:effectLst>
                <a:highlight>
                  <a:srgbClr val="FFFF00"/>
                </a:highlight>
              </a:rPr>
              <a:t>Form grabbing based:</a:t>
            </a:r>
            <a:r>
              <a:rPr lang="en-IN" sz="2800" b="1" dirty="0">
                <a:ln w="12700">
                  <a:solidFill>
                    <a:schemeClr val="accent3">
                      <a:lumMod val="50000"/>
                    </a:schemeClr>
                  </a:solidFill>
                  <a:prstDash val="solid"/>
                </a:ln>
                <a:solidFill>
                  <a:srgbClr val="FF0000"/>
                </a:solidFill>
                <a:effectLst>
                  <a:innerShdw blurRad="177800">
                    <a:schemeClr val="accent3">
                      <a:lumMod val="50000"/>
                    </a:schemeClr>
                  </a:innerShdw>
                </a:effectLst>
              </a:rPr>
              <a:t> Form grabbing-based keyloggers log web form submissions by recording the web browsing on submit events.</a:t>
            </a:r>
          </a:p>
          <a:p>
            <a:r>
              <a:rPr lang="en-IN" sz="2800" b="1" dirty="0" err="1">
                <a:ln w="12700">
                  <a:solidFill>
                    <a:schemeClr val="accent3">
                      <a:lumMod val="50000"/>
                    </a:schemeClr>
                  </a:solidFill>
                  <a:prstDash val="solid"/>
                </a:ln>
                <a:solidFill>
                  <a:srgbClr val="FF0000"/>
                </a:solidFill>
                <a:effectLst>
                  <a:innerShdw blurRad="177800">
                    <a:schemeClr val="accent3">
                      <a:lumMod val="50000"/>
                    </a:schemeClr>
                  </a:innerShdw>
                </a:effectLst>
                <a:highlight>
                  <a:srgbClr val="FFFF00"/>
                </a:highlight>
              </a:rPr>
              <a:t>Javascript</a:t>
            </a:r>
            <a:r>
              <a:rPr lang="en-IN" sz="2800" b="1" dirty="0">
                <a:ln w="12700">
                  <a:solidFill>
                    <a:schemeClr val="accent3">
                      <a:lumMod val="50000"/>
                    </a:schemeClr>
                  </a:solidFill>
                  <a:prstDash val="solid"/>
                </a:ln>
                <a:solidFill>
                  <a:srgbClr val="FF0000"/>
                </a:solidFill>
                <a:effectLst>
                  <a:innerShdw blurRad="177800">
                    <a:schemeClr val="accent3">
                      <a:lumMod val="50000"/>
                    </a:schemeClr>
                  </a:innerShdw>
                </a:effectLst>
                <a:highlight>
                  <a:srgbClr val="FFFF00"/>
                </a:highlight>
              </a:rPr>
              <a:t>-based: </a:t>
            </a:r>
            <a:r>
              <a:rPr lang="en-IN" sz="2800" b="1" dirty="0">
                <a:ln w="12700">
                  <a:solidFill>
                    <a:schemeClr val="accent3">
                      <a:lumMod val="50000"/>
                    </a:schemeClr>
                  </a:solidFill>
                  <a:prstDash val="solid"/>
                </a:ln>
                <a:solidFill>
                  <a:srgbClr val="FF0000"/>
                </a:solidFill>
                <a:effectLst>
                  <a:innerShdw blurRad="177800">
                    <a:schemeClr val="accent3">
                      <a:lumMod val="50000"/>
                    </a:schemeClr>
                  </a:innerShdw>
                </a:effectLst>
              </a:rPr>
              <a:t>A malicious script tag is injected into a targeted web page, and listens for key events</a:t>
            </a:r>
          </a:p>
          <a:p>
            <a:r>
              <a:rPr lang="en-IN" sz="2800" b="1" dirty="0">
                <a:ln w="12700">
                  <a:solidFill>
                    <a:schemeClr val="accent3">
                      <a:lumMod val="50000"/>
                    </a:schemeClr>
                  </a:solidFill>
                  <a:prstDash val="solid"/>
                </a:ln>
                <a:solidFill>
                  <a:srgbClr val="FF0000"/>
                </a:solidFill>
                <a:effectLst>
                  <a:innerShdw blurRad="177800">
                    <a:schemeClr val="accent3">
                      <a:lumMod val="50000"/>
                    </a:schemeClr>
                  </a:innerShdw>
                </a:effectLst>
                <a:highlight>
                  <a:srgbClr val="FFFF00"/>
                </a:highlight>
              </a:rPr>
              <a:t>Memory-injection-based: </a:t>
            </a:r>
            <a:r>
              <a:rPr lang="en-IN" sz="2800" b="1" dirty="0">
                <a:ln w="12700">
                  <a:solidFill>
                    <a:schemeClr val="accent3">
                      <a:lumMod val="50000"/>
                    </a:schemeClr>
                  </a:solidFill>
                  <a:prstDash val="solid"/>
                </a:ln>
                <a:solidFill>
                  <a:srgbClr val="FF0000"/>
                </a:solidFill>
                <a:effectLst>
                  <a:innerShdw blurRad="177800">
                    <a:schemeClr val="accent3">
                      <a:lumMod val="50000"/>
                    </a:schemeClr>
                  </a:innerShdw>
                </a:effectLst>
              </a:rPr>
              <a:t>Memory Injection (MitB)-based keyloggers perform their logging function by altering the memory tables associated with the browser and other system functions.</a:t>
            </a:r>
          </a:p>
          <a:p>
            <a:endParaRPr lang="en-IN" sz="2800" dirty="0"/>
          </a:p>
        </p:txBody>
      </p:sp>
      <p:sp>
        <p:nvSpPr>
          <p:cNvPr id="4" name="Slide Number Placeholder 3">
            <a:extLst>
              <a:ext uri="{FF2B5EF4-FFF2-40B4-BE49-F238E27FC236}">
                <a16:creationId xmlns:a16="http://schemas.microsoft.com/office/drawing/2014/main" id="{5B561A6E-94A0-45F0-8D7A-66E2C0725FDC}"/>
              </a:ext>
            </a:extLst>
          </p:cNvPr>
          <p:cNvSpPr>
            <a:spLocks noGrp="1"/>
          </p:cNvSpPr>
          <p:nvPr>
            <p:ph type="sldNum" sz="quarter" idx="12"/>
          </p:nvPr>
        </p:nvSpPr>
        <p:spPr/>
        <p:txBody>
          <a:bodyPr/>
          <a:lstStyle/>
          <a:p>
            <a:pPr defTabSz="342900"/>
            <a:fld id="{0E405565-2238-423B-94E5-F7F2C53F0CF2}" type="slidenum">
              <a:rPr lang="en-IN">
                <a:solidFill>
                  <a:prstClr val="black">
                    <a:lumMod val="65000"/>
                    <a:lumOff val="35000"/>
                  </a:prstClr>
                </a:solidFill>
                <a:latin typeface="Gill Sans MT" panose="020B0502020104020203"/>
              </a:rPr>
              <a:pPr defTabSz="342900"/>
              <a:t>5</a:t>
            </a:fld>
            <a:endParaRPr lang="en-IN">
              <a:solidFill>
                <a:prstClr val="black">
                  <a:lumMod val="65000"/>
                  <a:lumOff val="35000"/>
                </a:prstClr>
              </a:solidFill>
              <a:latin typeface="Gill Sans MT" panose="020B0502020104020203"/>
            </a:endParaRPr>
          </a:p>
        </p:txBody>
      </p:sp>
    </p:spTree>
    <p:extLst>
      <p:ext uri="{BB962C8B-B14F-4D97-AF65-F5344CB8AC3E}">
        <p14:creationId xmlns:p14="http://schemas.microsoft.com/office/powerpoint/2010/main" val="4274202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84431-0611-48B0-9A0D-1653B1A17347}"/>
              </a:ext>
            </a:extLst>
          </p:cNvPr>
          <p:cNvSpPr>
            <a:spLocks noGrp="1"/>
          </p:cNvSpPr>
          <p:nvPr>
            <p:ph type="title"/>
          </p:nvPr>
        </p:nvSpPr>
        <p:spPr/>
        <p:txBody>
          <a:bodyPr/>
          <a:lstStyle/>
          <a:p>
            <a:r>
              <a:rPr lang="en-IN" dirty="0"/>
              <a:t>Domain knowledge:</a:t>
            </a:r>
          </a:p>
        </p:txBody>
      </p:sp>
      <p:sp>
        <p:nvSpPr>
          <p:cNvPr id="3" name="Content Placeholder 2">
            <a:extLst>
              <a:ext uri="{FF2B5EF4-FFF2-40B4-BE49-F238E27FC236}">
                <a16:creationId xmlns:a16="http://schemas.microsoft.com/office/drawing/2014/main" id="{C7C3B6C4-00A4-463D-8905-02AEB0B1F124}"/>
              </a:ext>
            </a:extLst>
          </p:cNvPr>
          <p:cNvSpPr>
            <a:spLocks noGrp="1"/>
          </p:cNvSpPr>
          <p:nvPr>
            <p:ph idx="1"/>
          </p:nvPr>
        </p:nvSpPr>
        <p:spPr/>
        <p:txBody>
          <a:bodyPr>
            <a:normAutofit/>
          </a:bodyPr>
          <a:lstStyle/>
          <a:p>
            <a:r>
              <a:rPr lang="en-IN" sz="2800" dirty="0">
                <a:solidFill>
                  <a:srgbClr val="FF0000"/>
                </a:solidFill>
              </a:rPr>
              <a:t>Keyloggers – API Based - Cyber Security</a:t>
            </a:r>
          </a:p>
          <a:p>
            <a:r>
              <a:rPr lang="en-IN" sz="2800" dirty="0">
                <a:solidFill>
                  <a:srgbClr val="FF0000"/>
                </a:solidFill>
              </a:rPr>
              <a:t>Python 3.7</a:t>
            </a:r>
          </a:p>
          <a:p>
            <a:pPr marL="0" indent="0">
              <a:buNone/>
            </a:pPr>
            <a:endParaRPr lang="en-IN" sz="2800" dirty="0">
              <a:solidFill>
                <a:srgbClr val="FF0000"/>
              </a:solidFill>
            </a:endParaRPr>
          </a:p>
          <a:p>
            <a:pPr marL="0" indent="0">
              <a:buNone/>
            </a:pPr>
            <a:endParaRPr lang="en-IN" sz="2800" dirty="0">
              <a:solidFill>
                <a:srgbClr val="FF0000"/>
              </a:solidFill>
            </a:endParaRPr>
          </a:p>
          <a:p>
            <a:endParaRPr lang="en-IN" sz="2800" dirty="0">
              <a:solidFill>
                <a:srgbClr val="FF0000"/>
              </a:solidFill>
            </a:endParaRPr>
          </a:p>
          <a:p>
            <a:endParaRPr lang="en-IN" sz="2800" dirty="0">
              <a:solidFill>
                <a:srgbClr val="FF0000"/>
              </a:solidFill>
            </a:endParaRPr>
          </a:p>
          <a:p>
            <a:endParaRPr lang="en-IN" sz="2800" dirty="0">
              <a:solidFill>
                <a:srgbClr val="FF0000"/>
              </a:solidFill>
            </a:endParaRPr>
          </a:p>
          <a:p>
            <a:pPr marL="0" indent="0">
              <a:buNone/>
            </a:pPr>
            <a:endParaRPr lang="en-IN" sz="2800" dirty="0">
              <a:solidFill>
                <a:srgbClr val="FF0000"/>
              </a:solidFill>
            </a:endParaRPr>
          </a:p>
        </p:txBody>
      </p:sp>
      <p:sp>
        <p:nvSpPr>
          <p:cNvPr id="4" name="Slide Number Placeholder 3">
            <a:extLst>
              <a:ext uri="{FF2B5EF4-FFF2-40B4-BE49-F238E27FC236}">
                <a16:creationId xmlns:a16="http://schemas.microsoft.com/office/drawing/2014/main" id="{A528E902-CF53-4334-AC7B-EAEB8A9AEAD8}"/>
              </a:ext>
            </a:extLst>
          </p:cNvPr>
          <p:cNvSpPr>
            <a:spLocks noGrp="1"/>
          </p:cNvSpPr>
          <p:nvPr>
            <p:ph type="sldNum" sz="quarter" idx="12"/>
          </p:nvPr>
        </p:nvSpPr>
        <p:spPr/>
        <p:txBody>
          <a:bodyPr/>
          <a:lstStyle/>
          <a:p>
            <a:pPr defTabSz="342900"/>
            <a:fld id="{0E405565-2238-423B-94E5-F7F2C53F0CF2}" type="slidenum">
              <a:rPr lang="en-IN">
                <a:solidFill>
                  <a:prstClr val="black">
                    <a:lumMod val="65000"/>
                    <a:lumOff val="35000"/>
                  </a:prstClr>
                </a:solidFill>
                <a:latin typeface="Gill Sans MT" panose="020B0502020104020203"/>
              </a:rPr>
              <a:pPr defTabSz="342900"/>
              <a:t>6</a:t>
            </a:fld>
            <a:endParaRPr lang="en-IN">
              <a:solidFill>
                <a:prstClr val="black">
                  <a:lumMod val="65000"/>
                  <a:lumOff val="35000"/>
                </a:prstClr>
              </a:solidFill>
              <a:latin typeface="Gill Sans MT" panose="020B0502020104020203"/>
            </a:endParaRPr>
          </a:p>
        </p:txBody>
      </p:sp>
    </p:spTree>
    <p:extLst>
      <p:ext uri="{BB962C8B-B14F-4D97-AF65-F5344CB8AC3E}">
        <p14:creationId xmlns:p14="http://schemas.microsoft.com/office/powerpoint/2010/main" val="333237478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D3EE8-CFFE-4B7B-AD7C-F8BF8F395B42}"/>
              </a:ext>
            </a:extLst>
          </p:cNvPr>
          <p:cNvSpPr>
            <a:spLocks noGrp="1"/>
          </p:cNvSpPr>
          <p:nvPr>
            <p:ph type="title"/>
          </p:nvPr>
        </p:nvSpPr>
        <p:spPr/>
        <p:txBody>
          <a:bodyPr/>
          <a:lstStyle/>
          <a:p>
            <a:r>
              <a:rPr lang="en-IN" dirty="0"/>
              <a:t>PROBLEM DEFINITION:</a:t>
            </a:r>
          </a:p>
        </p:txBody>
      </p:sp>
      <p:sp>
        <p:nvSpPr>
          <p:cNvPr id="3" name="Content Placeholder 2">
            <a:extLst>
              <a:ext uri="{FF2B5EF4-FFF2-40B4-BE49-F238E27FC236}">
                <a16:creationId xmlns:a16="http://schemas.microsoft.com/office/drawing/2014/main" id="{062B5D4A-16AF-4AAB-BB5E-BE8189E35FD9}"/>
              </a:ext>
            </a:extLst>
          </p:cNvPr>
          <p:cNvSpPr>
            <a:spLocks noGrp="1"/>
          </p:cNvSpPr>
          <p:nvPr>
            <p:ph idx="1"/>
          </p:nvPr>
        </p:nvSpPr>
        <p:spPr>
          <a:xfrm>
            <a:off x="938758" y="1524000"/>
            <a:ext cx="7633742" cy="4951615"/>
          </a:xfrm>
        </p:spPr>
        <p:style>
          <a:lnRef idx="0">
            <a:schemeClr val="accent5"/>
          </a:lnRef>
          <a:fillRef idx="3">
            <a:schemeClr val="accent5"/>
          </a:fillRef>
          <a:effectRef idx="3">
            <a:schemeClr val="accent5"/>
          </a:effectRef>
          <a:fontRef idx="minor">
            <a:schemeClr val="lt1"/>
          </a:fontRef>
        </p:style>
        <p:txBody>
          <a:bodyPr>
            <a:normAutofit/>
          </a:bodyPr>
          <a:lstStyle/>
          <a:p>
            <a:r>
              <a:rPr lang="en-IN" sz="3200" dirty="0">
                <a:ln w="0"/>
                <a:solidFill>
                  <a:schemeClr val="tx1"/>
                </a:solidFill>
                <a:effectLst>
                  <a:outerShdw blurRad="38100" dist="19050" dir="2700000" algn="tl" rotWithShape="0">
                    <a:schemeClr val="dk1">
                      <a:alpha val="40000"/>
                    </a:schemeClr>
                  </a:outerShdw>
                </a:effectLst>
              </a:rPr>
              <a:t>Keyloggers are programs which can track anything typed using keyboard. These are usually used for surveillance purposes for security. But when these are used for malicious intents there is a need for solution for this.</a:t>
            </a:r>
          </a:p>
        </p:txBody>
      </p:sp>
      <p:sp>
        <p:nvSpPr>
          <p:cNvPr id="4" name="Slide Number Placeholder 3">
            <a:extLst>
              <a:ext uri="{FF2B5EF4-FFF2-40B4-BE49-F238E27FC236}">
                <a16:creationId xmlns:a16="http://schemas.microsoft.com/office/drawing/2014/main" id="{33ED85CE-540E-4755-8B9B-D8A19A06BBF6}"/>
              </a:ext>
            </a:extLst>
          </p:cNvPr>
          <p:cNvSpPr>
            <a:spLocks noGrp="1"/>
          </p:cNvSpPr>
          <p:nvPr>
            <p:ph type="sldNum" sz="quarter" idx="12"/>
          </p:nvPr>
        </p:nvSpPr>
        <p:spPr/>
        <p:txBody>
          <a:bodyPr/>
          <a:lstStyle/>
          <a:p>
            <a:pPr defTabSz="342900"/>
            <a:fld id="{0E405565-2238-423B-94E5-F7F2C53F0CF2}" type="slidenum">
              <a:rPr lang="en-IN">
                <a:solidFill>
                  <a:prstClr val="black">
                    <a:lumMod val="65000"/>
                    <a:lumOff val="35000"/>
                  </a:prstClr>
                </a:solidFill>
                <a:latin typeface="Gill Sans MT" panose="020B0502020104020203"/>
              </a:rPr>
              <a:pPr defTabSz="342900"/>
              <a:t>7</a:t>
            </a:fld>
            <a:endParaRPr lang="en-IN">
              <a:solidFill>
                <a:prstClr val="black">
                  <a:lumMod val="65000"/>
                  <a:lumOff val="35000"/>
                </a:prstClr>
              </a:solidFill>
              <a:latin typeface="Gill Sans MT" panose="020B0502020104020203"/>
            </a:endParaRPr>
          </a:p>
        </p:txBody>
      </p:sp>
    </p:spTree>
    <p:extLst>
      <p:ext uri="{BB962C8B-B14F-4D97-AF65-F5344CB8AC3E}">
        <p14:creationId xmlns:p14="http://schemas.microsoft.com/office/powerpoint/2010/main" val="264371889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EB99C-91E5-40C9-BF8E-9B921F4F4A13}"/>
              </a:ext>
            </a:extLst>
          </p:cNvPr>
          <p:cNvSpPr>
            <a:spLocks noGrp="1"/>
          </p:cNvSpPr>
          <p:nvPr>
            <p:ph type="title"/>
          </p:nvPr>
        </p:nvSpPr>
        <p:spPr/>
        <p:txBody>
          <a:bodyPr/>
          <a:lstStyle/>
          <a:p>
            <a:r>
              <a:rPr lang="en-IN" dirty="0"/>
              <a:t>How Keyloggers Spread?</a:t>
            </a:r>
          </a:p>
        </p:txBody>
      </p:sp>
      <p:sp>
        <p:nvSpPr>
          <p:cNvPr id="3" name="Content Placeholder 2">
            <a:extLst>
              <a:ext uri="{FF2B5EF4-FFF2-40B4-BE49-F238E27FC236}">
                <a16:creationId xmlns:a16="http://schemas.microsoft.com/office/drawing/2014/main" id="{53C9E534-F11F-42CF-B8B5-6006D7542E01}"/>
              </a:ext>
            </a:extLst>
          </p:cNvPr>
          <p:cNvSpPr>
            <a:spLocks noGrp="1"/>
          </p:cNvSpPr>
          <p:nvPr>
            <p:ph idx="1"/>
          </p:nvPr>
        </p:nvSpPr>
        <p:spPr>
          <a:xfrm>
            <a:off x="959078" y="1219200"/>
            <a:ext cx="7633742" cy="5256415"/>
          </a:xfrm>
        </p:spPr>
        <p:style>
          <a:lnRef idx="0">
            <a:schemeClr val="accent3"/>
          </a:lnRef>
          <a:fillRef idx="3">
            <a:schemeClr val="accent3"/>
          </a:fillRef>
          <a:effectRef idx="3">
            <a:schemeClr val="accent3"/>
          </a:effectRef>
          <a:fontRef idx="minor">
            <a:schemeClr val="lt1"/>
          </a:fontRef>
        </p:style>
        <p:txBody>
          <a:bodyPr>
            <a:normAutofit fontScale="92500"/>
          </a:bodyPr>
          <a:lstStyle/>
          <a:p>
            <a:r>
              <a:rPr lang="en-IN" sz="2400" dirty="0">
                <a:ln w="0"/>
                <a:solidFill>
                  <a:schemeClr val="tx1"/>
                </a:solidFill>
                <a:effectLst>
                  <a:outerShdw blurRad="38100" dist="19050" dir="2700000" algn="tl" rotWithShape="0">
                    <a:schemeClr val="dk1">
                      <a:alpha val="40000"/>
                    </a:schemeClr>
                  </a:outerShdw>
                </a:effectLst>
              </a:rPr>
              <a:t>Keyloggers can be installed when a user clicks on a link or opens an attachment/file from a phishing mail</a:t>
            </a:r>
          </a:p>
          <a:p>
            <a:r>
              <a:rPr lang="en-IN" sz="2400" dirty="0">
                <a:ln w="0"/>
                <a:solidFill>
                  <a:schemeClr val="tx1"/>
                </a:solidFill>
                <a:effectLst>
                  <a:outerShdw blurRad="38100" dist="19050" dir="2700000" algn="tl" rotWithShape="0">
                    <a:schemeClr val="dk1">
                      <a:alpha val="40000"/>
                    </a:schemeClr>
                  </a:outerShdw>
                </a:effectLst>
              </a:rPr>
              <a:t>Keyloggers can be installed through webpage script. This is done by exploiting a vulnerable browser and the keylogger is launched when the user visits the malicious website.</a:t>
            </a:r>
          </a:p>
          <a:p>
            <a:r>
              <a:rPr lang="en-IN" sz="2400" dirty="0">
                <a:ln w="0"/>
                <a:solidFill>
                  <a:schemeClr val="tx1"/>
                </a:solidFill>
                <a:effectLst>
                  <a:outerShdw blurRad="38100" dist="19050" dir="2700000" algn="tl" rotWithShape="0">
                    <a:schemeClr val="dk1">
                      <a:alpha val="40000"/>
                    </a:schemeClr>
                  </a:outerShdw>
                </a:effectLst>
              </a:rPr>
              <a:t>a keylogger can be installed when a user opens a file attached to an email</a:t>
            </a:r>
          </a:p>
          <a:p>
            <a:r>
              <a:rPr lang="en-IN" sz="2400" dirty="0">
                <a:ln w="0"/>
                <a:solidFill>
                  <a:schemeClr val="tx1"/>
                </a:solidFill>
                <a:effectLst>
                  <a:outerShdw blurRad="38100" dist="19050" dir="2700000" algn="tl" rotWithShape="0">
                    <a:schemeClr val="dk1">
                      <a:alpha val="40000"/>
                    </a:schemeClr>
                  </a:outerShdw>
                </a:effectLst>
              </a:rPr>
              <a:t>a keylogger can be installed via a web page script which exploits a browser vulnerability. The program will automatically be launched when a user visits an infected site</a:t>
            </a:r>
          </a:p>
          <a:p>
            <a:r>
              <a:rPr lang="en-IN" sz="2400" dirty="0">
                <a:ln w="0"/>
                <a:solidFill>
                  <a:schemeClr val="tx1"/>
                </a:solidFill>
                <a:effectLst>
                  <a:outerShdw blurRad="38100" dist="19050" dir="2700000" algn="tl" rotWithShape="0">
                    <a:schemeClr val="dk1">
                      <a:alpha val="40000"/>
                    </a:schemeClr>
                  </a:outerShdw>
                </a:effectLst>
              </a:rPr>
              <a:t>a keylogger can exploit an infected system and is sometimes capable to download and install other malware to the system.</a:t>
            </a:r>
          </a:p>
          <a:p>
            <a:endParaRPr lang="en-IN" sz="2400" dirty="0">
              <a:ln w="0"/>
              <a:solidFill>
                <a:schemeClr val="tx1"/>
              </a:solidFill>
              <a:effectLst>
                <a:outerShdw blurRad="38100" dist="19050" dir="2700000" algn="tl" rotWithShape="0">
                  <a:schemeClr val="dk1">
                    <a:alpha val="40000"/>
                  </a:schemeClr>
                </a:outerShdw>
              </a:effectLst>
            </a:endParaRPr>
          </a:p>
        </p:txBody>
      </p:sp>
      <p:sp>
        <p:nvSpPr>
          <p:cNvPr id="4" name="Slide Number Placeholder 3">
            <a:extLst>
              <a:ext uri="{FF2B5EF4-FFF2-40B4-BE49-F238E27FC236}">
                <a16:creationId xmlns:a16="http://schemas.microsoft.com/office/drawing/2014/main" id="{704A7AD4-D00E-49FB-9945-C767C1515AB9}"/>
              </a:ext>
            </a:extLst>
          </p:cNvPr>
          <p:cNvSpPr>
            <a:spLocks noGrp="1"/>
          </p:cNvSpPr>
          <p:nvPr>
            <p:ph type="sldNum" sz="quarter" idx="12"/>
          </p:nvPr>
        </p:nvSpPr>
        <p:spPr/>
        <p:txBody>
          <a:bodyPr/>
          <a:lstStyle/>
          <a:p>
            <a:pPr defTabSz="342900"/>
            <a:fld id="{0E405565-2238-423B-94E5-F7F2C53F0CF2}" type="slidenum">
              <a:rPr lang="en-IN">
                <a:solidFill>
                  <a:prstClr val="black">
                    <a:lumMod val="65000"/>
                    <a:lumOff val="35000"/>
                  </a:prstClr>
                </a:solidFill>
                <a:latin typeface="Gill Sans MT" panose="020B0502020104020203"/>
              </a:rPr>
              <a:pPr defTabSz="342900"/>
              <a:t>8</a:t>
            </a:fld>
            <a:endParaRPr lang="en-IN">
              <a:solidFill>
                <a:prstClr val="black">
                  <a:lumMod val="65000"/>
                  <a:lumOff val="35000"/>
                </a:prstClr>
              </a:solidFill>
              <a:latin typeface="Gill Sans MT" panose="020B0502020104020203"/>
            </a:endParaRPr>
          </a:p>
        </p:txBody>
      </p:sp>
    </p:spTree>
    <p:extLst>
      <p:ext uri="{BB962C8B-B14F-4D97-AF65-F5344CB8AC3E}">
        <p14:creationId xmlns:p14="http://schemas.microsoft.com/office/powerpoint/2010/main" val="275681828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6727C-1B9D-4262-93FC-5863AF04AEB7}"/>
              </a:ext>
            </a:extLst>
          </p:cNvPr>
          <p:cNvSpPr>
            <a:spLocks noGrp="1"/>
          </p:cNvSpPr>
          <p:nvPr>
            <p:ph type="title"/>
          </p:nvPr>
        </p:nvSpPr>
        <p:spPr/>
        <p:txBody>
          <a:bodyPr/>
          <a:lstStyle/>
          <a:p>
            <a:r>
              <a:rPr lang="en-IN" dirty="0"/>
              <a:t>Tools Used:</a:t>
            </a:r>
          </a:p>
        </p:txBody>
      </p:sp>
      <p:sp>
        <p:nvSpPr>
          <p:cNvPr id="4" name="Slide Number Placeholder 3">
            <a:extLst>
              <a:ext uri="{FF2B5EF4-FFF2-40B4-BE49-F238E27FC236}">
                <a16:creationId xmlns:a16="http://schemas.microsoft.com/office/drawing/2014/main" id="{674B73A3-E704-4503-A0F0-1DC899A53D85}"/>
              </a:ext>
            </a:extLst>
          </p:cNvPr>
          <p:cNvSpPr>
            <a:spLocks noGrp="1"/>
          </p:cNvSpPr>
          <p:nvPr>
            <p:ph type="sldNum" sz="quarter" idx="12"/>
          </p:nvPr>
        </p:nvSpPr>
        <p:spPr/>
        <p:txBody>
          <a:bodyPr/>
          <a:lstStyle/>
          <a:p>
            <a:pPr defTabSz="342900"/>
            <a:fld id="{0E405565-2238-423B-94E5-F7F2C53F0CF2}" type="slidenum">
              <a:rPr lang="en-IN">
                <a:solidFill>
                  <a:prstClr val="black">
                    <a:lumMod val="65000"/>
                    <a:lumOff val="35000"/>
                  </a:prstClr>
                </a:solidFill>
                <a:latin typeface="Gill Sans MT" panose="020B0502020104020203"/>
              </a:rPr>
              <a:pPr defTabSz="342900"/>
              <a:t>9</a:t>
            </a:fld>
            <a:endParaRPr lang="en-IN">
              <a:solidFill>
                <a:prstClr val="black">
                  <a:lumMod val="65000"/>
                  <a:lumOff val="35000"/>
                </a:prstClr>
              </a:solidFill>
              <a:latin typeface="Gill Sans MT" panose="020B0502020104020203"/>
            </a:endParaRPr>
          </a:p>
        </p:txBody>
      </p:sp>
      <p:sp>
        <p:nvSpPr>
          <p:cNvPr id="5" name="Content Placeholder 2">
            <a:extLst>
              <a:ext uri="{FF2B5EF4-FFF2-40B4-BE49-F238E27FC236}">
                <a16:creationId xmlns:a16="http://schemas.microsoft.com/office/drawing/2014/main" id="{43AD40A7-98DE-46C4-BCD2-41C865815FBE}"/>
              </a:ext>
            </a:extLst>
          </p:cNvPr>
          <p:cNvSpPr>
            <a:spLocks noGrp="1"/>
          </p:cNvSpPr>
          <p:nvPr>
            <p:ph idx="1"/>
          </p:nvPr>
        </p:nvSpPr>
        <p:spPr>
          <a:xfrm>
            <a:off x="938758" y="2107407"/>
            <a:ext cx="7633742" cy="3295269"/>
          </a:xfrm>
        </p:spPr>
        <p:txBody>
          <a:bodyPr>
            <a:normAutofit/>
          </a:bodyPr>
          <a:lstStyle/>
          <a:p>
            <a:r>
              <a:rPr lang="en-IN" sz="2800" dirty="0">
                <a:solidFill>
                  <a:srgbClr val="FF0000"/>
                </a:solidFill>
              </a:rPr>
              <a:t>Python 3.7</a:t>
            </a:r>
          </a:p>
          <a:p>
            <a:r>
              <a:rPr lang="en-IN" sz="2800" dirty="0" err="1">
                <a:solidFill>
                  <a:srgbClr val="FF0000"/>
                </a:solidFill>
              </a:rPr>
              <a:t>Pyxhook</a:t>
            </a:r>
            <a:r>
              <a:rPr lang="en-IN" sz="2800" dirty="0">
                <a:solidFill>
                  <a:srgbClr val="FF0000"/>
                </a:solidFill>
              </a:rPr>
              <a:t> Library</a:t>
            </a:r>
          </a:p>
          <a:p>
            <a:r>
              <a:rPr lang="en-IN" sz="2800" dirty="0">
                <a:solidFill>
                  <a:srgbClr val="FF0000"/>
                </a:solidFill>
              </a:rPr>
              <a:t>Oracle VM - Linux</a:t>
            </a:r>
          </a:p>
        </p:txBody>
      </p:sp>
    </p:spTree>
    <p:extLst>
      <p:ext uri="{BB962C8B-B14F-4D97-AF65-F5344CB8AC3E}">
        <p14:creationId xmlns:p14="http://schemas.microsoft.com/office/powerpoint/2010/main" val="7817195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99C93B"/>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102</TotalTime>
  <Words>1118</Words>
  <Application>Microsoft Office PowerPoint</Application>
  <PresentationFormat>On-screen Show (4:3)</PresentationFormat>
  <Paragraphs>129</Paragraphs>
  <Slides>24</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24</vt:i4>
      </vt:variant>
    </vt:vector>
  </HeadingPairs>
  <TitlesOfParts>
    <vt:vector size="34" baseType="lpstr">
      <vt:lpstr>Arial</vt:lpstr>
      <vt:lpstr>Calibri</vt:lpstr>
      <vt:lpstr>Georgia</vt:lpstr>
      <vt:lpstr>Gill Sans MT</vt:lpstr>
      <vt:lpstr>Impact</vt:lpstr>
      <vt:lpstr>Symbol</vt:lpstr>
      <vt:lpstr>Times New Roman</vt:lpstr>
      <vt:lpstr>Trebuchet MS</vt:lpstr>
      <vt:lpstr>Office Theme</vt:lpstr>
      <vt:lpstr>Badge</vt:lpstr>
      <vt:lpstr>Keyloggers - real time working project, types, few precautions</vt:lpstr>
      <vt:lpstr>Introduction:</vt:lpstr>
      <vt:lpstr>Introduction cont.:</vt:lpstr>
      <vt:lpstr>Types of Keyloggers:</vt:lpstr>
      <vt:lpstr>Types of Keyloggers Cont:</vt:lpstr>
      <vt:lpstr>Domain knowledge:</vt:lpstr>
      <vt:lpstr>PROBLEM DEFINITION:</vt:lpstr>
      <vt:lpstr>How Keyloggers Spread?</vt:lpstr>
      <vt:lpstr>Tools Used:</vt:lpstr>
      <vt:lpstr>ways to protect yourself from keyloggers</vt:lpstr>
      <vt:lpstr>KEY LOGGER</vt:lpstr>
      <vt:lpstr> Key loggers, as a surveillance tool, are often used by  employers to ensure employees use work computers  for business purposes only</vt:lpstr>
      <vt:lpstr>PowerPoint Presentation</vt:lpstr>
      <vt:lpstr>PowerPoint Presentation</vt:lpstr>
      <vt:lpstr>PowerPoint Presentation</vt:lpstr>
      <vt:lpstr>PowerPoint Presentation</vt:lpstr>
      <vt:lpstr>HARDWARE KEYLOGGERS</vt:lpstr>
      <vt:lpstr>SOME HARDWARE KEYLOGGERS</vt:lpstr>
      <vt:lpstr>PowerPoint Presentation</vt:lpstr>
      <vt:lpstr>SOFTWARE KEYLOGGERS</vt:lpstr>
      <vt:lpstr>PowerPoint Presentation</vt:lpstr>
      <vt:lpstr>PowerPoint Presentation</vt:lpstr>
      <vt:lpstr>EXAMPLE OF WINDOWS  KEYLOGGERS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Keyloggers - real time working project, types, few precautions</dc:title>
  <cp:lastModifiedBy>sanathan narayanan</cp:lastModifiedBy>
  <cp:revision>10</cp:revision>
  <dcterms:created xsi:type="dcterms:W3CDTF">2019-09-19T14:36:19Z</dcterms:created>
  <dcterms:modified xsi:type="dcterms:W3CDTF">2019-11-01T18:34:45Z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2015-10-10T00:00:00Z</vt:filetime>
  </property>
  <property fmtid="{D5CDD505-2E9C-101B-9397-08002B2CF9AE}" pid="3" name="Creator">
    <vt:lpwstr>pdftk 1.44 - www.pdftk.com</vt:lpwstr>
  </property>
  <property fmtid="{D5CDD505-2E9C-101B-9397-08002B2CF9AE}" pid="4" name="LastSaved">
    <vt:filetime>2019-09-19T00:00:00Z</vt:filetime>
  </property>
</Properties>
</file>