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handoutMasterIdLst>
    <p:handoutMasterId r:id="rId44"/>
  </p:handoutMasterIdLst>
  <p:sldIdLst>
    <p:sldId id="275" r:id="rId2"/>
    <p:sldId id="256" r:id="rId3"/>
    <p:sldId id="257" r:id="rId4"/>
    <p:sldId id="277" r:id="rId5"/>
    <p:sldId id="278" r:id="rId6"/>
    <p:sldId id="270" r:id="rId7"/>
    <p:sldId id="271" r:id="rId8"/>
    <p:sldId id="272" r:id="rId9"/>
    <p:sldId id="274" r:id="rId10"/>
    <p:sldId id="273" r:id="rId11"/>
    <p:sldId id="276" r:id="rId12"/>
    <p:sldId id="279" r:id="rId13"/>
    <p:sldId id="281" r:id="rId14"/>
    <p:sldId id="284" r:id="rId15"/>
    <p:sldId id="282" r:id="rId16"/>
    <p:sldId id="285" r:id="rId17"/>
    <p:sldId id="283" r:id="rId18"/>
    <p:sldId id="286" r:id="rId19"/>
    <p:sldId id="287" r:id="rId20"/>
    <p:sldId id="288" r:id="rId21"/>
    <p:sldId id="289" r:id="rId22"/>
    <p:sldId id="291" r:id="rId23"/>
    <p:sldId id="290" r:id="rId24"/>
    <p:sldId id="293" r:id="rId25"/>
    <p:sldId id="292" r:id="rId26"/>
    <p:sldId id="30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258" r:id="rId37"/>
    <p:sldId id="260" r:id="rId38"/>
    <p:sldId id="261" r:id="rId39"/>
    <p:sldId id="262" r:id="rId40"/>
    <p:sldId id="263" r:id="rId41"/>
    <p:sldId id="266" r:id="rId4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99" autoAdjust="0"/>
  </p:normalViewPr>
  <p:slideViewPr>
    <p:cSldViewPr>
      <p:cViewPr varScale="1">
        <p:scale>
          <a:sx n="89" d="100"/>
          <a:sy n="89" d="100"/>
        </p:scale>
        <p:origin x="466" y="77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2/21/2018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2/21/2018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2/21/2018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2/21/2018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2/21/2018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2/21/2018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2/21/2018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2/21/2018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2/21/2018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2/21/2018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2/21/2018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2/21/2018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2/21/2018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Made this happen with                       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012" y="1168602"/>
            <a:ext cx="2286000" cy="2478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011" y="1143000"/>
            <a:ext cx="4859560" cy="2743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612" y="4648200"/>
            <a:ext cx="1193068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63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So, With</a:t>
            </a:r>
            <a:r>
              <a:rPr lang="en-US" dirty="0" smtClean="0"/>
              <a:t> Lifecycle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can code where it should be…</a:t>
            </a:r>
          </a:p>
          <a:p>
            <a:r>
              <a:rPr lang="en-US" dirty="0" smtClean="0"/>
              <a:t>State management can be handle internally.</a:t>
            </a:r>
            <a:endParaRPr lang="en-US" dirty="0"/>
          </a:p>
          <a:p>
            <a:r>
              <a:rPr lang="en-US" dirty="0" smtClean="0"/>
              <a:t>No hook to Activity or Fragment lifecycle methods.</a:t>
            </a:r>
          </a:p>
          <a:p>
            <a:r>
              <a:rPr lang="en-US" dirty="0" smtClean="0"/>
              <a:t>Makes Activity and Fragments lean as possible...</a:t>
            </a:r>
          </a:p>
        </p:txBody>
      </p:sp>
    </p:spTree>
    <p:extLst>
      <p:ext uri="{BB962C8B-B14F-4D97-AF65-F5344CB8AC3E}">
        <p14:creationId xmlns:p14="http://schemas.microsoft.com/office/powerpoint/2010/main" val="93625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Living with LiveData&lt;&gt;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is an Observable lifecycle-aware data holder.</a:t>
            </a:r>
            <a:endParaRPr lang="en-US" dirty="0"/>
          </a:p>
          <a:p>
            <a:r>
              <a:rPr lang="en-US" dirty="0"/>
              <a:t>U</a:t>
            </a:r>
            <a:r>
              <a:rPr lang="en-US" dirty="0" smtClean="0"/>
              <a:t>pdates </a:t>
            </a:r>
            <a:r>
              <a:rPr lang="en-US" dirty="0" smtClean="0"/>
              <a:t>only when attached to active observer(s).</a:t>
            </a:r>
          </a:p>
          <a:p>
            <a:r>
              <a:rPr lang="en-US" dirty="0" smtClean="0"/>
              <a:t>Get up-to-date with configuration changes.</a:t>
            </a:r>
          </a:p>
          <a:p>
            <a:r>
              <a:rPr lang="en-US" dirty="0" smtClean="0"/>
              <a:t>Is removed when Lifecycle Owner destroyed. </a:t>
            </a:r>
          </a:p>
          <a:p>
            <a:r>
              <a:rPr lang="en-US" dirty="0" smtClean="0"/>
              <a:t>But, not retained same state on configuration change </a:t>
            </a:r>
            <a:r>
              <a:rPr lang="en-US" dirty="0" smtClean="0">
                <a:sym typeface="Wingdings" panose="05000000000000000000" pitchFamily="2" charset="2"/>
              </a:rPr>
              <a:t>.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92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LiveData&lt;&gt; vs </a:t>
            </a:r>
            <a:r>
              <a:rPr lang="en-US" dirty="0" err="1" smtClean="0"/>
              <a:t>MutableLiveData</a:t>
            </a:r>
            <a:r>
              <a:rPr lang="en-US" dirty="0" smtClean="0"/>
              <a:t>&lt;&gt;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LiveData not changing it’s state after creating it.(Immutable) 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MutableLiveData</a:t>
            </a:r>
            <a:r>
              <a:rPr lang="en-US" dirty="0" smtClean="0"/>
              <a:t>&lt;&gt; to </a:t>
            </a:r>
            <a:r>
              <a:rPr lang="en-US" dirty="0" err="1" smtClean="0"/>
              <a:t>updatevalue</a:t>
            </a:r>
            <a:endParaRPr lang="en-US" dirty="0" smtClean="0"/>
          </a:p>
          <a:p>
            <a:pPr lvl="1"/>
            <a:r>
              <a:rPr lang="en-US" dirty="0" err="1" smtClean="0"/>
              <a:t>postValue</a:t>
            </a:r>
            <a:r>
              <a:rPr lang="en-US" dirty="0" smtClean="0"/>
              <a:t>(T value) from background.</a:t>
            </a:r>
          </a:p>
          <a:p>
            <a:pPr lvl="1"/>
            <a:r>
              <a:rPr lang="en-US" dirty="0" err="1" smtClean="0"/>
              <a:t>setValue</a:t>
            </a:r>
            <a:r>
              <a:rPr lang="en-US" dirty="0" smtClean="0"/>
              <a:t>(T value) from </a:t>
            </a:r>
            <a:r>
              <a:rPr lang="en-US" dirty="0" err="1" smtClean="0"/>
              <a:t>MainThread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MutableLiveData</a:t>
            </a:r>
            <a:r>
              <a:rPr lang="en-US" dirty="0" smtClean="0"/>
              <a:t>&lt;&gt; extends LiveData&lt;&gt;.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5477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LiveData&lt;&gt; vs </a:t>
            </a:r>
            <a:r>
              <a:rPr lang="en-US" dirty="0" err="1" smtClean="0"/>
              <a:t>MutableLiveData</a:t>
            </a:r>
            <a:r>
              <a:rPr lang="en-US" dirty="0" smtClean="0"/>
              <a:t>&lt;&gt;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392" y="1600200"/>
            <a:ext cx="7904820" cy="5029200"/>
          </a:xfrm>
        </p:spPr>
      </p:pic>
    </p:spTree>
    <p:extLst>
      <p:ext uri="{BB962C8B-B14F-4D97-AF65-F5344CB8AC3E}">
        <p14:creationId xmlns:p14="http://schemas.microsoft.com/office/powerpoint/2010/main" val="258739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Demo…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Ok…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77790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need my own LiveData&lt;&gt;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13" y="1600200"/>
            <a:ext cx="7696199" cy="5029200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12" y="2286000"/>
            <a:ext cx="7163421" cy="134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6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I see that…?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Yep…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60989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 LiveData&lt;&gt;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make changes to LiveData before dispatch to observe.</a:t>
            </a:r>
          </a:p>
          <a:p>
            <a:r>
              <a:rPr lang="en-US" dirty="0" smtClean="0"/>
              <a:t>Get new LiveData based on another.</a:t>
            </a:r>
          </a:p>
          <a:p>
            <a:endParaRPr lang="en-US" dirty="0"/>
          </a:p>
          <a:p>
            <a:r>
              <a:rPr lang="en-US" dirty="0" smtClean="0"/>
              <a:t>Transformations</a:t>
            </a:r>
            <a:r>
              <a:rPr lang="en-US" dirty="0"/>
              <a:t> </a:t>
            </a:r>
            <a:r>
              <a:rPr lang="en-US" dirty="0" smtClean="0"/>
              <a:t>.map(LiveData&lt;X</a:t>
            </a:r>
            <a:r>
              <a:rPr lang="en-US" dirty="0"/>
              <a:t>&gt; source, Function&lt;X, Y&gt; </a:t>
            </a:r>
            <a:r>
              <a:rPr lang="en-US" dirty="0" err="1"/>
              <a:t>func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LiveData&lt;Integer&gt; length = </a:t>
            </a:r>
            <a:r>
              <a:rPr lang="en-US" dirty="0" err="1"/>
              <a:t>Transformations.map</a:t>
            </a:r>
            <a:r>
              <a:rPr lang="en-US" dirty="0"/>
              <a:t>(input, input -&gt; input != null ? </a:t>
            </a:r>
            <a:r>
              <a:rPr lang="en-US" dirty="0" err="1"/>
              <a:t>input.length</a:t>
            </a:r>
            <a:r>
              <a:rPr lang="en-US" dirty="0"/>
              <a:t>() : 0</a:t>
            </a:r>
            <a:r>
              <a:rPr lang="en-US" dirty="0" smtClean="0"/>
              <a:t>);</a:t>
            </a:r>
          </a:p>
          <a:p>
            <a:r>
              <a:rPr lang="en-US" dirty="0"/>
              <a:t>Transformations. </a:t>
            </a:r>
            <a:r>
              <a:rPr lang="en-US" dirty="0" err="1"/>
              <a:t>switchMap</a:t>
            </a:r>
            <a:r>
              <a:rPr lang="en-US" dirty="0"/>
              <a:t>(LiveData&lt;X&gt; trigger, Function&lt;X, LiveData&lt;Y&gt;&gt; </a:t>
            </a:r>
            <a:r>
              <a:rPr lang="en-US" dirty="0" err="1"/>
              <a:t>func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LiveData&lt;String&gt; capital = </a:t>
            </a:r>
            <a:r>
              <a:rPr lang="en-US" dirty="0" err="1"/>
              <a:t>Transformations.switchMap</a:t>
            </a:r>
            <a:r>
              <a:rPr lang="en-US" dirty="0"/>
              <a:t>(input, </a:t>
            </a:r>
            <a:r>
              <a:rPr lang="en-US" dirty="0" smtClean="0"/>
              <a:t>this</a:t>
            </a:r>
            <a:r>
              <a:rPr lang="en-US" dirty="0"/>
              <a:t>::</a:t>
            </a:r>
            <a:r>
              <a:rPr lang="en-US" dirty="0" err="1"/>
              <a:t>getCapitalized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509006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Shall we transform something …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May be later…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882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Wait, Is </a:t>
            </a:r>
            <a:r>
              <a:rPr lang="en-US" dirty="0" err="1" smtClean="0"/>
              <a:t>RxJava</a:t>
            </a:r>
            <a:r>
              <a:rPr lang="en-US" dirty="0" smtClean="0"/>
              <a:t> and LiveData same ?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No.</a:t>
            </a:r>
          </a:p>
          <a:p>
            <a:pPr lvl="1"/>
            <a:r>
              <a:rPr lang="en-US" dirty="0" smtClean="0"/>
              <a:t>LiveData is Holder holds last value…</a:t>
            </a:r>
          </a:p>
          <a:p>
            <a:pPr lvl="1"/>
            <a:r>
              <a:rPr lang="en-US" dirty="0" smtClean="0"/>
              <a:t>If Rx is Universe, LiveData is Earth attached to Lifecycle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Not our lifecycle, I mean Android 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/>
              <a:t>Google says,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se LiveData </a:t>
            </a:r>
            <a:r>
              <a:rPr lang="en-US" dirty="0"/>
              <a:t>in View </a:t>
            </a:r>
            <a:r>
              <a:rPr lang="en-US" dirty="0" smtClean="0"/>
              <a:t>---&gt; </a:t>
            </a:r>
            <a:r>
              <a:rPr lang="en-US" dirty="0"/>
              <a:t>ViewModel </a:t>
            </a:r>
            <a:r>
              <a:rPr lang="en-US" dirty="0" smtClean="0"/>
              <a:t>communication.</a:t>
            </a:r>
          </a:p>
          <a:p>
            <a:pPr lvl="1"/>
            <a:r>
              <a:rPr lang="en-US" dirty="0" smtClean="0"/>
              <a:t>Use Rx in ViewModel </a:t>
            </a:r>
            <a:r>
              <a:rPr lang="en-US" dirty="0"/>
              <a:t>---&gt; </a:t>
            </a:r>
            <a:r>
              <a:rPr lang="en-US" dirty="0" smtClean="0"/>
              <a:t>Model communication (Repository </a:t>
            </a:r>
            <a:r>
              <a:rPr lang="en-US" dirty="0"/>
              <a:t>Pattern</a:t>
            </a:r>
            <a:r>
              <a:rPr lang="en-US" dirty="0" smtClean="0"/>
              <a:t>).</a:t>
            </a:r>
          </a:p>
          <a:p>
            <a:pPr lvl="1"/>
            <a:endParaRPr lang="en-US" dirty="0"/>
          </a:p>
          <a:p>
            <a:r>
              <a:rPr lang="en-US" dirty="0" smtClean="0"/>
              <a:t>Use </a:t>
            </a:r>
            <a:r>
              <a:rPr lang="en-US" i="1" dirty="0" smtClean="0"/>
              <a:t>android.arch.persistence.room:rxjava2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62306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Architecture Components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Sanath Nandasiri</a:t>
            </a:r>
          </a:p>
          <a:p>
            <a:pPr algn="ctr"/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Did you check Configuration change…</a:t>
            </a:r>
            <a:endParaRPr lang="en-US" dirty="0"/>
          </a:p>
        </p:txBody>
      </p:sp>
      <p:sp>
        <p:nvSpPr>
          <p:cNvPr id="4" name="Title 12"/>
          <p:cNvSpPr txBox="1">
            <a:spLocks/>
          </p:cNvSpPr>
          <p:nvPr/>
        </p:nvSpPr>
        <p:spPr>
          <a:xfrm>
            <a:off x="1522414" y="2895600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$#!+ happens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9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ViewModel sav</a:t>
            </a:r>
            <a:r>
              <a:rPr lang="en-US" dirty="0" smtClean="0"/>
              <a:t>e me…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tore </a:t>
            </a:r>
            <a:r>
              <a:rPr lang="en-US" dirty="0"/>
              <a:t>and manage UI-related data in a lifecycle conscious </a:t>
            </a:r>
            <a:r>
              <a:rPr lang="en-US" dirty="0" smtClean="0"/>
              <a:t>way.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473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ViewModel vs Lifecycle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412" y="1676401"/>
            <a:ext cx="6388170" cy="5029200"/>
          </a:xfrm>
        </p:spPr>
      </p:pic>
    </p:spTree>
    <p:extLst>
      <p:ext uri="{BB962C8B-B14F-4D97-AF65-F5344CB8AC3E}">
        <p14:creationId xmlns:p14="http://schemas.microsoft.com/office/powerpoint/2010/main" val="1061303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ViewModel implementation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812" y="1676400"/>
            <a:ext cx="5677392" cy="784928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812" y="2842328"/>
            <a:ext cx="7163421" cy="134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729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Demo…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Yes, more to show…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6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Well, with the ViewModel…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will hold data for UI (Activity or Fragment)</a:t>
            </a:r>
          </a:p>
          <a:p>
            <a:r>
              <a:rPr lang="en-US" dirty="0" smtClean="0"/>
              <a:t>Survive on Configuration change.</a:t>
            </a:r>
          </a:p>
          <a:p>
            <a:r>
              <a:rPr lang="en-US" dirty="0" smtClean="0"/>
              <a:t>Clear itself when UI get destroyed completely.</a:t>
            </a:r>
          </a:p>
          <a:p>
            <a:r>
              <a:rPr lang="en-US" dirty="0" smtClean="0"/>
              <a:t>Can share view model within Fragments</a:t>
            </a:r>
          </a:p>
          <a:p>
            <a:r>
              <a:rPr lang="en-US" dirty="0" smtClean="0"/>
              <a:t>Don’t refer View or Activity context inside ViewModel.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AndroidViewModel</a:t>
            </a:r>
            <a:r>
              <a:rPr lang="en-US" dirty="0" smtClean="0"/>
              <a:t> when context needed.</a:t>
            </a:r>
          </a:p>
          <a:p>
            <a:pPr lvl="1"/>
            <a:r>
              <a:rPr lang="en-US" dirty="0" smtClean="0"/>
              <a:t>For System services.</a:t>
            </a:r>
          </a:p>
          <a:p>
            <a:pPr lvl="1"/>
            <a:r>
              <a:rPr lang="en-US" dirty="0" err="1" smtClean="0"/>
              <a:t>AndroidViewModel</a:t>
            </a:r>
            <a:r>
              <a:rPr lang="en-US" dirty="0" smtClean="0"/>
              <a:t> provides Application context.</a:t>
            </a:r>
          </a:p>
        </p:txBody>
      </p:sp>
    </p:spTree>
    <p:extLst>
      <p:ext uri="{BB962C8B-B14F-4D97-AF65-F5344CB8AC3E}">
        <p14:creationId xmlns:p14="http://schemas.microsoft.com/office/powerpoint/2010/main" val="41885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Now, We need M part of MVVM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Of course we need database layer for Model</a:t>
            </a:r>
          </a:p>
          <a:p>
            <a:r>
              <a:rPr lang="en-US" dirty="0" smtClean="0"/>
              <a:t>If it support offline.</a:t>
            </a:r>
          </a:p>
        </p:txBody>
      </p:sp>
    </p:spTree>
    <p:extLst>
      <p:ext uri="{BB962C8B-B14F-4D97-AF65-F5344CB8AC3E}">
        <p14:creationId xmlns:p14="http://schemas.microsoft.com/office/powerpoint/2010/main" val="1548244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 the past…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894" y="1600200"/>
            <a:ext cx="7270110" cy="1440305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894" y="3657600"/>
            <a:ext cx="7437765" cy="173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73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 the past…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674812" y="1828800"/>
            <a:ext cx="9144000" cy="42672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635" y="1676400"/>
            <a:ext cx="9274344" cy="34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92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But, Why ?…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98612" y="1828800"/>
            <a:ext cx="9144000" cy="4267200"/>
          </a:xfrm>
        </p:spPr>
        <p:txBody>
          <a:bodyPr/>
          <a:lstStyle/>
          <a:p>
            <a:r>
              <a:rPr lang="en-US" dirty="0" smtClean="0"/>
              <a:t>Don’t need lot of boilerplate code.</a:t>
            </a:r>
          </a:p>
          <a:p>
            <a:r>
              <a:rPr lang="en-US" dirty="0" smtClean="0"/>
              <a:t>SQL</a:t>
            </a:r>
          </a:p>
          <a:p>
            <a:r>
              <a:rPr lang="en-US" dirty="0" smtClean="0"/>
              <a:t>Compile time verification, nice to have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98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smtClean="0"/>
              <a:t>architecture </a:t>
            </a:r>
            <a:r>
              <a:rPr lang="en-US" dirty="0" smtClean="0"/>
              <a:t>components?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Well architected app should have </a:t>
            </a:r>
          </a:p>
          <a:p>
            <a:pPr lvl="1"/>
            <a:r>
              <a:rPr lang="en-US" dirty="0" smtClean="0"/>
              <a:t>Separation of Concerns</a:t>
            </a:r>
          </a:p>
          <a:p>
            <a:pPr lvl="1"/>
            <a:r>
              <a:rPr lang="en-US" dirty="0" smtClean="0"/>
              <a:t>Aliened with SOLID Principles.</a:t>
            </a:r>
          </a:p>
          <a:p>
            <a:pPr lvl="1"/>
            <a:r>
              <a:rPr lang="en-US" dirty="0" smtClean="0"/>
              <a:t>Well tested patterns MVC, MVP,MVVM or Your own solution (may be XYZ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This will make sure, your app’s</a:t>
            </a:r>
          </a:p>
          <a:p>
            <a:pPr lvl="1"/>
            <a:r>
              <a:rPr lang="en-US" dirty="0" smtClean="0"/>
              <a:t>Reusability</a:t>
            </a:r>
          </a:p>
          <a:p>
            <a:pPr lvl="1"/>
            <a:r>
              <a:rPr lang="en-US" dirty="0" smtClean="0"/>
              <a:t>Scalability</a:t>
            </a:r>
          </a:p>
          <a:p>
            <a:pPr lvl="1"/>
            <a:r>
              <a:rPr lang="en-US" dirty="0" smtClean="0"/>
              <a:t>Upgradability</a:t>
            </a:r>
          </a:p>
          <a:p>
            <a:pPr lvl="1"/>
            <a:r>
              <a:rPr lang="en-US" dirty="0" smtClean="0"/>
              <a:t>Manageability</a:t>
            </a:r>
          </a:p>
          <a:p>
            <a:pPr lvl="1"/>
            <a:r>
              <a:rPr lang="en-US" dirty="0" smtClean="0"/>
              <a:t>Testability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 Room…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2412" y="1828800"/>
            <a:ext cx="9144000" cy="4267200"/>
          </a:xfrm>
        </p:spPr>
        <p:txBody>
          <a:bodyPr/>
          <a:lstStyle/>
          <a:p>
            <a:r>
              <a:rPr lang="en-US" dirty="0" smtClean="0"/>
              <a:t>Object Relational Mapper For SQLite.</a:t>
            </a:r>
          </a:p>
          <a:p>
            <a:r>
              <a:rPr lang="en-US" dirty="0" smtClean="0"/>
              <a:t>Is this the only one out there? No</a:t>
            </a:r>
          </a:p>
          <a:p>
            <a:pPr lvl="1"/>
            <a:r>
              <a:rPr lang="en-US" dirty="0" err="1" smtClean="0"/>
              <a:t>OrmLite</a:t>
            </a:r>
            <a:endParaRPr lang="en-US" dirty="0" smtClean="0"/>
          </a:p>
          <a:p>
            <a:pPr lvl="1"/>
            <a:r>
              <a:rPr lang="en-US" dirty="0" err="1" smtClean="0"/>
              <a:t>SugarORM</a:t>
            </a:r>
            <a:endParaRPr lang="en-US" dirty="0" smtClean="0"/>
          </a:p>
          <a:p>
            <a:pPr lvl="1"/>
            <a:r>
              <a:rPr lang="en-US" dirty="0" err="1" smtClean="0"/>
              <a:t>GreenDAO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03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So, Why Room…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2412" y="1828800"/>
            <a:ext cx="9144000" cy="4267200"/>
          </a:xfrm>
        </p:spPr>
        <p:txBody>
          <a:bodyPr/>
          <a:lstStyle/>
          <a:p>
            <a:r>
              <a:rPr lang="en-US" dirty="0" smtClean="0"/>
              <a:t>It has compile time verification.</a:t>
            </a:r>
          </a:p>
          <a:p>
            <a:r>
              <a:rPr lang="en-US" dirty="0" smtClean="0"/>
              <a:t>Less boilerplate</a:t>
            </a:r>
          </a:p>
          <a:p>
            <a:r>
              <a:rPr lang="en-US" dirty="0" smtClean="0"/>
              <a:t>Full integration with LiveData.</a:t>
            </a:r>
          </a:p>
          <a:p>
            <a:r>
              <a:rPr lang="en-US" dirty="0" err="1" smtClean="0"/>
              <a:t>RxJava</a:t>
            </a:r>
            <a:r>
              <a:rPr lang="en-US" dirty="0" smtClean="0"/>
              <a:t> support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937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085012" y="4838700"/>
            <a:ext cx="1219200" cy="342900"/>
          </a:xfrm>
          <a:prstGeom prst="rect">
            <a:avLst/>
          </a:prstGeom>
          <a:solidFill>
            <a:schemeClr val="tx1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84812" y="4114800"/>
            <a:ext cx="1219200" cy="914400"/>
          </a:xfrm>
          <a:prstGeom prst="rect">
            <a:avLst/>
          </a:prstGeom>
          <a:solidFill>
            <a:schemeClr val="tx1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84612" y="4648200"/>
            <a:ext cx="1295400" cy="381000"/>
          </a:xfrm>
          <a:prstGeom prst="rect">
            <a:avLst/>
          </a:prstGeom>
          <a:solidFill>
            <a:schemeClr val="tx1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Rooms way…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212" y="1560575"/>
            <a:ext cx="5105119" cy="4611625"/>
          </a:xfrm>
        </p:spPr>
      </p:pic>
    </p:spTree>
    <p:extLst>
      <p:ext uri="{BB962C8B-B14F-4D97-AF65-F5344CB8AC3E}">
        <p14:creationId xmlns:p14="http://schemas.microsoft.com/office/powerpoint/2010/main" val="358502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4" y="1600200"/>
            <a:ext cx="4877223" cy="2309060"/>
          </a:xfrm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create data access layer…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012" y="1600200"/>
            <a:ext cx="5090601" cy="29796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4" y="4343400"/>
            <a:ext cx="5502117" cy="20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12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that all?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Yes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r>
              <a:rPr lang="en-US" dirty="0" smtClean="0"/>
              <a:t>There is more.</a:t>
            </a:r>
          </a:p>
          <a:p>
            <a:pPr lvl="1"/>
            <a:r>
              <a:rPr lang="en-US" dirty="0"/>
              <a:t>https://developer.android.com/training/data-storage/room/index.html</a:t>
            </a:r>
          </a:p>
        </p:txBody>
      </p:sp>
    </p:spTree>
    <p:extLst>
      <p:ext uri="{BB962C8B-B14F-4D97-AF65-F5344CB8AC3E}">
        <p14:creationId xmlns:p14="http://schemas.microsoft.com/office/powerpoint/2010/main" val="1294666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that all?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Yes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r>
              <a:rPr lang="en-US" dirty="0" smtClean="0"/>
              <a:t>There is more.</a:t>
            </a:r>
          </a:p>
          <a:p>
            <a:pPr lvl="1"/>
            <a:r>
              <a:rPr lang="en-US" dirty="0"/>
              <a:t>https://developer.android.com/training/data-storage/room/index.html</a:t>
            </a:r>
          </a:p>
        </p:txBody>
      </p:sp>
    </p:spTree>
    <p:extLst>
      <p:ext uri="{BB962C8B-B14F-4D97-AF65-F5344CB8AC3E}">
        <p14:creationId xmlns:p14="http://schemas.microsoft.com/office/powerpoint/2010/main" val="227666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913" y="1671637"/>
            <a:ext cx="8496299" cy="4733925"/>
          </a:xfrm>
          <a:prstGeom prst="rect">
            <a:avLst/>
          </a:prstGeom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Android Like MVVM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906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6" name="Picture Placeholder 5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9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they recommends…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812" y="1790700"/>
            <a:ext cx="8315325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640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components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Lifecycle / Lifecycle Owner / Lifecycle Observer </a:t>
            </a:r>
          </a:p>
          <a:p>
            <a:pPr lvl="1"/>
            <a:r>
              <a:rPr lang="en-US" dirty="0"/>
              <a:t>https://developer.android.com/topic/libraries/architecture/lifecycle.html</a:t>
            </a:r>
            <a:endParaRPr lang="en-US" dirty="0"/>
          </a:p>
          <a:p>
            <a:r>
              <a:rPr lang="en-US" dirty="0" smtClean="0"/>
              <a:t>LiveData</a:t>
            </a:r>
          </a:p>
          <a:p>
            <a:pPr lvl="1"/>
            <a:r>
              <a:rPr lang="en-US" dirty="0"/>
              <a:t>https://developer.android.com/topic/libraries/architecture/livedata.html</a:t>
            </a:r>
            <a:endParaRPr lang="en-US" dirty="0" smtClean="0"/>
          </a:p>
          <a:p>
            <a:r>
              <a:rPr lang="en-US" dirty="0" smtClean="0"/>
              <a:t>ViewModel</a:t>
            </a:r>
          </a:p>
          <a:p>
            <a:pPr lvl="1"/>
            <a:r>
              <a:rPr lang="en-US" dirty="0"/>
              <a:t>https://developer.android.com/topic/libraries/architecture/viewmodel.html</a:t>
            </a:r>
          </a:p>
          <a:p>
            <a:r>
              <a:rPr lang="en-US" dirty="0" smtClean="0"/>
              <a:t>Room</a:t>
            </a:r>
          </a:p>
          <a:p>
            <a:pPr lvl="1"/>
            <a:r>
              <a:rPr lang="en-US" dirty="0"/>
              <a:t>https://developer.android.com/topic/libraries/architecture/room.html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979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Lifecycle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Lifecycle Owner</a:t>
            </a:r>
          </a:p>
          <a:p>
            <a:pPr lvl="1"/>
            <a:r>
              <a:rPr lang="en-US" dirty="0" smtClean="0"/>
              <a:t>Android components with lifecycle (Activities and Fragment)</a:t>
            </a:r>
          </a:p>
          <a:p>
            <a:pPr lvl="1"/>
            <a:endParaRPr lang="en-US" dirty="0"/>
          </a:p>
          <a:p>
            <a:r>
              <a:rPr lang="en-US" dirty="0" smtClean="0"/>
              <a:t>Lifecycle Observer</a:t>
            </a:r>
          </a:p>
          <a:p>
            <a:pPr lvl="1"/>
            <a:r>
              <a:rPr lang="en-US" dirty="0" smtClean="0"/>
              <a:t>Classes that observe lifecycle State/Event of Lifecycle Owner.</a:t>
            </a:r>
          </a:p>
          <a:p>
            <a:pPr lvl="1"/>
            <a:endParaRPr lang="en-US" dirty="0"/>
          </a:p>
          <a:p>
            <a:r>
              <a:rPr lang="en-US" dirty="0" smtClean="0"/>
              <a:t>Event</a:t>
            </a:r>
          </a:p>
          <a:p>
            <a:pPr lvl="1"/>
            <a:r>
              <a:rPr lang="en-US" dirty="0" smtClean="0"/>
              <a:t>Lifecycle event that match with respective event of </a:t>
            </a:r>
            <a:r>
              <a:rPr lang="en-US" dirty="0"/>
              <a:t>Lifecycle Owner</a:t>
            </a:r>
          </a:p>
          <a:p>
            <a:pPr lvl="1"/>
            <a:endParaRPr lang="en-US" dirty="0"/>
          </a:p>
          <a:p>
            <a:r>
              <a:rPr lang="en-US" dirty="0" smtClean="0"/>
              <a:t>State</a:t>
            </a:r>
          </a:p>
          <a:p>
            <a:pPr lvl="1"/>
            <a:r>
              <a:rPr lang="en-US" dirty="0" smtClean="0"/>
              <a:t>Current state of </a:t>
            </a:r>
            <a:r>
              <a:rPr lang="en-US" dirty="0"/>
              <a:t>L</a:t>
            </a:r>
            <a:r>
              <a:rPr lang="en-US" dirty="0" smtClean="0"/>
              <a:t>ifecycle Owner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51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Lifecycle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812" y="1676400"/>
            <a:ext cx="8382000" cy="4562203"/>
          </a:xfrm>
        </p:spPr>
      </p:pic>
    </p:spTree>
    <p:extLst>
      <p:ext uri="{BB962C8B-B14F-4D97-AF65-F5344CB8AC3E}">
        <p14:creationId xmlns:p14="http://schemas.microsoft.com/office/powerpoint/2010/main" val="127921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Enough talk, show something …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Sure…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110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1538</TotalTime>
  <Words>625</Words>
  <Application>Microsoft Office PowerPoint</Application>
  <PresentationFormat>Custom</PresentationFormat>
  <Paragraphs>142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Consolas</vt:lpstr>
      <vt:lpstr>Corbel</vt:lpstr>
      <vt:lpstr>Wingdings</vt:lpstr>
      <vt:lpstr>Chalkboard 16x9</vt:lpstr>
      <vt:lpstr>PowerPoint Presentation</vt:lpstr>
      <vt:lpstr>Android Architecture Components</vt:lpstr>
      <vt:lpstr>Why architecture components?</vt:lpstr>
      <vt:lpstr>And Android Like MVVM</vt:lpstr>
      <vt:lpstr>What they recommends…</vt:lpstr>
      <vt:lpstr>What are the components</vt:lpstr>
      <vt:lpstr>Lifecycle</vt:lpstr>
      <vt:lpstr>Lifecycle</vt:lpstr>
      <vt:lpstr>Enough talk, show something …</vt:lpstr>
      <vt:lpstr>So, With Lifecycle</vt:lpstr>
      <vt:lpstr>Living with LiveData&lt;&gt;</vt:lpstr>
      <vt:lpstr>LiveData&lt;&gt; vs MutableLiveData&lt;&gt;</vt:lpstr>
      <vt:lpstr>LiveData&lt;&gt; vs MutableLiveData&lt;&gt;</vt:lpstr>
      <vt:lpstr>Demo…</vt:lpstr>
      <vt:lpstr>I need my own LiveData&lt;&gt;</vt:lpstr>
      <vt:lpstr>Can I see that…?</vt:lpstr>
      <vt:lpstr>Transform LiveData&lt;&gt;</vt:lpstr>
      <vt:lpstr>Shall we transform something …</vt:lpstr>
      <vt:lpstr>Wait, Is RxJava and LiveData same ?</vt:lpstr>
      <vt:lpstr>Did you check Configuration change…</vt:lpstr>
      <vt:lpstr>ViewModel save me…</vt:lpstr>
      <vt:lpstr>ViewModel vs Lifecycle</vt:lpstr>
      <vt:lpstr>ViewModel implementation</vt:lpstr>
      <vt:lpstr>Demo…</vt:lpstr>
      <vt:lpstr>Well, with the ViewModel…</vt:lpstr>
      <vt:lpstr>Now, We need M part of MVVM</vt:lpstr>
      <vt:lpstr>Remember the past…</vt:lpstr>
      <vt:lpstr>Remember the past…</vt:lpstr>
      <vt:lpstr>But, Why ?…</vt:lpstr>
      <vt:lpstr>Meet Room…</vt:lpstr>
      <vt:lpstr>So, Why Room…</vt:lpstr>
      <vt:lpstr>Rooms way…</vt:lpstr>
      <vt:lpstr>Let’s create data access layer…</vt:lpstr>
      <vt:lpstr>Is that all?</vt:lpstr>
      <vt:lpstr>Is that all?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Architecture Components</dc:title>
  <dc:creator>Sanath Nandasiri</dc:creator>
  <cp:keywords>Android;Architecture</cp:keywords>
  <cp:lastModifiedBy>Sanath Nandasiri</cp:lastModifiedBy>
  <cp:revision>42</cp:revision>
  <dcterms:created xsi:type="dcterms:W3CDTF">2018-02-21T05:26:08Z</dcterms:created>
  <dcterms:modified xsi:type="dcterms:W3CDTF">2018-02-22T07:04:19Z</dcterms:modified>
</cp:coreProperties>
</file>