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75" r:id="rId2"/>
    <p:sldId id="256" r:id="rId3"/>
    <p:sldId id="257" r:id="rId4"/>
    <p:sldId id="277" r:id="rId5"/>
    <p:sldId id="278" r:id="rId6"/>
    <p:sldId id="270" r:id="rId7"/>
    <p:sldId id="271" r:id="rId8"/>
    <p:sldId id="272" r:id="rId9"/>
    <p:sldId id="274" r:id="rId10"/>
    <p:sldId id="273" r:id="rId11"/>
    <p:sldId id="276" r:id="rId12"/>
    <p:sldId id="279" r:id="rId13"/>
    <p:sldId id="281" r:id="rId14"/>
    <p:sldId id="284" r:id="rId15"/>
    <p:sldId id="282" r:id="rId16"/>
    <p:sldId id="285" r:id="rId17"/>
    <p:sldId id="283" r:id="rId18"/>
    <p:sldId id="286" r:id="rId19"/>
    <p:sldId id="287" r:id="rId20"/>
    <p:sldId id="288" r:id="rId21"/>
    <p:sldId id="289" r:id="rId22"/>
    <p:sldId id="291" r:id="rId23"/>
    <p:sldId id="290" r:id="rId24"/>
    <p:sldId id="293" r:id="rId25"/>
    <p:sldId id="292" r:id="rId26"/>
    <p:sldId id="30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2" r:id="rId35"/>
    <p:sldId id="301" r:id="rId36"/>
    <p:sldId id="304" r:id="rId37"/>
    <p:sldId id="305" r:id="rId38"/>
    <p:sldId id="306" r:id="rId39"/>
    <p:sldId id="258" r:id="rId40"/>
    <p:sldId id="308" r:id="rId41"/>
    <p:sldId id="310" r:id="rId42"/>
    <p:sldId id="309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jakewharton.github.io/butterknife/" TargetMode="External"/><Relationship Id="rId2" Type="http://schemas.openxmlformats.org/officeDocument/2006/relationships/hyperlink" Target="https://google.github.io/dagg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activeX/RxAndroid" TargetMode="External"/><Relationship Id="rId5" Type="http://schemas.openxmlformats.org/officeDocument/2006/relationships/hyperlink" Target="http://square.github.io/retrofit/" TargetMode="External"/><Relationship Id="rId4" Type="http://schemas.openxmlformats.org/officeDocument/2006/relationships/hyperlink" Target="https://developer.android.com/topic/libraries/data-binding/index.html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4fHBCH" TargetMode="External"/><Relationship Id="rId3" Type="http://schemas.openxmlformats.org/officeDocument/2006/relationships/hyperlink" Target="https://developer.android.com/topic/libraries/architecture/index.html" TargetMode="External"/><Relationship Id="rId7" Type="http://schemas.openxmlformats.org/officeDocument/2006/relationships/hyperlink" Target="http://square.github.io/retrofit/" TargetMode="External"/><Relationship Id="rId2" Type="http://schemas.openxmlformats.org/officeDocument/2006/relationships/hyperlink" Target="https://github.com/googlesamples/android-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topic/libraries/data-binding/index.html" TargetMode="External"/><Relationship Id="rId5" Type="http://schemas.openxmlformats.org/officeDocument/2006/relationships/hyperlink" Target="http://jakewharton.github.io/butterknife/" TargetMode="External"/><Relationship Id="rId4" Type="http://schemas.openxmlformats.org/officeDocument/2006/relationships/hyperlink" Target="https://google.github.io/dagger/android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sanathe06@gmail.com" TargetMode="External"/><Relationship Id="rId2" Type="http://schemas.openxmlformats.org/officeDocument/2006/relationships/hyperlink" Target="https://twitter.com/sanathnandasiri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this happen with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168602"/>
            <a:ext cx="2286000" cy="247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1" y="1143000"/>
            <a:ext cx="485956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4648200"/>
            <a:ext cx="119306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With Lifecycle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code where it should be…</a:t>
            </a:r>
          </a:p>
          <a:p>
            <a:r>
              <a:rPr lang="en-US" dirty="0" smtClean="0"/>
              <a:t>State management can be handle internally.</a:t>
            </a:r>
            <a:endParaRPr lang="en-US" dirty="0"/>
          </a:p>
          <a:p>
            <a:r>
              <a:rPr lang="en-US" dirty="0" smtClean="0"/>
              <a:t>No hook to Activity or Fragment lifecycle methods.</a:t>
            </a:r>
          </a:p>
          <a:p>
            <a:r>
              <a:rPr lang="en-US" dirty="0" smtClean="0"/>
              <a:t>Makes Activity and Fragments lean as possible...</a:t>
            </a:r>
          </a:p>
        </p:txBody>
      </p:sp>
    </p:spTree>
    <p:extLst>
      <p:ext uri="{BB962C8B-B14F-4D97-AF65-F5344CB8AC3E}">
        <p14:creationId xmlns:p14="http://schemas.microsoft.com/office/powerpoint/2010/main" val="93625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Living with LiveData&lt;&gt;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an Observable lifecycle-aware data holder.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pdates only when attached to active observer(s).</a:t>
            </a:r>
          </a:p>
          <a:p>
            <a:r>
              <a:rPr lang="en-US" dirty="0" smtClean="0"/>
              <a:t>Get up-to-date with configuration changes.</a:t>
            </a:r>
          </a:p>
          <a:p>
            <a:r>
              <a:rPr lang="en-US" dirty="0" smtClean="0"/>
              <a:t>Is removed when Lifecycle Owner destroyed. </a:t>
            </a:r>
          </a:p>
          <a:p>
            <a:r>
              <a:rPr lang="en-US" dirty="0" smtClean="0"/>
              <a:t>But, not retained same state on configuration change </a:t>
            </a:r>
            <a:r>
              <a:rPr lang="en-US" dirty="0" smtClean="0">
                <a:sym typeface="Wingdings" panose="05000000000000000000" pitchFamily="2" charset="2"/>
              </a:rPr>
              <a:t>.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LiveData&lt;&gt; vs </a:t>
            </a:r>
            <a:r>
              <a:rPr lang="en-US" dirty="0" err="1" smtClean="0"/>
              <a:t>MutableLiveData</a:t>
            </a:r>
            <a:r>
              <a:rPr lang="en-US" dirty="0" smtClean="0"/>
              <a:t>&lt;&gt;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LiveData not changing it’s state after creating it.(Immutable)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MutableLiveData</a:t>
            </a:r>
            <a:r>
              <a:rPr lang="en-US" dirty="0" smtClean="0"/>
              <a:t>&lt;&gt; to </a:t>
            </a:r>
            <a:r>
              <a:rPr lang="en-US" dirty="0" err="1" smtClean="0"/>
              <a:t>updatevalue</a:t>
            </a:r>
            <a:endParaRPr lang="en-US" dirty="0" smtClean="0"/>
          </a:p>
          <a:p>
            <a:pPr lvl="1"/>
            <a:r>
              <a:rPr lang="en-US" dirty="0" err="1" smtClean="0"/>
              <a:t>postValue</a:t>
            </a:r>
            <a:r>
              <a:rPr lang="en-US" dirty="0" smtClean="0"/>
              <a:t>(T value) from background.</a:t>
            </a:r>
          </a:p>
          <a:p>
            <a:pPr lvl="1"/>
            <a:r>
              <a:rPr lang="en-US" dirty="0" err="1" smtClean="0"/>
              <a:t>setValue</a:t>
            </a:r>
            <a:r>
              <a:rPr lang="en-US" dirty="0" smtClean="0"/>
              <a:t>(T value) from </a:t>
            </a:r>
            <a:r>
              <a:rPr lang="en-US" dirty="0" err="1" smtClean="0"/>
              <a:t>MainThread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MutableLiveData</a:t>
            </a:r>
            <a:r>
              <a:rPr lang="en-US" dirty="0" smtClean="0"/>
              <a:t>&lt;&gt; extends LiveData&lt;&gt;.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4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LiveData&lt;&gt; vs </a:t>
            </a:r>
            <a:r>
              <a:rPr lang="en-US" dirty="0" err="1" smtClean="0"/>
              <a:t>MutableLiveData</a:t>
            </a:r>
            <a:r>
              <a:rPr lang="en-US" dirty="0" smtClean="0"/>
              <a:t>&lt;&gt;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2" y="1600200"/>
            <a:ext cx="7904820" cy="5029200"/>
          </a:xfrm>
        </p:spPr>
      </p:pic>
    </p:spTree>
    <p:extLst>
      <p:ext uri="{BB962C8B-B14F-4D97-AF65-F5344CB8AC3E}">
        <p14:creationId xmlns:p14="http://schemas.microsoft.com/office/powerpoint/2010/main" val="25873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7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need my own LiveData&lt;&gt;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3" y="1600200"/>
            <a:ext cx="7696199" cy="50292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286000"/>
            <a:ext cx="716342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see that…?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Yep…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09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LiveData&lt;&gt;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changes to LiveData before dispatch to observe.</a:t>
            </a:r>
          </a:p>
          <a:p>
            <a:r>
              <a:rPr lang="en-US" dirty="0" smtClean="0"/>
              <a:t>Get new LiveData based on another.</a:t>
            </a:r>
          </a:p>
          <a:p>
            <a:endParaRPr lang="en-US" dirty="0"/>
          </a:p>
          <a:p>
            <a:r>
              <a:rPr lang="en-US" dirty="0" smtClean="0"/>
              <a:t>Transformations</a:t>
            </a:r>
            <a:r>
              <a:rPr lang="en-US" dirty="0"/>
              <a:t> </a:t>
            </a:r>
            <a:r>
              <a:rPr lang="en-US" dirty="0" smtClean="0"/>
              <a:t>.map(LiveData&lt;X</a:t>
            </a:r>
            <a:r>
              <a:rPr lang="en-US" dirty="0"/>
              <a:t>&gt; source, Function&lt;X, Y&gt; </a:t>
            </a:r>
            <a:r>
              <a:rPr lang="en-US" dirty="0" err="1"/>
              <a:t>func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LiveData&lt;Integer&gt; length = </a:t>
            </a:r>
            <a:r>
              <a:rPr lang="en-US" dirty="0" err="1"/>
              <a:t>Transformations.map</a:t>
            </a:r>
            <a:r>
              <a:rPr lang="en-US" dirty="0"/>
              <a:t>(input, input -&gt; input != null ? </a:t>
            </a:r>
            <a:r>
              <a:rPr lang="en-US" dirty="0" err="1"/>
              <a:t>input.length</a:t>
            </a:r>
            <a:r>
              <a:rPr lang="en-US" dirty="0"/>
              <a:t>() : 0</a:t>
            </a:r>
            <a:r>
              <a:rPr lang="en-US" dirty="0" smtClean="0"/>
              <a:t>);</a:t>
            </a:r>
          </a:p>
          <a:p>
            <a:r>
              <a:rPr lang="en-US" dirty="0"/>
              <a:t>Transformations. </a:t>
            </a:r>
            <a:r>
              <a:rPr lang="en-US" dirty="0" err="1"/>
              <a:t>switchMap</a:t>
            </a:r>
            <a:r>
              <a:rPr lang="en-US" dirty="0"/>
              <a:t>(LiveData&lt;X&gt; trigger, Function&lt;X, LiveData&lt;Y&gt;&gt; </a:t>
            </a:r>
            <a:r>
              <a:rPr lang="en-US" dirty="0" err="1"/>
              <a:t>func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LiveData&lt;String&gt; capital = </a:t>
            </a:r>
            <a:r>
              <a:rPr lang="en-US" dirty="0" err="1"/>
              <a:t>Transformations.switchMap</a:t>
            </a:r>
            <a:r>
              <a:rPr lang="en-US" dirty="0"/>
              <a:t>(input, </a:t>
            </a:r>
            <a:r>
              <a:rPr lang="en-US" dirty="0" smtClean="0"/>
              <a:t>this</a:t>
            </a:r>
            <a:r>
              <a:rPr lang="en-US" dirty="0"/>
              <a:t>::</a:t>
            </a:r>
            <a:r>
              <a:rPr lang="en-US" dirty="0" err="1"/>
              <a:t>getCapitalized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90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 we transform something 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 be later…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882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Is </a:t>
            </a:r>
            <a:r>
              <a:rPr lang="en-US" dirty="0" err="1" smtClean="0"/>
              <a:t>RxJava</a:t>
            </a:r>
            <a:r>
              <a:rPr lang="en-US" dirty="0" smtClean="0"/>
              <a:t> and LiveData same 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No.</a:t>
            </a:r>
          </a:p>
          <a:p>
            <a:pPr lvl="1"/>
            <a:r>
              <a:rPr lang="en-US" dirty="0" smtClean="0"/>
              <a:t>LiveData is Holder holds last value…</a:t>
            </a:r>
          </a:p>
          <a:p>
            <a:pPr lvl="1"/>
            <a:r>
              <a:rPr lang="en-US" dirty="0" smtClean="0"/>
              <a:t>If Rx is Universe, LiveData is Earth attached to Lifecycle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 our lifecycle, I mean Android 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Google says,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LiveData </a:t>
            </a:r>
            <a:r>
              <a:rPr lang="en-US" dirty="0"/>
              <a:t>in View </a:t>
            </a:r>
            <a:r>
              <a:rPr lang="en-US" dirty="0" smtClean="0"/>
              <a:t>---&gt; </a:t>
            </a:r>
            <a:r>
              <a:rPr lang="en-US" dirty="0"/>
              <a:t>ViewModel </a:t>
            </a:r>
            <a:r>
              <a:rPr lang="en-US" dirty="0" smtClean="0"/>
              <a:t>communication.</a:t>
            </a:r>
          </a:p>
          <a:p>
            <a:pPr lvl="1"/>
            <a:r>
              <a:rPr lang="en-US" dirty="0" smtClean="0"/>
              <a:t>Use Rx in ViewModel </a:t>
            </a:r>
            <a:r>
              <a:rPr lang="en-US" dirty="0"/>
              <a:t>---&gt; </a:t>
            </a:r>
            <a:r>
              <a:rPr lang="en-US" dirty="0" smtClean="0"/>
              <a:t>Model communication (Repository </a:t>
            </a:r>
            <a:r>
              <a:rPr lang="en-US" dirty="0"/>
              <a:t>Pattern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r>
              <a:rPr lang="en-US" dirty="0" smtClean="0"/>
              <a:t>Use </a:t>
            </a:r>
            <a:r>
              <a:rPr lang="en-US" i="1" dirty="0" smtClean="0"/>
              <a:t>android.arch.persistence.room:rxjava2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230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Architecture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Sanath Nandasiri</a:t>
            </a:r>
          </a:p>
          <a:p>
            <a:pPr algn="ctr"/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check Configuration change…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22414" y="2895600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$#!+ happens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ViewModel save me…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and manage UI-related data in a lifecycle conscious </a:t>
            </a:r>
            <a:r>
              <a:rPr lang="en-US" dirty="0" smtClean="0"/>
              <a:t>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ViewModel vs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676401"/>
            <a:ext cx="6388170" cy="5029200"/>
          </a:xfrm>
        </p:spPr>
      </p:pic>
    </p:spTree>
    <p:extLst>
      <p:ext uri="{BB962C8B-B14F-4D97-AF65-F5344CB8AC3E}">
        <p14:creationId xmlns:p14="http://schemas.microsoft.com/office/powerpoint/2010/main" val="106130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ViewModel implementation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752600"/>
            <a:ext cx="5677392" cy="784928"/>
          </a:xfrm>
        </p:spPr>
      </p:pic>
    </p:spTree>
    <p:extLst>
      <p:ext uri="{BB962C8B-B14F-4D97-AF65-F5344CB8AC3E}">
        <p14:creationId xmlns:p14="http://schemas.microsoft.com/office/powerpoint/2010/main" val="34587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Yes, more to show…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with the ViewModel…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will hold data for UI (Activity or Fragment)</a:t>
            </a:r>
          </a:p>
          <a:p>
            <a:r>
              <a:rPr lang="en-US" dirty="0" smtClean="0"/>
              <a:t>Survive on Configuration change.</a:t>
            </a:r>
          </a:p>
          <a:p>
            <a:r>
              <a:rPr lang="en-US" dirty="0" smtClean="0"/>
              <a:t>Clear itself when UI get destroyed completely.</a:t>
            </a:r>
          </a:p>
          <a:p>
            <a:r>
              <a:rPr lang="en-US" dirty="0" smtClean="0"/>
              <a:t>Can share view model within Fragments</a:t>
            </a:r>
          </a:p>
          <a:p>
            <a:r>
              <a:rPr lang="en-US" dirty="0" smtClean="0"/>
              <a:t>Don’t refer View or Activity context inside ViewModel.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AndroidViewModel</a:t>
            </a:r>
            <a:r>
              <a:rPr lang="en-US" dirty="0" smtClean="0"/>
              <a:t> when context needed.</a:t>
            </a:r>
          </a:p>
          <a:p>
            <a:pPr lvl="1"/>
            <a:r>
              <a:rPr lang="en-US" dirty="0" smtClean="0"/>
              <a:t>For System services.</a:t>
            </a:r>
          </a:p>
          <a:p>
            <a:pPr lvl="1"/>
            <a:r>
              <a:rPr lang="en-US" dirty="0" err="1" smtClean="0"/>
              <a:t>AndroidViewModel</a:t>
            </a:r>
            <a:r>
              <a:rPr lang="en-US" dirty="0" smtClean="0"/>
              <a:t> provides Application context.</a:t>
            </a:r>
          </a:p>
        </p:txBody>
      </p:sp>
    </p:spTree>
    <p:extLst>
      <p:ext uri="{BB962C8B-B14F-4D97-AF65-F5344CB8AC3E}">
        <p14:creationId xmlns:p14="http://schemas.microsoft.com/office/powerpoint/2010/main" val="4188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We need M part of MVVM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 course we need database layer for Model</a:t>
            </a:r>
          </a:p>
          <a:p>
            <a:r>
              <a:rPr lang="en-US" dirty="0" smtClean="0"/>
              <a:t>Repository and Data source.</a:t>
            </a:r>
          </a:p>
          <a:p>
            <a:r>
              <a:rPr lang="en-US" dirty="0" smtClean="0"/>
              <a:t>If it support offline.</a:t>
            </a:r>
          </a:p>
        </p:txBody>
      </p:sp>
    </p:spTree>
    <p:extLst>
      <p:ext uri="{BB962C8B-B14F-4D97-AF65-F5344CB8AC3E}">
        <p14:creationId xmlns:p14="http://schemas.microsoft.com/office/powerpoint/2010/main" val="15482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past…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3" y="1600200"/>
            <a:ext cx="7437765" cy="144030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4" y="3657600"/>
            <a:ext cx="7437765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past…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4812" y="1828800"/>
            <a:ext cx="9144000" cy="426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5" y="1676400"/>
            <a:ext cx="9274344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Why ?…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8612" y="1828800"/>
            <a:ext cx="9144000" cy="4267200"/>
          </a:xfrm>
        </p:spPr>
        <p:txBody>
          <a:bodyPr/>
          <a:lstStyle/>
          <a:p>
            <a:r>
              <a:rPr lang="en-US" dirty="0" smtClean="0"/>
              <a:t>Don’t need lot of boilerplate code.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Compile time verification, nice to have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architecture components?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Well architected app should have 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Aliened with SOLID Principles.</a:t>
            </a:r>
          </a:p>
          <a:p>
            <a:pPr lvl="1"/>
            <a:r>
              <a:rPr lang="en-US" dirty="0" smtClean="0"/>
              <a:t>Well tested patterns MVC, MVP,MVVM or Your own solution (may be XYZ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will make sure, your app’s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Upgradability</a:t>
            </a:r>
          </a:p>
          <a:p>
            <a:pPr lvl="1"/>
            <a:r>
              <a:rPr lang="en-US" dirty="0" smtClean="0"/>
              <a:t>Manageability</a:t>
            </a:r>
          </a:p>
          <a:p>
            <a:pPr lvl="1"/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Room…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412" y="1828800"/>
            <a:ext cx="9144000" cy="4267200"/>
          </a:xfrm>
        </p:spPr>
        <p:txBody>
          <a:bodyPr/>
          <a:lstStyle/>
          <a:p>
            <a:r>
              <a:rPr lang="en-US" dirty="0" smtClean="0"/>
              <a:t>Object Relational Mapper For SQLite.</a:t>
            </a:r>
          </a:p>
          <a:p>
            <a:r>
              <a:rPr lang="en-US" dirty="0" smtClean="0"/>
              <a:t>Is this the only one out there? No</a:t>
            </a:r>
          </a:p>
          <a:p>
            <a:pPr lvl="1"/>
            <a:r>
              <a:rPr lang="en-US" dirty="0" err="1" smtClean="0"/>
              <a:t>OrmLite</a:t>
            </a:r>
            <a:endParaRPr lang="en-US" dirty="0" smtClean="0"/>
          </a:p>
          <a:p>
            <a:pPr lvl="1"/>
            <a:r>
              <a:rPr lang="en-US" dirty="0" err="1" smtClean="0"/>
              <a:t>SugarORM</a:t>
            </a:r>
            <a:endParaRPr lang="en-US" dirty="0" smtClean="0"/>
          </a:p>
          <a:p>
            <a:pPr lvl="1"/>
            <a:r>
              <a:rPr lang="en-US" dirty="0" err="1" smtClean="0"/>
              <a:t>GreenDAO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Room…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412" y="1828800"/>
            <a:ext cx="9144000" cy="4267200"/>
          </a:xfrm>
        </p:spPr>
        <p:txBody>
          <a:bodyPr/>
          <a:lstStyle/>
          <a:p>
            <a:r>
              <a:rPr lang="en-US" dirty="0" smtClean="0"/>
              <a:t>It has compile time verification.</a:t>
            </a:r>
          </a:p>
          <a:p>
            <a:r>
              <a:rPr lang="en-US" dirty="0" smtClean="0"/>
              <a:t>Less boilerplate</a:t>
            </a:r>
          </a:p>
          <a:p>
            <a:r>
              <a:rPr lang="en-US" dirty="0" smtClean="0"/>
              <a:t>Full integration with LiveData.</a:t>
            </a:r>
          </a:p>
          <a:p>
            <a:r>
              <a:rPr lang="en-US" dirty="0" err="1" smtClean="0"/>
              <a:t>RxJava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No Lazy loading </a:t>
            </a:r>
            <a:r>
              <a:rPr lang="en-US" dirty="0" smtClean="0">
                <a:sym typeface="Wingdings" panose="05000000000000000000" pitchFamily="2" charset="2"/>
              </a:rPr>
              <a:t>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85012" y="4838700"/>
            <a:ext cx="1219200" cy="34290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4812" y="4114800"/>
            <a:ext cx="1219200" cy="91440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4612" y="4648200"/>
            <a:ext cx="1295400" cy="38100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Rooms’ way…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560575"/>
            <a:ext cx="5105119" cy="4611625"/>
          </a:xfrm>
        </p:spPr>
      </p:pic>
    </p:spTree>
    <p:extLst>
      <p:ext uri="{BB962C8B-B14F-4D97-AF65-F5344CB8AC3E}">
        <p14:creationId xmlns:p14="http://schemas.microsoft.com/office/powerpoint/2010/main" val="35850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600200"/>
            <a:ext cx="4877223" cy="2309060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data access layer…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600200"/>
            <a:ext cx="5090601" cy="29796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4343400"/>
            <a:ext cx="5502117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all?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Let’s have a look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3212" y="1847850"/>
            <a:ext cx="3962400" cy="685800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Activity/ Fragment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3213" y="3009900"/>
            <a:ext cx="3962400" cy="685800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ViewModel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3212" y="4171950"/>
            <a:ext cx="3962400" cy="685800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3213" y="5473460"/>
            <a:ext cx="3962400" cy="685800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Datasource</a:t>
            </a:r>
            <a:endParaRPr lang="en-US" dirty="0"/>
          </a:p>
        </p:txBody>
      </p:sp>
      <p:cxnSp>
        <p:nvCxnSpPr>
          <p:cNvPr id="15" name="Elbow Connector 14"/>
          <p:cNvCxnSpPr>
            <a:stCxn id="7" idx="2"/>
            <a:endCxn id="10" idx="0"/>
          </p:cNvCxnSpPr>
          <p:nvPr/>
        </p:nvCxnSpPr>
        <p:spPr>
          <a:xfrm rot="16200000" flipH="1">
            <a:off x="5856287" y="2771774"/>
            <a:ext cx="476250" cy="1"/>
          </a:xfrm>
          <a:prstGeom prst="bentConnector3">
            <a:avLst/>
          </a:prstGeom>
          <a:ln w="381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11" idx="0"/>
          </p:cNvCxnSpPr>
          <p:nvPr/>
        </p:nvCxnSpPr>
        <p:spPr>
          <a:xfrm rot="5400000">
            <a:off x="5856288" y="3933825"/>
            <a:ext cx="476250" cy="1"/>
          </a:xfrm>
          <a:prstGeom prst="bentConnector3">
            <a:avLst/>
          </a:prstGeom>
          <a:ln w="381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16200000" flipH="1">
            <a:off x="5786557" y="5165604"/>
            <a:ext cx="61571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Arrow 24"/>
          <p:cNvSpPr/>
          <p:nvPr/>
        </p:nvSpPr>
        <p:spPr>
          <a:xfrm>
            <a:off x="8606554" y="2971800"/>
            <a:ext cx="1905000" cy="762000"/>
          </a:xfrm>
          <a:prstGeom prst="leftArrow">
            <a:avLst/>
          </a:prstGeom>
          <a:noFill/>
          <a:ln w="381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ViewModel</a:t>
            </a:r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>
            <a:off x="8606554" y="1814422"/>
            <a:ext cx="1905000" cy="762000"/>
          </a:xfrm>
          <a:prstGeom prst="leftArrow">
            <a:avLst/>
          </a:prstGeom>
          <a:noFill/>
          <a:ln w="381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8606554" y="4133850"/>
            <a:ext cx="1905000" cy="762000"/>
          </a:xfrm>
          <a:prstGeom prst="leftArrow">
            <a:avLst/>
          </a:prstGeom>
          <a:noFill/>
          <a:ln w="381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-184029" y="3650411"/>
            <a:ext cx="4357778" cy="685800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Dagger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10" idx="1"/>
          </p:cNvCxnSpPr>
          <p:nvPr/>
        </p:nvCxnSpPr>
        <p:spPr>
          <a:xfrm>
            <a:off x="2337761" y="3352800"/>
            <a:ext cx="1775452" cy="0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37761" y="4572000"/>
            <a:ext cx="1775452" cy="0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337760" y="5791200"/>
            <a:ext cx="1775452" cy="0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37760" y="2209800"/>
            <a:ext cx="1775452" cy="0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42176"/>
              </p:ext>
            </p:extLst>
          </p:nvPr>
        </p:nvGraphicFramePr>
        <p:xfrm>
          <a:off x="1979612" y="2362200"/>
          <a:ext cx="8125884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672530961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76012662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72715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3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Instrumentation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Activity/ 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Mocked ViewModel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3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Mocked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5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Android JUnit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Mocked </a:t>
                      </a:r>
                      <a:r>
                        <a:rPr lang="en-US" dirty="0" err="1" smtClean="0"/>
                        <a:t>Datasource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2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Dagger</a:t>
            </a:r>
            <a:r>
              <a:rPr lang="en-US" dirty="0" smtClean="0"/>
              <a:t> for Dependency Injection.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hlinkClick r:id="rId3"/>
              </a:rPr>
              <a:t>ButterKnife</a:t>
            </a:r>
            <a:r>
              <a:rPr lang="en-US" dirty="0" smtClean="0"/>
              <a:t> or </a:t>
            </a:r>
            <a:r>
              <a:rPr lang="en-US" dirty="0" smtClean="0">
                <a:hlinkClick r:id="rId4"/>
              </a:rPr>
              <a:t>Android Databinding </a:t>
            </a:r>
            <a:r>
              <a:rPr lang="en-US" dirty="0" smtClean="0"/>
              <a:t>for UI.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hlinkClick r:id="rId5"/>
              </a:rPr>
              <a:t>Retrofit</a:t>
            </a:r>
            <a:r>
              <a:rPr lang="en-US" dirty="0" smtClean="0"/>
              <a:t> for remote data source.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hlinkClick r:id="rId6"/>
              </a:rPr>
              <a:t>RxJava</a:t>
            </a:r>
            <a:r>
              <a:rPr lang="en-US" dirty="0" smtClean="0"/>
              <a:t> manage data streams in Repository.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look…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References.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github.com/googlesamples/android-architecture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developer.android.com/topic/libraries/architecture/index.html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google.github.io/dagger/android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http://jakewharton.github.io/butterknife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developer.android.com/topic/libraries/data-binding/index.html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http://square.github.io/retrofit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Slides and Source code.</a:t>
            </a:r>
          </a:p>
          <a:p>
            <a:pPr lvl="1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goo.gl/4fHBCH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8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and Gifts from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3" y="1671637"/>
            <a:ext cx="8496299" cy="473392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Android Like MVVM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and 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81600"/>
            <a:ext cx="9143999" cy="990600"/>
          </a:xfrm>
        </p:spPr>
        <p:txBody>
          <a:bodyPr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Twitter </a:t>
            </a:r>
            <a:r>
              <a:rPr lang="en-US" dirty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sanathnandasiri</a:t>
            </a:r>
            <a:endParaRPr lang="en-US" dirty="0" smtClean="0"/>
          </a:p>
          <a:p>
            <a:pPr algn="ctr"/>
            <a:r>
              <a:rPr lang="en-US" dirty="0" smtClean="0"/>
              <a:t>Mail </a:t>
            </a:r>
            <a:r>
              <a:rPr lang="en-US" dirty="0" smtClean="0">
                <a:hlinkClick r:id="rId3"/>
              </a:rPr>
              <a:t>sanathe06@gmail.com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every one.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12" y="12192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1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recommends…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676400"/>
            <a:ext cx="8315325" cy="50673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827212" y="2209800"/>
            <a:ext cx="914400" cy="685800"/>
          </a:xfrm>
          <a:prstGeom prst="roundRect">
            <a:avLst/>
          </a:prstGeom>
          <a:solidFill>
            <a:srgbClr val="92D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View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27212" y="3276600"/>
            <a:ext cx="13716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/>
                </a:solidFill>
              </a:rPr>
              <a:t>ViewModel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27212" y="4495800"/>
            <a:ext cx="9144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Model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4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components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/ Lifecycle Owner / Lifecycle Observer </a:t>
            </a:r>
          </a:p>
          <a:p>
            <a:pPr lvl="1"/>
            <a:r>
              <a:rPr lang="en-US" dirty="0"/>
              <a:t>https://developer.android.com/topic/libraries/architecture/lifecycle.html</a:t>
            </a:r>
          </a:p>
          <a:p>
            <a:r>
              <a:rPr lang="en-US" dirty="0" smtClean="0"/>
              <a:t>LiveData</a:t>
            </a:r>
          </a:p>
          <a:p>
            <a:pPr lvl="1"/>
            <a:r>
              <a:rPr lang="en-US" dirty="0"/>
              <a:t>https://developer.android.com/topic/libraries/architecture/livedata.html</a:t>
            </a:r>
            <a:endParaRPr lang="en-US" dirty="0" smtClean="0"/>
          </a:p>
          <a:p>
            <a:r>
              <a:rPr lang="en-US" dirty="0" smtClean="0"/>
              <a:t>ViewModel</a:t>
            </a:r>
          </a:p>
          <a:p>
            <a:pPr lvl="1"/>
            <a:r>
              <a:rPr lang="en-US" dirty="0"/>
              <a:t>https://developer.android.com/topic/libraries/architecture/viewmodel.html</a:t>
            </a:r>
          </a:p>
          <a:p>
            <a:r>
              <a:rPr lang="en-US" dirty="0" smtClean="0"/>
              <a:t>Room</a:t>
            </a:r>
          </a:p>
          <a:p>
            <a:pPr lvl="1"/>
            <a:r>
              <a:rPr lang="en-US" dirty="0"/>
              <a:t>https://developer.android.com/topic/libraries/architecture/room.html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Lifecycle Owner</a:t>
            </a:r>
          </a:p>
          <a:p>
            <a:pPr lvl="1"/>
            <a:r>
              <a:rPr lang="en-US" dirty="0" smtClean="0"/>
              <a:t>Android components with lifecycle (Activities and Fragment)</a:t>
            </a:r>
          </a:p>
          <a:p>
            <a:pPr lvl="1"/>
            <a:endParaRPr lang="en-US" dirty="0"/>
          </a:p>
          <a:p>
            <a:r>
              <a:rPr lang="en-US" dirty="0" smtClean="0"/>
              <a:t>Lifecycle Observer</a:t>
            </a:r>
          </a:p>
          <a:p>
            <a:pPr lvl="1"/>
            <a:r>
              <a:rPr lang="en-US" dirty="0" smtClean="0"/>
              <a:t>Classes that observe lifecycle State/Event of Lifecycle Owner.</a:t>
            </a:r>
          </a:p>
          <a:p>
            <a:pPr lvl="1"/>
            <a:endParaRPr lang="en-US" dirty="0"/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Lifecycle event that match with respective event of </a:t>
            </a:r>
            <a:r>
              <a:rPr lang="en-US" dirty="0"/>
              <a:t>Lifecycle Owner</a:t>
            </a:r>
          </a:p>
          <a:p>
            <a:pPr lvl="1"/>
            <a:endParaRPr lang="en-US" dirty="0"/>
          </a:p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/>
              <a:t>L</a:t>
            </a:r>
            <a:r>
              <a:rPr lang="en-US" dirty="0" smtClean="0"/>
              <a:t>ifecycle Owner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676400"/>
            <a:ext cx="8382000" cy="4562203"/>
          </a:xfrm>
        </p:spPr>
      </p:pic>
    </p:spTree>
    <p:extLst>
      <p:ext uri="{BB962C8B-B14F-4D97-AF65-F5344CB8AC3E}">
        <p14:creationId xmlns:p14="http://schemas.microsoft.com/office/powerpoint/2010/main" val="1279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talk, show something 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Sure…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1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1759</TotalTime>
  <Words>722</Words>
  <Application>Microsoft Office PowerPoint</Application>
  <PresentationFormat>Custom</PresentationFormat>
  <Paragraphs>186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Consolas</vt:lpstr>
      <vt:lpstr>Corbel</vt:lpstr>
      <vt:lpstr>Wingdings</vt:lpstr>
      <vt:lpstr>Chalkboard 16x9</vt:lpstr>
      <vt:lpstr>PowerPoint Presentation</vt:lpstr>
      <vt:lpstr>Android Architecture Components</vt:lpstr>
      <vt:lpstr>Why architecture components?</vt:lpstr>
      <vt:lpstr>And Android Like MVVM</vt:lpstr>
      <vt:lpstr>What they recommends…</vt:lpstr>
      <vt:lpstr>What are the components</vt:lpstr>
      <vt:lpstr>Lifecycle</vt:lpstr>
      <vt:lpstr>Lifecycle</vt:lpstr>
      <vt:lpstr>Enough talk, show something …</vt:lpstr>
      <vt:lpstr>So, With Lifecycle</vt:lpstr>
      <vt:lpstr>Living with LiveData&lt;&gt;</vt:lpstr>
      <vt:lpstr>LiveData&lt;&gt; vs MutableLiveData&lt;&gt;</vt:lpstr>
      <vt:lpstr>LiveData&lt;&gt; vs MutableLiveData&lt;&gt;</vt:lpstr>
      <vt:lpstr>Demo…</vt:lpstr>
      <vt:lpstr>I need my own LiveData&lt;&gt;</vt:lpstr>
      <vt:lpstr>Can I see that…?</vt:lpstr>
      <vt:lpstr>Transform LiveData&lt;&gt;</vt:lpstr>
      <vt:lpstr>Shall we transform something …</vt:lpstr>
      <vt:lpstr>Wait, Is RxJava and LiveData same ?</vt:lpstr>
      <vt:lpstr>Did you check Configuration change…</vt:lpstr>
      <vt:lpstr>ViewModel save me…</vt:lpstr>
      <vt:lpstr>ViewModel vs Lifecycle</vt:lpstr>
      <vt:lpstr>ViewModel implementation</vt:lpstr>
      <vt:lpstr>Demo…</vt:lpstr>
      <vt:lpstr>Well, with the ViewModel…</vt:lpstr>
      <vt:lpstr>Now, We need M part of MVVM</vt:lpstr>
      <vt:lpstr>Remember the past…</vt:lpstr>
      <vt:lpstr>Remember the past…</vt:lpstr>
      <vt:lpstr>But, Why ?…</vt:lpstr>
      <vt:lpstr>Meet Room…</vt:lpstr>
      <vt:lpstr>So, Why Room…</vt:lpstr>
      <vt:lpstr>Rooms’ way…</vt:lpstr>
      <vt:lpstr>Let’s create data access layer…</vt:lpstr>
      <vt:lpstr>Is that all?</vt:lpstr>
      <vt:lpstr>Android Architecture…</vt:lpstr>
      <vt:lpstr>Android Architecture…</vt:lpstr>
      <vt:lpstr>Android Architecture…</vt:lpstr>
      <vt:lpstr>Have a look…</vt:lpstr>
      <vt:lpstr>Q and Gifts from Me</vt:lpstr>
      <vt:lpstr>Q and A</vt:lpstr>
      <vt:lpstr>More Q</vt:lpstr>
      <vt:lpstr>Thank you every 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Architecture Components</dc:title>
  <dc:creator>Sanath Nandasiri</dc:creator>
  <cp:keywords>Android;Architecture</cp:keywords>
  <cp:lastModifiedBy>Sanath Nandasiri</cp:lastModifiedBy>
  <cp:revision>55</cp:revision>
  <dcterms:created xsi:type="dcterms:W3CDTF">2018-02-21T05:26:08Z</dcterms:created>
  <dcterms:modified xsi:type="dcterms:W3CDTF">2018-02-23T06:00:03Z</dcterms:modified>
</cp:coreProperties>
</file>