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90" r:id="rId3"/>
    <p:sldId id="277" r:id="rId4"/>
    <p:sldId id="291" r:id="rId5"/>
    <p:sldId id="279" r:id="rId6"/>
    <p:sldId id="282" r:id="rId7"/>
    <p:sldId id="293" r:id="rId8"/>
    <p:sldId id="284" r:id="rId9"/>
    <p:sldId id="303" r:id="rId10"/>
    <p:sldId id="304" r:id="rId11"/>
    <p:sldId id="317" r:id="rId12"/>
    <p:sldId id="318" r:id="rId13"/>
    <p:sldId id="319" r:id="rId14"/>
    <p:sldId id="320" r:id="rId15"/>
    <p:sldId id="285" r:id="rId16"/>
    <p:sldId id="288" r:id="rId17"/>
    <p:sldId id="32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22">
          <p15:clr>
            <a:srgbClr val="A4A3A4"/>
          </p15:clr>
        </p15:guide>
        <p15:guide id="2" pos="217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08" y="62"/>
      </p:cViewPr>
      <p:guideLst>
        <p:guide orient="horz" pos="2117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22"/>
        <p:guide pos="217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765-4EEE-40D6-8764-C358A9B0EA2D}" type="datetime3">
              <a:rPr lang="en-US" smtClean="0"/>
              <a:t>19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0CD3-6E5F-40AF-B983-BCBC5BE7EFA8}" type="datetime3">
              <a:rPr lang="en-US" smtClean="0"/>
              <a:t>19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355-2878-40EF-BB47-0AEFF38312E9}" type="datetime3">
              <a:rPr lang="en-US" smtClean="0"/>
              <a:t>19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t>19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3EF-B253-4651-964D-5C22C18A1755}" type="datetime3">
              <a:rPr lang="en-US" smtClean="0"/>
              <a:t>19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t>19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5E2-DE6E-4EB6-8DFA-DC17E6D6B29D}" type="datetime3">
              <a:rPr lang="en-US" smtClean="0"/>
              <a:t>19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DA3-207B-4128-A780-0899C9C276AD}" type="datetime3">
              <a:rPr lang="en-US" smtClean="0"/>
              <a:t>19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t>19 March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A7BD-A364-4835-B5C3-69F4869872EB}" type="datetime3">
              <a:rPr lang="en-US" smtClean="0"/>
              <a:t>19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191-5CCA-41B9-93A5-50C4E62DD0DE}" type="datetime3">
              <a:rPr lang="en-US" smtClean="0"/>
              <a:t>19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D50-3CC8-4828-A0F7-4352819C0BDB}" type="datetime3">
              <a:rPr lang="en-US" smtClean="0"/>
              <a:t>19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0AC0-521A-4761-B605-21BC84785148}" type="datetime3">
              <a:rPr lang="en-US" sz="1600" b="1" smtClean="0"/>
              <a:t>19 March 2023</a:t>
            </a:fld>
            <a:endParaRPr 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z="1600" smtClean="0"/>
              <a:t>1</a:t>
            </a:fld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914400" y="2249010"/>
            <a:ext cx="651884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IN" sz="2800" b="1" kern="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PASSWORD VERIFICATION USING PHP AND XAMPP</a:t>
            </a:r>
          </a:p>
          <a:p>
            <a:pPr algn="ctr"/>
            <a:endParaRPr lang="en-IN" sz="2800" b="1" kern="0" dirty="0">
              <a:solidFill>
                <a:srgbClr val="00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kern="0" dirty="0">
              <a:solidFill>
                <a:srgbClr val="00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38199" y="3360435"/>
            <a:ext cx="7619507" cy="2122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4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+mn-ea"/>
                <a:cs typeface="+mn-ea"/>
              </a:rPr>
              <a:t>Project Supervisor: </a:t>
            </a:r>
            <a:r>
              <a:rPr lang="en-US" sz="2400" dirty="0" err="1">
                <a:latin typeface="+mn-ea"/>
                <a:cs typeface="+mn-ea"/>
              </a:rPr>
              <a:t>Dr.Mrs.Lalitha</a:t>
            </a:r>
            <a:endParaRPr lang="en-US" sz="2400" dirty="0">
              <a:latin typeface="+mn-ea"/>
              <a:cs typeface="+mn-ea"/>
            </a:endParaRPr>
          </a:p>
          <a:p>
            <a:endParaRPr lang="en-US" sz="2400" dirty="0">
              <a:latin typeface="+mn-ea"/>
              <a:cs typeface="+mn-ea"/>
            </a:endParaRPr>
          </a:p>
          <a:p>
            <a:r>
              <a:rPr lang="en-US" sz="2400" dirty="0">
                <a:latin typeface="+mn-ea"/>
                <a:cs typeface="+mn-ea"/>
              </a:rPr>
              <a:t>Name of the Student: </a:t>
            </a:r>
            <a:r>
              <a:rPr lang="en-US" sz="2400" dirty="0" err="1">
                <a:latin typeface="+mn-ea"/>
                <a:cs typeface="+mn-ea"/>
              </a:rPr>
              <a:t>Endla</a:t>
            </a:r>
            <a:r>
              <a:rPr lang="en-US" sz="2400" dirty="0">
                <a:latin typeface="+mn-ea"/>
                <a:cs typeface="+mn-ea"/>
              </a:rPr>
              <a:t> </a:t>
            </a:r>
            <a:r>
              <a:rPr lang="en-US" sz="2400" dirty="0" err="1">
                <a:latin typeface="+mn-ea"/>
                <a:cs typeface="+mn-ea"/>
              </a:rPr>
              <a:t>Sanath</a:t>
            </a:r>
            <a:r>
              <a:rPr lang="en-US" sz="2400" dirty="0">
                <a:latin typeface="+mn-ea"/>
                <a:cs typeface="+mn-ea"/>
              </a:rPr>
              <a:t> Varma</a:t>
            </a:r>
            <a:endParaRPr lang="en-US" sz="2000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+mn-ea"/>
                <a:cs typeface="+mn-ea"/>
              </a:rPr>
              <a:t>Register Number: 40110347</a:t>
            </a: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98" y="201489"/>
            <a:ext cx="8496302" cy="17797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Results and Discussion</a:t>
            </a:r>
            <a:endParaRPr lang="en-IN" dirty="0">
              <a:latin typeface="+mn-ea"/>
              <a:cs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07134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IN" sz="2400" dirty="0">
                <a:latin typeface="+mn-ea"/>
                <a:cs typeface="+mn-ea"/>
              </a:rPr>
              <a:t>Register Page</a:t>
            </a:r>
          </a:p>
          <a:p>
            <a:pPr marL="0" indent="0">
              <a:buNone/>
            </a:pPr>
            <a:endParaRPr lang="en-IN" sz="2400" dirty="0">
              <a:latin typeface="+mn-ea"/>
              <a:cs typeface="+mn-ea"/>
            </a:endParaRPr>
          </a:p>
          <a:p>
            <a:pPr algn="just"/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Sign up page we can see that user can Register by filling the details like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name, email, password, repeat password to open a new account.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t>19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12895" y="3196742"/>
            <a:ext cx="6318210" cy="29540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Result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Forgot Password Page</a:t>
            </a:r>
          </a:p>
          <a:p>
            <a:pPr algn="just"/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this we can see that when the user forgot their password. by giving the email id to it the user can receive a link through mail to reset the new password.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t>19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1456" y="3048000"/>
            <a:ext cx="7016189" cy="32386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Result and Discussion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Password verification link</a:t>
            </a: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this page,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user will get the verification link through email by clicking on that link it will take to the change password page.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2940" indent="0"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t>19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12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E366FA-08BD-BEC4-939E-7A69B6ED48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65" y="2937387"/>
            <a:ext cx="6088270" cy="318909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Result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Password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 this reset password page, we can see that after receiving the link through</a:t>
            </a:r>
            <a:r>
              <a:rPr lang="en-IN" sz="1800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user’s mail by clicking the link it will take to the reset password page.in this page  we can generate the new password. 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t>19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13</a:t>
            </a:fld>
            <a:endParaRPr lang="en-US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85314" y="3195056"/>
            <a:ext cx="5373372" cy="3154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Result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Home Page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t>19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216918-D995-5691-6E11-A668F28B5E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0"/>
            <a:ext cx="7385540" cy="38401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2093-AB03-4944-BBF7-9D1F3BE620B7}" type="datetime3">
              <a:rPr lang="en-US" smtClean="0"/>
              <a:t>19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6858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Conclusion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1371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+mn-ea"/>
                <a:cs typeface="+mn-ea"/>
              </a:rPr>
              <a:t>Many of the website and apps are depend upon the HTML (front end) and to store the data using localhost/phpmyadmin.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+mn-ea"/>
                <a:cs typeface="+mn-ea"/>
              </a:rPr>
              <a:t>without installing the phpmailer we cannot send mail to the any client 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+mn-ea"/>
                <a:cs typeface="+mn-ea"/>
              </a:rPr>
              <a:t>Password verification is about to verify the given password is right or wrong.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+mn-ea"/>
                <a:cs typeface="+mn-ea"/>
              </a:rPr>
              <a:t>CSS  is also used for style sheet to design the any website easily.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+mn-ea"/>
                <a:cs typeface="+mn-ea"/>
              </a:rPr>
              <a:t>without xampp we cannot run any of the local host website in the desktop.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6E4-D5C8-425D-96E7-CA40EBBFE28F}" type="datetime3">
              <a:rPr lang="en-US" smtClean="0"/>
              <a:t>19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1"/>
          <p:cNvSpPr txBox="1"/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>
                <a:solidFill>
                  <a:srgbClr val="C00000"/>
                </a:solidFill>
                <a:latin typeface="+mn-ea"/>
                <a:cs typeface="+mn-ea"/>
              </a:rPr>
              <a:t>References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683022"/>
              </p:ext>
            </p:extLst>
          </p:nvPr>
        </p:nvGraphicFramePr>
        <p:xfrm>
          <a:off x="533400" y="1463675"/>
          <a:ext cx="7315201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5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cs typeface="+mn-ea"/>
                        </a:rPr>
                        <a:t>[1]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PHP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Documentation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     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https://www.php.net/docs.php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[2]</a:t>
                      </a:r>
                      <a:r>
                        <a:rPr lang="fr-FR" sz="2400" dirty="0">
                          <a:solidFill>
                            <a:srgbClr val="434343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</a:t>
                      </a:r>
                      <a:r>
                        <a:rPr lang="fr-FR" sz="2400" dirty="0">
                          <a:solidFill>
                            <a:schemeClr val="tx1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HTML &amp; CSS Documentation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fr-FR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    </a:t>
                      </a:r>
                      <a:r>
                        <a:rPr lang="fr-FR" sz="2400" dirty="0">
                          <a:solidFill>
                            <a:srgbClr val="00206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https://developer.mozilla.org/en-US/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[3]</a:t>
                      </a:r>
                      <a:r>
                        <a:rPr lang="en-US" sz="2400" dirty="0">
                          <a:solidFill>
                            <a:srgbClr val="434343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Bootstrap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     </a:t>
                      </a:r>
                      <a:r>
                        <a:rPr lang="en-US" sz="2400" u="none" dirty="0">
                          <a:solidFill>
                            <a:srgbClr val="00206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https://getbootstrap.com/</a:t>
                      </a:r>
                      <a:endParaRPr lang="en-US" sz="2400" u="none" dirty="0">
                        <a:solidFill>
                          <a:srgbClr val="002060"/>
                        </a:solidFill>
                        <a:latin typeface="+mn-ea"/>
                        <a:cs typeface="+mn-e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[4]</a:t>
                      </a:r>
                      <a:r>
                        <a:rPr lang="en-IN" sz="2400" dirty="0">
                          <a:solidFill>
                            <a:srgbClr val="434343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</a:t>
                      </a:r>
                      <a:r>
                        <a:rPr lang="en-US" altLang="en-IN" sz="2400" dirty="0">
                          <a:solidFill>
                            <a:schemeClr val="tx1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phpmyadmin</a:t>
                      </a:r>
                      <a:endParaRPr lang="en-IN" sz="2400" dirty="0">
                        <a:solidFill>
                          <a:schemeClr val="tx1"/>
                        </a:solidFill>
                        <a:latin typeface="+mn-ea"/>
                        <a:ea typeface="Roboto"/>
                        <a:cs typeface="+mn-ea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2400" dirty="0">
                          <a:solidFill>
                            <a:srgbClr val="00206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     http://localhost/phpmyadmin/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rgbClr val="2A3990"/>
                          </a:solidFill>
                          <a:latin typeface="Baskerville Old Face" panose="02020602080505020303" pitchFamily="18" charset="0"/>
                          <a:ea typeface="Roboto"/>
                          <a:cs typeface="Roboto"/>
                          <a:sym typeface="Roboto"/>
                        </a:rPr>
                        <a:t>[</a:t>
                      </a:r>
                      <a:r>
                        <a:rPr lang="en-US" sz="2400" b="1" dirty="0">
                          <a:solidFill>
                            <a:srgbClr val="2A3990"/>
                          </a:solidFill>
                          <a:latin typeface="Baskerville Old Face" panose="02020602080505020303" pitchFamily="18" charset="0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en-US" sz="2400" b="0" dirty="0">
                          <a:solidFill>
                            <a:srgbClr val="2A3990"/>
                          </a:solidFill>
                          <a:latin typeface="Baskerville Old Face" panose="02020602080505020303" pitchFamily="18" charset="0"/>
                          <a:ea typeface="Roboto"/>
                          <a:cs typeface="Roboto"/>
                          <a:sym typeface="Roboto"/>
                        </a:rPr>
                        <a:t>] 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 Database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2400" b="0" i="0" kern="1200" dirty="0">
                          <a:solidFill>
                            <a:srgbClr val="002060"/>
                          </a:solidFill>
                          <a:effectLst/>
                          <a:latin typeface="+Body Asian"/>
                          <a:ea typeface="+mn-ea"/>
                          <a:cs typeface="+mn-cs"/>
                        </a:rPr>
                        <a:t>https://www.codingrooms.com/case-studies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kern="1200" dirty="0">
                          <a:solidFill>
                            <a:srgbClr val="002060"/>
                          </a:solidFill>
                          <a:effectLst/>
                          <a:latin typeface="+Body Asian"/>
                          <a:ea typeface="+mn-ea"/>
                          <a:cs typeface="+mn-cs"/>
                        </a:rPr>
                        <a:t>[6] 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Body Asian"/>
                          <a:ea typeface="+mn-ea"/>
                          <a:cs typeface="+mn-cs"/>
                        </a:rPr>
                        <a:t>Password Verification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kern="1200" dirty="0">
                          <a:solidFill>
                            <a:srgbClr val="002060"/>
                          </a:solidFill>
                          <a:effectLst/>
                          <a:latin typeface="+Body Asian"/>
                          <a:ea typeface="+mn-ea"/>
                          <a:cs typeface="+mn-cs"/>
                        </a:rPr>
                        <a:t>       https://docs.cyberark.com/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4800"/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t>19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Course Certificate</a:t>
            </a:r>
          </a:p>
          <a:p>
            <a:r>
              <a:rPr lang="en-US" sz="2400" dirty="0">
                <a:sym typeface="+mn-ea"/>
              </a:rPr>
              <a:t>Introduction</a:t>
            </a:r>
          </a:p>
          <a:p>
            <a:r>
              <a:rPr lang="en-US" sz="2400" dirty="0">
                <a:sym typeface="+mn-ea"/>
              </a:rPr>
              <a:t>Objectives</a:t>
            </a:r>
          </a:p>
          <a:p>
            <a:r>
              <a:rPr lang="en-US" sz="2400" dirty="0">
                <a:sym typeface="+mn-ea"/>
              </a:rPr>
              <a:t>Requirements</a:t>
            </a:r>
          </a:p>
          <a:p>
            <a:r>
              <a:rPr lang="en-US" sz="2400" dirty="0">
                <a:sym typeface="+mn-ea"/>
              </a:rPr>
              <a:t>Project implementation</a:t>
            </a:r>
          </a:p>
          <a:p>
            <a:r>
              <a:rPr lang="en-US" sz="2400" dirty="0">
                <a:sym typeface="+mn-ea"/>
              </a:rPr>
              <a:t>System Architecture / Identification Map</a:t>
            </a:r>
          </a:p>
          <a:p>
            <a:r>
              <a:rPr lang="en-US" sz="2400" dirty="0">
                <a:sym typeface="+mn-ea"/>
              </a:rPr>
              <a:t>Result and Discussion</a:t>
            </a:r>
          </a:p>
          <a:p>
            <a:r>
              <a:rPr lang="en-US" sz="2400" dirty="0">
                <a:sym typeface="+mn-ea"/>
              </a:rPr>
              <a:t>Conclusion</a:t>
            </a:r>
          </a:p>
          <a:p>
            <a:r>
              <a:rPr lang="en-US" sz="2400" dirty="0">
                <a:sym typeface="+mn-ea"/>
              </a:rPr>
              <a:t>References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EAB-41BE-44C5-8B3C-E8577D7CCC37}" type="datetime3">
              <a:rPr lang="en-US" smtClean="0"/>
              <a:t>19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Course Certificate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609600" y="1788459"/>
            <a:ext cx="8001000" cy="345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t>19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4C02E-C5BD-2DEB-B3D8-484513DF4BBA}"/>
              </a:ext>
            </a:extLst>
          </p:cNvPr>
          <p:cNvSpPr txBox="1"/>
          <p:nvPr/>
        </p:nvSpPr>
        <p:spPr>
          <a:xfrm>
            <a:off x="533400" y="1826558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Certificate is yet to be provided soon by HCL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Introduction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457200" y="1295400"/>
            <a:ext cx="8305800" cy="4953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sz="9600" dirty="0">
                <a:sym typeface="+mn-ea"/>
              </a:rPr>
              <a:t>Password Verification system will check the user id and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9600" dirty="0">
                <a:sym typeface="+mn-ea"/>
              </a:rPr>
              <a:t>     password is correct or wrong 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9600" dirty="0">
              <a:sym typeface="+mn-ea"/>
            </a:endParaRPr>
          </a:p>
          <a:p>
            <a:pPr algn="just">
              <a:lnSpc>
                <a:spcPct val="80000"/>
              </a:lnSpc>
            </a:pPr>
            <a:r>
              <a:rPr lang="en-US" sz="9600" dirty="0">
                <a:sym typeface="+mn-ea"/>
              </a:rPr>
              <a:t>If the given password is wrong then there will be a option to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9600" dirty="0">
                <a:sym typeface="+mn-ea"/>
              </a:rPr>
              <a:t>     Reset our password by clicking  forgotten password.</a:t>
            </a:r>
          </a:p>
          <a:p>
            <a:pPr marL="0" indent="0">
              <a:buNone/>
            </a:pPr>
            <a:endParaRPr lang="en-US" sz="9600" dirty="0"/>
          </a:p>
          <a:p>
            <a:pPr algn="just">
              <a:lnSpc>
                <a:spcPct val="80000"/>
              </a:lnSpc>
            </a:pPr>
            <a:r>
              <a:rPr lang="en-US" sz="9600" dirty="0">
                <a:sym typeface="+mn-ea"/>
              </a:rPr>
              <a:t>In the forgotten password page we have to enter our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9600" dirty="0">
                <a:sym typeface="+mn-ea"/>
              </a:rPr>
              <a:t>     registered Email id .</a:t>
            </a:r>
          </a:p>
          <a:p>
            <a:pPr marL="0" indent="0">
              <a:buNone/>
            </a:pPr>
            <a:endParaRPr lang="en-US" sz="9600" dirty="0"/>
          </a:p>
          <a:p>
            <a:pPr algn="just">
              <a:lnSpc>
                <a:spcPct val="80000"/>
              </a:lnSpc>
            </a:pPr>
            <a:r>
              <a:rPr lang="en-US" sz="9600" dirty="0">
                <a:sym typeface="+mn-ea"/>
              </a:rPr>
              <a:t>From the admin the email will send a reset password link to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9600" dirty="0">
                <a:sym typeface="+mn-ea"/>
              </a:rPr>
              <a:t>     your respective mail id.</a:t>
            </a:r>
          </a:p>
          <a:p>
            <a:pPr marL="0" indent="0">
              <a:buNone/>
            </a:pPr>
            <a:endParaRPr lang="en-US" sz="9600" dirty="0"/>
          </a:p>
          <a:p>
            <a:pPr algn="just">
              <a:lnSpc>
                <a:spcPct val="80000"/>
              </a:lnSpc>
            </a:pPr>
            <a:r>
              <a:rPr lang="en-US" sz="9600" dirty="0">
                <a:sym typeface="+mn-ea"/>
              </a:rPr>
              <a:t>By clicking that we can reset your password and we can login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9600" dirty="0">
                <a:sym typeface="+mn-ea"/>
              </a:rPr>
              <a:t>     to our account</a:t>
            </a:r>
            <a:r>
              <a:rPr lang="en-IN" sz="9600" dirty="0">
                <a:latin typeface="Baskerville Old Face" panose="02020602080505020303" pitchFamily="18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80000"/>
              </a:lnSpc>
            </a:pPr>
            <a:endParaRPr lang="en-IN" sz="96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IN" sz="96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IN" sz="96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31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100" dirty="0">
                <a:latin typeface="Baskerville Old Face" panose="02020602080505020303" pitchFamily="18" charset="0"/>
                <a:cs typeface="Arial" panose="020B0604020202020204" pitchFamily="34" charset="0"/>
              </a:rPr>
              <a:t>             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2800" dirty="0"/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t>19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t>19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Objectives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05800" cy="4876800"/>
          </a:xfrm>
        </p:spPr>
        <p:txBody>
          <a:bodyPr>
            <a:normAutofit fontScale="90000" lnSpcReduction="20000"/>
          </a:bodyPr>
          <a:lstStyle/>
          <a:p>
            <a:pPr marL="0" indent="0" algn="just">
              <a:buNone/>
            </a:pPr>
            <a:endParaRPr lang="en-US" sz="24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ClrTx/>
              <a:buSzPct val="100000"/>
              <a:buNone/>
            </a:pP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>
                <a:sym typeface="+mn-ea"/>
              </a:rPr>
              <a:t>The main  objective  of  this  project  is  to  detect  that  password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400" dirty="0">
                <a:sym typeface="+mn-ea"/>
              </a:rPr>
              <a:t>     entered is  correct  or  wrong  using  PHP and </a:t>
            </a:r>
            <a:r>
              <a:rPr lang="en-US" sz="2400" dirty="0" err="1">
                <a:sym typeface="+mn-ea"/>
              </a:rPr>
              <a:t>Xampp</a:t>
            </a:r>
            <a:r>
              <a:rPr lang="en-US" sz="2400" dirty="0">
                <a:sym typeface="+mn-ea"/>
              </a:rPr>
              <a:t>. If the      entered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400" dirty="0">
                <a:sym typeface="+mn-ea"/>
              </a:rPr>
              <a:t>      password  is wrong  the password reset link is sent to your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400" dirty="0">
                <a:sym typeface="+mn-ea"/>
              </a:rPr>
              <a:t>      registered Email id .</a:t>
            </a:r>
          </a:p>
          <a:p>
            <a:pPr algn="just">
              <a:lnSpc>
                <a:spcPct val="80000"/>
              </a:lnSpc>
            </a:pPr>
            <a:r>
              <a:rPr lang="en-US" sz="2400" dirty="0">
                <a:sym typeface="+mn-ea"/>
              </a:rPr>
              <a:t>PHP is used to store all our login details and it will save it inside the</a:t>
            </a:r>
          </a:p>
          <a:p>
            <a:pPr marL="0" indent="0" algn="just">
              <a:buNone/>
            </a:pPr>
            <a:r>
              <a:rPr lang="en-US" sz="2400" dirty="0">
                <a:sym typeface="+mn-ea"/>
              </a:rPr>
              <a:t>      database table.(Backend)</a:t>
            </a:r>
          </a:p>
          <a:p>
            <a:pPr algn="just">
              <a:lnSpc>
                <a:spcPct val="80000"/>
              </a:lnSpc>
            </a:pPr>
            <a:r>
              <a:rPr lang="en-US" sz="2400" dirty="0">
                <a:sym typeface="+mn-ea"/>
              </a:rPr>
              <a:t>HTML is used for the (Frontend) for this project to create login page,</a:t>
            </a:r>
          </a:p>
          <a:p>
            <a:pPr marL="0" indent="0" algn="just">
              <a:buNone/>
            </a:pPr>
            <a:r>
              <a:rPr lang="en-US" sz="2400" dirty="0">
                <a:sym typeface="+mn-ea"/>
              </a:rPr>
              <a:t>     signup page, forgotten password page, password reset page and</a:t>
            </a:r>
          </a:p>
          <a:p>
            <a:pPr marL="0" indent="0" algn="just">
              <a:buNone/>
            </a:pPr>
            <a:r>
              <a:rPr lang="en-US" sz="2400" dirty="0">
                <a:sym typeface="+mn-ea"/>
              </a:rPr>
              <a:t>     home page.</a:t>
            </a:r>
          </a:p>
          <a:p>
            <a:pPr algn="just"/>
            <a:r>
              <a:rPr lang="en-US" sz="2400" dirty="0">
                <a:sym typeface="+mn-ea"/>
              </a:rPr>
              <a:t>phpmailer is used in this project is to send the mails to the users when they has register a new account a verification mail has been sent to the mail to conform and also when the user want to reset the password.</a:t>
            </a:r>
            <a:endParaRPr lang="en-US" sz="24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2400" dirty="0"/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  <a:t>19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  <a:sym typeface="+mn-ea"/>
              </a:rPr>
              <a:t>REQUIREMENTS</a:t>
            </a:r>
            <a:endParaRPr lang="en-US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05400"/>
          </a:xfrm>
        </p:spPr>
        <p:txBody>
          <a:bodyPr>
            <a:normAutofit/>
          </a:bodyPr>
          <a:lstStyle/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400" dirty="0">
                <a:highlight>
                  <a:srgbClr val="FFFFFF"/>
                </a:highlight>
                <a:sym typeface="+mn-ea"/>
              </a:rPr>
              <a:t>PHP          -       Hypertext Pre-processor</a:t>
            </a: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400" dirty="0" err="1">
                <a:highlight>
                  <a:srgbClr val="FFFFFF"/>
                </a:highlight>
                <a:sym typeface="+mn-ea"/>
              </a:rPr>
              <a:t>Xampp</a:t>
            </a:r>
            <a:r>
              <a:rPr lang="en-US" sz="2400" dirty="0">
                <a:highlight>
                  <a:srgbClr val="FFFFFF"/>
                </a:highlight>
                <a:sym typeface="+mn-ea"/>
              </a:rPr>
              <a:t>     -       Apache, MySQL, PHP, and Perl</a:t>
            </a:r>
            <a:endParaRPr lang="en-US" sz="2400" dirty="0">
              <a:highlight>
                <a:srgbClr val="FFFFFF"/>
              </a:highlight>
            </a:endParaRP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400" dirty="0" err="1">
                <a:highlight>
                  <a:srgbClr val="FFFFFF"/>
                </a:highlight>
                <a:sym typeface="+mn-ea"/>
              </a:rPr>
              <a:t>Mysql</a:t>
            </a:r>
            <a:r>
              <a:rPr lang="en-US" sz="2400" dirty="0">
                <a:highlight>
                  <a:srgbClr val="FFFFFF"/>
                </a:highlight>
                <a:sym typeface="+mn-ea"/>
              </a:rPr>
              <a:t>       -       Structured Query Language</a:t>
            </a: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400" dirty="0">
                <a:highlight>
                  <a:srgbClr val="FFFFFF"/>
                </a:highlight>
                <a:sym typeface="+mn-ea"/>
              </a:rPr>
              <a:t>HTML       -       Hyper Text Markup Language</a:t>
            </a: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400" dirty="0">
                <a:highlight>
                  <a:srgbClr val="FFFFFF"/>
                </a:highlight>
                <a:sym typeface="+mn-ea"/>
              </a:rPr>
              <a:t>CSS           -       Cascading Style Sheets</a:t>
            </a: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400" dirty="0">
                <a:highlight>
                  <a:srgbClr val="FFFFFF"/>
                </a:highlight>
                <a:sym typeface="+mn-ea"/>
              </a:rPr>
              <a:t>VS             -       Visual Studio Code</a:t>
            </a: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400" dirty="0">
                <a:highlight>
                  <a:srgbClr val="FFFFFF"/>
                </a:highlight>
                <a:sym typeface="+mn-ea"/>
              </a:rPr>
              <a:t>JS              -       Java Script</a:t>
            </a:r>
          </a:p>
          <a:p>
            <a:pPr marL="457200" indent="-457200" algn="just">
              <a:lnSpc>
                <a:spcPct val="110000"/>
              </a:lnSpc>
              <a:spcBef>
                <a:spcPts val="480"/>
              </a:spcBef>
              <a:buClr>
                <a:srgbClr val="333333"/>
              </a:buClr>
              <a:buSzPts val="3600"/>
              <a:buFont typeface="Roboto"/>
              <a:buChar char="•"/>
            </a:pPr>
            <a:endParaRPr lang="en-US" sz="2400" dirty="0">
              <a:highlight>
                <a:srgbClr val="FFFFFF"/>
              </a:highlight>
              <a:sym typeface="+mn-ea"/>
            </a:endParaRP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endParaRPr lang="en-IN" sz="2000" dirty="0">
              <a:highlight>
                <a:srgbClr val="FFFFFF"/>
              </a:highlight>
            </a:endParaRP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endParaRPr lang="en-US" sz="2400" dirty="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  <a:t>19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Project Implementation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05400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363636"/>
                </a:solidFill>
                <a:effectLst/>
                <a:latin typeface="+mn-ea"/>
                <a:cs typeface="+mn-ea"/>
              </a:rPr>
              <a:t>Once installing, the xampp software in your system set a path for it in enivironmental variable.</a:t>
            </a:r>
          </a:p>
          <a:p>
            <a:pPr algn="just"/>
            <a:r>
              <a:rPr lang="en-US" sz="2400" b="0" i="0" dirty="0">
                <a:solidFill>
                  <a:srgbClr val="363636"/>
                </a:solidFill>
                <a:effectLst/>
                <a:latin typeface="+mn-ea"/>
                <a:cs typeface="+mn-ea"/>
              </a:rPr>
              <a:t>Open a xampp app and click the start button to activate apache and mySQL .</a:t>
            </a:r>
          </a:p>
          <a:p>
            <a:pPr algn="just"/>
            <a:r>
              <a:rPr lang="en-US" sz="2400" b="0" i="0" dirty="0">
                <a:solidFill>
                  <a:srgbClr val="363636"/>
                </a:solidFill>
                <a:effectLst/>
                <a:latin typeface="+mn-ea"/>
                <a:cs typeface="+mn-ea"/>
              </a:rPr>
              <a:t>Install composer dictonary to your device and activate it in the commond prompt.</a:t>
            </a:r>
          </a:p>
          <a:p>
            <a:pPr algn="just"/>
            <a:r>
              <a:rPr lang="en-US" sz="2400" b="0" i="0" dirty="0">
                <a:solidFill>
                  <a:srgbClr val="363636"/>
                </a:solidFill>
                <a:effectLst/>
                <a:latin typeface="+mn-ea"/>
                <a:cs typeface="+mn-ea"/>
              </a:rPr>
              <a:t>Run the project in the browser by clicking the localhost/project name .</a:t>
            </a:r>
          </a:p>
          <a:p>
            <a:pPr algn="just"/>
            <a:r>
              <a:rPr lang="en-US" sz="2400" b="0" i="0" dirty="0">
                <a:solidFill>
                  <a:srgbClr val="363636"/>
                </a:solidFill>
                <a:effectLst/>
                <a:latin typeface="+mn-ea"/>
                <a:cs typeface="+mn-ea"/>
              </a:rPr>
              <a:t>Open the phpmyadmin link in the browser and create a table to store all the user details in the table created in the database.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ED4-350B-4878-B3BD-885E45171D2E}" type="datetime3">
              <a:rPr lang="en-US" smtClean="0"/>
              <a:t>19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240902"/>
            <a:ext cx="8915400" cy="981870"/>
          </a:xfrm>
        </p:spPr>
        <p:txBody>
          <a:bodyPr>
            <a:normAutofit/>
          </a:bodyPr>
          <a:lstStyle/>
          <a:p>
            <a:pPr algn="l"/>
            <a:r>
              <a:rPr lang="en-US" sz="3600" b="1" u="sng" dirty="0">
                <a:solidFill>
                  <a:srgbClr val="FF0000"/>
                </a:solidFill>
                <a:sym typeface="+mn-ea"/>
              </a:rPr>
              <a:t>System Architecture of Password Verification</a:t>
            </a:r>
            <a:endParaRPr lang="en-US" sz="3600" dirty="0">
              <a:solidFill>
                <a:srgbClr val="C00000"/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n-ea"/>
                <a:cs typeface="+mn-ea"/>
              </a:rPr>
              <a:t>Project outline</a:t>
            </a:r>
            <a:endParaRPr lang="en-IN" sz="2400" dirty="0">
              <a:latin typeface="+mn-ea"/>
              <a:cs typeface="+mn-ea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67000" y="1961772"/>
            <a:ext cx="4038600" cy="4147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ED4-350B-4878-B3BD-885E45171D2E}" type="datetime3">
              <a:rPr lang="en-US" smtClean="0"/>
              <a:t>19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Results and Discussion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13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IN" sz="2400" dirty="0">
                <a:latin typeface="+mn-ea"/>
                <a:cs typeface="+mn-ea"/>
              </a:rPr>
              <a:t>Login page</a:t>
            </a:r>
          </a:p>
          <a:p>
            <a:pPr marL="0" indent="0">
              <a:buNone/>
            </a:pPr>
            <a:endParaRPr lang="en-US" altLang="en-IN" sz="2400" dirty="0">
              <a:latin typeface="+mn-ea"/>
              <a:cs typeface="+mn-ea"/>
            </a:endParaRPr>
          </a:p>
          <a:p>
            <a:pPr marL="457200" algn="just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 page where we can give login credentials of email and password to Login into the account</a:t>
            </a:r>
            <a:endParaRPr lang="en-US" altLang="en-IN" sz="2400" dirty="0">
              <a:latin typeface="+mn-ea"/>
              <a:cs typeface="+mn-ea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26A0C6D-E83B-BD66-BD9B-0439FF8910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00400"/>
            <a:ext cx="5562600" cy="272891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866</Words>
  <Application>Microsoft Office PowerPoint</Application>
  <PresentationFormat>On-screen Show (4:3)</PresentationFormat>
  <Paragraphs>171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+Body Asian</vt:lpstr>
      <vt:lpstr>Arial</vt:lpstr>
      <vt:lpstr>Baskerville Old Face</vt:lpstr>
      <vt:lpstr>Calibri</vt:lpstr>
      <vt:lpstr>Cambria</vt:lpstr>
      <vt:lpstr>Roboto</vt:lpstr>
      <vt:lpstr>Times New Roman</vt:lpstr>
      <vt:lpstr>Custom Design</vt:lpstr>
      <vt:lpstr> </vt:lpstr>
      <vt:lpstr>Presentation Outline</vt:lpstr>
      <vt:lpstr>PowerPoint Presentation</vt:lpstr>
      <vt:lpstr>PowerPoint Presentation</vt:lpstr>
      <vt:lpstr>Objectives</vt:lpstr>
      <vt:lpstr>REQUIREMENTS</vt:lpstr>
      <vt:lpstr>Project Implementation</vt:lpstr>
      <vt:lpstr>System Architecture of Password Verification</vt:lpstr>
      <vt:lpstr>Results and Discussion</vt:lpstr>
      <vt:lpstr>Results and Discussion</vt:lpstr>
      <vt:lpstr>Result and Discussion</vt:lpstr>
      <vt:lpstr>Result and Discussion</vt:lpstr>
      <vt:lpstr>Result and Discussion</vt:lpstr>
      <vt:lpstr>Result and Discussion</vt:lpstr>
      <vt:lpstr> Conclusion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vishnu vardhan chintha</cp:lastModifiedBy>
  <cp:revision>97</cp:revision>
  <dcterms:created xsi:type="dcterms:W3CDTF">2019-11-06T07:48:00Z</dcterms:created>
  <dcterms:modified xsi:type="dcterms:W3CDTF">2023-03-19T18:03:21Z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C61526D652214E16A8F59BE195F7686E</vt:lpwstr>
  </property>
  <property fmtid="{D5CDD505-2E9C-101B-9397-08002B2CF9AE}" pid="3" name="KSOProductBuildVer">
    <vt:lpwstr>1033-11.2.0.11042</vt:lpwstr>
  </property>
</Properties>
</file>