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62" r:id="rId3"/>
    <p:sldId id="263" r:id="rId4"/>
    <p:sldId id="264" r:id="rId5"/>
    <p:sldId id="266" r:id="rId6"/>
    <p:sldId id="270" r:id="rId7"/>
    <p:sldId id="268" r:id="rId8"/>
    <p:sldId id="271" r:id="rId9"/>
    <p:sldId id="273"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BF9DFB"/>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98291-9C32-4A72-ACB6-4ED952976659}" type="datetimeFigureOut">
              <a:rPr lang="en-IN" smtClean="0"/>
              <a:t>19-01-2025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8CF4E-867E-41CE-A6A1-345EF45EC64A}" type="slidenum">
              <a:rPr lang="en-IN" smtClean="0"/>
              <a:t>‹#›</a:t>
            </a:fld>
            <a:endParaRPr lang="en-IN"/>
          </a:p>
        </p:txBody>
      </p:sp>
    </p:spTree>
    <p:extLst>
      <p:ext uri="{BB962C8B-B14F-4D97-AF65-F5344CB8AC3E}">
        <p14:creationId xmlns:p14="http://schemas.microsoft.com/office/powerpoint/2010/main" val="160782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0568-1D07-E446-9589-0EB6013E6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CB15C4-6A15-8EA5-3F3C-70D392972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AC32CF-548E-1C39-499C-1FD4DA57C548}"/>
              </a:ext>
            </a:extLst>
          </p:cNvPr>
          <p:cNvSpPr>
            <a:spLocks noGrp="1"/>
          </p:cNvSpPr>
          <p:nvPr>
            <p:ph type="dt" sz="half" idx="10"/>
          </p:nvPr>
        </p:nvSpPr>
        <p:spPr/>
        <p:txBody>
          <a:bodyPr/>
          <a:lstStyle/>
          <a:p>
            <a:fld id="{368EFAD9-52E9-4FEF-857B-98B2F9C2087E}" type="datetimeFigureOut">
              <a:rPr lang="en-IN" smtClean="0"/>
              <a:t>19-01-2025</a:t>
            </a:fld>
            <a:endParaRPr lang="en-IN"/>
          </a:p>
        </p:txBody>
      </p:sp>
      <p:sp>
        <p:nvSpPr>
          <p:cNvPr id="5" name="Footer Placeholder 4">
            <a:extLst>
              <a:ext uri="{FF2B5EF4-FFF2-40B4-BE49-F238E27FC236}">
                <a16:creationId xmlns:a16="http://schemas.microsoft.com/office/drawing/2014/main" id="{1D0444F0-CCE0-7FDA-9769-7CD046D884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767378-BC45-7E24-7F38-BFDF7DB3975B}"/>
              </a:ext>
            </a:extLst>
          </p:cNvPr>
          <p:cNvSpPr>
            <a:spLocks noGrp="1"/>
          </p:cNvSpPr>
          <p:nvPr>
            <p:ph type="sldNum" sz="quarter" idx="12"/>
          </p:nvPr>
        </p:nvSpPr>
        <p:spPr/>
        <p:txBody>
          <a:bodyPr/>
          <a:lstStyle/>
          <a:p>
            <a:fld id="{9D43145A-8AA6-40AF-B019-5A68FDCD53D2}" type="slidenum">
              <a:rPr lang="en-IN" smtClean="0"/>
              <a:t>‹#›</a:t>
            </a:fld>
            <a:endParaRPr lang="en-IN"/>
          </a:p>
        </p:txBody>
      </p:sp>
    </p:spTree>
    <p:extLst>
      <p:ext uri="{BB962C8B-B14F-4D97-AF65-F5344CB8AC3E}">
        <p14:creationId xmlns:p14="http://schemas.microsoft.com/office/powerpoint/2010/main" val="3723801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3CB0-8EF3-79C3-B580-2266785BA4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CE3FFB-5E74-BB56-B90C-9526110CB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B22FD2-FE6C-04CE-6208-522D629366A7}"/>
              </a:ext>
            </a:extLst>
          </p:cNvPr>
          <p:cNvSpPr>
            <a:spLocks noGrp="1"/>
          </p:cNvSpPr>
          <p:nvPr>
            <p:ph type="dt" sz="half" idx="10"/>
          </p:nvPr>
        </p:nvSpPr>
        <p:spPr/>
        <p:txBody>
          <a:bodyPr/>
          <a:lstStyle/>
          <a:p>
            <a:fld id="{368EFAD9-52E9-4FEF-857B-98B2F9C2087E}" type="datetimeFigureOut">
              <a:rPr lang="en-IN" smtClean="0"/>
              <a:t>19-01-2025</a:t>
            </a:fld>
            <a:endParaRPr lang="en-IN"/>
          </a:p>
        </p:txBody>
      </p:sp>
      <p:sp>
        <p:nvSpPr>
          <p:cNvPr id="5" name="Footer Placeholder 4">
            <a:extLst>
              <a:ext uri="{FF2B5EF4-FFF2-40B4-BE49-F238E27FC236}">
                <a16:creationId xmlns:a16="http://schemas.microsoft.com/office/drawing/2014/main" id="{F7C0FB70-5F16-9998-9E2A-4C3CB396DE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934C5-85B5-E5D5-7911-E4F5F1B06A2A}"/>
              </a:ext>
            </a:extLst>
          </p:cNvPr>
          <p:cNvSpPr>
            <a:spLocks noGrp="1"/>
          </p:cNvSpPr>
          <p:nvPr>
            <p:ph type="sldNum" sz="quarter" idx="12"/>
          </p:nvPr>
        </p:nvSpPr>
        <p:spPr/>
        <p:txBody>
          <a:bodyPr/>
          <a:lstStyle/>
          <a:p>
            <a:fld id="{9D43145A-8AA6-40AF-B019-5A68FDCD53D2}" type="slidenum">
              <a:rPr lang="en-IN" smtClean="0"/>
              <a:t>‹#›</a:t>
            </a:fld>
            <a:endParaRPr lang="en-IN"/>
          </a:p>
        </p:txBody>
      </p:sp>
    </p:spTree>
    <p:extLst>
      <p:ext uri="{BB962C8B-B14F-4D97-AF65-F5344CB8AC3E}">
        <p14:creationId xmlns:p14="http://schemas.microsoft.com/office/powerpoint/2010/main" val="3092883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204CA9-B27C-07EB-28C9-3CEBD9FEAA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082A3E-F92B-3856-CBC7-B58579C377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640824-BE06-C100-1F48-3CC56B158735}"/>
              </a:ext>
            </a:extLst>
          </p:cNvPr>
          <p:cNvSpPr>
            <a:spLocks noGrp="1"/>
          </p:cNvSpPr>
          <p:nvPr>
            <p:ph type="dt" sz="half" idx="10"/>
          </p:nvPr>
        </p:nvSpPr>
        <p:spPr/>
        <p:txBody>
          <a:bodyPr/>
          <a:lstStyle/>
          <a:p>
            <a:fld id="{368EFAD9-52E9-4FEF-857B-98B2F9C2087E}" type="datetimeFigureOut">
              <a:rPr lang="en-IN" smtClean="0"/>
              <a:t>19-01-2025</a:t>
            </a:fld>
            <a:endParaRPr lang="en-IN"/>
          </a:p>
        </p:txBody>
      </p:sp>
      <p:sp>
        <p:nvSpPr>
          <p:cNvPr id="5" name="Footer Placeholder 4">
            <a:extLst>
              <a:ext uri="{FF2B5EF4-FFF2-40B4-BE49-F238E27FC236}">
                <a16:creationId xmlns:a16="http://schemas.microsoft.com/office/drawing/2014/main" id="{DAF40F60-6E50-C2DC-297E-04ED1997F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3C563-23C1-3BB3-7AE2-9B979B9A5145}"/>
              </a:ext>
            </a:extLst>
          </p:cNvPr>
          <p:cNvSpPr>
            <a:spLocks noGrp="1"/>
          </p:cNvSpPr>
          <p:nvPr>
            <p:ph type="sldNum" sz="quarter" idx="12"/>
          </p:nvPr>
        </p:nvSpPr>
        <p:spPr/>
        <p:txBody>
          <a:bodyPr/>
          <a:lstStyle/>
          <a:p>
            <a:fld id="{9D43145A-8AA6-40AF-B019-5A68FDCD53D2}" type="slidenum">
              <a:rPr lang="en-IN" smtClean="0"/>
              <a:t>‹#›</a:t>
            </a:fld>
            <a:endParaRPr lang="en-IN"/>
          </a:p>
        </p:txBody>
      </p:sp>
    </p:spTree>
    <p:extLst>
      <p:ext uri="{BB962C8B-B14F-4D97-AF65-F5344CB8AC3E}">
        <p14:creationId xmlns:p14="http://schemas.microsoft.com/office/powerpoint/2010/main" val="1721570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5073-5E58-5128-E557-7CD3A5FFD5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8CF66A-5EB2-3AB0-AD5C-C369B25E84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F56025-2DE6-70B9-6575-67F5B77DC10E}"/>
              </a:ext>
            </a:extLst>
          </p:cNvPr>
          <p:cNvSpPr>
            <a:spLocks noGrp="1"/>
          </p:cNvSpPr>
          <p:nvPr>
            <p:ph type="dt" sz="half" idx="10"/>
          </p:nvPr>
        </p:nvSpPr>
        <p:spPr/>
        <p:txBody>
          <a:bodyPr/>
          <a:lstStyle/>
          <a:p>
            <a:fld id="{368EFAD9-52E9-4FEF-857B-98B2F9C2087E}" type="datetimeFigureOut">
              <a:rPr lang="en-IN" smtClean="0"/>
              <a:t>19-01-2025</a:t>
            </a:fld>
            <a:endParaRPr lang="en-IN"/>
          </a:p>
        </p:txBody>
      </p:sp>
      <p:sp>
        <p:nvSpPr>
          <p:cNvPr id="5" name="Footer Placeholder 4">
            <a:extLst>
              <a:ext uri="{FF2B5EF4-FFF2-40B4-BE49-F238E27FC236}">
                <a16:creationId xmlns:a16="http://schemas.microsoft.com/office/drawing/2014/main" id="{65D0C09C-8D91-166D-1C17-92F43305AB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14D338-9228-BEEC-C1A0-9B003C5C6551}"/>
              </a:ext>
            </a:extLst>
          </p:cNvPr>
          <p:cNvSpPr>
            <a:spLocks noGrp="1"/>
          </p:cNvSpPr>
          <p:nvPr>
            <p:ph type="sldNum" sz="quarter" idx="12"/>
          </p:nvPr>
        </p:nvSpPr>
        <p:spPr/>
        <p:txBody>
          <a:bodyPr/>
          <a:lstStyle/>
          <a:p>
            <a:fld id="{9D43145A-8AA6-40AF-B019-5A68FDCD53D2}" type="slidenum">
              <a:rPr lang="en-IN" smtClean="0"/>
              <a:t>‹#›</a:t>
            </a:fld>
            <a:endParaRPr lang="en-IN"/>
          </a:p>
        </p:txBody>
      </p:sp>
    </p:spTree>
    <p:extLst>
      <p:ext uri="{BB962C8B-B14F-4D97-AF65-F5344CB8AC3E}">
        <p14:creationId xmlns:p14="http://schemas.microsoft.com/office/powerpoint/2010/main" val="1905872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9112-6745-AAFC-44D2-D68900F347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70953D-A1C0-7372-FB32-70B33FE21B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4727D-E1E5-71FF-EF43-046EC05929D4}"/>
              </a:ext>
            </a:extLst>
          </p:cNvPr>
          <p:cNvSpPr>
            <a:spLocks noGrp="1"/>
          </p:cNvSpPr>
          <p:nvPr>
            <p:ph type="dt" sz="half" idx="10"/>
          </p:nvPr>
        </p:nvSpPr>
        <p:spPr/>
        <p:txBody>
          <a:bodyPr/>
          <a:lstStyle/>
          <a:p>
            <a:fld id="{368EFAD9-52E9-4FEF-857B-98B2F9C2087E}" type="datetimeFigureOut">
              <a:rPr lang="en-IN" smtClean="0"/>
              <a:t>19-01-2025</a:t>
            </a:fld>
            <a:endParaRPr lang="en-IN"/>
          </a:p>
        </p:txBody>
      </p:sp>
      <p:sp>
        <p:nvSpPr>
          <p:cNvPr id="5" name="Footer Placeholder 4">
            <a:extLst>
              <a:ext uri="{FF2B5EF4-FFF2-40B4-BE49-F238E27FC236}">
                <a16:creationId xmlns:a16="http://schemas.microsoft.com/office/drawing/2014/main" id="{B5811BA2-14D5-3DD2-D309-2F0A28ED1A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6ECC53-C00F-F254-C14A-216030C6AA36}"/>
              </a:ext>
            </a:extLst>
          </p:cNvPr>
          <p:cNvSpPr>
            <a:spLocks noGrp="1"/>
          </p:cNvSpPr>
          <p:nvPr>
            <p:ph type="sldNum" sz="quarter" idx="12"/>
          </p:nvPr>
        </p:nvSpPr>
        <p:spPr/>
        <p:txBody>
          <a:bodyPr/>
          <a:lstStyle/>
          <a:p>
            <a:fld id="{9D43145A-8AA6-40AF-B019-5A68FDCD53D2}" type="slidenum">
              <a:rPr lang="en-IN" smtClean="0"/>
              <a:t>‹#›</a:t>
            </a:fld>
            <a:endParaRPr lang="en-IN"/>
          </a:p>
        </p:txBody>
      </p:sp>
    </p:spTree>
    <p:extLst>
      <p:ext uri="{BB962C8B-B14F-4D97-AF65-F5344CB8AC3E}">
        <p14:creationId xmlns:p14="http://schemas.microsoft.com/office/powerpoint/2010/main" val="4252895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F3B6-206E-360E-81D0-7475388E11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05E80A-A38B-F924-879D-8EE081BA03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93FB61-0837-0A0F-BE37-A095278C96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0A9187-7095-6C90-7412-7190226E567A}"/>
              </a:ext>
            </a:extLst>
          </p:cNvPr>
          <p:cNvSpPr>
            <a:spLocks noGrp="1"/>
          </p:cNvSpPr>
          <p:nvPr>
            <p:ph type="dt" sz="half" idx="10"/>
          </p:nvPr>
        </p:nvSpPr>
        <p:spPr/>
        <p:txBody>
          <a:bodyPr/>
          <a:lstStyle/>
          <a:p>
            <a:fld id="{368EFAD9-52E9-4FEF-857B-98B2F9C2087E}" type="datetimeFigureOut">
              <a:rPr lang="en-IN" smtClean="0"/>
              <a:t>19-01-2025</a:t>
            </a:fld>
            <a:endParaRPr lang="en-IN"/>
          </a:p>
        </p:txBody>
      </p:sp>
      <p:sp>
        <p:nvSpPr>
          <p:cNvPr id="6" name="Footer Placeholder 5">
            <a:extLst>
              <a:ext uri="{FF2B5EF4-FFF2-40B4-BE49-F238E27FC236}">
                <a16:creationId xmlns:a16="http://schemas.microsoft.com/office/drawing/2014/main" id="{41BF0288-8845-30A0-4FF0-741B7B6116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7F79ED-A1EB-8E7D-28FD-13627A14058B}"/>
              </a:ext>
            </a:extLst>
          </p:cNvPr>
          <p:cNvSpPr>
            <a:spLocks noGrp="1"/>
          </p:cNvSpPr>
          <p:nvPr>
            <p:ph type="sldNum" sz="quarter" idx="12"/>
          </p:nvPr>
        </p:nvSpPr>
        <p:spPr/>
        <p:txBody>
          <a:bodyPr/>
          <a:lstStyle/>
          <a:p>
            <a:fld id="{9D43145A-8AA6-40AF-B019-5A68FDCD53D2}" type="slidenum">
              <a:rPr lang="en-IN" smtClean="0"/>
              <a:t>‹#›</a:t>
            </a:fld>
            <a:endParaRPr lang="en-IN"/>
          </a:p>
        </p:txBody>
      </p:sp>
    </p:spTree>
    <p:extLst>
      <p:ext uri="{BB962C8B-B14F-4D97-AF65-F5344CB8AC3E}">
        <p14:creationId xmlns:p14="http://schemas.microsoft.com/office/powerpoint/2010/main" val="2627927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74AB-CEC7-493B-6C72-E135D2986D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F52725-F96D-28C2-E83B-B24C828AF5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A07734-38C0-5649-A3F9-7F9DF474B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81C362-6AAC-4DA1-929C-4F0C7659D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704E1D-B2D6-A9D4-D81C-4BEA4E751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6B4C92-C8C5-84FD-5661-C7EF2CB1C587}"/>
              </a:ext>
            </a:extLst>
          </p:cNvPr>
          <p:cNvSpPr>
            <a:spLocks noGrp="1"/>
          </p:cNvSpPr>
          <p:nvPr>
            <p:ph type="dt" sz="half" idx="10"/>
          </p:nvPr>
        </p:nvSpPr>
        <p:spPr/>
        <p:txBody>
          <a:bodyPr/>
          <a:lstStyle/>
          <a:p>
            <a:fld id="{368EFAD9-52E9-4FEF-857B-98B2F9C2087E}" type="datetimeFigureOut">
              <a:rPr lang="en-IN" smtClean="0"/>
              <a:t>19-01-2025</a:t>
            </a:fld>
            <a:endParaRPr lang="en-IN"/>
          </a:p>
        </p:txBody>
      </p:sp>
      <p:sp>
        <p:nvSpPr>
          <p:cNvPr id="8" name="Footer Placeholder 7">
            <a:extLst>
              <a:ext uri="{FF2B5EF4-FFF2-40B4-BE49-F238E27FC236}">
                <a16:creationId xmlns:a16="http://schemas.microsoft.com/office/drawing/2014/main" id="{75716A38-110C-BC48-D712-3D75D163A5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75518E-2A14-5FFB-6771-B8069F955149}"/>
              </a:ext>
            </a:extLst>
          </p:cNvPr>
          <p:cNvSpPr>
            <a:spLocks noGrp="1"/>
          </p:cNvSpPr>
          <p:nvPr>
            <p:ph type="sldNum" sz="quarter" idx="12"/>
          </p:nvPr>
        </p:nvSpPr>
        <p:spPr/>
        <p:txBody>
          <a:bodyPr/>
          <a:lstStyle/>
          <a:p>
            <a:fld id="{9D43145A-8AA6-40AF-B019-5A68FDCD53D2}" type="slidenum">
              <a:rPr lang="en-IN" smtClean="0"/>
              <a:t>‹#›</a:t>
            </a:fld>
            <a:endParaRPr lang="en-IN"/>
          </a:p>
        </p:txBody>
      </p:sp>
    </p:spTree>
    <p:extLst>
      <p:ext uri="{BB962C8B-B14F-4D97-AF65-F5344CB8AC3E}">
        <p14:creationId xmlns:p14="http://schemas.microsoft.com/office/powerpoint/2010/main" val="754735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C45A-43BB-0A13-F524-4CF3EAF843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AA9D7A-CD3B-99D6-0251-BFC2165FE23C}"/>
              </a:ext>
            </a:extLst>
          </p:cNvPr>
          <p:cNvSpPr>
            <a:spLocks noGrp="1"/>
          </p:cNvSpPr>
          <p:nvPr>
            <p:ph type="dt" sz="half" idx="10"/>
          </p:nvPr>
        </p:nvSpPr>
        <p:spPr/>
        <p:txBody>
          <a:bodyPr/>
          <a:lstStyle/>
          <a:p>
            <a:fld id="{368EFAD9-52E9-4FEF-857B-98B2F9C2087E}" type="datetimeFigureOut">
              <a:rPr lang="en-IN" smtClean="0"/>
              <a:t>19-01-2025</a:t>
            </a:fld>
            <a:endParaRPr lang="en-IN"/>
          </a:p>
        </p:txBody>
      </p:sp>
      <p:sp>
        <p:nvSpPr>
          <p:cNvPr id="4" name="Footer Placeholder 3">
            <a:extLst>
              <a:ext uri="{FF2B5EF4-FFF2-40B4-BE49-F238E27FC236}">
                <a16:creationId xmlns:a16="http://schemas.microsoft.com/office/drawing/2014/main" id="{AF275CB5-70D9-44A0-0DF3-6ECFE12579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1F70AA-6BB3-F47E-10F7-51FB45F97496}"/>
              </a:ext>
            </a:extLst>
          </p:cNvPr>
          <p:cNvSpPr>
            <a:spLocks noGrp="1"/>
          </p:cNvSpPr>
          <p:nvPr>
            <p:ph type="sldNum" sz="quarter" idx="12"/>
          </p:nvPr>
        </p:nvSpPr>
        <p:spPr/>
        <p:txBody>
          <a:bodyPr/>
          <a:lstStyle/>
          <a:p>
            <a:fld id="{9D43145A-8AA6-40AF-B019-5A68FDCD53D2}" type="slidenum">
              <a:rPr lang="en-IN" smtClean="0"/>
              <a:t>‹#›</a:t>
            </a:fld>
            <a:endParaRPr lang="en-IN"/>
          </a:p>
        </p:txBody>
      </p:sp>
    </p:spTree>
    <p:extLst>
      <p:ext uri="{BB962C8B-B14F-4D97-AF65-F5344CB8AC3E}">
        <p14:creationId xmlns:p14="http://schemas.microsoft.com/office/powerpoint/2010/main" val="3678910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60A5A-0083-047C-9A15-E8C946A1A3F4}"/>
              </a:ext>
            </a:extLst>
          </p:cNvPr>
          <p:cNvSpPr>
            <a:spLocks noGrp="1"/>
          </p:cNvSpPr>
          <p:nvPr>
            <p:ph type="dt" sz="half" idx="10"/>
          </p:nvPr>
        </p:nvSpPr>
        <p:spPr/>
        <p:txBody>
          <a:bodyPr/>
          <a:lstStyle/>
          <a:p>
            <a:fld id="{368EFAD9-52E9-4FEF-857B-98B2F9C2087E}" type="datetimeFigureOut">
              <a:rPr lang="en-IN" smtClean="0"/>
              <a:t>19-01-2025</a:t>
            </a:fld>
            <a:endParaRPr lang="en-IN"/>
          </a:p>
        </p:txBody>
      </p:sp>
      <p:sp>
        <p:nvSpPr>
          <p:cNvPr id="3" name="Footer Placeholder 2">
            <a:extLst>
              <a:ext uri="{FF2B5EF4-FFF2-40B4-BE49-F238E27FC236}">
                <a16:creationId xmlns:a16="http://schemas.microsoft.com/office/drawing/2014/main" id="{BD54E40D-7222-1CF3-F8AE-813E3F3C3B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41A8BF-4422-0CC0-3026-32952EF9D186}"/>
              </a:ext>
            </a:extLst>
          </p:cNvPr>
          <p:cNvSpPr>
            <a:spLocks noGrp="1"/>
          </p:cNvSpPr>
          <p:nvPr>
            <p:ph type="sldNum" sz="quarter" idx="12"/>
          </p:nvPr>
        </p:nvSpPr>
        <p:spPr/>
        <p:txBody>
          <a:bodyPr/>
          <a:lstStyle/>
          <a:p>
            <a:fld id="{9D43145A-8AA6-40AF-B019-5A68FDCD53D2}" type="slidenum">
              <a:rPr lang="en-IN" smtClean="0"/>
              <a:t>‹#›</a:t>
            </a:fld>
            <a:endParaRPr lang="en-IN"/>
          </a:p>
        </p:txBody>
      </p:sp>
    </p:spTree>
    <p:extLst>
      <p:ext uri="{BB962C8B-B14F-4D97-AF65-F5344CB8AC3E}">
        <p14:creationId xmlns:p14="http://schemas.microsoft.com/office/powerpoint/2010/main" val="2622086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3186-79FF-3D23-929D-F35E7B1DB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C739F9-639B-D1D8-4E9B-42D6F2E530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0CF40D-39C9-E48F-5D31-CCA71A020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4A336-10B2-50AC-2963-F718169D64C5}"/>
              </a:ext>
            </a:extLst>
          </p:cNvPr>
          <p:cNvSpPr>
            <a:spLocks noGrp="1"/>
          </p:cNvSpPr>
          <p:nvPr>
            <p:ph type="dt" sz="half" idx="10"/>
          </p:nvPr>
        </p:nvSpPr>
        <p:spPr/>
        <p:txBody>
          <a:bodyPr/>
          <a:lstStyle/>
          <a:p>
            <a:fld id="{368EFAD9-52E9-4FEF-857B-98B2F9C2087E}" type="datetimeFigureOut">
              <a:rPr lang="en-IN" smtClean="0"/>
              <a:t>19-01-2025</a:t>
            </a:fld>
            <a:endParaRPr lang="en-IN"/>
          </a:p>
        </p:txBody>
      </p:sp>
      <p:sp>
        <p:nvSpPr>
          <p:cNvPr id="6" name="Footer Placeholder 5">
            <a:extLst>
              <a:ext uri="{FF2B5EF4-FFF2-40B4-BE49-F238E27FC236}">
                <a16:creationId xmlns:a16="http://schemas.microsoft.com/office/drawing/2014/main" id="{C149E5B2-AE81-012A-9A07-4D8D2D87F6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A3C384-4897-886A-CF64-49759F4226C8}"/>
              </a:ext>
            </a:extLst>
          </p:cNvPr>
          <p:cNvSpPr>
            <a:spLocks noGrp="1"/>
          </p:cNvSpPr>
          <p:nvPr>
            <p:ph type="sldNum" sz="quarter" idx="12"/>
          </p:nvPr>
        </p:nvSpPr>
        <p:spPr/>
        <p:txBody>
          <a:bodyPr/>
          <a:lstStyle/>
          <a:p>
            <a:fld id="{9D43145A-8AA6-40AF-B019-5A68FDCD53D2}" type="slidenum">
              <a:rPr lang="en-IN" smtClean="0"/>
              <a:t>‹#›</a:t>
            </a:fld>
            <a:endParaRPr lang="en-IN"/>
          </a:p>
        </p:txBody>
      </p:sp>
    </p:spTree>
    <p:extLst>
      <p:ext uri="{BB962C8B-B14F-4D97-AF65-F5344CB8AC3E}">
        <p14:creationId xmlns:p14="http://schemas.microsoft.com/office/powerpoint/2010/main" val="1216818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B4A7-E451-1B77-657F-0206EE79D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1CD383-6466-D60E-5FE7-A9A1743CB4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0CB42F-BB14-A2AE-A618-08A92BB2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E16A6-EE5A-6172-6697-E9AB420D4590}"/>
              </a:ext>
            </a:extLst>
          </p:cNvPr>
          <p:cNvSpPr>
            <a:spLocks noGrp="1"/>
          </p:cNvSpPr>
          <p:nvPr>
            <p:ph type="dt" sz="half" idx="10"/>
          </p:nvPr>
        </p:nvSpPr>
        <p:spPr/>
        <p:txBody>
          <a:bodyPr/>
          <a:lstStyle/>
          <a:p>
            <a:fld id="{368EFAD9-52E9-4FEF-857B-98B2F9C2087E}" type="datetimeFigureOut">
              <a:rPr lang="en-IN" smtClean="0"/>
              <a:t>19-01-2025</a:t>
            </a:fld>
            <a:endParaRPr lang="en-IN"/>
          </a:p>
        </p:txBody>
      </p:sp>
      <p:sp>
        <p:nvSpPr>
          <p:cNvPr id="6" name="Footer Placeholder 5">
            <a:extLst>
              <a:ext uri="{FF2B5EF4-FFF2-40B4-BE49-F238E27FC236}">
                <a16:creationId xmlns:a16="http://schemas.microsoft.com/office/drawing/2014/main" id="{C78D7AAA-9707-1854-B590-0739EB62EC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101850-A1CE-A93D-79C3-93D73F97FF73}"/>
              </a:ext>
            </a:extLst>
          </p:cNvPr>
          <p:cNvSpPr>
            <a:spLocks noGrp="1"/>
          </p:cNvSpPr>
          <p:nvPr>
            <p:ph type="sldNum" sz="quarter" idx="12"/>
          </p:nvPr>
        </p:nvSpPr>
        <p:spPr/>
        <p:txBody>
          <a:bodyPr/>
          <a:lstStyle/>
          <a:p>
            <a:fld id="{9D43145A-8AA6-40AF-B019-5A68FDCD53D2}" type="slidenum">
              <a:rPr lang="en-IN" smtClean="0"/>
              <a:t>‹#›</a:t>
            </a:fld>
            <a:endParaRPr lang="en-IN"/>
          </a:p>
        </p:txBody>
      </p:sp>
    </p:spTree>
    <p:extLst>
      <p:ext uri="{BB962C8B-B14F-4D97-AF65-F5344CB8AC3E}">
        <p14:creationId xmlns:p14="http://schemas.microsoft.com/office/powerpoint/2010/main" val="195111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9F91D2-41D0-3E64-A491-E3057B5E7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9D8A49-B758-4B9D-8983-ABAADDE941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59D4D-278F-01A4-6ACC-6D9BABD7AA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8EFAD9-52E9-4FEF-857B-98B2F9C2087E}" type="datetimeFigureOut">
              <a:rPr lang="en-IN" smtClean="0"/>
              <a:t>19-01-2025</a:t>
            </a:fld>
            <a:endParaRPr lang="en-IN"/>
          </a:p>
        </p:txBody>
      </p:sp>
      <p:sp>
        <p:nvSpPr>
          <p:cNvPr id="5" name="Footer Placeholder 4">
            <a:extLst>
              <a:ext uri="{FF2B5EF4-FFF2-40B4-BE49-F238E27FC236}">
                <a16:creationId xmlns:a16="http://schemas.microsoft.com/office/drawing/2014/main" id="{963B933A-4DF8-B24D-3FF6-07E01982A2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FAA2E0C-40E5-D2F1-6C16-1A8779AF4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43145A-8AA6-40AF-B019-5A68FDCD53D2}" type="slidenum">
              <a:rPr lang="en-IN" smtClean="0"/>
              <a:t>‹#›</a:t>
            </a:fld>
            <a:endParaRPr lang="en-IN"/>
          </a:p>
        </p:txBody>
      </p:sp>
    </p:spTree>
    <p:extLst>
      <p:ext uri="{BB962C8B-B14F-4D97-AF65-F5344CB8AC3E}">
        <p14:creationId xmlns:p14="http://schemas.microsoft.com/office/powerpoint/2010/main" val="2680014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mall wooden house in a grassy field">
            <a:extLst>
              <a:ext uri="{FF2B5EF4-FFF2-40B4-BE49-F238E27FC236}">
                <a16:creationId xmlns:a16="http://schemas.microsoft.com/office/drawing/2014/main" id="{021EBC20-EC1E-93A0-2203-166000E77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grpSp>
        <p:nvGrpSpPr>
          <p:cNvPr id="13" name="Group 12">
            <a:extLst>
              <a:ext uri="{FF2B5EF4-FFF2-40B4-BE49-F238E27FC236}">
                <a16:creationId xmlns:a16="http://schemas.microsoft.com/office/drawing/2014/main" id="{71C81080-06A9-7000-541F-C5082B26ECA0}"/>
              </a:ext>
            </a:extLst>
          </p:cNvPr>
          <p:cNvGrpSpPr/>
          <p:nvPr/>
        </p:nvGrpSpPr>
        <p:grpSpPr>
          <a:xfrm>
            <a:off x="6096000" y="0"/>
            <a:ext cx="12192000" cy="6858000"/>
            <a:chOff x="6096000" y="0"/>
            <a:chExt cx="12192000" cy="6858000"/>
          </a:xfrm>
        </p:grpSpPr>
        <p:sp>
          <p:nvSpPr>
            <p:cNvPr id="7" name="TextBox 6">
              <a:extLst>
                <a:ext uri="{FF2B5EF4-FFF2-40B4-BE49-F238E27FC236}">
                  <a16:creationId xmlns:a16="http://schemas.microsoft.com/office/drawing/2014/main" id="{EA9BAD58-83F2-E787-1EA5-A883F751FC3B}"/>
                </a:ext>
              </a:extLst>
            </p:cNvPr>
            <p:cNvSpPr txBox="1"/>
            <p:nvPr/>
          </p:nvSpPr>
          <p:spPr>
            <a:xfrm>
              <a:off x="6096000" y="0"/>
              <a:ext cx="12192000" cy="6858000"/>
            </a:xfrm>
            <a:custGeom>
              <a:avLst/>
              <a:gdLst/>
              <a:ahLst/>
              <a:cxnLst/>
              <a:rect l="l" t="t" r="r" b="b"/>
              <a:pathLst>
                <a:path w="12192000" h="6858000">
                  <a:moveTo>
                    <a:pt x="4381468" y="6040586"/>
                  </a:moveTo>
                  <a:cubicBezTo>
                    <a:pt x="4375220" y="6040586"/>
                    <a:pt x="4369962" y="6042605"/>
                    <a:pt x="4365695" y="6046644"/>
                  </a:cubicBezTo>
                  <a:cubicBezTo>
                    <a:pt x="4361428" y="6050682"/>
                    <a:pt x="4359294" y="6055978"/>
                    <a:pt x="4359294" y="6062531"/>
                  </a:cubicBezTo>
                  <a:cubicBezTo>
                    <a:pt x="4359294" y="6068932"/>
                    <a:pt x="4361428" y="6074266"/>
                    <a:pt x="4365695" y="6078533"/>
                  </a:cubicBezTo>
                  <a:cubicBezTo>
                    <a:pt x="4369962" y="6082800"/>
                    <a:pt x="4375220" y="6084934"/>
                    <a:pt x="4381468" y="6084934"/>
                  </a:cubicBezTo>
                  <a:cubicBezTo>
                    <a:pt x="4387717" y="6084934"/>
                    <a:pt x="4392975" y="6082800"/>
                    <a:pt x="4397242" y="6078533"/>
                  </a:cubicBezTo>
                  <a:cubicBezTo>
                    <a:pt x="4401509" y="6074266"/>
                    <a:pt x="4403643" y="6068932"/>
                    <a:pt x="4403643" y="6062531"/>
                  </a:cubicBezTo>
                  <a:cubicBezTo>
                    <a:pt x="4403643" y="6055978"/>
                    <a:pt x="4401509" y="6050682"/>
                    <a:pt x="4397242" y="6046644"/>
                  </a:cubicBezTo>
                  <a:cubicBezTo>
                    <a:pt x="4392975" y="6042605"/>
                    <a:pt x="4387717" y="6040586"/>
                    <a:pt x="4381468" y="6040586"/>
                  </a:cubicBezTo>
                  <a:close/>
                  <a:moveTo>
                    <a:pt x="5702548" y="6031670"/>
                  </a:moveTo>
                  <a:lnTo>
                    <a:pt x="5727008" y="6031670"/>
                  </a:lnTo>
                  <a:lnTo>
                    <a:pt x="5727008" y="6044243"/>
                  </a:lnTo>
                  <a:cubicBezTo>
                    <a:pt x="5725027" y="6049730"/>
                    <a:pt x="5721674" y="6053883"/>
                    <a:pt x="5716950" y="6056702"/>
                  </a:cubicBezTo>
                  <a:cubicBezTo>
                    <a:pt x="5712226" y="6059521"/>
                    <a:pt x="5706815" y="6060931"/>
                    <a:pt x="5700719" y="6060931"/>
                  </a:cubicBezTo>
                  <a:cubicBezTo>
                    <a:pt x="5694470" y="6060931"/>
                    <a:pt x="5689556" y="6059598"/>
                    <a:pt x="5685974" y="6056931"/>
                  </a:cubicBezTo>
                  <a:cubicBezTo>
                    <a:pt x="5682393" y="6054264"/>
                    <a:pt x="5680602" y="6050644"/>
                    <a:pt x="5680602" y="6046072"/>
                  </a:cubicBezTo>
                  <a:cubicBezTo>
                    <a:pt x="5680602" y="6036471"/>
                    <a:pt x="5687918" y="6031670"/>
                    <a:pt x="5702548" y="6031670"/>
                  </a:cubicBezTo>
                  <a:close/>
                  <a:moveTo>
                    <a:pt x="5007223" y="6031670"/>
                  </a:moveTo>
                  <a:lnTo>
                    <a:pt x="5031683" y="6031670"/>
                  </a:lnTo>
                  <a:lnTo>
                    <a:pt x="5031683" y="6044243"/>
                  </a:lnTo>
                  <a:cubicBezTo>
                    <a:pt x="5029702" y="6049730"/>
                    <a:pt x="5026349" y="6053883"/>
                    <a:pt x="5021625" y="6056702"/>
                  </a:cubicBezTo>
                  <a:cubicBezTo>
                    <a:pt x="5016900" y="6059521"/>
                    <a:pt x="5011490" y="6060931"/>
                    <a:pt x="5005394" y="6060931"/>
                  </a:cubicBezTo>
                  <a:cubicBezTo>
                    <a:pt x="4999146" y="6060931"/>
                    <a:pt x="4994231" y="6059598"/>
                    <a:pt x="4990650" y="6056931"/>
                  </a:cubicBezTo>
                  <a:cubicBezTo>
                    <a:pt x="4987068" y="6054264"/>
                    <a:pt x="4985278" y="6050644"/>
                    <a:pt x="4985278" y="6046072"/>
                  </a:cubicBezTo>
                  <a:cubicBezTo>
                    <a:pt x="4985278" y="6036471"/>
                    <a:pt x="4992592" y="6031670"/>
                    <a:pt x="5007223" y="6031670"/>
                  </a:cubicBezTo>
                  <a:close/>
                  <a:moveTo>
                    <a:pt x="6017635" y="5987550"/>
                  </a:moveTo>
                  <a:cubicBezTo>
                    <a:pt x="6026626" y="5987550"/>
                    <a:pt x="6034094" y="5990637"/>
                    <a:pt x="6040038" y="5996809"/>
                  </a:cubicBezTo>
                  <a:cubicBezTo>
                    <a:pt x="6045981" y="6002981"/>
                    <a:pt x="6048953" y="6011249"/>
                    <a:pt x="6048953" y="6021612"/>
                  </a:cubicBezTo>
                  <a:cubicBezTo>
                    <a:pt x="6048953" y="6031975"/>
                    <a:pt x="6045981" y="6040243"/>
                    <a:pt x="6040038" y="6046415"/>
                  </a:cubicBezTo>
                  <a:cubicBezTo>
                    <a:pt x="6034094" y="6052587"/>
                    <a:pt x="6026626" y="6055673"/>
                    <a:pt x="6017635" y="6055673"/>
                  </a:cubicBezTo>
                  <a:cubicBezTo>
                    <a:pt x="6008491" y="6055673"/>
                    <a:pt x="6000948" y="6052587"/>
                    <a:pt x="5995004" y="6046415"/>
                  </a:cubicBezTo>
                  <a:cubicBezTo>
                    <a:pt x="5989060" y="6040243"/>
                    <a:pt x="5986088" y="6031975"/>
                    <a:pt x="5986088" y="6021612"/>
                  </a:cubicBezTo>
                  <a:cubicBezTo>
                    <a:pt x="5986088" y="6011249"/>
                    <a:pt x="5989060" y="6002981"/>
                    <a:pt x="5995004" y="5996809"/>
                  </a:cubicBezTo>
                  <a:cubicBezTo>
                    <a:pt x="6000948" y="5990637"/>
                    <a:pt x="6008491" y="5987550"/>
                    <a:pt x="6017635" y="5987550"/>
                  </a:cubicBezTo>
                  <a:close/>
                  <a:moveTo>
                    <a:pt x="6177274" y="5985264"/>
                  </a:moveTo>
                  <a:cubicBezTo>
                    <a:pt x="6185199" y="5985264"/>
                    <a:pt x="6191904" y="5987589"/>
                    <a:pt x="6197391" y="5992237"/>
                  </a:cubicBezTo>
                  <a:cubicBezTo>
                    <a:pt x="6202878" y="5996885"/>
                    <a:pt x="6206230" y="6003095"/>
                    <a:pt x="6207449" y="6010868"/>
                  </a:cubicBezTo>
                  <a:lnTo>
                    <a:pt x="6146870" y="6010868"/>
                  </a:lnTo>
                  <a:cubicBezTo>
                    <a:pt x="6148090" y="6002943"/>
                    <a:pt x="6151442" y="5996694"/>
                    <a:pt x="6156928" y="5992122"/>
                  </a:cubicBezTo>
                  <a:cubicBezTo>
                    <a:pt x="6162416" y="5987550"/>
                    <a:pt x="6169197" y="5985264"/>
                    <a:pt x="6177274" y="5985264"/>
                  </a:cubicBezTo>
                  <a:close/>
                  <a:moveTo>
                    <a:pt x="6245168" y="5960118"/>
                  </a:moveTo>
                  <a:lnTo>
                    <a:pt x="6298432" y="6084020"/>
                  </a:lnTo>
                  <a:lnTo>
                    <a:pt x="6297975" y="6085163"/>
                  </a:lnTo>
                  <a:cubicBezTo>
                    <a:pt x="6295536" y="6090649"/>
                    <a:pt x="6292794" y="6094573"/>
                    <a:pt x="6289746" y="6096936"/>
                  </a:cubicBezTo>
                  <a:cubicBezTo>
                    <a:pt x="6286698" y="6099298"/>
                    <a:pt x="6282734" y="6100479"/>
                    <a:pt x="6277858" y="6100479"/>
                  </a:cubicBezTo>
                  <a:cubicBezTo>
                    <a:pt x="6274352" y="6100479"/>
                    <a:pt x="6270810" y="6099793"/>
                    <a:pt x="6267228" y="6098421"/>
                  </a:cubicBezTo>
                  <a:cubicBezTo>
                    <a:pt x="6263647" y="6097050"/>
                    <a:pt x="6260484" y="6095145"/>
                    <a:pt x="6257742" y="6092706"/>
                  </a:cubicBezTo>
                  <a:lnTo>
                    <a:pt x="6244711" y="6118081"/>
                  </a:lnTo>
                  <a:cubicBezTo>
                    <a:pt x="6248674" y="6121586"/>
                    <a:pt x="6253779" y="6124329"/>
                    <a:pt x="6260028" y="6126311"/>
                  </a:cubicBezTo>
                  <a:cubicBezTo>
                    <a:pt x="6266276" y="6128292"/>
                    <a:pt x="6272600" y="6129282"/>
                    <a:pt x="6279001" y="6129282"/>
                  </a:cubicBezTo>
                  <a:cubicBezTo>
                    <a:pt x="6290736" y="6129282"/>
                    <a:pt x="6300756" y="6126387"/>
                    <a:pt x="6309062" y="6120596"/>
                  </a:cubicBezTo>
                  <a:cubicBezTo>
                    <a:pt x="6317368" y="6114804"/>
                    <a:pt x="6324340" y="6104822"/>
                    <a:pt x="6329979" y="6090649"/>
                  </a:cubicBezTo>
                  <a:lnTo>
                    <a:pt x="6385528" y="5960118"/>
                  </a:lnTo>
                  <a:lnTo>
                    <a:pt x="6351238" y="5960118"/>
                  </a:lnTo>
                  <a:lnTo>
                    <a:pt x="6316492" y="6043557"/>
                  </a:lnTo>
                  <a:lnTo>
                    <a:pt x="6281972" y="5960118"/>
                  </a:lnTo>
                  <a:close/>
                  <a:moveTo>
                    <a:pt x="4806893" y="5960118"/>
                  </a:moveTo>
                  <a:lnTo>
                    <a:pt x="4860157" y="6084020"/>
                  </a:lnTo>
                  <a:lnTo>
                    <a:pt x="4859700" y="6085163"/>
                  </a:lnTo>
                  <a:cubicBezTo>
                    <a:pt x="4857262" y="6090649"/>
                    <a:pt x="4854518" y="6094573"/>
                    <a:pt x="4851470" y="6096936"/>
                  </a:cubicBezTo>
                  <a:cubicBezTo>
                    <a:pt x="4848422" y="6099298"/>
                    <a:pt x="4844460" y="6100479"/>
                    <a:pt x="4839583" y="6100479"/>
                  </a:cubicBezTo>
                  <a:cubicBezTo>
                    <a:pt x="4836078" y="6100479"/>
                    <a:pt x="4832534" y="6099793"/>
                    <a:pt x="4828953" y="6098421"/>
                  </a:cubicBezTo>
                  <a:cubicBezTo>
                    <a:pt x="4825372" y="6097050"/>
                    <a:pt x="4822209" y="6095145"/>
                    <a:pt x="4819466" y="6092706"/>
                  </a:cubicBezTo>
                  <a:lnTo>
                    <a:pt x="4806436" y="6118081"/>
                  </a:lnTo>
                  <a:cubicBezTo>
                    <a:pt x="4810398" y="6121586"/>
                    <a:pt x="4815504" y="6124329"/>
                    <a:pt x="4821752" y="6126311"/>
                  </a:cubicBezTo>
                  <a:cubicBezTo>
                    <a:pt x="4828000" y="6128292"/>
                    <a:pt x="4834325" y="6129282"/>
                    <a:pt x="4840726" y="6129282"/>
                  </a:cubicBezTo>
                  <a:cubicBezTo>
                    <a:pt x="4852461" y="6129282"/>
                    <a:pt x="4862481" y="6126387"/>
                    <a:pt x="4870787" y="6120596"/>
                  </a:cubicBezTo>
                  <a:cubicBezTo>
                    <a:pt x="4879093" y="6114804"/>
                    <a:pt x="4886065" y="6104822"/>
                    <a:pt x="4891704" y="6090649"/>
                  </a:cubicBezTo>
                  <a:lnTo>
                    <a:pt x="4947254" y="5960118"/>
                  </a:lnTo>
                  <a:lnTo>
                    <a:pt x="4912964" y="5960118"/>
                  </a:lnTo>
                  <a:lnTo>
                    <a:pt x="4878216" y="6043557"/>
                  </a:lnTo>
                  <a:lnTo>
                    <a:pt x="4843698" y="5960118"/>
                  </a:lnTo>
                  <a:close/>
                  <a:moveTo>
                    <a:pt x="4758506" y="5960118"/>
                  </a:moveTo>
                  <a:lnTo>
                    <a:pt x="4758506" y="6083105"/>
                  </a:lnTo>
                  <a:lnTo>
                    <a:pt x="4794168" y="6083105"/>
                  </a:lnTo>
                  <a:lnTo>
                    <a:pt x="4794168" y="5960118"/>
                  </a:lnTo>
                  <a:close/>
                  <a:moveTo>
                    <a:pt x="6177045" y="5958290"/>
                  </a:moveTo>
                  <a:cubicBezTo>
                    <a:pt x="6164701" y="5958290"/>
                    <a:pt x="6153538" y="5960995"/>
                    <a:pt x="6143556" y="5966405"/>
                  </a:cubicBezTo>
                  <a:cubicBezTo>
                    <a:pt x="6133574" y="5971815"/>
                    <a:pt x="6125724" y="5979359"/>
                    <a:pt x="6120010" y="5989036"/>
                  </a:cubicBezTo>
                  <a:cubicBezTo>
                    <a:pt x="6114295" y="5998714"/>
                    <a:pt x="6111437" y="6009572"/>
                    <a:pt x="6111437" y="6021612"/>
                  </a:cubicBezTo>
                  <a:cubicBezTo>
                    <a:pt x="6111437" y="6033804"/>
                    <a:pt x="6114333" y="6044700"/>
                    <a:pt x="6120124" y="6054302"/>
                  </a:cubicBezTo>
                  <a:cubicBezTo>
                    <a:pt x="6125915" y="6063903"/>
                    <a:pt x="6134145" y="6071409"/>
                    <a:pt x="6144813" y="6076819"/>
                  </a:cubicBezTo>
                  <a:cubicBezTo>
                    <a:pt x="6155481" y="6082229"/>
                    <a:pt x="6167750" y="6084934"/>
                    <a:pt x="6181618" y="6084934"/>
                  </a:cubicBezTo>
                  <a:cubicBezTo>
                    <a:pt x="6203868" y="6084934"/>
                    <a:pt x="6220784" y="6078305"/>
                    <a:pt x="6232367" y="6065046"/>
                  </a:cubicBezTo>
                  <a:lnTo>
                    <a:pt x="6213393" y="6044472"/>
                  </a:lnTo>
                  <a:cubicBezTo>
                    <a:pt x="6209126" y="6048587"/>
                    <a:pt x="6204516" y="6051596"/>
                    <a:pt x="6199562" y="6053502"/>
                  </a:cubicBezTo>
                  <a:cubicBezTo>
                    <a:pt x="6194610" y="6055407"/>
                    <a:pt x="6188933" y="6056359"/>
                    <a:pt x="6182532" y="6056359"/>
                  </a:cubicBezTo>
                  <a:cubicBezTo>
                    <a:pt x="6173236" y="6056359"/>
                    <a:pt x="6165463" y="6054149"/>
                    <a:pt x="6159215" y="6049730"/>
                  </a:cubicBezTo>
                  <a:cubicBezTo>
                    <a:pt x="6152966" y="6045310"/>
                    <a:pt x="6149004" y="6039290"/>
                    <a:pt x="6147328" y="6031670"/>
                  </a:cubicBezTo>
                  <a:lnTo>
                    <a:pt x="6240368" y="6031670"/>
                  </a:lnTo>
                  <a:cubicBezTo>
                    <a:pt x="6240825" y="6025727"/>
                    <a:pt x="6241054" y="6022526"/>
                    <a:pt x="6241054" y="6022069"/>
                  </a:cubicBezTo>
                  <a:cubicBezTo>
                    <a:pt x="6241054" y="6009267"/>
                    <a:pt x="6238272" y="5998028"/>
                    <a:pt x="6232710" y="5988350"/>
                  </a:cubicBezTo>
                  <a:cubicBezTo>
                    <a:pt x="6227147" y="5978673"/>
                    <a:pt x="6219488" y="5971244"/>
                    <a:pt x="6209735" y="5966062"/>
                  </a:cubicBezTo>
                  <a:cubicBezTo>
                    <a:pt x="6199982" y="5960880"/>
                    <a:pt x="6189085" y="5958290"/>
                    <a:pt x="6177045" y="5958290"/>
                  </a:cubicBezTo>
                  <a:close/>
                  <a:moveTo>
                    <a:pt x="5871484" y="5958290"/>
                  </a:moveTo>
                  <a:cubicBezTo>
                    <a:pt x="5863102" y="5958290"/>
                    <a:pt x="5855405" y="5959699"/>
                    <a:pt x="5848395" y="5962519"/>
                  </a:cubicBezTo>
                  <a:cubicBezTo>
                    <a:pt x="5841384" y="5965338"/>
                    <a:pt x="5835517" y="5969339"/>
                    <a:pt x="5830792" y="5974520"/>
                  </a:cubicBezTo>
                  <a:lnTo>
                    <a:pt x="5830792" y="5960118"/>
                  </a:lnTo>
                  <a:lnTo>
                    <a:pt x="5796731" y="5960118"/>
                  </a:lnTo>
                  <a:lnTo>
                    <a:pt x="5796731" y="6083105"/>
                  </a:lnTo>
                  <a:lnTo>
                    <a:pt x="5832393" y="6083105"/>
                  </a:lnTo>
                  <a:lnTo>
                    <a:pt x="5832393" y="6022298"/>
                  </a:lnTo>
                  <a:cubicBezTo>
                    <a:pt x="5832393" y="6011325"/>
                    <a:pt x="5835060" y="6003057"/>
                    <a:pt x="5840394" y="5997494"/>
                  </a:cubicBezTo>
                  <a:cubicBezTo>
                    <a:pt x="5845728" y="5991932"/>
                    <a:pt x="5852890" y="5989151"/>
                    <a:pt x="5861882" y="5989151"/>
                  </a:cubicBezTo>
                  <a:cubicBezTo>
                    <a:pt x="5869960" y="5989151"/>
                    <a:pt x="5876132" y="5991551"/>
                    <a:pt x="5880399" y="5996352"/>
                  </a:cubicBezTo>
                  <a:cubicBezTo>
                    <a:pt x="5884666" y="6001152"/>
                    <a:pt x="5886800" y="6008429"/>
                    <a:pt x="5886800" y="6018183"/>
                  </a:cubicBezTo>
                  <a:lnTo>
                    <a:pt x="5886800" y="6083105"/>
                  </a:lnTo>
                  <a:lnTo>
                    <a:pt x="5922462" y="6083105"/>
                  </a:lnTo>
                  <a:lnTo>
                    <a:pt x="5922462" y="6012696"/>
                  </a:lnTo>
                  <a:cubicBezTo>
                    <a:pt x="5922462" y="5994713"/>
                    <a:pt x="5917775" y="5981150"/>
                    <a:pt x="5908402" y="5972006"/>
                  </a:cubicBezTo>
                  <a:cubicBezTo>
                    <a:pt x="5899030" y="5962862"/>
                    <a:pt x="5886724" y="5958290"/>
                    <a:pt x="5871484" y="5958290"/>
                  </a:cubicBezTo>
                  <a:close/>
                  <a:moveTo>
                    <a:pt x="5703462" y="5958290"/>
                  </a:moveTo>
                  <a:cubicBezTo>
                    <a:pt x="5693556" y="5958290"/>
                    <a:pt x="5683917" y="5959585"/>
                    <a:pt x="5674544" y="5962176"/>
                  </a:cubicBezTo>
                  <a:cubicBezTo>
                    <a:pt x="5665172" y="5964767"/>
                    <a:pt x="5657133" y="5968424"/>
                    <a:pt x="5650428" y="5973149"/>
                  </a:cubicBezTo>
                  <a:lnTo>
                    <a:pt x="5663229" y="5998066"/>
                  </a:lnTo>
                  <a:cubicBezTo>
                    <a:pt x="5667648" y="5994561"/>
                    <a:pt x="5673021" y="5991779"/>
                    <a:pt x="5679346" y="5989722"/>
                  </a:cubicBezTo>
                  <a:cubicBezTo>
                    <a:pt x="5685670" y="5987665"/>
                    <a:pt x="5692108" y="5986636"/>
                    <a:pt x="5698662" y="5986636"/>
                  </a:cubicBezTo>
                  <a:cubicBezTo>
                    <a:pt x="5708110" y="5986636"/>
                    <a:pt x="5715198" y="5988732"/>
                    <a:pt x="5719922" y="5992923"/>
                  </a:cubicBezTo>
                  <a:cubicBezTo>
                    <a:pt x="5724646" y="5997114"/>
                    <a:pt x="5727008" y="6003095"/>
                    <a:pt x="5727008" y="6010868"/>
                  </a:cubicBezTo>
                  <a:lnTo>
                    <a:pt x="5698662" y="6010868"/>
                  </a:lnTo>
                  <a:cubicBezTo>
                    <a:pt x="5680678" y="6010868"/>
                    <a:pt x="5667382" y="6014144"/>
                    <a:pt x="5658771" y="6020697"/>
                  </a:cubicBezTo>
                  <a:cubicBezTo>
                    <a:pt x="5650160" y="6027251"/>
                    <a:pt x="5645855" y="6036242"/>
                    <a:pt x="5645855" y="6047672"/>
                  </a:cubicBezTo>
                  <a:cubicBezTo>
                    <a:pt x="5645855" y="6054835"/>
                    <a:pt x="5647684" y="6061236"/>
                    <a:pt x="5651342" y="6066875"/>
                  </a:cubicBezTo>
                  <a:cubicBezTo>
                    <a:pt x="5654999" y="6072513"/>
                    <a:pt x="5660296" y="6076933"/>
                    <a:pt x="5667229" y="6080133"/>
                  </a:cubicBezTo>
                  <a:cubicBezTo>
                    <a:pt x="5674164" y="6083334"/>
                    <a:pt x="5682355" y="6084934"/>
                    <a:pt x="5691804" y="6084934"/>
                  </a:cubicBezTo>
                  <a:cubicBezTo>
                    <a:pt x="5710092" y="6084934"/>
                    <a:pt x="5722588" y="6079219"/>
                    <a:pt x="5729294" y="6067789"/>
                  </a:cubicBezTo>
                  <a:lnTo>
                    <a:pt x="5729294" y="6083105"/>
                  </a:lnTo>
                  <a:lnTo>
                    <a:pt x="5762670" y="6083105"/>
                  </a:lnTo>
                  <a:lnTo>
                    <a:pt x="5762670" y="6012925"/>
                  </a:lnTo>
                  <a:cubicBezTo>
                    <a:pt x="5762670" y="5994637"/>
                    <a:pt x="5757564" y="5980959"/>
                    <a:pt x="5747354" y="5971891"/>
                  </a:cubicBezTo>
                  <a:cubicBezTo>
                    <a:pt x="5737143" y="5962823"/>
                    <a:pt x="5722512" y="5958290"/>
                    <a:pt x="5703462" y="5958290"/>
                  </a:cubicBezTo>
                  <a:close/>
                  <a:moveTo>
                    <a:pt x="5176158" y="5958290"/>
                  </a:moveTo>
                  <a:cubicBezTo>
                    <a:pt x="5167776" y="5958290"/>
                    <a:pt x="5160080" y="5959699"/>
                    <a:pt x="5153070" y="5962519"/>
                  </a:cubicBezTo>
                  <a:cubicBezTo>
                    <a:pt x="5146060" y="5965338"/>
                    <a:pt x="5140192" y="5969339"/>
                    <a:pt x="5135468" y="5974520"/>
                  </a:cubicBezTo>
                  <a:lnTo>
                    <a:pt x="5135468" y="5960118"/>
                  </a:lnTo>
                  <a:lnTo>
                    <a:pt x="5101406" y="5960118"/>
                  </a:lnTo>
                  <a:lnTo>
                    <a:pt x="5101406" y="6083105"/>
                  </a:lnTo>
                  <a:lnTo>
                    <a:pt x="5137068" y="6083105"/>
                  </a:lnTo>
                  <a:lnTo>
                    <a:pt x="5137068" y="6022298"/>
                  </a:lnTo>
                  <a:cubicBezTo>
                    <a:pt x="5137068" y="6011325"/>
                    <a:pt x="5139734" y="6003057"/>
                    <a:pt x="5145069" y="5997494"/>
                  </a:cubicBezTo>
                  <a:cubicBezTo>
                    <a:pt x="5150403" y="5991932"/>
                    <a:pt x="5157566" y="5989151"/>
                    <a:pt x="5166557" y="5989151"/>
                  </a:cubicBezTo>
                  <a:cubicBezTo>
                    <a:pt x="5174634" y="5989151"/>
                    <a:pt x="5180806" y="5991551"/>
                    <a:pt x="5185074" y="5996352"/>
                  </a:cubicBezTo>
                  <a:cubicBezTo>
                    <a:pt x="5189341" y="6001152"/>
                    <a:pt x="5191474" y="6008429"/>
                    <a:pt x="5191474" y="6018183"/>
                  </a:cubicBezTo>
                  <a:lnTo>
                    <a:pt x="5191474" y="6083105"/>
                  </a:lnTo>
                  <a:lnTo>
                    <a:pt x="5227136" y="6083105"/>
                  </a:lnTo>
                  <a:lnTo>
                    <a:pt x="5227136" y="6012696"/>
                  </a:lnTo>
                  <a:cubicBezTo>
                    <a:pt x="5227136" y="5994713"/>
                    <a:pt x="5222450" y="5981150"/>
                    <a:pt x="5213078" y="5972006"/>
                  </a:cubicBezTo>
                  <a:cubicBezTo>
                    <a:pt x="5203704" y="5962862"/>
                    <a:pt x="5191398" y="5958290"/>
                    <a:pt x="5176158" y="5958290"/>
                  </a:cubicBezTo>
                  <a:close/>
                  <a:moveTo>
                    <a:pt x="5008138" y="5958290"/>
                  </a:moveTo>
                  <a:cubicBezTo>
                    <a:pt x="4998232" y="5958290"/>
                    <a:pt x="4988592" y="5959585"/>
                    <a:pt x="4979220" y="5962176"/>
                  </a:cubicBezTo>
                  <a:cubicBezTo>
                    <a:pt x="4969847" y="5964767"/>
                    <a:pt x="4961808" y="5968424"/>
                    <a:pt x="4955102" y="5973149"/>
                  </a:cubicBezTo>
                  <a:lnTo>
                    <a:pt x="4967904" y="5998066"/>
                  </a:lnTo>
                  <a:cubicBezTo>
                    <a:pt x="4972324" y="5994561"/>
                    <a:pt x="4977696" y="5991779"/>
                    <a:pt x="4984020" y="5989722"/>
                  </a:cubicBezTo>
                  <a:cubicBezTo>
                    <a:pt x="4990344" y="5987665"/>
                    <a:pt x="4996784" y="5986636"/>
                    <a:pt x="5003337" y="5986636"/>
                  </a:cubicBezTo>
                  <a:cubicBezTo>
                    <a:pt x="5012786" y="5986636"/>
                    <a:pt x="5019872" y="5988732"/>
                    <a:pt x="5024596" y="5992923"/>
                  </a:cubicBezTo>
                  <a:cubicBezTo>
                    <a:pt x="5029321" y="5997114"/>
                    <a:pt x="5031683" y="6003095"/>
                    <a:pt x="5031683" y="6010868"/>
                  </a:cubicBezTo>
                  <a:lnTo>
                    <a:pt x="5003337" y="6010868"/>
                  </a:lnTo>
                  <a:cubicBezTo>
                    <a:pt x="4985354" y="6010868"/>
                    <a:pt x="4972056" y="6014144"/>
                    <a:pt x="4963446" y="6020697"/>
                  </a:cubicBezTo>
                  <a:cubicBezTo>
                    <a:pt x="4954836" y="6027251"/>
                    <a:pt x="4950530" y="6036242"/>
                    <a:pt x="4950530" y="6047672"/>
                  </a:cubicBezTo>
                  <a:cubicBezTo>
                    <a:pt x="4950530" y="6054835"/>
                    <a:pt x="4952359" y="6061236"/>
                    <a:pt x="4956016" y="6066875"/>
                  </a:cubicBezTo>
                  <a:cubicBezTo>
                    <a:pt x="4959674" y="6072513"/>
                    <a:pt x="4964970" y="6076933"/>
                    <a:pt x="4971904" y="6080133"/>
                  </a:cubicBezTo>
                  <a:cubicBezTo>
                    <a:pt x="4978838" y="6083334"/>
                    <a:pt x="4987030" y="6084934"/>
                    <a:pt x="4996479" y="6084934"/>
                  </a:cubicBezTo>
                  <a:cubicBezTo>
                    <a:pt x="5014766" y="6084934"/>
                    <a:pt x="5027264" y="6079219"/>
                    <a:pt x="5033970" y="6067789"/>
                  </a:cubicBezTo>
                  <a:lnTo>
                    <a:pt x="5033970" y="6083105"/>
                  </a:lnTo>
                  <a:lnTo>
                    <a:pt x="5067345" y="6083105"/>
                  </a:lnTo>
                  <a:lnTo>
                    <a:pt x="5067345" y="6012925"/>
                  </a:lnTo>
                  <a:cubicBezTo>
                    <a:pt x="5067345" y="5994637"/>
                    <a:pt x="5062240" y="5980959"/>
                    <a:pt x="5052028" y="5971891"/>
                  </a:cubicBezTo>
                  <a:cubicBezTo>
                    <a:pt x="5041818" y="5962823"/>
                    <a:pt x="5027188" y="5958290"/>
                    <a:pt x="5008138" y="5958290"/>
                  </a:cubicBezTo>
                  <a:close/>
                  <a:moveTo>
                    <a:pt x="4739608" y="5958290"/>
                  </a:moveTo>
                  <a:cubicBezTo>
                    <a:pt x="4730160" y="5958290"/>
                    <a:pt x="4721816" y="5959814"/>
                    <a:pt x="4714577" y="5962862"/>
                  </a:cubicBezTo>
                  <a:cubicBezTo>
                    <a:pt x="4707338" y="5965910"/>
                    <a:pt x="4701585" y="5970405"/>
                    <a:pt x="4697318" y="5976349"/>
                  </a:cubicBezTo>
                  <a:lnTo>
                    <a:pt x="4697318" y="5960118"/>
                  </a:lnTo>
                  <a:lnTo>
                    <a:pt x="4663256" y="5960118"/>
                  </a:lnTo>
                  <a:lnTo>
                    <a:pt x="4663256" y="6083105"/>
                  </a:lnTo>
                  <a:lnTo>
                    <a:pt x="4698918" y="6083105"/>
                  </a:lnTo>
                  <a:lnTo>
                    <a:pt x="4698918" y="6025041"/>
                  </a:lnTo>
                  <a:cubicBezTo>
                    <a:pt x="4698918" y="6013611"/>
                    <a:pt x="4701814" y="6005038"/>
                    <a:pt x="4707605" y="5999323"/>
                  </a:cubicBezTo>
                  <a:cubicBezTo>
                    <a:pt x="4713396" y="5993608"/>
                    <a:pt x="4721397" y="5990751"/>
                    <a:pt x="4731608" y="5990751"/>
                  </a:cubicBezTo>
                  <a:cubicBezTo>
                    <a:pt x="4732979" y="5990751"/>
                    <a:pt x="4735646" y="5990903"/>
                    <a:pt x="4739608" y="5991208"/>
                  </a:cubicBezTo>
                  <a:close/>
                  <a:moveTo>
                    <a:pt x="4349084" y="5958290"/>
                  </a:moveTo>
                  <a:cubicBezTo>
                    <a:pt x="4339635" y="5958290"/>
                    <a:pt x="4331291" y="5959814"/>
                    <a:pt x="4324052" y="5962862"/>
                  </a:cubicBezTo>
                  <a:cubicBezTo>
                    <a:pt x="4316813" y="5965910"/>
                    <a:pt x="4311060" y="5970405"/>
                    <a:pt x="4306792" y="5976349"/>
                  </a:cubicBezTo>
                  <a:lnTo>
                    <a:pt x="4306792" y="5960118"/>
                  </a:lnTo>
                  <a:lnTo>
                    <a:pt x="4272731" y="5960118"/>
                  </a:lnTo>
                  <a:lnTo>
                    <a:pt x="4272731" y="6083105"/>
                  </a:lnTo>
                  <a:lnTo>
                    <a:pt x="4308393" y="6083105"/>
                  </a:lnTo>
                  <a:lnTo>
                    <a:pt x="4308393" y="6025041"/>
                  </a:lnTo>
                  <a:cubicBezTo>
                    <a:pt x="4308393" y="6013611"/>
                    <a:pt x="4311288" y="6005038"/>
                    <a:pt x="4317080" y="5999323"/>
                  </a:cubicBezTo>
                  <a:cubicBezTo>
                    <a:pt x="4322871" y="5993608"/>
                    <a:pt x="4330872" y="5990751"/>
                    <a:pt x="4341082" y="5990751"/>
                  </a:cubicBezTo>
                  <a:cubicBezTo>
                    <a:pt x="4342454" y="5990751"/>
                    <a:pt x="4345121" y="5990903"/>
                    <a:pt x="4349084" y="5991208"/>
                  </a:cubicBezTo>
                  <a:close/>
                  <a:moveTo>
                    <a:pt x="5521954" y="5953260"/>
                  </a:moveTo>
                  <a:lnTo>
                    <a:pt x="5552130" y="5953260"/>
                  </a:lnTo>
                  <a:cubicBezTo>
                    <a:pt x="5563254" y="5953260"/>
                    <a:pt x="5571712" y="5955661"/>
                    <a:pt x="5577504" y="5960461"/>
                  </a:cubicBezTo>
                  <a:cubicBezTo>
                    <a:pt x="5583295" y="5965262"/>
                    <a:pt x="5586190" y="5972158"/>
                    <a:pt x="5586190" y="5981150"/>
                  </a:cubicBezTo>
                  <a:cubicBezTo>
                    <a:pt x="5586190" y="5989989"/>
                    <a:pt x="5583295" y="5996809"/>
                    <a:pt x="5577504" y="6001609"/>
                  </a:cubicBezTo>
                  <a:cubicBezTo>
                    <a:pt x="5571712" y="6006410"/>
                    <a:pt x="5563254" y="6008810"/>
                    <a:pt x="5552130" y="6008810"/>
                  </a:cubicBezTo>
                  <a:lnTo>
                    <a:pt x="5521954" y="6008810"/>
                  </a:lnTo>
                  <a:close/>
                  <a:moveTo>
                    <a:pt x="4531354" y="5953260"/>
                  </a:moveTo>
                  <a:lnTo>
                    <a:pt x="4561529" y="5953260"/>
                  </a:lnTo>
                  <a:cubicBezTo>
                    <a:pt x="4572654" y="5953260"/>
                    <a:pt x="4581113" y="5955661"/>
                    <a:pt x="4586904" y="5960461"/>
                  </a:cubicBezTo>
                  <a:cubicBezTo>
                    <a:pt x="4592695" y="5965262"/>
                    <a:pt x="4595590" y="5972158"/>
                    <a:pt x="4595590" y="5981150"/>
                  </a:cubicBezTo>
                  <a:cubicBezTo>
                    <a:pt x="4595590" y="5989989"/>
                    <a:pt x="4592695" y="5996809"/>
                    <a:pt x="4586904" y="6001609"/>
                  </a:cubicBezTo>
                  <a:cubicBezTo>
                    <a:pt x="4581113" y="6006410"/>
                    <a:pt x="4572654" y="6008810"/>
                    <a:pt x="4561529" y="6008810"/>
                  </a:cubicBezTo>
                  <a:lnTo>
                    <a:pt x="4531354" y="6008810"/>
                  </a:lnTo>
                  <a:close/>
                  <a:moveTo>
                    <a:pt x="5484921" y="5923085"/>
                  </a:moveTo>
                  <a:lnTo>
                    <a:pt x="5484921" y="6083105"/>
                  </a:lnTo>
                  <a:lnTo>
                    <a:pt x="5521954" y="6083105"/>
                  </a:lnTo>
                  <a:lnTo>
                    <a:pt x="5521954" y="6038985"/>
                  </a:lnTo>
                  <a:lnTo>
                    <a:pt x="5554186" y="6038985"/>
                  </a:lnTo>
                  <a:cubicBezTo>
                    <a:pt x="5568360" y="6038985"/>
                    <a:pt x="5580666" y="6036661"/>
                    <a:pt x="5591106" y="6032013"/>
                  </a:cubicBezTo>
                  <a:cubicBezTo>
                    <a:pt x="5601545" y="6027365"/>
                    <a:pt x="5609584" y="6020659"/>
                    <a:pt x="5615222" y="6011896"/>
                  </a:cubicBezTo>
                  <a:cubicBezTo>
                    <a:pt x="5620862" y="6003133"/>
                    <a:pt x="5623680" y="5992884"/>
                    <a:pt x="5623680" y="5981150"/>
                  </a:cubicBezTo>
                  <a:cubicBezTo>
                    <a:pt x="5623680" y="5969262"/>
                    <a:pt x="5620862" y="5958975"/>
                    <a:pt x="5615222" y="5950289"/>
                  </a:cubicBezTo>
                  <a:cubicBezTo>
                    <a:pt x="5609584" y="5941602"/>
                    <a:pt x="5601545" y="5934896"/>
                    <a:pt x="5591106" y="5930172"/>
                  </a:cubicBezTo>
                  <a:cubicBezTo>
                    <a:pt x="5580666" y="5925447"/>
                    <a:pt x="5568360" y="5923085"/>
                    <a:pt x="5554186" y="5923085"/>
                  </a:cubicBezTo>
                  <a:close/>
                  <a:moveTo>
                    <a:pt x="4494321" y="5923085"/>
                  </a:moveTo>
                  <a:lnTo>
                    <a:pt x="4494321" y="6083105"/>
                  </a:lnTo>
                  <a:lnTo>
                    <a:pt x="4531354" y="6083105"/>
                  </a:lnTo>
                  <a:lnTo>
                    <a:pt x="4531354" y="6038985"/>
                  </a:lnTo>
                  <a:lnTo>
                    <a:pt x="4563587" y="6038985"/>
                  </a:lnTo>
                  <a:cubicBezTo>
                    <a:pt x="4577760" y="6038985"/>
                    <a:pt x="4590066" y="6036661"/>
                    <a:pt x="4600506" y="6032013"/>
                  </a:cubicBezTo>
                  <a:cubicBezTo>
                    <a:pt x="4610945" y="6027365"/>
                    <a:pt x="4618984" y="6020659"/>
                    <a:pt x="4624623" y="6011896"/>
                  </a:cubicBezTo>
                  <a:cubicBezTo>
                    <a:pt x="4630262" y="6003133"/>
                    <a:pt x="4633081" y="5992884"/>
                    <a:pt x="4633081" y="5981150"/>
                  </a:cubicBezTo>
                  <a:cubicBezTo>
                    <a:pt x="4633081" y="5969262"/>
                    <a:pt x="4630262" y="5958975"/>
                    <a:pt x="4624623" y="5950289"/>
                  </a:cubicBezTo>
                  <a:cubicBezTo>
                    <a:pt x="4618984" y="5941602"/>
                    <a:pt x="4610945" y="5934896"/>
                    <a:pt x="4600506" y="5930172"/>
                  </a:cubicBezTo>
                  <a:cubicBezTo>
                    <a:pt x="4590066" y="5925447"/>
                    <a:pt x="4577760" y="5923085"/>
                    <a:pt x="4563587" y="5923085"/>
                  </a:cubicBezTo>
                  <a:close/>
                  <a:moveTo>
                    <a:pt x="4056171" y="5923085"/>
                  </a:moveTo>
                  <a:lnTo>
                    <a:pt x="4056171" y="6083105"/>
                  </a:lnTo>
                  <a:lnTo>
                    <a:pt x="4090918" y="6083105"/>
                  </a:lnTo>
                  <a:lnTo>
                    <a:pt x="4090918" y="5989151"/>
                  </a:lnTo>
                  <a:lnTo>
                    <a:pt x="4137781" y="6066189"/>
                  </a:lnTo>
                  <a:lnTo>
                    <a:pt x="4154469" y="6066189"/>
                  </a:lnTo>
                  <a:lnTo>
                    <a:pt x="4201560" y="5987093"/>
                  </a:lnTo>
                  <a:lnTo>
                    <a:pt x="4201789" y="6083105"/>
                  </a:lnTo>
                  <a:lnTo>
                    <a:pt x="4236536" y="6083105"/>
                  </a:lnTo>
                  <a:lnTo>
                    <a:pt x="4236079" y="5923085"/>
                  </a:lnTo>
                  <a:lnTo>
                    <a:pt x="4205675" y="5923085"/>
                  </a:lnTo>
                  <a:lnTo>
                    <a:pt x="4146696" y="6022526"/>
                  </a:lnTo>
                  <a:lnTo>
                    <a:pt x="4086803" y="5923085"/>
                  </a:lnTo>
                  <a:close/>
                  <a:moveTo>
                    <a:pt x="1046271" y="5923085"/>
                  </a:moveTo>
                  <a:lnTo>
                    <a:pt x="1046271" y="6083105"/>
                  </a:lnTo>
                  <a:lnTo>
                    <a:pt x="1163543" y="6083105"/>
                  </a:lnTo>
                  <a:lnTo>
                    <a:pt x="1163543" y="6052930"/>
                  </a:lnTo>
                  <a:lnTo>
                    <a:pt x="1083304" y="6052930"/>
                  </a:lnTo>
                  <a:lnTo>
                    <a:pt x="1083304" y="5923085"/>
                  </a:lnTo>
                  <a:close/>
                  <a:moveTo>
                    <a:pt x="827196" y="5923085"/>
                  </a:moveTo>
                  <a:lnTo>
                    <a:pt x="827196" y="6083105"/>
                  </a:lnTo>
                  <a:lnTo>
                    <a:pt x="861943" y="6083105"/>
                  </a:lnTo>
                  <a:lnTo>
                    <a:pt x="861943" y="5989151"/>
                  </a:lnTo>
                  <a:lnTo>
                    <a:pt x="908807" y="6066189"/>
                  </a:lnTo>
                  <a:lnTo>
                    <a:pt x="925494" y="6066189"/>
                  </a:lnTo>
                  <a:lnTo>
                    <a:pt x="972586" y="5987093"/>
                  </a:lnTo>
                  <a:lnTo>
                    <a:pt x="972814" y="6083105"/>
                  </a:lnTo>
                  <a:lnTo>
                    <a:pt x="1007561" y="6083105"/>
                  </a:lnTo>
                  <a:lnTo>
                    <a:pt x="1007104" y="5923085"/>
                  </a:lnTo>
                  <a:lnTo>
                    <a:pt x="976700" y="5923085"/>
                  </a:lnTo>
                  <a:lnTo>
                    <a:pt x="917722" y="6022526"/>
                  </a:lnTo>
                  <a:lnTo>
                    <a:pt x="857829" y="5923085"/>
                  </a:lnTo>
                  <a:close/>
                  <a:moveTo>
                    <a:pt x="1291102" y="5920342"/>
                  </a:moveTo>
                  <a:cubicBezTo>
                    <a:pt x="1276928" y="5920342"/>
                    <a:pt x="1264355" y="5922971"/>
                    <a:pt x="1253383" y="5928229"/>
                  </a:cubicBezTo>
                  <a:cubicBezTo>
                    <a:pt x="1242410" y="5933487"/>
                    <a:pt x="1233799" y="5940764"/>
                    <a:pt x="1227551" y="5950060"/>
                  </a:cubicBezTo>
                  <a:lnTo>
                    <a:pt x="1254526" y="5967434"/>
                  </a:lnTo>
                  <a:cubicBezTo>
                    <a:pt x="1258336" y="5962100"/>
                    <a:pt x="1263061" y="5958099"/>
                    <a:pt x="1268699" y="5955432"/>
                  </a:cubicBezTo>
                  <a:cubicBezTo>
                    <a:pt x="1274338" y="5952765"/>
                    <a:pt x="1280662" y="5951432"/>
                    <a:pt x="1287673" y="5951432"/>
                  </a:cubicBezTo>
                  <a:cubicBezTo>
                    <a:pt x="1296055" y="5951432"/>
                    <a:pt x="1302417" y="5953146"/>
                    <a:pt x="1306761" y="5956575"/>
                  </a:cubicBezTo>
                  <a:cubicBezTo>
                    <a:pt x="1311104" y="5960004"/>
                    <a:pt x="1313276" y="5964919"/>
                    <a:pt x="1313276" y="5971320"/>
                  </a:cubicBezTo>
                  <a:cubicBezTo>
                    <a:pt x="1313276" y="5975739"/>
                    <a:pt x="1312133" y="5980197"/>
                    <a:pt x="1309847" y="5984693"/>
                  </a:cubicBezTo>
                  <a:cubicBezTo>
                    <a:pt x="1307561" y="5989189"/>
                    <a:pt x="1303141" y="5994561"/>
                    <a:pt x="1296588" y="6000809"/>
                  </a:cubicBezTo>
                  <a:lnTo>
                    <a:pt x="1234866" y="6059102"/>
                  </a:lnTo>
                  <a:lnTo>
                    <a:pt x="1234866" y="6083105"/>
                  </a:lnTo>
                  <a:lnTo>
                    <a:pt x="1355795" y="6083105"/>
                  </a:lnTo>
                  <a:lnTo>
                    <a:pt x="1355795" y="6052930"/>
                  </a:lnTo>
                  <a:lnTo>
                    <a:pt x="1286987" y="6052930"/>
                  </a:lnTo>
                  <a:lnTo>
                    <a:pt x="1323791" y="6018183"/>
                  </a:lnTo>
                  <a:cubicBezTo>
                    <a:pt x="1334307" y="6008429"/>
                    <a:pt x="1341394" y="5999742"/>
                    <a:pt x="1345052" y="5992122"/>
                  </a:cubicBezTo>
                  <a:cubicBezTo>
                    <a:pt x="1348709" y="5984502"/>
                    <a:pt x="1350538" y="5976349"/>
                    <a:pt x="1350538" y="5967662"/>
                  </a:cubicBezTo>
                  <a:cubicBezTo>
                    <a:pt x="1350538" y="5958061"/>
                    <a:pt x="1348061" y="5949717"/>
                    <a:pt x="1343108" y="5942631"/>
                  </a:cubicBezTo>
                  <a:cubicBezTo>
                    <a:pt x="1338155" y="5935544"/>
                    <a:pt x="1331222" y="5930058"/>
                    <a:pt x="1322306" y="5926171"/>
                  </a:cubicBezTo>
                  <a:cubicBezTo>
                    <a:pt x="1313390" y="5922285"/>
                    <a:pt x="1302989" y="5920342"/>
                    <a:pt x="1291102" y="5920342"/>
                  </a:cubicBezTo>
                  <a:close/>
                  <a:moveTo>
                    <a:pt x="6048268" y="5913484"/>
                  </a:moveTo>
                  <a:lnTo>
                    <a:pt x="6048268" y="5973149"/>
                  </a:lnTo>
                  <a:cubicBezTo>
                    <a:pt x="6039428" y="5963243"/>
                    <a:pt x="6027160" y="5958290"/>
                    <a:pt x="6011463" y="5958290"/>
                  </a:cubicBezTo>
                  <a:cubicBezTo>
                    <a:pt x="5999880" y="5958290"/>
                    <a:pt x="5989402" y="5960880"/>
                    <a:pt x="5980030" y="5966062"/>
                  </a:cubicBezTo>
                  <a:cubicBezTo>
                    <a:pt x="5970658" y="5971244"/>
                    <a:pt x="5963304" y="5978635"/>
                    <a:pt x="5957970" y="5988236"/>
                  </a:cubicBezTo>
                  <a:cubicBezTo>
                    <a:pt x="5952636" y="5997837"/>
                    <a:pt x="5949970" y="6008963"/>
                    <a:pt x="5949970" y="6021612"/>
                  </a:cubicBezTo>
                  <a:cubicBezTo>
                    <a:pt x="5949970" y="6034261"/>
                    <a:pt x="5952636" y="6045386"/>
                    <a:pt x="5957970" y="6054987"/>
                  </a:cubicBezTo>
                  <a:cubicBezTo>
                    <a:pt x="5963304" y="6064589"/>
                    <a:pt x="5970658" y="6071980"/>
                    <a:pt x="5980030" y="6077162"/>
                  </a:cubicBezTo>
                  <a:cubicBezTo>
                    <a:pt x="5989402" y="6082343"/>
                    <a:pt x="5999880" y="6084934"/>
                    <a:pt x="6011463" y="6084934"/>
                  </a:cubicBezTo>
                  <a:cubicBezTo>
                    <a:pt x="6028227" y="6084934"/>
                    <a:pt x="6041028" y="6079600"/>
                    <a:pt x="6049868" y="6068932"/>
                  </a:cubicBezTo>
                  <a:lnTo>
                    <a:pt x="6049868" y="6083105"/>
                  </a:lnTo>
                  <a:lnTo>
                    <a:pt x="6083929" y="6083105"/>
                  </a:lnTo>
                  <a:lnTo>
                    <a:pt x="6083929" y="5913484"/>
                  </a:lnTo>
                  <a:close/>
                  <a:moveTo>
                    <a:pt x="5263331" y="5913484"/>
                  </a:moveTo>
                  <a:lnTo>
                    <a:pt x="5263331" y="6083105"/>
                  </a:lnTo>
                  <a:lnTo>
                    <a:pt x="5298992" y="6083105"/>
                  </a:lnTo>
                  <a:lnTo>
                    <a:pt x="5298992" y="6051787"/>
                  </a:lnTo>
                  <a:lnTo>
                    <a:pt x="5316138" y="6034871"/>
                  </a:lnTo>
                  <a:lnTo>
                    <a:pt x="5355000" y="6083105"/>
                  </a:lnTo>
                  <a:lnTo>
                    <a:pt x="5398206" y="6083105"/>
                  </a:lnTo>
                  <a:lnTo>
                    <a:pt x="5342426" y="6012239"/>
                  </a:lnTo>
                  <a:lnTo>
                    <a:pt x="5393633" y="5960118"/>
                  </a:lnTo>
                  <a:lnTo>
                    <a:pt x="5351114" y="5960118"/>
                  </a:lnTo>
                  <a:lnTo>
                    <a:pt x="5298992" y="6009496"/>
                  </a:lnTo>
                  <a:lnTo>
                    <a:pt x="5298992" y="5913484"/>
                  </a:lnTo>
                  <a:close/>
                  <a:moveTo>
                    <a:pt x="4776337" y="5903197"/>
                  </a:moveTo>
                  <a:cubicBezTo>
                    <a:pt x="4769784" y="5903197"/>
                    <a:pt x="4764450" y="5905102"/>
                    <a:pt x="4760335" y="5908912"/>
                  </a:cubicBezTo>
                  <a:cubicBezTo>
                    <a:pt x="4756220" y="5912722"/>
                    <a:pt x="4754163" y="5917446"/>
                    <a:pt x="4754163" y="5923085"/>
                  </a:cubicBezTo>
                  <a:cubicBezTo>
                    <a:pt x="4754163" y="5928724"/>
                    <a:pt x="4756220" y="5933448"/>
                    <a:pt x="4760335" y="5937258"/>
                  </a:cubicBezTo>
                  <a:cubicBezTo>
                    <a:pt x="4764450" y="5941068"/>
                    <a:pt x="4769784" y="5942973"/>
                    <a:pt x="4776337" y="5942973"/>
                  </a:cubicBezTo>
                  <a:cubicBezTo>
                    <a:pt x="4782890" y="5942973"/>
                    <a:pt x="4788224" y="5941030"/>
                    <a:pt x="4792339" y="5937144"/>
                  </a:cubicBezTo>
                  <a:cubicBezTo>
                    <a:pt x="4796454" y="5933258"/>
                    <a:pt x="4798511" y="5928343"/>
                    <a:pt x="4798511" y="5922399"/>
                  </a:cubicBezTo>
                  <a:cubicBezTo>
                    <a:pt x="4798511" y="5916913"/>
                    <a:pt x="4796454" y="5912341"/>
                    <a:pt x="4792339" y="5908683"/>
                  </a:cubicBezTo>
                  <a:cubicBezTo>
                    <a:pt x="4788224" y="5905026"/>
                    <a:pt x="4782890" y="5903197"/>
                    <a:pt x="4776337" y="5903197"/>
                  </a:cubicBezTo>
                  <a:close/>
                  <a:moveTo>
                    <a:pt x="5083423" y="5764970"/>
                  </a:moveTo>
                  <a:lnTo>
                    <a:pt x="5107883" y="5764970"/>
                  </a:lnTo>
                  <a:lnTo>
                    <a:pt x="5107883" y="5777543"/>
                  </a:lnTo>
                  <a:cubicBezTo>
                    <a:pt x="5105902" y="5783030"/>
                    <a:pt x="5102550" y="5787183"/>
                    <a:pt x="5097825" y="5790002"/>
                  </a:cubicBezTo>
                  <a:cubicBezTo>
                    <a:pt x="5093100" y="5792821"/>
                    <a:pt x="5087690" y="5794231"/>
                    <a:pt x="5081594" y="5794231"/>
                  </a:cubicBezTo>
                  <a:cubicBezTo>
                    <a:pt x="5075346" y="5794231"/>
                    <a:pt x="5070431" y="5792898"/>
                    <a:pt x="5066850" y="5790231"/>
                  </a:cubicBezTo>
                  <a:cubicBezTo>
                    <a:pt x="5063268" y="5787564"/>
                    <a:pt x="5061478" y="5783944"/>
                    <a:pt x="5061478" y="5779372"/>
                  </a:cubicBezTo>
                  <a:cubicBezTo>
                    <a:pt x="5061478" y="5769771"/>
                    <a:pt x="5068792" y="5764970"/>
                    <a:pt x="5083423" y="5764970"/>
                  </a:cubicBezTo>
                  <a:close/>
                  <a:moveTo>
                    <a:pt x="5740952" y="5720850"/>
                  </a:moveTo>
                  <a:cubicBezTo>
                    <a:pt x="5750096" y="5720850"/>
                    <a:pt x="5757602" y="5723937"/>
                    <a:pt x="5763470" y="5730109"/>
                  </a:cubicBezTo>
                  <a:cubicBezTo>
                    <a:pt x="5769337" y="5736281"/>
                    <a:pt x="5772270" y="5744549"/>
                    <a:pt x="5772270" y="5754912"/>
                  </a:cubicBezTo>
                  <a:cubicBezTo>
                    <a:pt x="5772270" y="5765275"/>
                    <a:pt x="5769337" y="5773543"/>
                    <a:pt x="5763470" y="5779715"/>
                  </a:cubicBezTo>
                  <a:cubicBezTo>
                    <a:pt x="5757602" y="5785887"/>
                    <a:pt x="5750096" y="5788973"/>
                    <a:pt x="5740952" y="5788973"/>
                  </a:cubicBezTo>
                  <a:cubicBezTo>
                    <a:pt x="5731808" y="5788973"/>
                    <a:pt x="5724264" y="5785887"/>
                    <a:pt x="5718321" y="5779715"/>
                  </a:cubicBezTo>
                  <a:cubicBezTo>
                    <a:pt x="5712378" y="5773543"/>
                    <a:pt x="5709406" y="5765275"/>
                    <a:pt x="5709406" y="5754912"/>
                  </a:cubicBezTo>
                  <a:cubicBezTo>
                    <a:pt x="5709406" y="5744549"/>
                    <a:pt x="5712378" y="5736281"/>
                    <a:pt x="5718321" y="5730109"/>
                  </a:cubicBezTo>
                  <a:cubicBezTo>
                    <a:pt x="5724264" y="5723937"/>
                    <a:pt x="5731808" y="5720850"/>
                    <a:pt x="5740952" y="5720850"/>
                  </a:cubicBezTo>
                  <a:close/>
                  <a:moveTo>
                    <a:pt x="4931785" y="5720850"/>
                  </a:moveTo>
                  <a:cubicBezTo>
                    <a:pt x="4940776" y="5720850"/>
                    <a:pt x="4948244" y="5723937"/>
                    <a:pt x="4954188" y="5730109"/>
                  </a:cubicBezTo>
                  <a:cubicBezTo>
                    <a:pt x="4960132" y="5736281"/>
                    <a:pt x="4963104" y="5744549"/>
                    <a:pt x="4963104" y="5754912"/>
                  </a:cubicBezTo>
                  <a:cubicBezTo>
                    <a:pt x="4963104" y="5765275"/>
                    <a:pt x="4960132" y="5773543"/>
                    <a:pt x="4954188" y="5779715"/>
                  </a:cubicBezTo>
                  <a:cubicBezTo>
                    <a:pt x="4948244" y="5785887"/>
                    <a:pt x="4940776" y="5788973"/>
                    <a:pt x="4931785" y="5788973"/>
                  </a:cubicBezTo>
                  <a:cubicBezTo>
                    <a:pt x="4922642" y="5788973"/>
                    <a:pt x="4915098" y="5785887"/>
                    <a:pt x="4909154" y="5779715"/>
                  </a:cubicBezTo>
                  <a:cubicBezTo>
                    <a:pt x="4903210" y="5773543"/>
                    <a:pt x="4900238" y="5765275"/>
                    <a:pt x="4900238" y="5754912"/>
                  </a:cubicBezTo>
                  <a:cubicBezTo>
                    <a:pt x="4900238" y="5744549"/>
                    <a:pt x="4903210" y="5736281"/>
                    <a:pt x="4909154" y="5730109"/>
                  </a:cubicBezTo>
                  <a:cubicBezTo>
                    <a:pt x="4915098" y="5723937"/>
                    <a:pt x="4922642" y="5720850"/>
                    <a:pt x="4931785" y="5720850"/>
                  </a:cubicBezTo>
                  <a:close/>
                  <a:moveTo>
                    <a:pt x="5529574" y="5718564"/>
                  </a:moveTo>
                  <a:cubicBezTo>
                    <a:pt x="5537499" y="5718564"/>
                    <a:pt x="5544204" y="5720889"/>
                    <a:pt x="5549691" y="5725537"/>
                  </a:cubicBezTo>
                  <a:cubicBezTo>
                    <a:pt x="5555178" y="5730185"/>
                    <a:pt x="5558530" y="5736395"/>
                    <a:pt x="5559750" y="5744168"/>
                  </a:cubicBezTo>
                  <a:lnTo>
                    <a:pt x="5499170" y="5744168"/>
                  </a:lnTo>
                  <a:cubicBezTo>
                    <a:pt x="5500390" y="5736243"/>
                    <a:pt x="5503742" y="5729994"/>
                    <a:pt x="5509228" y="5725422"/>
                  </a:cubicBezTo>
                  <a:cubicBezTo>
                    <a:pt x="5514716" y="5720850"/>
                    <a:pt x="5521497" y="5718564"/>
                    <a:pt x="5529574" y="5718564"/>
                  </a:cubicBezTo>
                  <a:close/>
                  <a:moveTo>
                    <a:pt x="4806131" y="5693418"/>
                  </a:moveTo>
                  <a:lnTo>
                    <a:pt x="4806131" y="5816405"/>
                  </a:lnTo>
                  <a:lnTo>
                    <a:pt x="4841793" y="5816405"/>
                  </a:lnTo>
                  <a:lnTo>
                    <a:pt x="4841793" y="5693418"/>
                  </a:lnTo>
                  <a:close/>
                  <a:moveTo>
                    <a:pt x="4653046" y="5693418"/>
                  </a:moveTo>
                  <a:lnTo>
                    <a:pt x="4653046" y="5762913"/>
                  </a:lnTo>
                  <a:cubicBezTo>
                    <a:pt x="4653046" y="5781201"/>
                    <a:pt x="4657770" y="5794993"/>
                    <a:pt x="4667219" y="5804289"/>
                  </a:cubicBezTo>
                  <a:cubicBezTo>
                    <a:pt x="4676668" y="5813586"/>
                    <a:pt x="4689469" y="5818234"/>
                    <a:pt x="4705624" y="5818234"/>
                  </a:cubicBezTo>
                  <a:cubicBezTo>
                    <a:pt x="4713244" y="5818234"/>
                    <a:pt x="4720330" y="5816824"/>
                    <a:pt x="4726883" y="5814005"/>
                  </a:cubicBezTo>
                  <a:cubicBezTo>
                    <a:pt x="4733436" y="5811186"/>
                    <a:pt x="4739076" y="5807109"/>
                    <a:pt x="4743800" y="5801775"/>
                  </a:cubicBezTo>
                  <a:lnTo>
                    <a:pt x="4743800" y="5816405"/>
                  </a:lnTo>
                  <a:lnTo>
                    <a:pt x="4777632" y="5816405"/>
                  </a:lnTo>
                  <a:lnTo>
                    <a:pt x="4777632" y="5693418"/>
                  </a:lnTo>
                  <a:lnTo>
                    <a:pt x="4741971" y="5693418"/>
                  </a:lnTo>
                  <a:lnTo>
                    <a:pt x="4741971" y="5754226"/>
                  </a:lnTo>
                  <a:cubicBezTo>
                    <a:pt x="4741971" y="5765199"/>
                    <a:pt x="4739380" y="5773467"/>
                    <a:pt x="4734198" y="5779029"/>
                  </a:cubicBezTo>
                  <a:cubicBezTo>
                    <a:pt x="4729017" y="5784592"/>
                    <a:pt x="4722159" y="5787373"/>
                    <a:pt x="4713624" y="5787373"/>
                  </a:cubicBezTo>
                  <a:cubicBezTo>
                    <a:pt x="4697013" y="5787373"/>
                    <a:pt x="4688707" y="5777467"/>
                    <a:pt x="4688707" y="5757655"/>
                  </a:cubicBezTo>
                  <a:lnTo>
                    <a:pt x="4688707" y="5693418"/>
                  </a:lnTo>
                  <a:close/>
                  <a:moveTo>
                    <a:pt x="5740952" y="5691590"/>
                  </a:moveTo>
                  <a:cubicBezTo>
                    <a:pt x="5727999" y="5691590"/>
                    <a:pt x="5716378" y="5694295"/>
                    <a:pt x="5706091" y="5699705"/>
                  </a:cubicBezTo>
                  <a:cubicBezTo>
                    <a:pt x="5695804" y="5705115"/>
                    <a:pt x="5687765" y="5712621"/>
                    <a:pt x="5681974" y="5722222"/>
                  </a:cubicBezTo>
                  <a:cubicBezTo>
                    <a:pt x="5676183" y="5731823"/>
                    <a:pt x="5673287" y="5742720"/>
                    <a:pt x="5673287" y="5754912"/>
                  </a:cubicBezTo>
                  <a:cubicBezTo>
                    <a:pt x="5673287" y="5767104"/>
                    <a:pt x="5676183" y="5778000"/>
                    <a:pt x="5681974" y="5787602"/>
                  </a:cubicBezTo>
                  <a:cubicBezTo>
                    <a:pt x="5687765" y="5797203"/>
                    <a:pt x="5695804" y="5804709"/>
                    <a:pt x="5706091" y="5810119"/>
                  </a:cubicBezTo>
                  <a:cubicBezTo>
                    <a:pt x="5716378" y="5815529"/>
                    <a:pt x="5727999" y="5818234"/>
                    <a:pt x="5740952" y="5818234"/>
                  </a:cubicBezTo>
                  <a:cubicBezTo>
                    <a:pt x="5753906" y="5818234"/>
                    <a:pt x="5765489" y="5815529"/>
                    <a:pt x="5775700" y="5810119"/>
                  </a:cubicBezTo>
                  <a:cubicBezTo>
                    <a:pt x="5785910" y="5804709"/>
                    <a:pt x="5793912" y="5797203"/>
                    <a:pt x="5799702" y="5787602"/>
                  </a:cubicBezTo>
                  <a:cubicBezTo>
                    <a:pt x="5805494" y="5778000"/>
                    <a:pt x="5808390" y="5767104"/>
                    <a:pt x="5808390" y="5754912"/>
                  </a:cubicBezTo>
                  <a:cubicBezTo>
                    <a:pt x="5808390" y="5742720"/>
                    <a:pt x="5805494" y="5731823"/>
                    <a:pt x="5799702" y="5722222"/>
                  </a:cubicBezTo>
                  <a:cubicBezTo>
                    <a:pt x="5793912" y="5712621"/>
                    <a:pt x="5785910" y="5705115"/>
                    <a:pt x="5775700" y="5699705"/>
                  </a:cubicBezTo>
                  <a:cubicBezTo>
                    <a:pt x="5765489" y="5694295"/>
                    <a:pt x="5753906" y="5691590"/>
                    <a:pt x="5740952" y="5691590"/>
                  </a:cubicBezTo>
                  <a:close/>
                  <a:moveTo>
                    <a:pt x="5529346" y="5691590"/>
                  </a:moveTo>
                  <a:cubicBezTo>
                    <a:pt x="5517001" y="5691590"/>
                    <a:pt x="5505838" y="5694295"/>
                    <a:pt x="5495856" y="5699705"/>
                  </a:cubicBezTo>
                  <a:cubicBezTo>
                    <a:pt x="5485873" y="5705115"/>
                    <a:pt x="5478025" y="5712659"/>
                    <a:pt x="5472310" y="5722336"/>
                  </a:cubicBezTo>
                  <a:cubicBezTo>
                    <a:pt x="5466595" y="5732014"/>
                    <a:pt x="5463738" y="5742872"/>
                    <a:pt x="5463738" y="5754912"/>
                  </a:cubicBezTo>
                  <a:cubicBezTo>
                    <a:pt x="5463738" y="5767104"/>
                    <a:pt x="5466633" y="5778000"/>
                    <a:pt x="5472424" y="5787602"/>
                  </a:cubicBezTo>
                  <a:cubicBezTo>
                    <a:pt x="5478215" y="5797203"/>
                    <a:pt x="5486444" y="5804709"/>
                    <a:pt x="5497113" y="5810119"/>
                  </a:cubicBezTo>
                  <a:cubicBezTo>
                    <a:pt x="5507781" y="5815529"/>
                    <a:pt x="5520049" y="5818234"/>
                    <a:pt x="5533918" y="5818234"/>
                  </a:cubicBezTo>
                  <a:cubicBezTo>
                    <a:pt x="5556168" y="5818234"/>
                    <a:pt x="5573084" y="5811605"/>
                    <a:pt x="5584667" y="5798346"/>
                  </a:cubicBezTo>
                  <a:lnTo>
                    <a:pt x="5565693" y="5777772"/>
                  </a:lnTo>
                  <a:cubicBezTo>
                    <a:pt x="5561426" y="5781887"/>
                    <a:pt x="5556816" y="5784897"/>
                    <a:pt x="5551862" y="5786802"/>
                  </a:cubicBezTo>
                  <a:cubicBezTo>
                    <a:pt x="5546910" y="5788707"/>
                    <a:pt x="5541233" y="5789659"/>
                    <a:pt x="5534832" y="5789659"/>
                  </a:cubicBezTo>
                  <a:cubicBezTo>
                    <a:pt x="5525536" y="5789659"/>
                    <a:pt x="5517763" y="5787449"/>
                    <a:pt x="5511515" y="5783030"/>
                  </a:cubicBezTo>
                  <a:cubicBezTo>
                    <a:pt x="5505266" y="5778610"/>
                    <a:pt x="5501304" y="5772590"/>
                    <a:pt x="5499628" y="5764970"/>
                  </a:cubicBezTo>
                  <a:lnTo>
                    <a:pt x="5592668" y="5764970"/>
                  </a:lnTo>
                  <a:cubicBezTo>
                    <a:pt x="5593125" y="5759027"/>
                    <a:pt x="5593354" y="5755826"/>
                    <a:pt x="5593354" y="5755369"/>
                  </a:cubicBezTo>
                  <a:cubicBezTo>
                    <a:pt x="5593354" y="5742567"/>
                    <a:pt x="5590572" y="5731328"/>
                    <a:pt x="5585010" y="5721651"/>
                  </a:cubicBezTo>
                  <a:cubicBezTo>
                    <a:pt x="5579447" y="5711973"/>
                    <a:pt x="5571789" y="5704544"/>
                    <a:pt x="5562036" y="5699362"/>
                  </a:cubicBezTo>
                  <a:cubicBezTo>
                    <a:pt x="5552282" y="5694180"/>
                    <a:pt x="5541385" y="5691590"/>
                    <a:pt x="5529346" y="5691590"/>
                  </a:cubicBezTo>
                  <a:close/>
                  <a:moveTo>
                    <a:pt x="5398967" y="5691590"/>
                  </a:moveTo>
                  <a:cubicBezTo>
                    <a:pt x="5385860" y="5691590"/>
                    <a:pt x="5374088" y="5694295"/>
                    <a:pt x="5363648" y="5699705"/>
                  </a:cubicBezTo>
                  <a:cubicBezTo>
                    <a:pt x="5353209" y="5705115"/>
                    <a:pt x="5345056" y="5712621"/>
                    <a:pt x="5339188" y="5722222"/>
                  </a:cubicBezTo>
                  <a:cubicBezTo>
                    <a:pt x="5333321" y="5731823"/>
                    <a:pt x="5330388" y="5742720"/>
                    <a:pt x="5330388" y="5754912"/>
                  </a:cubicBezTo>
                  <a:cubicBezTo>
                    <a:pt x="5330388" y="5767104"/>
                    <a:pt x="5333321" y="5778000"/>
                    <a:pt x="5339188" y="5787602"/>
                  </a:cubicBezTo>
                  <a:cubicBezTo>
                    <a:pt x="5345056" y="5797203"/>
                    <a:pt x="5353209" y="5804709"/>
                    <a:pt x="5363648" y="5810119"/>
                  </a:cubicBezTo>
                  <a:cubicBezTo>
                    <a:pt x="5374088" y="5815529"/>
                    <a:pt x="5385860" y="5818234"/>
                    <a:pt x="5398967" y="5818234"/>
                  </a:cubicBezTo>
                  <a:cubicBezTo>
                    <a:pt x="5411921" y="5818234"/>
                    <a:pt x="5423237" y="5815491"/>
                    <a:pt x="5432914" y="5810004"/>
                  </a:cubicBezTo>
                  <a:cubicBezTo>
                    <a:pt x="5442592" y="5804518"/>
                    <a:pt x="5449640" y="5796898"/>
                    <a:pt x="5454060" y="5787144"/>
                  </a:cubicBezTo>
                  <a:lnTo>
                    <a:pt x="5426399" y="5772057"/>
                  </a:lnTo>
                  <a:cubicBezTo>
                    <a:pt x="5420150" y="5783334"/>
                    <a:pt x="5410931" y="5788973"/>
                    <a:pt x="5398738" y="5788973"/>
                  </a:cubicBezTo>
                  <a:cubicBezTo>
                    <a:pt x="5389442" y="5788973"/>
                    <a:pt x="5381746" y="5785925"/>
                    <a:pt x="5375650" y="5779829"/>
                  </a:cubicBezTo>
                  <a:cubicBezTo>
                    <a:pt x="5369554" y="5773733"/>
                    <a:pt x="5366506" y="5765427"/>
                    <a:pt x="5366506" y="5754912"/>
                  </a:cubicBezTo>
                  <a:cubicBezTo>
                    <a:pt x="5366506" y="5744396"/>
                    <a:pt x="5369554" y="5736090"/>
                    <a:pt x="5375650" y="5729994"/>
                  </a:cubicBezTo>
                  <a:cubicBezTo>
                    <a:pt x="5381746" y="5723898"/>
                    <a:pt x="5389442" y="5720850"/>
                    <a:pt x="5398738" y="5720850"/>
                  </a:cubicBezTo>
                  <a:cubicBezTo>
                    <a:pt x="5410778" y="5720850"/>
                    <a:pt x="5419998" y="5726489"/>
                    <a:pt x="5426399" y="5737767"/>
                  </a:cubicBezTo>
                  <a:lnTo>
                    <a:pt x="5454060" y="5722908"/>
                  </a:lnTo>
                  <a:cubicBezTo>
                    <a:pt x="5449640" y="5712849"/>
                    <a:pt x="5442592" y="5705115"/>
                    <a:pt x="5432914" y="5699705"/>
                  </a:cubicBezTo>
                  <a:cubicBezTo>
                    <a:pt x="5423237" y="5694295"/>
                    <a:pt x="5411921" y="5691590"/>
                    <a:pt x="5398967" y="5691590"/>
                  </a:cubicBezTo>
                  <a:close/>
                  <a:moveTo>
                    <a:pt x="5252358" y="5691590"/>
                  </a:moveTo>
                  <a:cubicBezTo>
                    <a:pt x="5243976" y="5691590"/>
                    <a:pt x="5236280" y="5692999"/>
                    <a:pt x="5229270" y="5695819"/>
                  </a:cubicBezTo>
                  <a:cubicBezTo>
                    <a:pt x="5222260" y="5698638"/>
                    <a:pt x="5216392" y="5702639"/>
                    <a:pt x="5211668" y="5707820"/>
                  </a:cubicBezTo>
                  <a:lnTo>
                    <a:pt x="5211668" y="5693418"/>
                  </a:lnTo>
                  <a:lnTo>
                    <a:pt x="5177606" y="5693418"/>
                  </a:lnTo>
                  <a:lnTo>
                    <a:pt x="5177606" y="5816405"/>
                  </a:lnTo>
                  <a:lnTo>
                    <a:pt x="5213268" y="5816405"/>
                  </a:lnTo>
                  <a:lnTo>
                    <a:pt x="5213268" y="5755598"/>
                  </a:lnTo>
                  <a:cubicBezTo>
                    <a:pt x="5213268" y="5744625"/>
                    <a:pt x="5215935" y="5736357"/>
                    <a:pt x="5221268" y="5730795"/>
                  </a:cubicBezTo>
                  <a:cubicBezTo>
                    <a:pt x="5226603" y="5725232"/>
                    <a:pt x="5233766" y="5722451"/>
                    <a:pt x="5242757" y="5722451"/>
                  </a:cubicBezTo>
                  <a:cubicBezTo>
                    <a:pt x="5250834" y="5722451"/>
                    <a:pt x="5257006" y="5724851"/>
                    <a:pt x="5261274" y="5729652"/>
                  </a:cubicBezTo>
                  <a:cubicBezTo>
                    <a:pt x="5265542" y="5734452"/>
                    <a:pt x="5267674" y="5741729"/>
                    <a:pt x="5267674" y="5751483"/>
                  </a:cubicBezTo>
                  <a:lnTo>
                    <a:pt x="5267674" y="5816405"/>
                  </a:lnTo>
                  <a:lnTo>
                    <a:pt x="5303336" y="5816405"/>
                  </a:lnTo>
                  <a:lnTo>
                    <a:pt x="5303336" y="5745996"/>
                  </a:lnTo>
                  <a:cubicBezTo>
                    <a:pt x="5303336" y="5728013"/>
                    <a:pt x="5298650" y="5714450"/>
                    <a:pt x="5289278" y="5705306"/>
                  </a:cubicBezTo>
                  <a:cubicBezTo>
                    <a:pt x="5279904" y="5696162"/>
                    <a:pt x="5267598" y="5691590"/>
                    <a:pt x="5252358" y="5691590"/>
                  </a:cubicBezTo>
                  <a:close/>
                  <a:moveTo>
                    <a:pt x="5084337" y="5691590"/>
                  </a:moveTo>
                  <a:cubicBezTo>
                    <a:pt x="5074432" y="5691590"/>
                    <a:pt x="5064792" y="5692885"/>
                    <a:pt x="5055420" y="5695476"/>
                  </a:cubicBezTo>
                  <a:cubicBezTo>
                    <a:pt x="5046047" y="5698067"/>
                    <a:pt x="5038008" y="5701724"/>
                    <a:pt x="5031302" y="5706449"/>
                  </a:cubicBezTo>
                  <a:lnTo>
                    <a:pt x="5044104" y="5731366"/>
                  </a:lnTo>
                  <a:cubicBezTo>
                    <a:pt x="5048524" y="5727861"/>
                    <a:pt x="5053896" y="5725080"/>
                    <a:pt x="5060220" y="5723022"/>
                  </a:cubicBezTo>
                  <a:cubicBezTo>
                    <a:pt x="5066545" y="5720965"/>
                    <a:pt x="5072984" y="5719936"/>
                    <a:pt x="5079536" y="5719936"/>
                  </a:cubicBezTo>
                  <a:cubicBezTo>
                    <a:pt x="5088986" y="5719936"/>
                    <a:pt x="5096072" y="5722032"/>
                    <a:pt x="5100796" y="5726223"/>
                  </a:cubicBezTo>
                  <a:cubicBezTo>
                    <a:pt x="5105521" y="5730414"/>
                    <a:pt x="5107883" y="5736395"/>
                    <a:pt x="5107883" y="5744168"/>
                  </a:cubicBezTo>
                  <a:lnTo>
                    <a:pt x="5079536" y="5744168"/>
                  </a:lnTo>
                  <a:cubicBezTo>
                    <a:pt x="5061554" y="5744168"/>
                    <a:pt x="5048257" y="5747444"/>
                    <a:pt x="5039646" y="5753997"/>
                  </a:cubicBezTo>
                  <a:cubicBezTo>
                    <a:pt x="5031036" y="5760551"/>
                    <a:pt x="5026730" y="5769542"/>
                    <a:pt x="5026730" y="5780972"/>
                  </a:cubicBezTo>
                  <a:cubicBezTo>
                    <a:pt x="5026730" y="5788135"/>
                    <a:pt x="5028559" y="5794536"/>
                    <a:pt x="5032216" y="5800175"/>
                  </a:cubicBezTo>
                  <a:cubicBezTo>
                    <a:pt x="5035874" y="5805813"/>
                    <a:pt x="5041170" y="5810233"/>
                    <a:pt x="5048104" y="5813433"/>
                  </a:cubicBezTo>
                  <a:cubicBezTo>
                    <a:pt x="5055038" y="5816634"/>
                    <a:pt x="5063230" y="5818234"/>
                    <a:pt x="5072678" y="5818234"/>
                  </a:cubicBezTo>
                  <a:cubicBezTo>
                    <a:pt x="5090966" y="5818234"/>
                    <a:pt x="5103464" y="5812519"/>
                    <a:pt x="5110169" y="5801089"/>
                  </a:cubicBezTo>
                  <a:lnTo>
                    <a:pt x="5110169" y="5816405"/>
                  </a:lnTo>
                  <a:lnTo>
                    <a:pt x="5143544" y="5816405"/>
                  </a:lnTo>
                  <a:lnTo>
                    <a:pt x="5143544" y="5746225"/>
                  </a:lnTo>
                  <a:cubicBezTo>
                    <a:pt x="5143544" y="5727937"/>
                    <a:pt x="5138440" y="5714259"/>
                    <a:pt x="5128228" y="5705191"/>
                  </a:cubicBezTo>
                  <a:cubicBezTo>
                    <a:pt x="5118018" y="5696124"/>
                    <a:pt x="5103388" y="5691590"/>
                    <a:pt x="5084337" y="5691590"/>
                  </a:cubicBezTo>
                  <a:close/>
                  <a:moveTo>
                    <a:pt x="1552468" y="5684960"/>
                  </a:moveTo>
                  <a:cubicBezTo>
                    <a:pt x="1562221" y="5684960"/>
                    <a:pt x="1569879" y="5689151"/>
                    <a:pt x="1575442" y="5697533"/>
                  </a:cubicBezTo>
                  <a:cubicBezTo>
                    <a:pt x="1581005" y="5705915"/>
                    <a:pt x="1583786" y="5718869"/>
                    <a:pt x="1583786" y="5736395"/>
                  </a:cubicBezTo>
                  <a:cubicBezTo>
                    <a:pt x="1583786" y="5753921"/>
                    <a:pt x="1581005" y="5766875"/>
                    <a:pt x="1575442" y="5775257"/>
                  </a:cubicBezTo>
                  <a:cubicBezTo>
                    <a:pt x="1569879" y="5783639"/>
                    <a:pt x="1562221" y="5787830"/>
                    <a:pt x="1552468" y="5787830"/>
                  </a:cubicBezTo>
                  <a:cubicBezTo>
                    <a:pt x="1542866" y="5787830"/>
                    <a:pt x="1535285" y="5783639"/>
                    <a:pt x="1529722" y="5775257"/>
                  </a:cubicBezTo>
                  <a:cubicBezTo>
                    <a:pt x="1524159" y="5766875"/>
                    <a:pt x="1521378" y="5753921"/>
                    <a:pt x="1521378" y="5736395"/>
                  </a:cubicBezTo>
                  <a:cubicBezTo>
                    <a:pt x="1521378" y="5718869"/>
                    <a:pt x="1524159" y="5705915"/>
                    <a:pt x="1529722" y="5697533"/>
                  </a:cubicBezTo>
                  <a:cubicBezTo>
                    <a:pt x="1535285" y="5689151"/>
                    <a:pt x="1542866" y="5684960"/>
                    <a:pt x="1552468" y="5684960"/>
                  </a:cubicBezTo>
                  <a:close/>
                  <a:moveTo>
                    <a:pt x="1019068" y="5684960"/>
                  </a:moveTo>
                  <a:cubicBezTo>
                    <a:pt x="1028821" y="5684960"/>
                    <a:pt x="1036479" y="5689151"/>
                    <a:pt x="1042042" y="5697533"/>
                  </a:cubicBezTo>
                  <a:cubicBezTo>
                    <a:pt x="1047605" y="5705915"/>
                    <a:pt x="1050386" y="5718869"/>
                    <a:pt x="1050386" y="5736395"/>
                  </a:cubicBezTo>
                  <a:cubicBezTo>
                    <a:pt x="1050386" y="5753921"/>
                    <a:pt x="1047605" y="5766875"/>
                    <a:pt x="1042042" y="5775257"/>
                  </a:cubicBezTo>
                  <a:cubicBezTo>
                    <a:pt x="1036479" y="5783639"/>
                    <a:pt x="1028821" y="5787830"/>
                    <a:pt x="1019068" y="5787830"/>
                  </a:cubicBezTo>
                  <a:cubicBezTo>
                    <a:pt x="1009467" y="5787830"/>
                    <a:pt x="1001885" y="5783639"/>
                    <a:pt x="996322" y="5775257"/>
                  </a:cubicBezTo>
                  <a:cubicBezTo>
                    <a:pt x="990759" y="5766875"/>
                    <a:pt x="987978" y="5753921"/>
                    <a:pt x="987978" y="5736395"/>
                  </a:cubicBezTo>
                  <a:cubicBezTo>
                    <a:pt x="987978" y="5718869"/>
                    <a:pt x="990759" y="5705915"/>
                    <a:pt x="996322" y="5697533"/>
                  </a:cubicBezTo>
                  <a:cubicBezTo>
                    <a:pt x="1001885" y="5689151"/>
                    <a:pt x="1009467" y="5684960"/>
                    <a:pt x="1019068" y="5684960"/>
                  </a:cubicBezTo>
                  <a:close/>
                  <a:moveTo>
                    <a:pt x="1628972" y="5656385"/>
                  </a:moveTo>
                  <a:lnTo>
                    <a:pt x="1628972" y="5686103"/>
                  </a:lnTo>
                  <a:lnTo>
                    <a:pt x="1660976" y="5686103"/>
                  </a:lnTo>
                  <a:lnTo>
                    <a:pt x="1660976" y="5816405"/>
                  </a:lnTo>
                  <a:lnTo>
                    <a:pt x="1698010" y="5816405"/>
                  </a:lnTo>
                  <a:lnTo>
                    <a:pt x="1698010" y="5656385"/>
                  </a:lnTo>
                  <a:close/>
                  <a:moveTo>
                    <a:pt x="1390848" y="5656385"/>
                  </a:moveTo>
                  <a:lnTo>
                    <a:pt x="1390848" y="5686103"/>
                  </a:lnTo>
                  <a:lnTo>
                    <a:pt x="1422851" y="5686103"/>
                  </a:lnTo>
                  <a:lnTo>
                    <a:pt x="1422851" y="5816405"/>
                  </a:lnTo>
                  <a:lnTo>
                    <a:pt x="1459885" y="5816405"/>
                  </a:lnTo>
                  <a:lnTo>
                    <a:pt x="1459885" y="5656385"/>
                  </a:lnTo>
                  <a:close/>
                  <a:moveTo>
                    <a:pt x="1309847" y="5656385"/>
                  </a:moveTo>
                  <a:lnTo>
                    <a:pt x="1234409" y="5757884"/>
                  </a:lnTo>
                  <a:lnTo>
                    <a:pt x="1234409" y="5782801"/>
                  </a:lnTo>
                  <a:lnTo>
                    <a:pt x="1320592" y="5782801"/>
                  </a:lnTo>
                  <a:lnTo>
                    <a:pt x="1320592" y="5816405"/>
                  </a:lnTo>
                  <a:lnTo>
                    <a:pt x="1356710" y="5816405"/>
                  </a:lnTo>
                  <a:lnTo>
                    <a:pt x="1356710" y="5782801"/>
                  </a:lnTo>
                  <a:lnTo>
                    <a:pt x="1382770" y="5782801"/>
                  </a:lnTo>
                  <a:lnTo>
                    <a:pt x="1382770" y="5752626"/>
                  </a:lnTo>
                  <a:lnTo>
                    <a:pt x="1356710" y="5752626"/>
                  </a:lnTo>
                  <a:lnTo>
                    <a:pt x="1356710" y="5722679"/>
                  </a:lnTo>
                  <a:lnTo>
                    <a:pt x="1321734" y="5722679"/>
                  </a:lnTo>
                  <a:lnTo>
                    <a:pt x="1321734" y="5752626"/>
                  </a:lnTo>
                  <a:lnTo>
                    <a:pt x="1278757" y="5752626"/>
                  </a:lnTo>
                  <a:lnTo>
                    <a:pt x="1348709" y="5656385"/>
                  </a:lnTo>
                  <a:close/>
                  <a:moveTo>
                    <a:pt x="4553224" y="5653642"/>
                  </a:moveTo>
                  <a:cubicBezTo>
                    <a:pt x="4536459" y="5653642"/>
                    <a:pt x="4521372" y="5657185"/>
                    <a:pt x="4507960" y="5664272"/>
                  </a:cubicBezTo>
                  <a:cubicBezTo>
                    <a:pt x="4494550" y="5671359"/>
                    <a:pt x="4484072" y="5681188"/>
                    <a:pt x="4476528" y="5693761"/>
                  </a:cubicBezTo>
                  <a:cubicBezTo>
                    <a:pt x="4468984" y="5706334"/>
                    <a:pt x="4465212" y="5720546"/>
                    <a:pt x="4465212" y="5736395"/>
                  </a:cubicBezTo>
                  <a:cubicBezTo>
                    <a:pt x="4465212" y="5752245"/>
                    <a:pt x="4468984" y="5766456"/>
                    <a:pt x="4476528" y="5779029"/>
                  </a:cubicBezTo>
                  <a:cubicBezTo>
                    <a:pt x="4484072" y="5791602"/>
                    <a:pt x="4494473" y="5801432"/>
                    <a:pt x="4507732" y="5808519"/>
                  </a:cubicBezTo>
                  <a:cubicBezTo>
                    <a:pt x="4520991" y="5815605"/>
                    <a:pt x="4535926" y="5819148"/>
                    <a:pt x="4552538" y="5819148"/>
                  </a:cubicBezTo>
                  <a:cubicBezTo>
                    <a:pt x="4564120" y="5819148"/>
                    <a:pt x="4575626" y="5817396"/>
                    <a:pt x="4587056" y="5813891"/>
                  </a:cubicBezTo>
                  <a:cubicBezTo>
                    <a:pt x="4598486" y="5810385"/>
                    <a:pt x="4608545" y="5805356"/>
                    <a:pt x="4617232" y="5798803"/>
                  </a:cubicBezTo>
                  <a:lnTo>
                    <a:pt x="4617232" y="5733881"/>
                  </a:lnTo>
                  <a:lnTo>
                    <a:pt x="4583399" y="5733881"/>
                  </a:lnTo>
                  <a:lnTo>
                    <a:pt x="4583399" y="5780744"/>
                  </a:lnTo>
                  <a:cubicBezTo>
                    <a:pt x="4574864" y="5785316"/>
                    <a:pt x="4565263" y="5787602"/>
                    <a:pt x="4554595" y="5787602"/>
                  </a:cubicBezTo>
                  <a:cubicBezTo>
                    <a:pt x="4544536" y="5787602"/>
                    <a:pt x="4535583" y="5785430"/>
                    <a:pt x="4527734" y="5781087"/>
                  </a:cubicBezTo>
                  <a:cubicBezTo>
                    <a:pt x="4519886" y="5776743"/>
                    <a:pt x="4513752" y="5770685"/>
                    <a:pt x="4509332" y="5762913"/>
                  </a:cubicBezTo>
                  <a:cubicBezTo>
                    <a:pt x="4504913" y="5755140"/>
                    <a:pt x="4502703" y="5746301"/>
                    <a:pt x="4502703" y="5736395"/>
                  </a:cubicBezTo>
                  <a:cubicBezTo>
                    <a:pt x="4502703" y="5726337"/>
                    <a:pt x="4504913" y="5717421"/>
                    <a:pt x="4509332" y="5709649"/>
                  </a:cubicBezTo>
                  <a:cubicBezTo>
                    <a:pt x="4513752" y="5701877"/>
                    <a:pt x="4519924" y="5695857"/>
                    <a:pt x="4527849" y="5691590"/>
                  </a:cubicBezTo>
                  <a:cubicBezTo>
                    <a:pt x="4535774" y="5687322"/>
                    <a:pt x="4544842" y="5685189"/>
                    <a:pt x="4555052" y="5685189"/>
                  </a:cubicBezTo>
                  <a:cubicBezTo>
                    <a:pt x="4571206" y="5685189"/>
                    <a:pt x="4584999" y="5691209"/>
                    <a:pt x="4596429" y="5703248"/>
                  </a:cubicBezTo>
                  <a:lnTo>
                    <a:pt x="4620203" y="5681303"/>
                  </a:lnTo>
                  <a:cubicBezTo>
                    <a:pt x="4612431" y="5672311"/>
                    <a:pt x="4602830" y="5665453"/>
                    <a:pt x="4591400" y="5660729"/>
                  </a:cubicBezTo>
                  <a:cubicBezTo>
                    <a:pt x="4579970" y="5656004"/>
                    <a:pt x="4567244" y="5653642"/>
                    <a:pt x="4553224" y="5653642"/>
                  </a:cubicBezTo>
                  <a:close/>
                  <a:moveTo>
                    <a:pt x="1552468" y="5653642"/>
                  </a:moveTo>
                  <a:cubicBezTo>
                    <a:pt x="1539209" y="5653642"/>
                    <a:pt x="1527398" y="5656919"/>
                    <a:pt x="1517035" y="5663472"/>
                  </a:cubicBezTo>
                  <a:cubicBezTo>
                    <a:pt x="1506671" y="5670025"/>
                    <a:pt x="1498556" y="5679512"/>
                    <a:pt x="1492689" y="5691933"/>
                  </a:cubicBezTo>
                  <a:cubicBezTo>
                    <a:pt x="1486821" y="5704353"/>
                    <a:pt x="1483888" y="5719174"/>
                    <a:pt x="1483888" y="5736395"/>
                  </a:cubicBezTo>
                  <a:cubicBezTo>
                    <a:pt x="1483888" y="5753616"/>
                    <a:pt x="1486821" y="5768437"/>
                    <a:pt x="1492689" y="5780858"/>
                  </a:cubicBezTo>
                  <a:cubicBezTo>
                    <a:pt x="1498556" y="5793279"/>
                    <a:pt x="1506671" y="5802765"/>
                    <a:pt x="1517035" y="5809319"/>
                  </a:cubicBezTo>
                  <a:cubicBezTo>
                    <a:pt x="1527398" y="5815872"/>
                    <a:pt x="1539209" y="5819148"/>
                    <a:pt x="1552468" y="5819148"/>
                  </a:cubicBezTo>
                  <a:cubicBezTo>
                    <a:pt x="1565726" y="5819148"/>
                    <a:pt x="1577537" y="5815872"/>
                    <a:pt x="1587901" y="5809319"/>
                  </a:cubicBezTo>
                  <a:cubicBezTo>
                    <a:pt x="1598264" y="5802765"/>
                    <a:pt x="1606379" y="5793279"/>
                    <a:pt x="1612247" y="5780858"/>
                  </a:cubicBezTo>
                  <a:cubicBezTo>
                    <a:pt x="1618114" y="5768437"/>
                    <a:pt x="1621048" y="5753616"/>
                    <a:pt x="1621048" y="5736395"/>
                  </a:cubicBezTo>
                  <a:cubicBezTo>
                    <a:pt x="1621048" y="5719174"/>
                    <a:pt x="1618114" y="5704353"/>
                    <a:pt x="1612247" y="5691933"/>
                  </a:cubicBezTo>
                  <a:cubicBezTo>
                    <a:pt x="1606379" y="5679512"/>
                    <a:pt x="1598264" y="5670025"/>
                    <a:pt x="1587901" y="5663472"/>
                  </a:cubicBezTo>
                  <a:cubicBezTo>
                    <a:pt x="1577537" y="5656919"/>
                    <a:pt x="1565726" y="5653642"/>
                    <a:pt x="1552468" y="5653642"/>
                  </a:cubicBezTo>
                  <a:close/>
                  <a:moveTo>
                    <a:pt x="1157752" y="5653642"/>
                  </a:moveTo>
                  <a:cubicBezTo>
                    <a:pt x="1143579" y="5653642"/>
                    <a:pt x="1131006" y="5656271"/>
                    <a:pt x="1120033" y="5661529"/>
                  </a:cubicBezTo>
                  <a:cubicBezTo>
                    <a:pt x="1109060" y="5666787"/>
                    <a:pt x="1100449" y="5674064"/>
                    <a:pt x="1094201" y="5683360"/>
                  </a:cubicBezTo>
                  <a:lnTo>
                    <a:pt x="1121176" y="5700734"/>
                  </a:lnTo>
                  <a:cubicBezTo>
                    <a:pt x="1124986" y="5695400"/>
                    <a:pt x="1129710" y="5691399"/>
                    <a:pt x="1135349" y="5688732"/>
                  </a:cubicBezTo>
                  <a:cubicBezTo>
                    <a:pt x="1140988" y="5686065"/>
                    <a:pt x="1147312" y="5684732"/>
                    <a:pt x="1154323" y="5684732"/>
                  </a:cubicBezTo>
                  <a:cubicBezTo>
                    <a:pt x="1162705" y="5684732"/>
                    <a:pt x="1169068" y="5686446"/>
                    <a:pt x="1173411" y="5689875"/>
                  </a:cubicBezTo>
                  <a:cubicBezTo>
                    <a:pt x="1177754" y="5693304"/>
                    <a:pt x="1179926" y="5698219"/>
                    <a:pt x="1179926" y="5704620"/>
                  </a:cubicBezTo>
                  <a:cubicBezTo>
                    <a:pt x="1179926" y="5709039"/>
                    <a:pt x="1178783" y="5713497"/>
                    <a:pt x="1176497" y="5717993"/>
                  </a:cubicBezTo>
                  <a:cubicBezTo>
                    <a:pt x="1174211" y="5722489"/>
                    <a:pt x="1169791" y="5727861"/>
                    <a:pt x="1163238" y="5734109"/>
                  </a:cubicBezTo>
                  <a:lnTo>
                    <a:pt x="1101516" y="5792402"/>
                  </a:lnTo>
                  <a:lnTo>
                    <a:pt x="1101516" y="5816405"/>
                  </a:lnTo>
                  <a:lnTo>
                    <a:pt x="1222445" y="5816405"/>
                  </a:lnTo>
                  <a:lnTo>
                    <a:pt x="1222445" y="5786230"/>
                  </a:lnTo>
                  <a:lnTo>
                    <a:pt x="1153637" y="5786230"/>
                  </a:lnTo>
                  <a:lnTo>
                    <a:pt x="1190441" y="5751483"/>
                  </a:lnTo>
                  <a:cubicBezTo>
                    <a:pt x="1200957" y="5741729"/>
                    <a:pt x="1208044" y="5733042"/>
                    <a:pt x="1211701" y="5725422"/>
                  </a:cubicBezTo>
                  <a:cubicBezTo>
                    <a:pt x="1215359" y="5717802"/>
                    <a:pt x="1217188" y="5709649"/>
                    <a:pt x="1217188" y="5700962"/>
                  </a:cubicBezTo>
                  <a:cubicBezTo>
                    <a:pt x="1217188" y="5691361"/>
                    <a:pt x="1214711" y="5683017"/>
                    <a:pt x="1209758" y="5675931"/>
                  </a:cubicBezTo>
                  <a:cubicBezTo>
                    <a:pt x="1204805" y="5668844"/>
                    <a:pt x="1197871" y="5663358"/>
                    <a:pt x="1188956" y="5659471"/>
                  </a:cubicBezTo>
                  <a:cubicBezTo>
                    <a:pt x="1180041" y="5655585"/>
                    <a:pt x="1169639" y="5653642"/>
                    <a:pt x="1157752" y="5653642"/>
                  </a:cubicBezTo>
                  <a:close/>
                  <a:moveTo>
                    <a:pt x="1019068" y="5653642"/>
                  </a:moveTo>
                  <a:cubicBezTo>
                    <a:pt x="1005809" y="5653642"/>
                    <a:pt x="993998" y="5656919"/>
                    <a:pt x="983635" y="5663472"/>
                  </a:cubicBezTo>
                  <a:cubicBezTo>
                    <a:pt x="973272" y="5670025"/>
                    <a:pt x="965156" y="5679512"/>
                    <a:pt x="959289" y="5691933"/>
                  </a:cubicBezTo>
                  <a:cubicBezTo>
                    <a:pt x="953421" y="5704353"/>
                    <a:pt x="950488" y="5719174"/>
                    <a:pt x="950488" y="5736395"/>
                  </a:cubicBezTo>
                  <a:cubicBezTo>
                    <a:pt x="950488" y="5753616"/>
                    <a:pt x="953421" y="5768437"/>
                    <a:pt x="959289" y="5780858"/>
                  </a:cubicBezTo>
                  <a:cubicBezTo>
                    <a:pt x="965156" y="5793279"/>
                    <a:pt x="973272" y="5802765"/>
                    <a:pt x="983635" y="5809319"/>
                  </a:cubicBezTo>
                  <a:cubicBezTo>
                    <a:pt x="993998" y="5815872"/>
                    <a:pt x="1005809" y="5819148"/>
                    <a:pt x="1019068" y="5819148"/>
                  </a:cubicBezTo>
                  <a:cubicBezTo>
                    <a:pt x="1032327" y="5819148"/>
                    <a:pt x="1044137" y="5815872"/>
                    <a:pt x="1054501" y="5809319"/>
                  </a:cubicBezTo>
                  <a:cubicBezTo>
                    <a:pt x="1064864" y="5802765"/>
                    <a:pt x="1072979" y="5793279"/>
                    <a:pt x="1078847" y="5780858"/>
                  </a:cubicBezTo>
                  <a:cubicBezTo>
                    <a:pt x="1084714" y="5768437"/>
                    <a:pt x="1087648" y="5753616"/>
                    <a:pt x="1087648" y="5736395"/>
                  </a:cubicBezTo>
                  <a:cubicBezTo>
                    <a:pt x="1087648" y="5719174"/>
                    <a:pt x="1084714" y="5704353"/>
                    <a:pt x="1078847" y="5691933"/>
                  </a:cubicBezTo>
                  <a:cubicBezTo>
                    <a:pt x="1072979" y="5679512"/>
                    <a:pt x="1064864" y="5670025"/>
                    <a:pt x="1054501" y="5663472"/>
                  </a:cubicBezTo>
                  <a:cubicBezTo>
                    <a:pt x="1044137" y="5656919"/>
                    <a:pt x="1032327" y="5653642"/>
                    <a:pt x="1019068" y="5653642"/>
                  </a:cubicBezTo>
                  <a:close/>
                  <a:moveTo>
                    <a:pt x="872002" y="5653642"/>
                  </a:moveTo>
                  <a:cubicBezTo>
                    <a:pt x="857829" y="5653642"/>
                    <a:pt x="845255" y="5656271"/>
                    <a:pt x="834283" y="5661529"/>
                  </a:cubicBezTo>
                  <a:cubicBezTo>
                    <a:pt x="823310" y="5666787"/>
                    <a:pt x="814699" y="5674064"/>
                    <a:pt x="808451" y="5683360"/>
                  </a:cubicBezTo>
                  <a:lnTo>
                    <a:pt x="835426" y="5700734"/>
                  </a:lnTo>
                  <a:cubicBezTo>
                    <a:pt x="839236" y="5695400"/>
                    <a:pt x="843960" y="5691399"/>
                    <a:pt x="849599" y="5688732"/>
                  </a:cubicBezTo>
                  <a:cubicBezTo>
                    <a:pt x="855238" y="5686065"/>
                    <a:pt x="861562" y="5684732"/>
                    <a:pt x="868573" y="5684732"/>
                  </a:cubicBezTo>
                  <a:cubicBezTo>
                    <a:pt x="876955" y="5684732"/>
                    <a:pt x="883318" y="5686446"/>
                    <a:pt x="887661" y="5689875"/>
                  </a:cubicBezTo>
                  <a:cubicBezTo>
                    <a:pt x="892004" y="5693304"/>
                    <a:pt x="894176" y="5698219"/>
                    <a:pt x="894176" y="5704620"/>
                  </a:cubicBezTo>
                  <a:cubicBezTo>
                    <a:pt x="894176" y="5709039"/>
                    <a:pt x="893033" y="5713497"/>
                    <a:pt x="890747" y="5717993"/>
                  </a:cubicBezTo>
                  <a:cubicBezTo>
                    <a:pt x="888461" y="5722489"/>
                    <a:pt x="884041" y="5727861"/>
                    <a:pt x="877488" y="5734109"/>
                  </a:cubicBezTo>
                  <a:lnTo>
                    <a:pt x="815766" y="5792402"/>
                  </a:lnTo>
                  <a:lnTo>
                    <a:pt x="815766" y="5816405"/>
                  </a:lnTo>
                  <a:lnTo>
                    <a:pt x="936695" y="5816405"/>
                  </a:lnTo>
                  <a:lnTo>
                    <a:pt x="936695" y="5786230"/>
                  </a:lnTo>
                  <a:lnTo>
                    <a:pt x="867887" y="5786230"/>
                  </a:lnTo>
                  <a:lnTo>
                    <a:pt x="904692" y="5751483"/>
                  </a:lnTo>
                  <a:cubicBezTo>
                    <a:pt x="915207" y="5741729"/>
                    <a:pt x="922294" y="5733042"/>
                    <a:pt x="925951" y="5725422"/>
                  </a:cubicBezTo>
                  <a:cubicBezTo>
                    <a:pt x="929609" y="5717802"/>
                    <a:pt x="931438" y="5709649"/>
                    <a:pt x="931438" y="5700962"/>
                  </a:cubicBezTo>
                  <a:cubicBezTo>
                    <a:pt x="931438" y="5691361"/>
                    <a:pt x="928961" y="5683017"/>
                    <a:pt x="924008" y="5675931"/>
                  </a:cubicBezTo>
                  <a:cubicBezTo>
                    <a:pt x="919055" y="5668844"/>
                    <a:pt x="912121" y="5663358"/>
                    <a:pt x="903206" y="5659471"/>
                  </a:cubicBezTo>
                  <a:cubicBezTo>
                    <a:pt x="894291" y="5655585"/>
                    <a:pt x="883889" y="5653642"/>
                    <a:pt x="872002" y="5653642"/>
                  </a:cubicBezTo>
                  <a:close/>
                  <a:moveTo>
                    <a:pt x="4962418" y="5646784"/>
                  </a:moveTo>
                  <a:lnTo>
                    <a:pt x="4962418" y="5706449"/>
                  </a:lnTo>
                  <a:cubicBezTo>
                    <a:pt x="4953578" y="5696543"/>
                    <a:pt x="4941310" y="5691590"/>
                    <a:pt x="4925613" y="5691590"/>
                  </a:cubicBezTo>
                  <a:cubicBezTo>
                    <a:pt x="4914030" y="5691590"/>
                    <a:pt x="4903553" y="5694180"/>
                    <a:pt x="4894180" y="5699362"/>
                  </a:cubicBezTo>
                  <a:cubicBezTo>
                    <a:pt x="4884808" y="5704544"/>
                    <a:pt x="4877454" y="5711935"/>
                    <a:pt x="4872120" y="5721536"/>
                  </a:cubicBezTo>
                  <a:cubicBezTo>
                    <a:pt x="4866786" y="5731137"/>
                    <a:pt x="4864120" y="5742263"/>
                    <a:pt x="4864120" y="5754912"/>
                  </a:cubicBezTo>
                  <a:cubicBezTo>
                    <a:pt x="4864120" y="5767561"/>
                    <a:pt x="4866786" y="5778686"/>
                    <a:pt x="4872120" y="5788287"/>
                  </a:cubicBezTo>
                  <a:cubicBezTo>
                    <a:pt x="4877454" y="5797889"/>
                    <a:pt x="4884808" y="5805280"/>
                    <a:pt x="4894180" y="5810462"/>
                  </a:cubicBezTo>
                  <a:cubicBezTo>
                    <a:pt x="4903553" y="5815643"/>
                    <a:pt x="4914030" y="5818234"/>
                    <a:pt x="4925613" y="5818234"/>
                  </a:cubicBezTo>
                  <a:cubicBezTo>
                    <a:pt x="4942376" y="5818234"/>
                    <a:pt x="4955178" y="5812900"/>
                    <a:pt x="4964018" y="5802232"/>
                  </a:cubicBezTo>
                  <a:lnTo>
                    <a:pt x="4964018" y="5816405"/>
                  </a:lnTo>
                  <a:lnTo>
                    <a:pt x="4998079" y="5816405"/>
                  </a:lnTo>
                  <a:lnTo>
                    <a:pt x="4998079" y="5646784"/>
                  </a:lnTo>
                  <a:close/>
                  <a:moveTo>
                    <a:pt x="5886723" y="5644955"/>
                  </a:moveTo>
                  <a:cubicBezTo>
                    <a:pt x="5871636" y="5644955"/>
                    <a:pt x="5859939" y="5649070"/>
                    <a:pt x="5851633" y="5657300"/>
                  </a:cubicBezTo>
                  <a:cubicBezTo>
                    <a:pt x="5843327" y="5665529"/>
                    <a:pt x="5839174" y="5676654"/>
                    <a:pt x="5839174" y="5690675"/>
                  </a:cubicBezTo>
                  <a:lnTo>
                    <a:pt x="5839174" y="5696162"/>
                  </a:lnTo>
                  <a:lnTo>
                    <a:pt x="5820200" y="5696162"/>
                  </a:lnTo>
                  <a:lnTo>
                    <a:pt x="5820200" y="5723594"/>
                  </a:lnTo>
                  <a:lnTo>
                    <a:pt x="5839174" y="5723594"/>
                  </a:lnTo>
                  <a:lnTo>
                    <a:pt x="5839174" y="5816405"/>
                  </a:lnTo>
                  <a:lnTo>
                    <a:pt x="5874836" y="5816405"/>
                  </a:lnTo>
                  <a:lnTo>
                    <a:pt x="5874836" y="5723594"/>
                  </a:lnTo>
                  <a:lnTo>
                    <a:pt x="5905468" y="5723594"/>
                  </a:lnTo>
                  <a:lnTo>
                    <a:pt x="5905468" y="5696162"/>
                  </a:lnTo>
                  <a:lnTo>
                    <a:pt x="5873922" y="5696162"/>
                  </a:lnTo>
                  <a:lnTo>
                    <a:pt x="5873922" y="5690904"/>
                  </a:lnTo>
                  <a:cubicBezTo>
                    <a:pt x="5873922" y="5679017"/>
                    <a:pt x="5879332" y="5673073"/>
                    <a:pt x="5890152" y="5673073"/>
                  </a:cubicBezTo>
                  <a:cubicBezTo>
                    <a:pt x="5895638" y="5673073"/>
                    <a:pt x="5900439" y="5674521"/>
                    <a:pt x="5904554" y="5677416"/>
                  </a:cubicBezTo>
                  <a:lnTo>
                    <a:pt x="5913926" y="5651585"/>
                  </a:lnTo>
                  <a:cubicBezTo>
                    <a:pt x="5910726" y="5649451"/>
                    <a:pt x="5906726" y="5647813"/>
                    <a:pt x="5901925" y="5646670"/>
                  </a:cubicBezTo>
                  <a:cubicBezTo>
                    <a:pt x="5897124" y="5645527"/>
                    <a:pt x="5892058" y="5644955"/>
                    <a:pt x="5886723" y="5644955"/>
                  </a:cubicBezTo>
                  <a:close/>
                  <a:moveTo>
                    <a:pt x="4823962" y="5636497"/>
                  </a:moveTo>
                  <a:cubicBezTo>
                    <a:pt x="4817409" y="5636497"/>
                    <a:pt x="4812075" y="5638402"/>
                    <a:pt x="4807960" y="5642212"/>
                  </a:cubicBezTo>
                  <a:cubicBezTo>
                    <a:pt x="4803845" y="5646022"/>
                    <a:pt x="4801788" y="5650746"/>
                    <a:pt x="4801788" y="5656385"/>
                  </a:cubicBezTo>
                  <a:cubicBezTo>
                    <a:pt x="4801788" y="5662024"/>
                    <a:pt x="4803845" y="5666748"/>
                    <a:pt x="4807960" y="5670558"/>
                  </a:cubicBezTo>
                  <a:cubicBezTo>
                    <a:pt x="4812075" y="5674368"/>
                    <a:pt x="4817409" y="5676273"/>
                    <a:pt x="4823962" y="5676273"/>
                  </a:cubicBezTo>
                  <a:cubicBezTo>
                    <a:pt x="4830516" y="5676273"/>
                    <a:pt x="4835849" y="5674330"/>
                    <a:pt x="4839964" y="5670444"/>
                  </a:cubicBezTo>
                  <a:cubicBezTo>
                    <a:pt x="4844078" y="5666558"/>
                    <a:pt x="4846136" y="5661643"/>
                    <a:pt x="4846136" y="5655699"/>
                  </a:cubicBezTo>
                  <a:cubicBezTo>
                    <a:pt x="4846136" y="5650213"/>
                    <a:pt x="4844078" y="5645641"/>
                    <a:pt x="4839964" y="5641983"/>
                  </a:cubicBezTo>
                  <a:cubicBezTo>
                    <a:pt x="4835849" y="5638326"/>
                    <a:pt x="4830516" y="5636497"/>
                    <a:pt x="4823962" y="5636497"/>
                  </a:cubicBezTo>
                  <a:close/>
                  <a:moveTo>
                    <a:pt x="2149724" y="5488745"/>
                  </a:moveTo>
                  <a:lnTo>
                    <a:pt x="2174184" y="5488745"/>
                  </a:lnTo>
                  <a:lnTo>
                    <a:pt x="2174184" y="5501318"/>
                  </a:lnTo>
                  <a:cubicBezTo>
                    <a:pt x="2172203" y="5506805"/>
                    <a:pt x="2168850" y="5510958"/>
                    <a:pt x="2164125" y="5513777"/>
                  </a:cubicBezTo>
                  <a:cubicBezTo>
                    <a:pt x="2159401" y="5516596"/>
                    <a:pt x="2153991" y="5518006"/>
                    <a:pt x="2147895" y="5518006"/>
                  </a:cubicBezTo>
                  <a:cubicBezTo>
                    <a:pt x="2141646" y="5518006"/>
                    <a:pt x="2136731" y="5516673"/>
                    <a:pt x="2133150" y="5514006"/>
                  </a:cubicBezTo>
                  <a:cubicBezTo>
                    <a:pt x="2129568" y="5511339"/>
                    <a:pt x="2127778" y="5507719"/>
                    <a:pt x="2127778" y="5503147"/>
                  </a:cubicBezTo>
                  <a:cubicBezTo>
                    <a:pt x="2127778" y="5493546"/>
                    <a:pt x="2135093" y="5488745"/>
                    <a:pt x="2149724" y="5488745"/>
                  </a:cubicBezTo>
                  <a:close/>
                  <a:moveTo>
                    <a:pt x="1844923" y="5488745"/>
                  </a:moveTo>
                  <a:lnTo>
                    <a:pt x="1869383" y="5488745"/>
                  </a:lnTo>
                  <a:lnTo>
                    <a:pt x="1869383" y="5501318"/>
                  </a:lnTo>
                  <a:cubicBezTo>
                    <a:pt x="1867402" y="5506805"/>
                    <a:pt x="1864049" y="5510958"/>
                    <a:pt x="1859325" y="5513777"/>
                  </a:cubicBezTo>
                  <a:cubicBezTo>
                    <a:pt x="1854601" y="5516596"/>
                    <a:pt x="1849190" y="5518006"/>
                    <a:pt x="1843095" y="5518006"/>
                  </a:cubicBezTo>
                  <a:cubicBezTo>
                    <a:pt x="1836846" y="5518006"/>
                    <a:pt x="1831931" y="5516673"/>
                    <a:pt x="1828350" y="5514006"/>
                  </a:cubicBezTo>
                  <a:cubicBezTo>
                    <a:pt x="1824768" y="5511339"/>
                    <a:pt x="1822978" y="5507719"/>
                    <a:pt x="1822978" y="5503147"/>
                  </a:cubicBezTo>
                  <a:cubicBezTo>
                    <a:pt x="1822978" y="5493546"/>
                    <a:pt x="1830293" y="5488745"/>
                    <a:pt x="1844923" y="5488745"/>
                  </a:cubicBezTo>
                  <a:close/>
                  <a:moveTo>
                    <a:pt x="1321048" y="5488745"/>
                  </a:moveTo>
                  <a:lnTo>
                    <a:pt x="1345508" y="5488745"/>
                  </a:lnTo>
                  <a:lnTo>
                    <a:pt x="1345508" y="5501318"/>
                  </a:lnTo>
                  <a:cubicBezTo>
                    <a:pt x="1343527" y="5506805"/>
                    <a:pt x="1340174" y="5510958"/>
                    <a:pt x="1335450" y="5513777"/>
                  </a:cubicBezTo>
                  <a:cubicBezTo>
                    <a:pt x="1330726" y="5516596"/>
                    <a:pt x="1325315" y="5518006"/>
                    <a:pt x="1319220" y="5518006"/>
                  </a:cubicBezTo>
                  <a:cubicBezTo>
                    <a:pt x="1312971" y="5518006"/>
                    <a:pt x="1308056" y="5516673"/>
                    <a:pt x="1304475" y="5514006"/>
                  </a:cubicBezTo>
                  <a:cubicBezTo>
                    <a:pt x="1300893" y="5511339"/>
                    <a:pt x="1299103" y="5507719"/>
                    <a:pt x="1299103" y="5503147"/>
                  </a:cubicBezTo>
                  <a:cubicBezTo>
                    <a:pt x="1299103" y="5493546"/>
                    <a:pt x="1306418" y="5488745"/>
                    <a:pt x="1321048" y="5488745"/>
                  </a:cubicBezTo>
                  <a:close/>
                  <a:moveTo>
                    <a:pt x="1016248" y="5488745"/>
                  </a:moveTo>
                  <a:lnTo>
                    <a:pt x="1040708" y="5488745"/>
                  </a:lnTo>
                  <a:lnTo>
                    <a:pt x="1040708" y="5501318"/>
                  </a:lnTo>
                  <a:cubicBezTo>
                    <a:pt x="1038727" y="5506805"/>
                    <a:pt x="1035375" y="5510958"/>
                    <a:pt x="1030650" y="5513777"/>
                  </a:cubicBezTo>
                  <a:cubicBezTo>
                    <a:pt x="1025926" y="5516596"/>
                    <a:pt x="1020516" y="5518006"/>
                    <a:pt x="1014419" y="5518006"/>
                  </a:cubicBezTo>
                  <a:cubicBezTo>
                    <a:pt x="1008171" y="5518006"/>
                    <a:pt x="1003256" y="5516673"/>
                    <a:pt x="999675" y="5514006"/>
                  </a:cubicBezTo>
                  <a:cubicBezTo>
                    <a:pt x="996094" y="5511339"/>
                    <a:pt x="994303" y="5507719"/>
                    <a:pt x="994303" y="5503147"/>
                  </a:cubicBezTo>
                  <a:cubicBezTo>
                    <a:pt x="994303" y="5493546"/>
                    <a:pt x="1001618" y="5488745"/>
                    <a:pt x="1016248" y="5488745"/>
                  </a:cubicBezTo>
                  <a:close/>
                  <a:moveTo>
                    <a:pt x="4969885" y="5444625"/>
                  </a:moveTo>
                  <a:cubicBezTo>
                    <a:pt x="4978877" y="5444625"/>
                    <a:pt x="4986344" y="5447712"/>
                    <a:pt x="4992288" y="5453884"/>
                  </a:cubicBezTo>
                  <a:cubicBezTo>
                    <a:pt x="4998232" y="5460056"/>
                    <a:pt x="5001204" y="5468324"/>
                    <a:pt x="5001204" y="5478687"/>
                  </a:cubicBezTo>
                  <a:cubicBezTo>
                    <a:pt x="5001204" y="5489050"/>
                    <a:pt x="4998232" y="5497318"/>
                    <a:pt x="4992288" y="5503490"/>
                  </a:cubicBezTo>
                  <a:cubicBezTo>
                    <a:pt x="4986344" y="5509662"/>
                    <a:pt x="4978877" y="5512748"/>
                    <a:pt x="4969885" y="5512748"/>
                  </a:cubicBezTo>
                  <a:cubicBezTo>
                    <a:pt x="4960741" y="5512748"/>
                    <a:pt x="4953198" y="5509662"/>
                    <a:pt x="4947254" y="5503490"/>
                  </a:cubicBezTo>
                  <a:cubicBezTo>
                    <a:pt x="4941310" y="5497318"/>
                    <a:pt x="4938338" y="5489050"/>
                    <a:pt x="4938338" y="5478687"/>
                  </a:cubicBezTo>
                  <a:cubicBezTo>
                    <a:pt x="4938338" y="5468324"/>
                    <a:pt x="4941310" y="5460056"/>
                    <a:pt x="4947254" y="5453884"/>
                  </a:cubicBezTo>
                  <a:cubicBezTo>
                    <a:pt x="4953198" y="5447712"/>
                    <a:pt x="4960741" y="5444625"/>
                    <a:pt x="4969885" y="5444625"/>
                  </a:cubicBezTo>
                  <a:close/>
                  <a:moveTo>
                    <a:pt x="5691498" y="5442339"/>
                  </a:moveTo>
                  <a:cubicBezTo>
                    <a:pt x="5699424" y="5442339"/>
                    <a:pt x="5706129" y="5444664"/>
                    <a:pt x="5711616" y="5449312"/>
                  </a:cubicBezTo>
                  <a:cubicBezTo>
                    <a:pt x="5717102" y="5453960"/>
                    <a:pt x="5720455" y="5460170"/>
                    <a:pt x="5721674" y="5467943"/>
                  </a:cubicBezTo>
                  <a:lnTo>
                    <a:pt x="5661094" y="5467943"/>
                  </a:lnTo>
                  <a:cubicBezTo>
                    <a:pt x="5662314" y="5460018"/>
                    <a:pt x="5665667" y="5453769"/>
                    <a:pt x="5671154" y="5449197"/>
                  </a:cubicBezTo>
                  <a:cubicBezTo>
                    <a:pt x="5676640" y="5444625"/>
                    <a:pt x="5683422" y="5442339"/>
                    <a:pt x="5691498" y="5442339"/>
                  </a:cubicBezTo>
                  <a:close/>
                  <a:moveTo>
                    <a:pt x="5129524" y="5442339"/>
                  </a:moveTo>
                  <a:cubicBezTo>
                    <a:pt x="5137449" y="5442339"/>
                    <a:pt x="5144154" y="5444664"/>
                    <a:pt x="5149641" y="5449312"/>
                  </a:cubicBezTo>
                  <a:cubicBezTo>
                    <a:pt x="5155128" y="5453960"/>
                    <a:pt x="5158480" y="5460170"/>
                    <a:pt x="5159700" y="5467943"/>
                  </a:cubicBezTo>
                  <a:lnTo>
                    <a:pt x="5099120" y="5467943"/>
                  </a:lnTo>
                  <a:cubicBezTo>
                    <a:pt x="5100340" y="5460018"/>
                    <a:pt x="5103692" y="5453769"/>
                    <a:pt x="5109178" y="5449197"/>
                  </a:cubicBezTo>
                  <a:cubicBezTo>
                    <a:pt x="5114666" y="5444625"/>
                    <a:pt x="5121447" y="5442339"/>
                    <a:pt x="5129524" y="5442339"/>
                  </a:cubicBezTo>
                  <a:close/>
                  <a:moveTo>
                    <a:pt x="5691270" y="5415365"/>
                  </a:moveTo>
                  <a:cubicBezTo>
                    <a:pt x="5678926" y="5415365"/>
                    <a:pt x="5667763" y="5418070"/>
                    <a:pt x="5657780" y="5423480"/>
                  </a:cubicBezTo>
                  <a:cubicBezTo>
                    <a:pt x="5647798" y="5428890"/>
                    <a:pt x="5639950" y="5436434"/>
                    <a:pt x="5634235" y="5446111"/>
                  </a:cubicBezTo>
                  <a:cubicBezTo>
                    <a:pt x="5628520" y="5455789"/>
                    <a:pt x="5625662" y="5466647"/>
                    <a:pt x="5625662" y="5478687"/>
                  </a:cubicBezTo>
                  <a:cubicBezTo>
                    <a:pt x="5625662" y="5490879"/>
                    <a:pt x="5628558" y="5501775"/>
                    <a:pt x="5634348" y="5511377"/>
                  </a:cubicBezTo>
                  <a:cubicBezTo>
                    <a:pt x="5640140" y="5520978"/>
                    <a:pt x="5648370" y="5528484"/>
                    <a:pt x="5659038" y="5533894"/>
                  </a:cubicBezTo>
                  <a:cubicBezTo>
                    <a:pt x="5669706" y="5539304"/>
                    <a:pt x="5681974" y="5542009"/>
                    <a:pt x="5695842" y="5542009"/>
                  </a:cubicBezTo>
                  <a:cubicBezTo>
                    <a:pt x="5718092" y="5542009"/>
                    <a:pt x="5735009" y="5535380"/>
                    <a:pt x="5746592" y="5522121"/>
                  </a:cubicBezTo>
                  <a:lnTo>
                    <a:pt x="5727618" y="5501547"/>
                  </a:lnTo>
                  <a:cubicBezTo>
                    <a:pt x="5723350" y="5505662"/>
                    <a:pt x="5718740" y="5508672"/>
                    <a:pt x="5713787" y="5510577"/>
                  </a:cubicBezTo>
                  <a:cubicBezTo>
                    <a:pt x="5708834" y="5512482"/>
                    <a:pt x="5703158" y="5513434"/>
                    <a:pt x="5696756" y="5513434"/>
                  </a:cubicBezTo>
                  <a:cubicBezTo>
                    <a:pt x="5687460" y="5513434"/>
                    <a:pt x="5679688" y="5511224"/>
                    <a:pt x="5673440" y="5506805"/>
                  </a:cubicBezTo>
                  <a:cubicBezTo>
                    <a:pt x="5667192" y="5502385"/>
                    <a:pt x="5663229" y="5496365"/>
                    <a:pt x="5661552" y="5488745"/>
                  </a:cubicBezTo>
                  <a:lnTo>
                    <a:pt x="5754592" y="5488745"/>
                  </a:lnTo>
                  <a:cubicBezTo>
                    <a:pt x="5755050" y="5482802"/>
                    <a:pt x="5755278" y="5479601"/>
                    <a:pt x="5755278" y="5479144"/>
                  </a:cubicBezTo>
                  <a:cubicBezTo>
                    <a:pt x="5755278" y="5466342"/>
                    <a:pt x="5752496" y="5455103"/>
                    <a:pt x="5746934" y="5445426"/>
                  </a:cubicBezTo>
                  <a:cubicBezTo>
                    <a:pt x="5741372" y="5435748"/>
                    <a:pt x="5733714" y="5428319"/>
                    <a:pt x="5723960" y="5423137"/>
                  </a:cubicBezTo>
                  <a:cubicBezTo>
                    <a:pt x="5714206" y="5417955"/>
                    <a:pt x="5703310" y="5415365"/>
                    <a:pt x="5691270" y="5415365"/>
                  </a:cubicBezTo>
                  <a:close/>
                  <a:moveTo>
                    <a:pt x="5292059" y="5415365"/>
                  </a:moveTo>
                  <a:cubicBezTo>
                    <a:pt x="5282610" y="5415365"/>
                    <a:pt x="5274266" y="5416889"/>
                    <a:pt x="5267027" y="5419937"/>
                  </a:cubicBezTo>
                  <a:cubicBezTo>
                    <a:pt x="5259788" y="5422985"/>
                    <a:pt x="5254035" y="5427480"/>
                    <a:pt x="5249768" y="5433424"/>
                  </a:cubicBezTo>
                  <a:lnTo>
                    <a:pt x="5249768" y="5417193"/>
                  </a:lnTo>
                  <a:lnTo>
                    <a:pt x="5215706" y="5417193"/>
                  </a:lnTo>
                  <a:lnTo>
                    <a:pt x="5215706" y="5540180"/>
                  </a:lnTo>
                  <a:lnTo>
                    <a:pt x="5251368" y="5540180"/>
                  </a:lnTo>
                  <a:lnTo>
                    <a:pt x="5251368" y="5482116"/>
                  </a:lnTo>
                  <a:cubicBezTo>
                    <a:pt x="5251368" y="5470686"/>
                    <a:pt x="5254264" y="5462113"/>
                    <a:pt x="5260054" y="5456398"/>
                  </a:cubicBezTo>
                  <a:cubicBezTo>
                    <a:pt x="5265846" y="5450683"/>
                    <a:pt x="5273846" y="5447826"/>
                    <a:pt x="5284058" y="5447826"/>
                  </a:cubicBezTo>
                  <a:cubicBezTo>
                    <a:pt x="5285430" y="5447826"/>
                    <a:pt x="5288096" y="5447978"/>
                    <a:pt x="5292059" y="5448283"/>
                  </a:cubicBezTo>
                  <a:close/>
                  <a:moveTo>
                    <a:pt x="5129296" y="5415365"/>
                  </a:moveTo>
                  <a:cubicBezTo>
                    <a:pt x="5116951" y="5415365"/>
                    <a:pt x="5105788" y="5418070"/>
                    <a:pt x="5095806" y="5423480"/>
                  </a:cubicBezTo>
                  <a:cubicBezTo>
                    <a:pt x="5085823" y="5428890"/>
                    <a:pt x="5077975" y="5436434"/>
                    <a:pt x="5072260" y="5446111"/>
                  </a:cubicBezTo>
                  <a:cubicBezTo>
                    <a:pt x="5066545" y="5455789"/>
                    <a:pt x="5063688" y="5466647"/>
                    <a:pt x="5063688" y="5478687"/>
                  </a:cubicBezTo>
                  <a:cubicBezTo>
                    <a:pt x="5063688" y="5490879"/>
                    <a:pt x="5066583" y="5501775"/>
                    <a:pt x="5072374" y="5511377"/>
                  </a:cubicBezTo>
                  <a:cubicBezTo>
                    <a:pt x="5078165" y="5520978"/>
                    <a:pt x="5086394" y="5528484"/>
                    <a:pt x="5097063" y="5533894"/>
                  </a:cubicBezTo>
                  <a:cubicBezTo>
                    <a:pt x="5107731" y="5539304"/>
                    <a:pt x="5119999" y="5542009"/>
                    <a:pt x="5133868" y="5542009"/>
                  </a:cubicBezTo>
                  <a:cubicBezTo>
                    <a:pt x="5156118" y="5542009"/>
                    <a:pt x="5173034" y="5535380"/>
                    <a:pt x="5184617" y="5522121"/>
                  </a:cubicBezTo>
                  <a:lnTo>
                    <a:pt x="5165643" y="5501547"/>
                  </a:lnTo>
                  <a:cubicBezTo>
                    <a:pt x="5161376" y="5505662"/>
                    <a:pt x="5156766" y="5508672"/>
                    <a:pt x="5151812" y="5510577"/>
                  </a:cubicBezTo>
                  <a:cubicBezTo>
                    <a:pt x="5146860" y="5512482"/>
                    <a:pt x="5141183" y="5513434"/>
                    <a:pt x="5134782" y="5513434"/>
                  </a:cubicBezTo>
                  <a:cubicBezTo>
                    <a:pt x="5125486" y="5513434"/>
                    <a:pt x="5117713" y="5511224"/>
                    <a:pt x="5111465" y="5506805"/>
                  </a:cubicBezTo>
                  <a:cubicBezTo>
                    <a:pt x="5105216" y="5502385"/>
                    <a:pt x="5101254" y="5496365"/>
                    <a:pt x="5099578" y="5488745"/>
                  </a:cubicBezTo>
                  <a:lnTo>
                    <a:pt x="5192618" y="5488745"/>
                  </a:lnTo>
                  <a:cubicBezTo>
                    <a:pt x="5193075" y="5482802"/>
                    <a:pt x="5193304" y="5479601"/>
                    <a:pt x="5193304" y="5479144"/>
                  </a:cubicBezTo>
                  <a:cubicBezTo>
                    <a:pt x="5193304" y="5466342"/>
                    <a:pt x="5190522" y="5455103"/>
                    <a:pt x="5184960" y="5445426"/>
                  </a:cubicBezTo>
                  <a:cubicBezTo>
                    <a:pt x="5179397" y="5435748"/>
                    <a:pt x="5171739" y="5428319"/>
                    <a:pt x="5161986" y="5423137"/>
                  </a:cubicBezTo>
                  <a:cubicBezTo>
                    <a:pt x="5152232" y="5417955"/>
                    <a:pt x="5141335" y="5415365"/>
                    <a:pt x="5129296" y="5415365"/>
                  </a:cubicBezTo>
                  <a:close/>
                  <a:moveTo>
                    <a:pt x="4823733" y="5415365"/>
                  </a:moveTo>
                  <a:cubicBezTo>
                    <a:pt x="4815352" y="5415365"/>
                    <a:pt x="4807655" y="5416774"/>
                    <a:pt x="4800645" y="5419594"/>
                  </a:cubicBezTo>
                  <a:cubicBezTo>
                    <a:pt x="4793634" y="5422413"/>
                    <a:pt x="4787767" y="5426414"/>
                    <a:pt x="4783042" y="5431595"/>
                  </a:cubicBezTo>
                  <a:lnTo>
                    <a:pt x="4783042" y="5417193"/>
                  </a:lnTo>
                  <a:lnTo>
                    <a:pt x="4748981" y="5417193"/>
                  </a:lnTo>
                  <a:lnTo>
                    <a:pt x="4748981" y="5540180"/>
                  </a:lnTo>
                  <a:lnTo>
                    <a:pt x="4784643" y="5540180"/>
                  </a:lnTo>
                  <a:lnTo>
                    <a:pt x="4784643" y="5479373"/>
                  </a:lnTo>
                  <a:cubicBezTo>
                    <a:pt x="4784643" y="5468400"/>
                    <a:pt x="4787310" y="5460132"/>
                    <a:pt x="4792644" y="5454570"/>
                  </a:cubicBezTo>
                  <a:cubicBezTo>
                    <a:pt x="4797978" y="5449007"/>
                    <a:pt x="4805141" y="5446226"/>
                    <a:pt x="4814132" y="5446226"/>
                  </a:cubicBezTo>
                  <a:cubicBezTo>
                    <a:pt x="4822209" y="5446226"/>
                    <a:pt x="4828382" y="5448626"/>
                    <a:pt x="4832649" y="5453427"/>
                  </a:cubicBezTo>
                  <a:cubicBezTo>
                    <a:pt x="4836916" y="5458227"/>
                    <a:pt x="4839050" y="5465504"/>
                    <a:pt x="4839050" y="5475258"/>
                  </a:cubicBezTo>
                  <a:lnTo>
                    <a:pt x="4839050" y="5540180"/>
                  </a:lnTo>
                  <a:lnTo>
                    <a:pt x="4874711" y="5540180"/>
                  </a:lnTo>
                  <a:lnTo>
                    <a:pt x="4874711" y="5469771"/>
                  </a:lnTo>
                  <a:cubicBezTo>
                    <a:pt x="4874711" y="5451788"/>
                    <a:pt x="4870025" y="5438225"/>
                    <a:pt x="4860652" y="5429081"/>
                  </a:cubicBezTo>
                  <a:cubicBezTo>
                    <a:pt x="4851280" y="5419937"/>
                    <a:pt x="4838974" y="5415365"/>
                    <a:pt x="4823733" y="5415365"/>
                  </a:cubicBezTo>
                  <a:close/>
                  <a:moveTo>
                    <a:pt x="2291912" y="5415365"/>
                  </a:moveTo>
                  <a:cubicBezTo>
                    <a:pt x="2280178" y="5415365"/>
                    <a:pt x="2270005" y="5417041"/>
                    <a:pt x="2261395" y="5420394"/>
                  </a:cubicBezTo>
                  <a:cubicBezTo>
                    <a:pt x="2252784" y="5423747"/>
                    <a:pt x="2246231" y="5428433"/>
                    <a:pt x="2241735" y="5434453"/>
                  </a:cubicBezTo>
                  <a:cubicBezTo>
                    <a:pt x="2237239" y="5440473"/>
                    <a:pt x="2234991" y="5447369"/>
                    <a:pt x="2234991" y="5455141"/>
                  </a:cubicBezTo>
                  <a:cubicBezTo>
                    <a:pt x="2234991" y="5464437"/>
                    <a:pt x="2237392" y="5471600"/>
                    <a:pt x="2242192" y="5476629"/>
                  </a:cubicBezTo>
                  <a:cubicBezTo>
                    <a:pt x="2246993" y="5481659"/>
                    <a:pt x="2252670" y="5485164"/>
                    <a:pt x="2259223" y="5487145"/>
                  </a:cubicBezTo>
                  <a:cubicBezTo>
                    <a:pt x="2265776" y="5489126"/>
                    <a:pt x="2274082" y="5490879"/>
                    <a:pt x="2284140" y="5492403"/>
                  </a:cubicBezTo>
                  <a:cubicBezTo>
                    <a:pt x="2292674" y="5493470"/>
                    <a:pt x="2298999" y="5494765"/>
                    <a:pt x="2303114" y="5496289"/>
                  </a:cubicBezTo>
                  <a:cubicBezTo>
                    <a:pt x="2307228" y="5497813"/>
                    <a:pt x="2309286" y="5500328"/>
                    <a:pt x="2309286" y="5503833"/>
                  </a:cubicBezTo>
                  <a:cubicBezTo>
                    <a:pt x="2309286" y="5511300"/>
                    <a:pt x="2301742" y="5515034"/>
                    <a:pt x="2286655" y="5515034"/>
                  </a:cubicBezTo>
                  <a:cubicBezTo>
                    <a:pt x="2279187" y="5515034"/>
                    <a:pt x="2271567" y="5513929"/>
                    <a:pt x="2263795" y="5511720"/>
                  </a:cubicBezTo>
                  <a:cubicBezTo>
                    <a:pt x="2256022" y="5509510"/>
                    <a:pt x="2249393" y="5506652"/>
                    <a:pt x="2243906" y="5503147"/>
                  </a:cubicBezTo>
                  <a:lnTo>
                    <a:pt x="2232019" y="5528750"/>
                  </a:lnTo>
                  <a:cubicBezTo>
                    <a:pt x="2237810" y="5532560"/>
                    <a:pt x="2245583" y="5535723"/>
                    <a:pt x="2255337" y="5538237"/>
                  </a:cubicBezTo>
                  <a:cubicBezTo>
                    <a:pt x="2265090" y="5540752"/>
                    <a:pt x="2275073" y="5542009"/>
                    <a:pt x="2285283" y="5542009"/>
                  </a:cubicBezTo>
                  <a:cubicBezTo>
                    <a:pt x="2297322" y="5542009"/>
                    <a:pt x="2307724" y="5540371"/>
                    <a:pt x="2316487" y="5537094"/>
                  </a:cubicBezTo>
                  <a:cubicBezTo>
                    <a:pt x="2325250" y="5533818"/>
                    <a:pt x="2331917" y="5529207"/>
                    <a:pt x="2336489" y="5523264"/>
                  </a:cubicBezTo>
                  <a:cubicBezTo>
                    <a:pt x="2341061" y="5517320"/>
                    <a:pt x="2343347" y="5510538"/>
                    <a:pt x="2343347" y="5502918"/>
                  </a:cubicBezTo>
                  <a:cubicBezTo>
                    <a:pt x="2343347" y="5493927"/>
                    <a:pt x="2340985" y="5486916"/>
                    <a:pt x="2336261" y="5481887"/>
                  </a:cubicBezTo>
                  <a:cubicBezTo>
                    <a:pt x="2331536" y="5476858"/>
                    <a:pt x="2325974" y="5473391"/>
                    <a:pt x="2319573" y="5471486"/>
                  </a:cubicBezTo>
                  <a:cubicBezTo>
                    <a:pt x="2313172" y="5469581"/>
                    <a:pt x="2304943" y="5467790"/>
                    <a:pt x="2294884" y="5466114"/>
                  </a:cubicBezTo>
                  <a:cubicBezTo>
                    <a:pt x="2285893" y="5464742"/>
                    <a:pt x="2279340" y="5463294"/>
                    <a:pt x="2275225" y="5461770"/>
                  </a:cubicBezTo>
                  <a:cubicBezTo>
                    <a:pt x="2271110" y="5460246"/>
                    <a:pt x="2269053" y="5457579"/>
                    <a:pt x="2269053" y="5453769"/>
                  </a:cubicBezTo>
                  <a:cubicBezTo>
                    <a:pt x="2269053" y="5450417"/>
                    <a:pt x="2270957" y="5447673"/>
                    <a:pt x="2274768" y="5445540"/>
                  </a:cubicBezTo>
                  <a:cubicBezTo>
                    <a:pt x="2278578" y="5443406"/>
                    <a:pt x="2284293" y="5442339"/>
                    <a:pt x="2291912" y="5442339"/>
                  </a:cubicBezTo>
                  <a:cubicBezTo>
                    <a:pt x="2304714" y="5442339"/>
                    <a:pt x="2316525" y="5445387"/>
                    <a:pt x="2327345" y="5451483"/>
                  </a:cubicBezTo>
                  <a:lnTo>
                    <a:pt x="2339232" y="5426109"/>
                  </a:lnTo>
                  <a:cubicBezTo>
                    <a:pt x="2333594" y="5422756"/>
                    <a:pt x="2326469" y="5420127"/>
                    <a:pt x="2317858" y="5418222"/>
                  </a:cubicBezTo>
                  <a:cubicBezTo>
                    <a:pt x="2309248" y="5416317"/>
                    <a:pt x="2300599" y="5415365"/>
                    <a:pt x="2291912" y="5415365"/>
                  </a:cubicBezTo>
                  <a:close/>
                  <a:moveTo>
                    <a:pt x="2150638" y="5415365"/>
                  </a:moveTo>
                  <a:cubicBezTo>
                    <a:pt x="2140732" y="5415365"/>
                    <a:pt x="2131092" y="5416660"/>
                    <a:pt x="2121720" y="5419251"/>
                  </a:cubicBezTo>
                  <a:cubicBezTo>
                    <a:pt x="2112348" y="5421842"/>
                    <a:pt x="2104308" y="5425499"/>
                    <a:pt x="2097603" y="5430224"/>
                  </a:cubicBezTo>
                  <a:lnTo>
                    <a:pt x="2110405" y="5455141"/>
                  </a:lnTo>
                  <a:cubicBezTo>
                    <a:pt x="2114824" y="5451636"/>
                    <a:pt x="2120196" y="5448855"/>
                    <a:pt x="2126521" y="5446797"/>
                  </a:cubicBezTo>
                  <a:cubicBezTo>
                    <a:pt x="2132845" y="5444740"/>
                    <a:pt x="2139284" y="5443711"/>
                    <a:pt x="2145837" y="5443711"/>
                  </a:cubicBezTo>
                  <a:cubicBezTo>
                    <a:pt x="2155286" y="5443711"/>
                    <a:pt x="2162372" y="5445807"/>
                    <a:pt x="2167097" y="5449998"/>
                  </a:cubicBezTo>
                  <a:cubicBezTo>
                    <a:pt x="2171821" y="5454189"/>
                    <a:pt x="2174184" y="5460170"/>
                    <a:pt x="2174184" y="5467943"/>
                  </a:cubicBezTo>
                  <a:lnTo>
                    <a:pt x="2145837" y="5467943"/>
                  </a:lnTo>
                  <a:cubicBezTo>
                    <a:pt x="2127854" y="5467943"/>
                    <a:pt x="2114557" y="5471219"/>
                    <a:pt x="2105947" y="5477772"/>
                  </a:cubicBezTo>
                  <a:cubicBezTo>
                    <a:pt x="2097336" y="5484326"/>
                    <a:pt x="2093031" y="5493317"/>
                    <a:pt x="2093031" y="5504747"/>
                  </a:cubicBezTo>
                  <a:cubicBezTo>
                    <a:pt x="2093031" y="5511910"/>
                    <a:pt x="2094859" y="5518311"/>
                    <a:pt x="2098518" y="5523950"/>
                  </a:cubicBezTo>
                  <a:cubicBezTo>
                    <a:pt x="2102175" y="5529588"/>
                    <a:pt x="2107471" y="5534008"/>
                    <a:pt x="2114405" y="5537208"/>
                  </a:cubicBezTo>
                  <a:cubicBezTo>
                    <a:pt x="2121339" y="5540409"/>
                    <a:pt x="2129531" y="5542009"/>
                    <a:pt x="2138979" y="5542009"/>
                  </a:cubicBezTo>
                  <a:cubicBezTo>
                    <a:pt x="2157267" y="5542009"/>
                    <a:pt x="2169764" y="5536294"/>
                    <a:pt x="2176470" y="5524864"/>
                  </a:cubicBezTo>
                  <a:lnTo>
                    <a:pt x="2176470" y="5540180"/>
                  </a:lnTo>
                  <a:lnTo>
                    <a:pt x="2209845" y="5540180"/>
                  </a:lnTo>
                  <a:lnTo>
                    <a:pt x="2209845" y="5470000"/>
                  </a:lnTo>
                  <a:cubicBezTo>
                    <a:pt x="2209845" y="5451712"/>
                    <a:pt x="2204740" y="5438034"/>
                    <a:pt x="2194529" y="5428966"/>
                  </a:cubicBezTo>
                  <a:cubicBezTo>
                    <a:pt x="2184318" y="5419899"/>
                    <a:pt x="2169688" y="5415365"/>
                    <a:pt x="2150638" y="5415365"/>
                  </a:cubicBezTo>
                  <a:close/>
                  <a:moveTo>
                    <a:pt x="2013859" y="5415365"/>
                  </a:moveTo>
                  <a:cubicBezTo>
                    <a:pt x="2005477" y="5415365"/>
                    <a:pt x="1997780" y="5416774"/>
                    <a:pt x="1990770" y="5419594"/>
                  </a:cubicBezTo>
                  <a:cubicBezTo>
                    <a:pt x="1983760" y="5422413"/>
                    <a:pt x="1977892" y="5426414"/>
                    <a:pt x="1973168" y="5431595"/>
                  </a:cubicBezTo>
                  <a:lnTo>
                    <a:pt x="1973168" y="5417193"/>
                  </a:lnTo>
                  <a:lnTo>
                    <a:pt x="1939106" y="5417193"/>
                  </a:lnTo>
                  <a:lnTo>
                    <a:pt x="1939106" y="5540180"/>
                  </a:lnTo>
                  <a:lnTo>
                    <a:pt x="1974769" y="5540180"/>
                  </a:lnTo>
                  <a:lnTo>
                    <a:pt x="1974769" y="5479373"/>
                  </a:lnTo>
                  <a:cubicBezTo>
                    <a:pt x="1974769" y="5468400"/>
                    <a:pt x="1977436" y="5460132"/>
                    <a:pt x="1982769" y="5454570"/>
                  </a:cubicBezTo>
                  <a:cubicBezTo>
                    <a:pt x="1988103" y="5449007"/>
                    <a:pt x="1995266" y="5446226"/>
                    <a:pt x="2004258" y="5446226"/>
                  </a:cubicBezTo>
                  <a:cubicBezTo>
                    <a:pt x="2012335" y="5446226"/>
                    <a:pt x="2018507" y="5448626"/>
                    <a:pt x="2022774" y="5453427"/>
                  </a:cubicBezTo>
                  <a:cubicBezTo>
                    <a:pt x="2027041" y="5458227"/>
                    <a:pt x="2029175" y="5465504"/>
                    <a:pt x="2029175" y="5475258"/>
                  </a:cubicBezTo>
                  <a:lnTo>
                    <a:pt x="2029175" y="5540180"/>
                  </a:lnTo>
                  <a:lnTo>
                    <a:pt x="2064836" y="5540180"/>
                  </a:lnTo>
                  <a:lnTo>
                    <a:pt x="2064836" y="5469771"/>
                  </a:lnTo>
                  <a:cubicBezTo>
                    <a:pt x="2064836" y="5451788"/>
                    <a:pt x="2060150" y="5438225"/>
                    <a:pt x="2050778" y="5429081"/>
                  </a:cubicBezTo>
                  <a:cubicBezTo>
                    <a:pt x="2041405" y="5419937"/>
                    <a:pt x="2029099" y="5415365"/>
                    <a:pt x="2013859" y="5415365"/>
                  </a:cubicBezTo>
                  <a:close/>
                  <a:moveTo>
                    <a:pt x="1845838" y="5415365"/>
                  </a:moveTo>
                  <a:cubicBezTo>
                    <a:pt x="1835932" y="5415365"/>
                    <a:pt x="1826292" y="5416660"/>
                    <a:pt x="1816920" y="5419251"/>
                  </a:cubicBezTo>
                  <a:cubicBezTo>
                    <a:pt x="1807547" y="5421842"/>
                    <a:pt x="1799509" y="5425499"/>
                    <a:pt x="1792803" y="5430224"/>
                  </a:cubicBezTo>
                  <a:lnTo>
                    <a:pt x="1805604" y="5455141"/>
                  </a:lnTo>
                  <a:cubicBezTo>
                    <a:pt x="1810024" y="5451636"/>
                    <a:pt x="1815396" y="5448855"/>
                    <a:pt x="1821720" y="5446797"/>
                  </a:cubicBezTo>
                  <a:cubicBezTo>
                    <a:pt x="1828045" y="5444740"/>
                    <a:pt x="1834484" y="5443711"/>
                    <a:pt x="1841037" y="5443711"/>
                  </a:cubicBezTo>
                  <a:cubicBezTo>
                    <a:pt x="1850486" y="5443711"/>
                    <a:pt x="1857573" y="5445807"/>
                    <a:pt x="1862297" y="5449998"/>
                  </a:cubicBezTo>
                  <a:cubicBezTo>
                    <a:pt x="1867021" y="5454189"/>
                    <a:pt x="1869383" y="5460170"/>
                    <a:pt x="1869383" y="5467943"/>
                  </a:cubicBezTo>
                  <a:lnTo>
                    <a:pt x="1841037" y="5467943"/>
                  </a:lnTo>
                  <a:cubicBezTo>
                    <a:pt x="1823054" y="5467943"/>
                    <a:pt x="1809758" y="5471219"/>
                    <a:pt x="1801146" y="5477772"/>
                  </a:cubicBezTo>
                  <a:cubicBezTo>
                    <a:pt x="1792536" y="5484326"/>
                    <a:pt x="1788230" y="5493317"/>
                    <a:pt x="1788230" y="5504747"/>
                  </a:cubicBezTo>
                  <a:cubicBezTo>
                    <a:pt x="1788230" y="5511910"/>
                    <a:pt x="1790059" y="5518311"/>
                    <a:pt x="1793717" y="5523950"/>
                  </a:cubicBezTo>
                  <a:cubicBezTo>
                    <a:pt x="1797374" y="5529588"/>
                    <a:pt x="1802670" y="5534008"/>
                    <a:pt x="1809605" y="5537208"/>
                  </a:cubicBezTo>
                  <a:cubicBezTo>
                    <a:pt x="1816539" y="5540409"/>
                    <a:pt x="1824730" y="5542009"/>
                    <a:pt x="1834179" y="5542009"/>
                  </a:cubicBezTo>
                  <a:cubicBezTo>
                    <a:pt x="1852467" y="5542009"/>
                    <a:pt x="1864964" y="5536294"/>
                    <a:pt x="1871669" y="5524864"/>
                  </a:cubicBezTo>
                  <a:lnTo>
                    <a:pt x="1871669" y="5540180"/>
                  </a:lnTo>
                  <a:lnTo>
                    <a:pt x="1905045" y="5540180"/>
                  </a:lnTo>
                  <a:lnTo>
                    <a:pt x="1905045" y="5470000"/>
                  </a:lnTo>
                  <a:cubicBezTo>
                    <a:pt x="1905045" y="5451712"/>
                    <a:pt x="1899940" y="5438034"/>
                    <a:pt x="1889729" y="5428966"/>
                  </a:cubicBezTo>
                  <a:cubicBezTo>
                    <a:pt x="1879519" y="5419899"/>
                    <a:pt x="1864888" y="5415365"/>
                    <a:pt x="1845838" y="5415365"/>
                  </a:cubicBezTo>
                  <a:close/>
                  <a:moveTo>
                    <a:pt x="1321963" y="5415365"/>
                  </a:moveTo>
                  <a:cubicBezTo>
                    <a:pt x="1312057" y="5415365"/>
                    <a:pt x="1302417" y="5416660"/>
                    <a:pt x="1293045" y="5419251"/>
                  </a:cubicBezTo>
                  <a:cubicBezTo>
                    <a:pt x="1283672" y="5421842"/>
                    <a:pt x="1275634" y="5425499"/>
                    <a:pt x="1268928" y="5430224"/>
                  </a:cubicBezTo>
                  <a:lnTo>
                    <a:pt x="1281729" y="5455141"/>
                  </a:lnTo>
                  <a:cubicBezTo>
                    <a:pt x="1286149" y="5451636"/>
                    <a:pt x="1291521" y="5448855"/>
                    <a:pt x="1297845" y="5446797"/>
                  </a:cubicBezTo>
                  <a:cubicBezTo>
                    <a:pt x="1304170" y="5444740"/>
                    <a:pt x="1310609" y="5443711"/>
                    <a:pt x="1317162" y="5443711"/>
                  </a:cubicBezTo>
                  <a:cubicBezTo>
                    <a:pt x="1326611" y="5443711"/>
                    <a:pt x="1333698" y="5445807"/>
                    <a:pt x="1338422" y="5449998"/>
                  </a:cubicBezTo>
                  <a:cubicBezTo>
                    <a:pt x="1343146" y="5454189"/>
                    <a:pt x="1345508" y="5460170"/>
                    <a:pt x="1345508" y="5467943"/>
                  </a:cubicBezTo>
                  <a:lnTo>
                    <a:pt x="1317162" y="5467943"/>
                  </a:lnTo>
                  <a:cubicBezTo>
                    <a:pt x="1299179" y="5467943"/>
                    <a:pt x="1285883" y="5471219"/>
                    <a:pt x="1277271" y="5477772"/>
                  </a:cubicBezTo>
                  <a:cubicBezTo>
                    <a:pt x="1268661" y="5484326"/>
                    <a:pt x="1264355" y="5493317"/>
                    <a:pt x="1264355" y="5504747"/>
                  </a:cubicBezTo>
                  <a:cubicBezTo>
                    <a:pt x="1264355" y="5511910"/>
                    <a:pt x="1266184" y="5518311"/>
                    <a:pt x="1269842" y="5523950"/>
                  </a:cubicBezTo>
                  <a:cubicBezTo>
                    <a:pt x="1273500" y="5529588"/>
                    <a:pt x="1278795" y="5534008"/>
                    <a:pt x="1285730" y="5537208"/>
                  </a:cubicBezTo>
                  <a:cubicBezTo>
                    <a:pt x="1292664" y="5540409"/>
                    <a:pt x="1300855" y="5542009"/>
                    <a:pt x="1310304" y="5542009"/>
                  </a:cubicBezTo>
                  <a:cubicBezTo>
                    <a:pt x="1328592" y="5542009"/>
                    <a:pt x="1341089" y="5536294"/>
                    <a:pt x="1347795" y="5524864"/>
                  </a:cubicBezTo>
                  <a:lnTo>
                    <a:pt x="1347795" y="5540180"/>
                  </a:lnTo>
                  <a:lnTo>
                    <a:pt x="1381170" y="5540180"/>
                  </a:lnTo>
                  <a:lnTo>
                    <a:pt x="1381170" y="5470000"/>
                  </a:lnTo>
                  <a:cubicBezTo>
                    <a:pt x="1381170" y="5451712"/>
                    <a:pt x="1376065" y="5438034"/>
                    <a:pt x="1365854" y="5428966"/>
                  </a:cubicBezTo>
                  <a:cubicBezTo>
                    <a:pt x="1355644" y="5419899"/>
                    <a:pt x="1341013" y="5415365"/>
                    <a:pt x="1321963" y="5415365"/>
                  </a:cubicBezTo>
                  <a:close/>
                  <a:moveTo>
                    <a:pt x="1185184" y="5415365"/>
                  </a:moveTo>
                  <a:cubicBezTo>
                    <a:pt x="1176802" y="5415365"/>
                    <a:pt x="1169105" y="5416774"/>
                    <a:pt x="1162095" y="5419594"/>
                  </a:cubicBezTo>
                  <a:cubicBezTo>
                    <a:pt x="1155085" y="5422413"/>
                    <a:pt x="1149217" y="5426414"/>
                    <a:pt x="1144493" y="5431595"/>
                  </a:cubicBezTo>
                  <a:lnTo>
                    <a:pt x="1144493" y="5417193"/>
                  </a:lnTo>
                  <a:lnTo>
                    <a:pt x="1110431" y="5417193"/>
                  </a:lnTo>
                  <a:lnTo>
                    <a:pt x="1110431" y="5540180"/>
                  </a:lnTo>
                  <a:lnTo>
                    <a:pt x="1146093" y="5540180"/>
                  </a:lnTo>
                  <a:lnTo>
                    <a:pt x="1146093" y="5479373"/>
                  </a:lnTo>
                  <a:cubicBezTo>
                    <a:pt x="1146093" y="5468400"/>
                    <a:pt x="1148760" y="5460132"/>
                    <a:pt x="1154094" y="5454570"/>
                  </a:cubicBezTo>
                  <a:cubicBezTo>
                    <a:pt x="1159428" y="5449007"/>
                    <a:pt x="1166591" y="5446226"/>
                    <a:pt x="1175582" y="5446226"/>
                  </a:cubicBezTo>
                  <a:cubicBezTo>
                    <a:pt x="1183660" y="5446226"/>
                    <a:pt x="1189832" y="5448626"/>
                    <a:pt x="1194099" y="5453427"/>
                  </a:cubicBezTo>
                  <a:cubicBezTo>
                    <a:pt x="1198366" y="5458227"/>
                    <a:pt x="1200500" y="5465504"/>
                    <a:pt x="1200500" y="5475258"/>
                  </a:cubicBezTo>
                  <a:lnTo>
                    <a:pt x="1200500" y="5540180"/>
                  </a:lnTo>
                  <a:lnTo>
                    <a:pt x="1236161" y="5540180"/>
                  </a:lnTo>
                  <a:lnTo>
                    <a:pt x="1236161" y="5469771"/>
                  </a:lnTo>
                  <a:cubicBezTo>
                    <a:pt x="1236161" y="5451788"/>
                    <a:pt x="1231475" y="5438225"/>
                    <a:pt x="1222103" y="5429081"/>
                  </a:cubicBezTo>
                  <a:cubicBezTo>
                    <a:pt x="1212730" y="5419937"/>
                    <a:pt x="1200424" y="5415365"/>
                    <a:pt x="1185184" y="5415365"/>
                  </a:cubicBezTo>
                  <a:close/>
                  <a:moveTo>
                    <a:pt x="1017163" y="5415365"/>
                  </a:moveTo>
                  <a:cubicBezTo>
                    <a:pt x="1007257" y="5415365"/>
                    <a:pt x="997617" y="5416660"/>
                    <a:pt x="988245" y="5419251"/>
                  </a:cubicBezTo>
                  <a:cubicBezTo>
                    <a:pt x="978872" y="5421842"/>
                    <a:pt x="970833" y="5425499"/>
                    <a:pt x="964128" y="5430224"/>
                  </a:cubicBezTo>
                  <a:lnTo>
                    <a:pt x="976929" y="5455141"/>
                  </a:lnTo>
                  <a:cubicBezTo>
                    <a:pt x="981349" y="5451636"/>
                    <a:pt x="986721" y="5448855"/>
                    <a:pt x="993045" y="5446797"/>
                  </a:cubicBezTo>
                  <a:cubicBezTo>
                    <a:pt x="999370" y="5444740"/>
                    <a:pt x="1005809" y="5443711"/>
                    <a:pt x="1012363" y="5443711"/>
                  </a:cubicBezTo>
                  <a:cubicBezTo>
                    <a:pt x="1021811" y="5443711"/>
                    <a:pt x="1028898" y="5445807"/>
                    <a:pt x="1033622" y="5449998"/>
                  </a:cubicBezTo>
                  <a:cubicBezTo>
                    <a:pt x="1038346" y="5454189"/>
                    <a:pt x="1040708" y="5460170"/>
                    <a:pt x="1040708" y="5467943"/>
                  </a:cubicBezTo>
                  <a:lnTo>
                    <a:pt x="1012363" y="5467943"/>
                  </a:lnTo>
                  <a:cubicBezTo>
                    <a:pt x="994379" y="5467943"/>
                    <a:pt x="981082" y="5471219"/>
                    <a:pt x="972471" y="5477772"/>
                  </a:cubicBezTo>
                  <a:cubicBezTo>
                    <a:pt x="963861" y="5484326"/>
                    <a:pt x="959556" y="5493317"/>
                    <a:pt x="959556" y="5504747"/>
                  </a:cubicBezTo>
                  <a:cubicBezTo>
                    <a:pt x="959556" y="5511910"/>
                    <a:pt x="961385" y="5518311"/>
                    <a:pt x="965042" y="5523950"/>
                  </a:cubicBezTo>
                  <a:cubicBezTo>
                    <a:pt x="968700" y="5529588"/>
                    <a:pt x="973995" y="5534008"/>
                    <a:pt x="980930" y="5537208"/>
                  </a:cubicBezTo>
                  <a:cubicBezTo>
                    <a:pt x="987864" y="5540409"/>
                    <a:pt x="996055" y="5542009"/>
                    <a:pt x="1005504" y="5542009"/>
                  </a:cubicBezTo>
                  <a:cubicBezTo>
                    <a:pt x="1023792" y="5542009"/>
                    <a:pt x="1036289" y="5536294"/>
                    <a:pt x="1042995" y="5524864"/>
                  </a:cubicBezTo>
                  <a:lnTo>
                    <a:pt x="1042995" y="5540180"/>
                  </a:lnTo>
                  <a:lnTo>
                    <a:pt x="1076370" y="5540180"/>
                  </a:lnTo>
                  <a:lnTo>
                    <a:pt x="1076370" y="5470000"/>
                  </a:lnTo>
                  <a:cubicBezTo>
                    <a:pt x="1076370" y="5451712"/>
                    <a:pt x="1071265" y="5438034"/>
                    <a:pt x="1061054" y="5428966"/>
                  </a:cubicBezTo>
                  <a:cubicBezTo>
                    <a:pt x="1050843" y="5419899"/>
                    <a:pt x="1036213" y="5415365"/>
                    <a:pt x="1017163" y="5415365"/>
                  </a:cubicBezTo>
                  <a:close/>
                  <a:moveTo>
                    <a:pt x="5381974" y="5389990"/>
                  </a:moveTo>
                  <a:lnTo>
                    <a:pt x="5381974" y="5419937"/>
                  </a:lnTo>
                  <a:lnTo>
                    <a:pt x="5363000" y="5419937"/>
                  </a:lnTo>
                  <a:lnTo>
                    <a:pt x="5363000" y="5447369"/>
                  </a:lnTo>
                  <a:lnTo>
                    <a:pt x="5381974" y="5447369"/>
                  </a:lnTo>
                  <a:lnTo>
                    <a:pt x="5381974" y="5497889"/>
                  </a:lnTo>
                  <a:cubicBezTo>
                    <a:pt x="5381974" y="5512367"/>
                    <a:pt x="5385975" y="5523340"/>
                    <a:pt x="5393976" y="5530808"/>
                  </a:cubicBezTo>
                  <a:cubicBezTo>
                    <a:pt x="5401977" y="5538275"/>
                    <a:pt x="5413292" y="5542009"/>
                    <a:pt x="5427923" y="5542009"/>
                  </a:cubicBezTo>
                  <a:cubicBezTo>
                    <a:pt x="5433562" y="5542009"/>
                    <a:pt x="5438934" y="5541361"/>
                    <a:pt x="5444040" y="5540066"/>
                  </a:cubicBezTo>
                  <a:cubicBezTo>
                    <a:pt x="5449145" y="5538771"/>
                    <a:pt x="5453450" y="5536827"/>
                    <a:pt x="5456955" y="5534237"/>
                  </a:cubicBezTo>
                  <a:lnTo>
                    <a:pt x="5447354" y="5509091"/>
                  </a:lnTo>
                  <a:cubicBezTo>
                    <a:pt x="5443392" y="5512139"/>
                    <a:pt x="5438592" y="5513663"/>
                    <a:pt x="5432952" y="5513663"/>
                  </a:cubicBezTo>
                  <a:cubicBezTo>
                    <a:pt x="5428076" y="5513663"/>
                    <a:pt x="5424304" y="5512253"/>
                    <a:pt x="5421636" y="5509434"/>
                  </a:cubicBezTo>
                  <a:cubicBezTo>
                    <a:pt x="5418970" y="5506614"/>
                    <a:pt x="5417636" y="5502614"/>
                    <a:pt x="5417636" y="5497432"/>
                  </a:cubicBezTo>
                  <a:lnTo>
                    <a:pt x="5417636" y="5447369"/>
                  </a:lnTo>
                  <a:lnTo>
                    <a:pt x="5448268" y="5447369"/>
                  </a:lnTo>
                  <a:lnTo>
                    <a:pt x="5448268" y="5419937"/>
                  </a:lnTo>
                  <a:lnTo>
                    <a:pt x="5417636" y="5419937"/>
                  </a:lnTo>
                  <a:lnTo>
                    <a:pt x="5417636" y="5389990"/>
                  </a:lnTo>
                  <a:close/>
                  <a:moveTo>
                    <a:pt x="1419575" y="5389990"/>
                  </a:moveTo>
                  <a:lnTo>
                    <a:pt x="1419575" y="5419937"/>
                  </a:lnTo>
                  <a:lnTo>
                    <a:pt x="1400601" y="5419937"/>
                  </a:lnTo>
                  <a:lnTo>
                    <a:pt x="1400601" y="5447369"/>
                  </a:lnTo>
                  <a:lnTo>
                    <a:pt x="1419575" y="5447369"/>
                  </a:lnTo>
                  <a:lnTo>
                    <a:pt x="1419575" y="5497889"/>
                  </a:lnTo>
                  <a:cubicBezTo>
                    <a:pt x="1419575" y="5512367"/>
                    <a:pt x="1423575" y="5523340"/>
                    <a:pt x="1431576" y="5530808"/>
                  </a:cubicBezTo>
                  <a:cubicBezTo>
                    <a:pt x="1439577" y="5538275"/>
                    <a:pt x="1450894" y="5542009"/>
                    <a:pt x="1465523" y="5542009"/>
                  </a:cubicBezTo>
                  <a:cubicBezTo>
                    <a:pt x="1471162" y="5542009"/>
                    <a:pt x="1476534" y="5541361"/>
                    <a:pt x="1481640" y="5540066"/>
                  </a:cubicBezTo>
                  <a:cubicBezTo>
                    <a:pt x="1486745" y="5538771"/>
                    <a:pt x="1491051" y="5536827"/>
                    <a:pt x="1494556" y="5534237"/>
                  </a:cubicBezTo>
                  <a:lnTo>
                    <a:pt x="1484954" y="5509091"/>
                  </a:lnTo>
                  <a:cubicBezTo>
                    <a:pt x="1480993" y="5512139"/>
                    <a:pt x="1476191" y="5513663"/>
                    <a:pt x="1470553" y="5513663"/>
                  </a:cubicBezTo>
                  <a:cubicBezTo>
                    <a:pt x="1465676" y="5513663"/>
                    <a:pt x="1461904" y="5512253"/>
                    <a:pt x="1459237" y="5509434"/>
                  </a:cubicBezTo>
                  <a:cubicBezTo>
                    <a:pt x="1456570" y="5506614"/>
                    <a:pt x="1455236" y="5502614"/>
                    <a:pt x="1455236" y="5497432"/>
                  </a:cubicBezTo>
                  <a:lnTo>
                    <a:pt x="1455236" y="5447369"/>
                  </a:lnTo>
                  <a:lnTo>
                    <a:pt x="1485869" y="5447369"/>
                  </a:lnTo>
                  <a:lnTo>
                    <a:pt x="1485869" y="5419937"/>
                  </a:lnTo>
                  <a:lnTo>
                    <a:pt x="1455236" y="5419937"/>
                  </a:lnTo>
                  <a:lnTo>
                    <a:pt x="1455236" y="5389990"/>
                  </a:lnTo>
                  <a:close/>
                  <a:moveTo>
                    <a:pt x="4569149" y="5380160"/>
                  </a:moveTo>
                  <a:lnTo>
                    <a:pt x="4569149" y="5469771"/>
                  </a:lnTo>
                  <a:cubicBezTo>
                    <a:pt x="4569149" y="5493241"/>
                    <a:pt x="4575512" y="5511300"/>
                    <a:pt x="4588237" y="5523950"/>
                  </a:cubicBezTo>
                  <a:cubicBezTo>
                    <a:pt x="4600963" y="5536599"/>
                    <a:pt x="4618756" y="5542923"/>
                    <a:pt x="4641616" y="5542923"/>
                  </a:cubicBezTo>
                  <a:cubicBezTo>
                    <a:pt x="4664475" y="5542923"/>
                    <a:pt x="4682268" y="5536599"/>
                    <a:pt x="4694994" y="5523950"/>
                  </a:cubicBezTo>
                  <a:cubicBezTo>
                    <a:pt x="4707719" y="5511300"/>
                    <a:pt x="4714082" y="5493241"/>
                    <a:pt x="4714082" y="5469771"/>
                  </a:cubicBezTo>
                  <a:lnTo>
                    <a:pt x="4714082" y="5380160"/>
                  </a:lnTo>
                  <a:lnTo>
                    <a:pt x="4677506" y="5380160"/>
                  </a:lnTo>
                  <a:lnTo>
                    <a:pt x="4677506" y="5468400"/>
                  </a:lnTo>
                  <a:cubicBezTo>
                    <a:pt x="4677506" y="5483183"/>
                    <a:pt x="4674458" y="5494041"/>
                    <a:pt x="4668362" y="5500975"/>
                  </a:cubicBezTo>
                  <a:cubicBezTo>
                    <a:pt x="4662266" y="5507910"/>
                    <a:pt x="4653426" y="5511377"/>
                    <a:pt x="4641844" y="5511377"/>
                  </a:cubicBezTo>
                  <a:cubicBezTo>
                    <a:pt x="4618070" y="5511377"/>
                    <a:pt x="4606182" y="5497051"/>
                    <a:pt x="4606182" y="5468400"/>
                  </a:cubicBezTo>
                  <a:lnTo>
                    <a:pt x="4606182" y="5380160"/>
                  </a:lnTo>
                  <a:close/>
                  <a:moveTo>
                    <a:pt x="1579671" y="5380160"/>
                  </a:moveTo>
                  <a:lnTo>
                    <a:pt x="1579671" y="5540180"/>
                  </a:lnTo>
                  <a:lnTo>
                    <a:pt x="1614418" y="5540180"/>
                  </a:lnTo>
                  <a:lnTo>
                    <a:pt x="1614418" y="5446226"/>
                  </a:lnTo>
                  <a:lnTo>
                    <a:pt x="1661281" y="5523264"/>
                  </a:lnTo>
                  <a:lnTo>
                    <a:pt x="1677969" y="5523264"/>
                  </a:lnTo>
                  <a:lnTo>
                    <a:pt x="1725061" y="5444168"/>
                  </a:lnTo>
                  <a:lnTo>
                    <a:pt x="1725289" y="5540180"/>
                  </a:lnTo>
                  <a:lnTo>
                    <a:pt x="1760036" y="5540180"/>
                  </a:lnTo>
                  <a:lnTo>
                    <a:pt x="1759579" y="5380160"/>
                  </a:lnTo>
                  <a:lnTo>
                    <a:pt x="1729176" y="5380160"/>
                  </a:lnTo>
                  <a:lnTo>
                    <a:pt x="1670197" y="5479601"/>
                  </a:lnTo>
                  <a:lnTo>
                    <a:pt x="1610303" y="5380160"/>
                  </a:lnTo>
                  <a:close/>
                  <a:moveTo>
                    <a:pt x="885261" y="5377417"/>
                  </a:moveTo>
                  <a:cubicBezTo>
                    <a:pt x="870630" y="5377417"/>
                    <a:pt x="858248" y="5379627"/>
                    <a:pt x="848113" y="5384046"/>
                  </a:cubicBezTo>
                  <a:cubicBezTo>
                    <a:pt x="837978" y="5388466"/>
                    <a:pt x="830397" y="5394448"/>
                    <a:pt x="825367" y="5401992"/>
                  </a:cubicBezTo>
                  <a:cubicBezTo>
                    <a:pt x="820338" y="5409535"/>
                    <a:pt x="817824" y="5417955"/>
                    <a:pt x="817824" y="5427252"/>
                  </a:cubicBezTo>
                  <a:cubicBezTo>
                    <a:pt x="817824" y="5437920"/>
                    <a:pt x="820605" y="5446454"/>
                    <a:pt x="826167" y="5452855"/>
                  </a:cubicBezTo>
                  <a:cubicBezTo>
                    <a:pt x="831730" y="5459256"/>
                    <a:pt x="838397" y="5463904"/>
                    <a:pt x="846170" y="5466800"/>
                  </a:cubicBezTo>
                  <a:cubicBezTo>
                    <a:pt x="853942" y="5469695"/>
                    <a:pt x="863924" y="5472591"/>
                    <a:pt x="876117" y="5475486"/>
                  </a:cubicBezTo>
                  <a:cubicBezTo>
                    <a:pt x="884041" y="5477315"/>
                    <a:pt x="890328" y="5478992"/>
                    <a:pt x="894976" y="5480516"/>
                  </a:cubicBezTo>
                  <a:cubicBezTo>
                    <a:pt x="899624" y="5482040"/>
                    <a:pt x="903434" y="5484059"/>
                    <a:pt x="906406" y="5486574"/>
                  </a:cubicBezTo>
                  <a:cubicBezTo>
                    <a:pt x="909378" y="5489088"/>
                    <a:pt x="910864" y="5492250"/>
                    <a:pt x="910864" y="5496060"/>
                  </a:cubicBezTo>
                  <a:cubicBezTo>
                    <a:pt x="910864" y="5501242"/>
                    <a:pt x="908349" y="5505395"/>
                    <a:pt x="903320" y="5508519"/>
                  </a:cubicBezTo>
                  <a:cubicBezTo>
                    <a:pt x="898291" y="5511643"/>
                    <a:pt x="890518" y="5513205"/>
                    <a:pt x="880003" y="5513205"/>
                  </a:cubicBezTo>
                  <a:cubicBezTo>
                    <a:pt x="870554" y="5513205"/>
                    <a:pt x="861105" y="5511681"/>
                    <a:pt x="851656" y="5508633"/>
                  </a:cubicBezTo>
                  <a:cubicBezTo>
                    <a:pt x="842208" y="5505585"/>
                    <a:pt x="834054" y="5501547"/>
                    <a:pt x="827196" y="5496518"/>
                  </a:cubicBezTo>
                  <a:lnTo>
                    <a:pt x="814623" y="5524407"/>
                  </a:lnTo>
                  <a:cubicBezTo>
                    <a:pt x="821786" y="5529893"/>
                    <a:pt x="831273" y="5534351"/>
                    <a:pt x="843084" y="5537780"/>
                  </a:cubicBezTo>
                  <a:cubicBezTo>
                    <a:pt x="854895" y="5541209"/>
                    <a:pt x="867125" y="5542923"/>
                    <a:pt x="879774" y="5542923"/>
                  </a:cubicBezTo>
                  <a:cubicBezTo>
                    <a:pt x="894405" y="5542923"/>
                    <a:pt x="906825" y="5540714"/>
                    <a:pt x="917036" y="5536294"/>
                  </a:cubicBezTo>
                  <a:cubicBezTo>
                    <a:pt x="927247" y="5531874"/>
                    <a:pt x="934905" y="5525893"/>
                    <a:pt x="940010" y="5518349"/>
                  </a:cubicBezTo>
                  <a:cubicBezTo>
                    <a:pt x="945116" y="5510805"/>
                    <a:pt x="947668" y="5502461"/>
                    <a:pt x="947668" y="5493317"/>
                  </a:cubicBezTo>
                  <a:cubicBezTo>
                    <a:pt x="947668" y="5482649"/>
                    <a:pt x="944887" y="5474191"/>
                    <a:pt x="939324" y="5467943"/>
                  </a:cubicBezTo>
                  <a:cubicBezTo>
                    <a:pt x="933762" y="5461694"/>
                    <a:pt x="927094" y="5457122"/>
                    <a:pt x="919322" y="5454227"/>
                  </a:cubicBezTo>
                  <a:cubicBezTo>
                    <a:pt x="911549" y="5451331"/>
                    <a:pt x="901567" y="5448435"/>
                    <a:pt x="889375" y="5445540"/>
                  </a:cubicBezTo>
                  <a:cubicBezTo>
                    <a:pt x="877641" y="5442949"/>
                    <a:pt x="868916" y="5440320"/>
                    <a:pt x="863201" y="5437653"/>
                  </a:cubicBezTo>
                  <a:cubicBezTo>
                    <a:pt x="857486" y="5434986"/>
                    <a:pt x="854628" y="5430909"/>
                    <a:pt x="854628" y="5425423"/>
                  </a:cubicBezTo>
                  <a:cubicBezTo>
                    <a:pt x="854628" y="5419937"/>
                    <a:pt x="857105" y="5415517"/>
                    <a:pt x="862058" y="5412164"/>
                  </a:cubicBezTo>
                  <a:cubicBezTo>
                    <a:pt x="867011" y="5408811"/>
                    <a:pt x="874669" y="5407135"/>
                    <a:pt x="885032" y="5407135"/>
                  </a:cubicBezTo>
                  <a:cubicBezTo>
                    <a:pt x="899815" y="5407135"/>
                    <a:pt x="914598" y="5411326"/>
                    <a:pt x="929380" y="5419708"/>
                  </a:cubicBezTo>
                  <a:lnTo>
                    <a:pt x="940810" y="5391590"/>
                  </a:lnTo>
                  <a:cubicBezTo>
                    <a:pt x="933495" y="5387018"/>
                    <a:pt x="924961" y="5383513"/>
                    <a:pt x="915207" y="5381075"/>
                  </a:cubicBezTo>
                  <a:cubicBezTo>
                    <a:pt x="905454" y="5378636"/>
                    <a:pt x="895471" y="5377417"/>
                    <a:pt x="885261" y="5377417"/>
                  </a:cubicBezTo>
                  <a:close/>
                  <a:moveTo>
                    <a:pt x="5472882" y="5370559"/>
                  </a:moveTo>
                  <a:lnTo>
                    <a:pt x="5472882" y="5540180"/>
                  </a:lnTo>
                  <a:lnTo>
                    <a:pt x="5508543" y="5540180"/>
                  </a:lnTo>
                  <a:lnTo>
                    <a:pt x="5508543" y="5479373"/>
                  </a:lnTo>
                  <a:cubicBezTo>
                    <a:pt x="5508543" y="5468400"/>
                    <a:pt x="5511210" y="5460132"/>
                    <a:pt x="5516544" y="5454570"/>
                  </a:cubicBezTo>
                  <a:cubicBezTo>
                    <a:pt x="5521878" y="5449007"/>
                    <a:pt x="5529040" y="5446226"/>
                    <a:pt x="5538032" y="5446226"/>
                  </a:cubicBezTo>
                  <a:cubicBezTo>
                    <a:pt x="5546110" y="5446226"/>
                    <a:pt x="5552282" y="5448626"/>
                    <a:pt x="5556549" y="5453427"/>
                  </a:cubicBezTo>
                  <a:cubicBezTo>
                    <a:pt x="5560816" y="5458227"/>
                    <a:pt x="5562950" y="5465504"/>
                    <a:pt x="5562950" y="5475258"/>
                  </a:cubicBezTo>
                  <a:lnTo>
                    <a:pt x="5562950" y="5540180"/>
                  </a:lnTo>
                  <a:lnTo>
                    <a:pt x="5598612" y="5540180"/>
                  </a:lnTo>
                  <a:lnTo>
                    <a:pt x="5598612" y="5469771"/>
                  </a:lnTo>
                  <a:cubicBezTo>
                    <a:pt x="5598612" y="5451788"/>
                    <a:pt x="5593925" y="5438225"/>
                    <a:pt x="5584552" y="5429081"/>
                  </a:cubicBezTo>
                  <a:cubicBezTo>
                    <a:pt x="5575180" y="5419937"/>
                    <a:pt x="5562874" y="5415365"/>
                    <a:pt x="5547634" y="5415365"/>
                  </a:cubicBezTo>
                  <a:cubicBezTo>
                    <a:pt x="5539708" y="5415365"/>
                    <a:pt x="5532394" y="5416622"/>
                    <a:pt x="5525688" y="5419137"/>
                  </a:cubicBezTo>
                  <a:cubicBezTo>
                    <a:pt x="5518982" y="5421651"/>
                    <a:pt x="5513267" y="5425271"/>
                    <a:pt x="5508543" y="5429995"/>
                  </a:cubicBezTo>
                  <a:lnTo>
                    <a:pt x="5508543" y="5370559"/>
                  </a:lnTo>
                  <a:close/>
                  <a:moveTo>
                    <a:pt x="5000518" y="5370559"/>
                  </a:moveTo>
                  <a:lnTo>
                    <a:pt x="5000518" y="5430224"/>
                  </a:lnTo>
                  <a:cubicBezTo>
                    <a:pt x="4991678" y="5420318"/>
                    <a:pt x="4979410" y="5415365"/>
                    <a:pt x="4963713" y="5415365"/>
                  </a:cubicBezTo>
                  <a:cubicBezTo>
                    <a:pt x="4952130" y="5415365"/>
                    <a:pt x="4941653" y="5417955"/>
                    <a:pt x="4932280" y="5423137"/>
                  </a:cubicBezTo>
                  <a:cubicBezTo>
                    <a:pt x="4922908" y="5428319"/>
                    <a:pt x="4915554" y="5435710"/>
                    <a:pt x="4910220" y="5445311"/>
                  </a:cubicBezTo>
                  <a:cubicBezTo>
                    <a:pt x="4904886" y="5454912"/>
                    <a:pt x="4902220" y="5466038"/>
                    <a:pt x="4902220" y="5478687"/>
                  </a:cubicBezTo>
                  <a:cubicBezTo>
                    <a:pt x="4902220" y="5491336"/>
                    <a:pt x="4904886" y="5502461"/>
                    <a:pt x="4910220" y="5512062"/>
                  </a:cubicBezTo>
                  <a:cubicBezTo>
                    <a:pt x="4915554" y="5521664"/>
                    <a:pt x="4922908" y="5529055"/>
                    <a:pt x="4932280" y="5534237"/>
                  </a:cubicBezTo>
                  <a:cubicBezTo>
                    <a:pt x="4941653" y="5539418"/>
                    <a:pt x="4952130" y="5542009"/>
                    <a:pt x="4963713" y="5542009"/>
                  </a:cubicBezTo>
                  <a:cubicBezTo>
                    <a:pt x="4980477" y="5542009"/>
                    <a:pt x="4993278" y="5536675"/>
                    <a:pt x="5002118" y="5526007"/>
                  </a:cubicBezTo>
                  <a:lnTo>
                    <a:pt x="5002118" y="5540180"/>
                  </a:lnTo>
                  <a:lnTo>
                    <a:pt x="5036179" y="5540180"/>
                  </a:lnTo>
                  <a:lnTo>
                    <a:pt x="5036179" y="5370559"/>
                  </a:lnTo>
                  <a:close/>
                  <a:moveTo>
                    <a:pt x="3061352" y="4387424"/>
                  </a:moveTo>
                  <a:lnTo>
                    <a:pt x="3134733" y="4387424"/>
                  </a:lnTo>
                  <a:lnTo>
                    <a:pt x="3134733" y="4425143"/>
                  </a:lnTo>
                  <a:cubicBezTo>
                    <a:pt x="3128790" y="4441602"/>
                    <a:pt x="3118731" y="4454061"/>
                    <a:pt x="3104558" y="4462519"/>
                  </a:cubicBezTo>
                  <a:cubicBezTo>
                    <a:pt x="3090385" y="4470977"/>
                    <a:pt x="3074154" y="4475206"/>
                    <a:pt x="3055866" y="4475206"/>
                  </a:cubicBezTo>
                  <a:cubicBezTo>
                    <a:pt x="3037121" y="4475206"/>
                    <a:pt x="3022376" y="4471206"/>
                    <a:pt x="3011632" y="4463205"/>
                  </a:cubicBezTo>
                  <a:cubicBezTo>
                    <a:pt x="3000888" y="4455204"/>
                    <a:pt x="2995516" y="4444345"/>
                    <a:pt x="2995516" y="4430629"/>
                  </a:cubicBezTo>
                  <a:cubicBezTo>
                    <a:pt x="2995516" y="4401826"/>
                    <a:pt x="3017461" y="4387424"/>
                    <a:pt x="3061352" y="4387424"/>
                  </a:cubicBezTo>
                  <a:close/>
                  <a:moveTo>
                    <a:pt x="4970010" y="4255065"/>
                  </a:moveTo>
                  <a:cubicBezTo>
                    <a:pt x="4998356" y="4255065"/>
                    <a:pt x="5021560" y="4263408"/>
                    <a:pt x="5039618" y="4280096"/>
                  </a:cubicBezTo>
                  <a:cubicBezTo>
                    <a:pt x="5057678" y="4296784"/>
                    <a:pt x="5066708" y="4318615"/>
                    <a:pt x="5066708" y="4345590"/>
                  </a:cubicBezTo>
                  <a:cubicBezTo>
                    <a:pt x="5066708" y="4372565"/>
                    <a:pt x="5057678" y="4394396"/>
                    <a:pt x="5039618" y="4411084"/>
                  </a:cubicBezTo>
                  <a:cubicBezTo>
                    <a:pt x="5021560" y="4427772"/>
                    <a:pt x="4998356" y="4436116"/>
                    <a:pt x="4970010" y="4436116"/>
                  </a:cubicBezTo>
                  <a:cubicBezTo>
                    <a:pt x="4941664" y="4436116"/>
                    <a:pt x="4918346" y="4427772"/>
                    <a:pt x="4900059" y="4411084"/>
                  </a:cubicBezTo>
                  <a:cubicBezTo>
                    <a:pt x="4881770" y="4394396"/>
                    <a:pt x="4872626" y="4372565"/>
                    <a:pt x="4872626" y="4345590"/>
                  </a:cubicBezTo>
                  <a:cubicBezTo>
                    <a:pt x="4872626" y="4318615"/>
                    <a:pt x="4881770" y="4296784"/>
                    <a:pt x="4900059" y="4280096"/>
                  </a:cubicBezTo>
                  <a:cubicBezTo>
                    <a:pt x="4918346" y="4263408"/>
                    <a:pt x="4941664" y="4255065"/>
                    <a:pt x="4970010" y="4255065"/>
                  </a:cubicBezTo>
                  <a:close/>
                  <a:moveTo>
                    <a:pt x="2656730" y="4248207"/>
                  </a:moveTo>
                  <a:cubicBezTo>
                    <a:pt x="2680505" y="4248207"/>
                    <a:pt x="2700622" y="4255179"/>
                    <a:pt x="2717081" y="4269123"/>
                  </a:cubicBezTo>
                  <a:cubicBezTo>
                    <a:pt x="2733540" y="4283068"/>
                    <a:pt x="2743598" y="4301699"/>
                    <a:pt x="2747256" y="4325016"/>
                  </a:cubicBezTo>
                  <a:lnTo>
                    <a:pt x="2565519" y="4325016"/>
                  </a:lnTo>
                  <a:cubicBezTo>
                    <a:pt x="2569177" y="4301242"/>
                    <a:pt x="2579235" y="4282497"/>
                    <a:pt x="2595694" y="4268781"/>
                  </a:cubicBezTo>
                  <a:cubicBezTo>
                    <a:pt x="2612154" y="4255065"/>
                    <a:pt x="2632499" y="4248207"/>
                    <a:pt x="2656730" y="4248207"/>
                  </a:cubicBezTo>
                  <a:close/>
                  <a:moveTo>
                    <a:pt x="4105902" y="4172768"/>
                  </a:moveTo>
                  <a:lnTo>
                    <a:pt x="4105902" y="4541729"/>
                  </a:lnTo>
                  <a:lnTo>
                    <a:pt x="4212887" y="4541729"/>
                  </a:lnTo>
                  <a:lnTo>
                    <a:pt x="4212887" y="4172768"/>
                  </a:lnTo>
                  <a:close/>
                  <a:moveTo>
                    <a:pt x="4948750" y="4167282"/>
                  </a:moveTo>
                  <a:cubicBezTo>
                    <a:pt x="4914918" y="4167282"/>
                    <a:pt x="4883942" y="4174712"/>
                    <a:pt x="4855824" y="4189571"/>
                  </a:cubicBezTo>
                  <a:cubicBezTo>
                    <a:pt x="4827707" y="4204430"/>
                    <a:pt x="4805418" y="4225347"/>
                    <a:pt x="4788959" y="4252321"/>
                  </a:cubicBezTo>
                  <a:cubicBezTo>
                    <a:pt x="4772500" y="4279296"/>
                    <a:pt x="4764270" y="4310386"/>
                    <a:pt x="4764270" y="4345590"/>
                  </a:cubicBezTo>
                  <a:cubicBezTo>
                    <a:pt x="4764270" y="4380794"/>
                    <a:pt x="4772500" y="4411884"/>
                    <a:pt x="4788959" y="4438859"/>
                  </a:cubicBezTo>
                  <a:cubicBezTo>
                    <a:pt x="4805418" y="4465834"/>
                    <a:pt x="4827707" y="4486751"/>
                    <a:pt x="4855824" y="4501610"/>
                  </a:cubicBezTo>
                  <a:cubicBezTo>
                    <a:pt x="4883942" y="4516469"/>
                    <a:pt x="4914918" y="4523898"/>
                    <a:pt x="4948750" y="4523898"/>
                  </a:cubicBezTo>
                  <a:cubicBezTo>
                    <a:pt x="4998585" y="4523898"/>
                    <a:pt x="5037447" y="4508582"/>
                    <a:pt x="5065336" y="4477950"/>
                  </a:cubicBezTo>
                  <a:lnTo>
                    <a:pt x="5065336" y="4493723"/>
                  </a:lnTo>
                  <a:cubicBezTo>
                    <a:pt x="5065336" y="4527556"/>
                    <a:pt x="5056535" y="4552816"/>
                    <a:pt x="5038933" y="4569504"/>
                  </a:cubicBezTo>
                  <a:cubicBezTo>
                    <a:pt x="5021331" y="4586191"/>
                    <a:pt x="4994013" y="4594535"/>
                    <a:pt x="4956980" y="4594535"/>
                  </a:cubicBezTo>
                  <a:cubicBezTo>
                    <a:pt x="4933206" y="4594535"/>
                    <a:pt x="4909431" y="4590764"/>
                    <a:pt x="4885656" y="4583220"/>
                  </a:cubicBezTo>
                  <a:cubicBezTo>
                    <a:pt x="4861882" y="4575676"/>
                    <a:pt x="4842223" y="4565503"/>
                    <a:pt x="4826678" y="4552702"/>
                  </a:cubicBezTo>
                  <a:lnTo>
                    <a:pt x="4784158" y="4629511"/>
                  </a:lnTo>
                  <a:cubicBezTo>
                    <a:pt x="4805190" y="4645970"/>
                    <a:pt x="4831707" y="4658543"/>
                    <a:pt x="4863711" y="4667230"/>
                  </a:cubicBezTo>
                  <a:cubicBezTo>
                    <a:pt x="4895715" y="4675917"/>
                    <a:pt x="4929548" y="4680260"/>
                    <a:pt x="4965210" y="4680260"/>
                  </a:cubicBezTo>
                  <a:cubicBezTo>
                    <a:pt x="5032875" y="4680260"/>
                    <a:pt x="5084310" y="4663801"/>
                    <a:pt x="5119514" y="4630883"/>
                  </a:cubicBezTo>
                  <a:cubicBezTo>
                    <a:pt x="5154719" y="4597965"/>
                    <a:pt x="5172321" y="4547673"/>
                    <a:pt x="5172321" y="4480007"/>
                  </a:cubicBezTo>
                  <a:lnTo>
                    <a:pt x="5172321" y="4172768"/>
                  </a:lnTo>
                  <a:lnTo>
                    <a:pt x="5070822" y="4172768"/>
                  </a:lnTo>
                  <a:lnTo>
                    <a:pt x="5070822" y="4220089"/>
                  </a:lnTo>
                  <a:cubicBezTo>
                    <a:pt x="5042934" y="4184884"/>
                    <a:pt x="5002243" y="4167282"/>
                    <a:pt x="4948750" y="4167282"/>
                  </a:cubicBezTo>
                  <a:close/>
                  <a:moveTo>
                    <a:pt x="4539708" y="4167282"/>
                  </a:moveTo>
                  <a:cubicBezTo>
                    <a:pt x="4514562" y="4167282"/>
                    <a:pt x="4491474" y="4171511"/>
                    <a:pt x="4470443" y="4179969"/>
                  </a:cubicBezTo>
                  <a:cubicBezTo>
                    <a:pt x="4449412" y="4188428"/>
                    <a:pt x="4431810" y="4200429"/>
                    <a:pt x="4417636" y="4215974"/>
                  </a:cubicBezTo>
                  <a:lnTo>
                    <a:pt x="4417636" y="4172768"/>
                  </a:lnTo>
                  <a:lnTo>
                    <a:pt x="4315452" y="4172768"/>
                  </a:lnTo>
                  <a:lnTo>
                    <a:pt x="4315452" y="4541729"/>
                  </a:lnTo>
                  <a:lnTo>
                    <a:pt x="4422437" y="4541729"/>
                  </a:lnTo>
                  <a:lnTo>
                    <a:pt x="4422437" y="4359306"/>
                  </a:lnTo>
                  <a:cubicBezTo>
                    <a:pt x="4422437" y="4326388"/>
                    <a:pt x="4430438" y="4301585"/>
                    <a:pt x="4446440" y="4284897"/>
                  </a:cubicBezTo>
                  <a:cubicBezTo>
                    <a:pt x="4462442" y="4268209"/>
                    <a:pt x="4483930" y="4259865"/>
                    <a:pt x="4510905" y="4259865"/>
                  </a:cubicBezTo>
                  <a:cubicBezTo>
                    <a:pt x="4535136" y="4259865"/>
                    <a:pt x="4553653" y="4267066"/>
                    <a:pt x="4566455" y="4281468"/>
                  </a:cubicBezTo>
                  <a:cubicBezTo>
                    <a:pt x="4579256" y="4295870"/>
                    <a:pt x="4585657" y="4317701"/>
                    <a:pt x="4585657" y="4346962"/>
                  </a:cubicBezTo>
                  <a:lnTo>
                    <a:pt x="4585657" y="4541729"/>
                  </a:lnTo>
                  <a:lnTo>
                    <a:pt x="4692642" y="4541729"/>
                  </a:lnTo>
                  <a:lnTo>
                    <a:pt x="4692642" y="4330502"/>
                  </a:lnTo>
                  <a:cubicBezTo>
                    <a:pt x="4692642" y="4276553"/>
                    <a:pt x="4678583" y="4235862"/>
                    <a:pt x="4650465" y="4208430"/>
                  </a:cubicBezTo>
                  <a:cubicBezTo>
                    <a:pt x="4622348" y="4180998"/>
                    <a:pt x="4585429" y="4167282"/>
                    <a:pt x="4539708" y="4167282"/>
                  </a:cubicBezTo>
                  <a:close/>
                  <a:moveTo>
                    <a:pt x="3853908" y="4167282"/>
                  </a:moveTo>
                  <a:cubicBezTo>
                    <a:pt x="3828763" y="4167282"/>
                    <a:pt x="3805674" y="4171511"/>
                    <a:pt x="3784643" y="4179969"/>
                  </a:cubicBezTo>
                  <a:cubicBezTo>
                    <a:pt x="3763612" y="4188428"/>
                    <a:pt x="3746010" y="4200429"/>
                    <a:pt x="3731836" y="4215974"/>
                  </a:cubicBezTo>
                  <a:lnTo>
                    <a:pt x="3731836" y="4172768"/>
                  </a:lnTo>
                  <a:lnTo>
                    <a:pt x="3629652" y="4172768"/>
                  </a:lnTo>
                  <a:lnTo>
                    <a:pt x="3629652" y="4541729"/>
                  </a:lnTo>
                  <a:lnTo>
                    <a:pt x="3736637" y="4541729"/>
                  </a:lnTo>
                  <a:lnTo>
                    <a:pt x="3736637" y="4359306"/>
                  </a:lnTo>
                  <a:cubicBezTo>
                    <a:pt x="3736637" y="4326388"/>
                    <a:pt x="3744638" y="4301585"/>
                    <a:pt x="3760640" y="4284897"/>
                  </a:cubicBezTo>
                  <a:cubicBezTo>
                    <a:pt x="3776642" y="4268209"/>
                    <a:pt x="3798130" y="4259865"/>
                    <a:pt x="3825105" y="4259865"/>
                  </a:cubicBezTo>
                  <a:cubicBezTo>
                    <a:pt x="3849337" y="4259865"/>
                    <a:pt x="3867853" y="4267066"/>
                    <a:pt x="3880655" y="4281468"/>
                  </a:cubicBezTo>
                  <a:cubicBezTo>
                    <a:pt x="3893456" y="4295870"/>
                    <a:pt x="3899857" y="4317701"/>
                    <a:pt x="3899857" y="4346962"/>
                  </a:cubicBezTo>
                  <a:lnTo>
                    <a:pt x="3899857" y="4541729"/>
                  </a:lnTo>
                  <a:lnTo>
                    <a:pt x="4006842" y="4541729"/>
                  </a:lnTo>
                  <a:lnTo>
                    <a:pt x="4006842" y="4330502"/>
                  </a:lnTo>
                  <a:cubicBezTo>
                    <a:pt x="4006842" y="4276553"/>
                    <a:pt x="3992783" y="4235862"/>
                    <a:pt x="3964666" y="4208430"/>
                  </a:cubicBezTo>
                  <a:cubicBezTo>
                    <a:pt x="3936548" y="4180998"/>
                    <a:pt x="3899629" y="4167282"/>
                    <a:pt x="3853908" y="4167282"/>
                  </a:cubicBezTo>
                  <a:close/>
                  <a:moveTo>
                    <a:pt x="3563434" y="4167282"/>
                  </a:moveTo>
                  <a:cubicBezTo>
                    <a:pt x="3535088" y="4167282"/>
                    <a:pt x="3510056" y="4171854"/>
                    <a:pt x="3488339" y="4180998"/>
                  </a:cubicBezTo>
                  <a:cubicBezTo>
                    <a:pt x="3466622" y="4190142"/>
                    <a:pt x="3449363" y="4203630"/>
                    <a:pt x="3436561" y="4221460"/>
                  </a:cubicBezTo>
                  <a:lnTo>
                    <a:pt x="3436561" y="4172768"/>
                  </a:lnTo>
                  <a:lnTo>
                    <a:pt x="3334377" y="4172768"/>
                  </a:lnTo>
                  <a:lnTo>
                    <a:pt x="3334377" y="4541729"/>
                  </a:lnTo>
                  <a:lnTo>
                    <a:pt x="3441362" y="4541729"/>
                  </a:lnTo>
                  <a:lnTo>
                    <a:pt x="3441362" y="4367536"/>
                  </a:lnTo>
                  <a:cubicBezTo>
                    <a:pt x="3441362" y="4333246"/>
                    <a:pt x="3450048" y="4307528"/>
                    <a:pt x="3467422" y="4290383"/>
                  </a:cubicBezTo>
                  <a:cubicBezTo>
                    <a:pt x="3484796" y="4273238"/>
                    <a:pt x="3508799" y="4264666"/>
                    <a:pt x="3539431" y="4264666"/>
                  </a:cubicBezTo>
                  <a:cubicBezTo>
                    <a:pt x="3543546" y="4264666"/>
                    <a:pt x="3551547" y="4265123"/>
                    <a:pt x="3563434" y="4266037"/>
                  </a:cubicBezTo>
                  <a:close/>
                  <a:moveTo>
                    <a:pt x="3064096" y="4167282"/>
                  </a:moveTo>
                  <a:cubicBezTo>
                    <a:pt x="3034378" y="4167282"/>
                    <a:pt x="3005460" y="4171168"/>
                    <a:pt x="2977342" y="4178941"/>
                  </a:cubicBezTo>
                  <a:cubicBezTo>
                    <a:pt x="2949224" y="4186713"/>
                    <a:pt x="2925107" y="4197686"/>
                    <a:pt x="2904990" y="4211859"/>
                  </a:cubicBezTo>
                  <a:lnTo>
                    <a:pt x="2943395" y="4286611"/>
                  </a:lnTo>
                  <a:cubicBezTo>
                    <a:pt x="2956654" y="4276096"/>
                    <a:pt x="2972770" y="4267752"/>
                    <a:pt x="2991744" y="4261580"/>
                  </a:cubicBezTo>
                  <a:cubicBezTo>
                    <a:pt x="3010718" y="4255407"/>
                    <a:pt x="3030034" y="4252321"/>
                    <a:pt x="3049694" y="4252321"/>
                  </a:cubicBezTo>
                  <a:cubicBezTo>
                    <a:pt x="3078040" y="4252321"/>
                    <a:pt x="3099300" y="4258608"/>
                    <a:pt x="3113473" y="4271181"/>
                  </a:cubicBezTo>
                  <a:cubicBezTo>
                    <a:pt x="3127646" y="4283754"/>
                    <a:pt x="3134733" y="4301699"/>
                    <a:pt x="3134733" y="4325016"/>
                  </a:cubicBezTo>
                  <a:lnTo>
                    <a:pt x="3049694" y="4325016"/>
                  </a:lnTo>
                  <a:cubicBezTo>
                    <a:pt x="2995744" y="4325016"/>
                    <a:pt x="2955854" y="4334846"/>
                    <a:pt x="2930022" y="4354506"/>
                  </a:cubicBezTo>
                  <a:cubicBezTo>
                    <a:pt x="2904190" y="4374165"/>
                    <a:pt x="2891274" y="4401140"/>
                    <a:pt x="2891274" y="4435430"/>
                  </a:cubicBezTo>
                  <a:cubicBezTo>
                    <a:pt x="2891274" y="4456918"/>
                    <a:pt x="2896760" y="4476121"/>
                    <a:pt x="2907733" y="4493037"/>
                  </a:cubicBezTo>
                  <a:cubicBezTo>
                    <a:pt x="2918706" y="4509953"/>
                    <a:pt x="2934594" y="4523212"/>
                    <a:pt x="2955396" y="4532814"/>
                  </a:cubicBezTo>
                  <a:cubicBezTo>
                    <a:pt x="2976199" y="4542415"/>
                    <a:pt x="3000774" y="4547215"/>
                    <a:pt x="3029120" y="4547215"/>
                  </a:cubicBezTo>
                  <a:cubicBezTo>
                    <a:pt x="3083984" y="4547215"/>
                    <a:pt x="3121474" y="4530070"/>
                    <a:pt x="3141591" y="4495780"/>
                  </a:cubicBezTo>
                  <a:lnTo>
                    <a:pt x="3141591" y="4541729"/>
                  </a:lnTo>
                  <a:lnTo>
                    <a:pt x="3241718" y="4541729"/>
                  </a:lnTo>
                  <a:lnTo>
                    <a:pt x="3241718" y="4331188"/>
                  </a:lnTo>
                  <a:cubicBezTo>
                    <a:pt x="3241718" y="4276324"/>
                    <a:pt x="3226402" y="4235290"/>
                    <a:pt x="3195769" y="4208087"/>
                  </a:cubicBezTo>
                  <a:cubicBezTo>
                    <a:pt x="3165137" y="4180884"/>
                    <a:pt x="3121246" y="4167282"/>
                    <a:pt x="3064096" y="4167282"/>
                  </a:cubicBezTo>
                  <a:close/>
                  <a:moveTo>
                    <a:pt x="2656045" y="4167282"/>
                  </a:moveTo>
                  <a:cubicBezTo>
                    <a:pt x="2619012" y="4167282"/>
                    <a:pt x="2585522" y="4175397"/>
                    <a:pt x="2555575" y="4191628"/>
                  </a:cubicBezTo>
                  <a:cubicBezTo>
                    <a:pt x="2525628" y="4207858"/>
                    <a:pt x="2502083" y="4230490"/>
                    <a:pt x="2484938" y="4259522"/>
                  </a:cubicBezTo>
                  <a:cubicBezTo>
                    <a:pt x="2467793" y="4288554"/>
                    <a:pt x="2459220" y="4321130"/>
                    <a:pt x="2459220" y="4357249"/>
                  </a:cubicBezTo>
                  <a:cubicBezTo>
                    <a:pt x="2459220" y="4393825"/>
                    <a:pt x="2467907" y="4426515"/>
                    <a:pt x="2485281" y="4455318"/>
                  </a:cubicBezTo>
                  <a:cubicBezTo>
                    <a:pt x="2502654" y="4484122"/>
                    <a:pt x="2527343" y="4506639"/>
                    <a:pt x="2559347" y="4522869"/>
                  </a:cubicBezTo>
                  <a:cubicBezTo>
                    <a:pt x="2591351" y="4539100"/>
                    <a:pt x="2628156" y="4547215"/>
                    <a:pt x="2669761" y="4547215"/>
                  </a:cubicBezTo>
                  <a:cubicBezTo>
                    <a:pt x="2736512" y="4547215"/>
                    <a:pt x="2787261" y="4527327"/>
                    <a:pt x="2822008" y="4487551"/>
                  </a:cubicBezTo>
                  <a:lnTo>
                    <a:pt x="2765087" y="4425829"/>
                  </a:lnTo>
                  <a:cubicBezTo>
                    <a:pt x="2752285" y="4438173"/>
                    <a:pt x="2738455" y="4447203"/>
                    <a:pt x="2723596" y="4452918"/>
                  </a:cubicBezTo>
                  <a:cubicBezTo>
                    <a:pt x="2708737" y="4458633"/>
                    <a:pt x="2691706" y="4461490"/>
                    <a:pt x="2672504" y="4461490"/>
                  </a:cubicBezTo>
                  <a:cubicBezTo>
                    <a:pt x="2644615" y="4461490"/>
                    <a:pt x="2621298" y="4454861"/>
                    <a:pt x="2602552" y="4441602"/>
                  </a:cubicBezTo>
                  <a:cubicBezTo>
                    <a:pt x="2583807" y="4428343"/>
                    <a:pt x="2571920" y="4410284"/>
                    <a:pt x="2566891" y="4387424"/>
                  </a:cubicBezTo>
                  <a:lnTo>
                    <a:pt x="2846011" y="4387424"/>
                  </a:lnTo>
                  <a:cubicBezTo>
                    <a:pt x="2847383" y="4369593"/>
                    <a:pt x="2848068" y="4359992"/>
                    <a:pt x="2848068" y="4358620"/>
                  </a:cubicBezTo>
                  <a:cubicBezTo>
                    <a:pt x="2848068" y="4320216"/>
                    <a:pt x="2839725" y="4286497"/>
                    <a:pt x="2823037" y="4257465"/>
                  </a:cubicBezTo>
                  <a:cubicBezTo>
                    <a:pt x="2806349" y="4228432"/>
                    <a:pt x="2783375" y="4206144"/>
                    <a:pt x="2754114" y="4190599"/>
                  </a:cubicBezTo>
                  <a:cubicBezTo>
                    <a:pt x="2724853" y="4175054"/>
                    <a:pt x="2692164" y="4167282"/>
                    <a:pt x="2656045" y="4167282"/>
                  </a:cubicBezTo>
                  <a:close/>
                  <a:moveTo>
                    <a:pt x="2084621" y="4061669"/>
                  </a:moveTo>
                  <a:lnTo>
                    <a:pt x="2084621" y="4541729"/>
                  </a:lnTo>
                  <a:lnTo>
                    <a:pt x="2436436" y="4541729"/>
                  </a:lnTo>
                  <a:lnTo>
                    <a:pt x="2436436" y="4451203"/>
                  </a:lnTo>
                  <a:lnTo>
                    <a:pt x="2195721" y="4451203"/>
                  </a:lnTo>
                  <a:lnTo>
                    <a:pt x="2195721" y="4061669"/>
                  </a:lnTo>
                  <a:close/>
                  <a:moveTo>
                    <a:pt x="4159394" y="4002004"/>
                  </a:moveTo>
                  <a:cubicBezTo>
                    <a:pt x="4139735" y="4002004"/>
                    <a:pt x="4123733" y="4007719"/>
                    <a:pt x="4111388" y="4019149"/>
                  </a:cubicBezTo>
                  <a:cubicBezTo>
                    <a:pt x="4099044" y="4030579"/>
                    <a:pt x="4092872" y="4044752"/>
                    <a:pt x="4092872" y="4061669"/>
                  </a:cubicBezTo>
                  <a:cubicBezTo>
                    <a:pt x="4092872" y="4078585"/>
                    <a:pt x="4099044" y="4092758"/>
                    <a:pt x="4111388" y="4104189"/>
                  </a:cubicBezTo>
                  <a:cubicBezTo>
                    <a:pt x="4123733" y="4115618"/>
                    <a:pt x="4139735" y="4121333"/>
                    <a:pt x="4159394" y="4121333"/>
                  </a:cubicBezTo>
                  <a:cubicBezTo>
                    <a:pt x="4179054" y="4121333"/>
                    <a:pt x="4195056" y="4115504"/>
                    <a:pt x="4207400" y="4103846"/>
                  </a:cubicBezTo>
                  <a:cubicBezTo>
                    <a:pt x="4219745" y="4092187"/>
                    <a:pt x="4225917" y="4077442"/>
                    <a:pt x="4225917" y="4059611"/>
                  </a:cubicBezTo>
                  <a:cubicBezTo>
                    <a:pt x="4225917" y="4043152"/>
                    <a:pt x="4219745" y="4029436"/>
                    <a:pt x="4207400" y="4018464"/>
                  </a:cubicBezTo>
                  <a:cubicBezTo>
                    <a:pt x="4195056" y="4007491"/>
                    <a:pt x="4179054" y="4002004"/>
                    <a:pt x="4159394" y="4002004"/>
                  </a:cubicBezTo>
                  <a:close/>
                  <a:moveTo>
                    <a:pt x="4534070" y="3435915"/>
                  </a:moveTo>
                  <a:cubicBezTo>
                    <a:pt x="4561502" y="3435915"/>
                    <a:pt x="4584019" y="3445173"/>
                    <a:pt x="4601621" y="3463689"/>
                  </a:cubicBezTo>
                  <a:cubicBezTo>
                    <a:pt x="4619223" y="3482206"/>
                    <a:pt x="4628024" y="3507009"/>
                    <a:pt x="4628024" y="3538099"/>
                  </a:cubicBezTo>
                  <a:cubicBezTo>
                    <a:pt x="4628024" y="3569188"/>
                    <a:pt x="4619223" y="3593991"/>
                    <a:pt x="4601621" y="3612508"/>
                  </a:cubicBezTo>
                  <a:cubicBezTo>
                    <a:pt x="4584019" y="3631024"/>
                    <a:pt x="4561502" y="3640283"/>
                    <a:pt x="4534070" y="3640283"/>
                  </a:cubicBezTo>
                  <a:cubicBezTo>
                    <a:pt x="4506638" y="3640283"/>
                    <a:pt x="4484121" y="3631024"/>
                    <a:pt x="4466518" y="3612508"/>
                  </a:cubicBezTo>
                  <a:cubicBezTo>
                    <a:pt x="4448916" y="3593991"/>
                    <a:pt x="4440115" y="3569188"/>
                    <a:pt x="4440115" y="3538099"/>
                  </a:cubicBezTo>
                  <a:cubicBezTo>
                    <a:pt x="4440115" y="3507009"/>
                    <a:pt x="4448916" y="3482206"/>
                    <a:pt x="4466518" y="3463689"/>
                  </a:cubicBezTo>
                  <a:cubicBezTo>
                    <a:pt x="4484121" y="3445173"/>
                    <a:pt x="4506638" y="3435915"/>
                    <a:pt x="4534070" y="3435915"/>
                  </a:cubicBezTo>
                  <a:close/>
                  <a:moveTo>
                    <a:pt x="5190380" y="3429057"/>
                  </a:moveTo>
                  <a:cubicBezTo>
                    <a:pt x="5214155" y="3429057"/>
                    <a:pt x="5234272" y="3436029"/>
                    <a:pt x="5250731" y="3449973"/>
                  </a:cubicBezTo>
                  <a:cubicBezTo>
                    <a:pt x="5267190" y="3463918"/>
                    <a:pt x="5277248" y="3482549"/>
                    <a:pt x="5280906" y="3505866"/>
                  </a:cubicBezTo>
                  <a:lnTo>
                    <a:pt x="5099169" y="3505866"/>
                  </a:lnTo>
                  <a:cubicBezTo>
                    <a:pt x="5102826" y="3482092"/>
                    <a:pt x="5112885" y="3463347"/>
                    <a:pt x="5129344" y="3449631"/>
                  </a:cubicBezTo>
                  <a:cubicBezTo>
                    <a:pt x="5145803" y="3435915"/>
                    <a:pt x="5166148" y="3429057"/>
                    <a:pt x="5190380" y="3429057"/>
                  </a:cubicBezTo>
                  <a:close/>
                  <a:moveTo>
                    <a:pt x="3352056" y="3429057"/>
                  </a:moveTo>
                  <a:cubicBezTo>
                    <a:pt x="3375830" y="3429057"/>
                    <a:pt x="3395947" y="3436029"/>
                    <a:pt x="3412406" y="3449973"/>
                  </a:cubicBezTo>
                  <a:cubicBezTo>
                    <a:pt x="3428865" y="3463918"/>
                    <a:pt x="3438924" y="3482549"/>
                    <a:pt x="3442581" y="3505866"/>
                  </a:cubicBezTo>
                  <a:lnTo>
                    <a:pt x="3260844" y="3505866"/>
                  </a:lnTo>
                  <a:cubicBezTo>
                    <a:pt x="3264502" y="3482092"/>
                    <a:pt x="3274560" y="3463347"/>
                    <a:pt x="3291019" y="3449631"/>
                  </a:cubicBezTo>
                  <a:cubicBezTo>
                    <a:pt x="3307478" y="3435915"/>
                    <a:pt x="3327824" y="3429057"/>
                    <a:pt x="3352056" y="3429057"/>
                  </a:cubicBezTo>
                  <a:close/>
                  <a:moveTo>
                    <a:pt x="5189694" y="3348132"/>
                  </a:moveTo>
                  <a:cubicBezTo>
                    <a:pt x="5152661" y="3348132"/>
                    <a:pt x="5119172" y="3356247"/>
                    <a:pt x="5089224" y="3372478"/>
                  </a:cubicBezTo>
                  <a:cubicBezTo>
                    <a:pt x="5059278" y="3388708"/>
                    <a:pt x="5035732" y="3411340"/>
                    <a:pt x="5018588" y="3440372"/>
                  </a:cubicBezTo>
                  <a:cubicBezTo>
                    <a:pt x="5001442" y="3469404"/>
                    <a:pt x="4992870" y="3501980"/>
                    <a:pt x="4992870" y="3538099"/>
                  </a:cubicBezTo>
                  <a:cubicBezTo>
                    <a:pt x="4992870" y="3574675"/>
                    <a:pt x="5001556" y="3607365"/>
                    <a:pt x="5018930" y="3636168"/>
                  </a:cubicBezTo>
                  <a:cubicBezTo>
                    <a:pt x="5036304" y="3664972"/>
                    <a:pt x="5060992" y="3687489"/>
                    <a:pt x="5092996" y="3703719"/>
                  </a:cubicBezTo>
                  <a:cubicBezTo>
                    <a:pt x="5125001" y="3719950"/>
                    <a:pt x="5161806" y="3728065"/>
                    <a:pt x="5203410" y="3728065"/>
                  </a:cubicBezTo>
                  <a:cubicBezTo>
                    <a:pt x="5270162" y="3728065"/>
                    <a:pt x="5320911" y="3708177"/>
                    <a:pt x="5355658" y="3668401"/>
                  </a:cubicBezTo>
                  <a:lnTo>
                    <a:pt x="5298736" y="3606679"/>
                  </a:lnTo>
                  <a:cubicBezTo>
                    <a:pt x="5285935" y="3619023"/>
                    <a:pt x="5272105" y="3628053"/>
                    <a:pt x="5257246" y="3633768"/>
                  </a:cubicBezTo>
                  <a:cubicBezTo>
                    <a:pt x="5242387" y="3639483"/>
                    <a:pt x="5225356" y="3642340"/>
                    <a:pt x="5206154" y="3642340"/>
                  </a:cubicBezTo>
                  <a:cubicBezTo>
                    <a:pt x="5178264" y="3642340"/>
                    <a:pt x="5154948" y="3635711"/>
                    <a:pt x="5136202" y="3622452"/>
                  </a:cubicBezTo>
                  <a:cubicBezTo>
                    <a:pt x="5117457" y="3609193"/>
                    <a:pt x="5105570" y="3591134"/>
                    <a:pt x="5100540" y="3568274"/>
                  </a:cubicBezTo>
                  <a:lnTo>
                    <a:pt x="5379661" y="3568274"/>
                  </a:lnTo>
                  <a:cubicBezTo>
                    <a:pt x="5381033" y="3550443"/>
                    <a:pt x="5381718" y="3540842"/>
                    <a:pt x="5381718" y="3539470"/>
                  </a:cubicBezTo>
                  <a:cubicBezTo>
                    <a:pt x="5381718" y="3501066"/>
                    <a:pt x="5373375" y="3467347"/>
                    <a:pt x="5356687" y="3438315"/>
                  </a:cubicBezTo>
                  <a:cubicBezTo>
                    <a:pt x="5339999" y="3409283"/>
                    <a:pt x="5317024" y="3386994"/>
                    <a:pt x="5287764" y="3371449"/>
                  </a:cubicBezTo>
                  <a:cubicBezTo>
                    <a:pt x="5258504" y="3355904"/>
                    <a:pt x="5225813" y="3348132"/>
                    <a:pt x="5189694" y="3348132"/>
                  </a:cubicBezTo>
                  <a:close/>
                  <a:moveTo>
                    <a:pt x="3828686" y="3348132"/>
                  </a:moveTo>
                  <a:cubicBezTo>
                    <a:pt x="3804912" y="3348132"/>
                    <a:pt x="3783081" y="3352247"/>
                    <a:pt x="3763192" y="3360476"/>
                  </a:cubicBezTo>
                  <a:cubicBezTo>
                    <a:pt x="3743304" y="3368706"/>
                    <a:pt x="3726502" y="3380593"/>
                    <a:pt x="3712786" y="3396138"/>
                  </a:cubicBezTo>
                  <a:lnTo>
                    <a:pt x="3712786" y="3353618"/>
                  </a:lnTo>
                  <a:lnTo>
                    <a:pt x="3610602" y="3353618"/>
                  </a:lnTo>
                  <a:lnTo>
                    <a:pt x="3610602" y="3722579"/>
                  </a:lnTo>
                  <a:lnTo>
                    <a:pt x="3717587" y="3722579"/>
                  </a:lnTo>
                  <a:lnTo>
                    <a:pt x="3717587" y="3537413"/>
                  </a:lnTo>
                  <a:cubicBezTo>
                    <a:pt x="3717587" y="3505409"/>
                    <a:pt x="3724902" y="3481291"/>
                    <a:pt x="3739532" y="3465061"/>
                  </a:cubicBezTo>
                  <a:cubicBezTo>
                    <a:pt x="3754163" y="3448830"/>
                    <a:pt x="3773822" y="3440715"/>
                    <a:pt x="3798511" y="3440715"/>
                  </a:cubicBezTo>
                  <a:cubicBezTo>
                    <a:pt x="3845146" y="3440715"/>
                    <a:pt x="3868463" y="3469747"/>
                    <a:pt x="3868463" y="3527812"/>
                  </a:cubicBezTo>
                  <a:lnTo>
                    <a:pt x="3868463" y="3722579"/>
                  </a:lnTo>
                  <a:lnTo>
                    <a:pt x="3975448" y="3722579"/>
                  </a:lnTo>
                  <a:lnTo>
                    <a:pt x="3975448" y="3537413"/>
                  </a:lnTo>
                  <a:cubicBezTo>
                    <a:pt x="3975448" y="3505409"/>
                    <a:pt x="3982763" y="3481291"/>
                    <a:pt x="3997394" y="3465061"/>
                  </a:cubicBezTo>
                  <a:cubicBezTo>
                    <a:pt x="4012024" y="3448830"/>
                    <a:pt x="4031912" y="3440715"/>
                    <a:pt x="4057058" y="3440715"/>
                  </a:cubicBezTo>
                  <a:cubicBezTo>
                    <a:pt x="4079461" y="3440715"/>
                    <a:pt x="4096720" y="3447916"/>
                    <a:pt x="4108836" y="3462318"/>
                  </a:cubicBezTo>
                  <a:cubicBezTo>
                    <a:pt x="4120952" y="3476720"/>
                    <a:pt x="4127010" y="3498551"/>
                    <a:pt x="4127010" y="3527812"/>
                  </a:cubicBezTo>
                  <a:lnTo>
                    <a:pt x="4127010" y="3722579"/>
                  </a:lnTo>
                  <a:lnTo>
                    <a:pt x="4233994" y="3722579"/>
                  </a:lnTo>
                  <a:lnTo>
                    <a:pt x="4233994" y="3511352"/>
                  </a:lnTo>
                  <a:cubicBezTo>
                    <a:pt x="4233994" y="3456946"/>
                    <a:pt x="4220392" y="3416141"/>
                    <a:pt x="4193189" y="3388937"/>
                  </a:cubicBezTo>
                  <a:cubicBezTo>
                    <a:pt x="4165986" y="3361734"/>
                    <a:pt x="4129296" y="3348132"/>
                    <a:pt x="4083118" y="3348132"/>
                  </a:cubicBezTo>
                  <a:cubicBezTo>
                    <a:pt x="4055686" y="3348132"/>
                    <a:pt x="4030426" y="3353390"/>
                    <a:pt x="4007337" y="3363906"/>
                  </a:cubicBezTo>
                  <a:cubicBezTo>
                    <a:pt x="3984249" y="3374421"/>
                    <a:pt x="3965161" y="3389280"/>
                    <a:pt x="3950073" y="3408483"/>
                  </a:cubicBezTo>
                  <a:cubicBezTo>
                    <a:pt x="3937272" y="3388823"/>
                    <a:pt x="3920355" y="3373850"/>
                    <a:pt x="3899324" y="3363563"/>
                  </a:cubicBezTo>
                  <a:cubicBezTo>
                    <a:pt x="3878292" y="3353276"/>
                    <a:pt x="3854747" y="3348132"/>
                    <a:pt x="3828686" y="3348132"/>
                  </a:cubicBezTo>
                  <a:close/>
                  <a:moveTo>
                    <a:pt x="3351370" y="3348132"/>
                  </a:moveTo>
                  <a:cubicBezTo>
                    <a:pt x="3314336" y="3348132"/>
                    <a:pt x="3280847" y="3356247"/>
                    <a:pt x="3250900" y="3372478"/>
                  </a:cubicBezTo>
                  <a:cubicBezTo>
                    <a:pt x="3220954" y="3388708"/>
                    <a:pt x="3197408" y="3411340"/>
                    <a:pt x="3180262" y="3440372"/>
                  </a:cubicBezTo>
                  <a:cubicBezTo>
                    <a:pt x="3163118" y="3469404"/>
                    <a:pt x="3154545" y="3501980"/>
                    <a:pt x="3154545" y="3538099"/>
                  </a:cubicBezTo>
                  <a:cubicBezTo>
                    <a:pt x="3154545" y="3574675"/>
                    <a:pt x="3163232" y="3607365"/>
                    <a:pt x="3180606" y="3636168"/>
                  </a:cubicBezTo>
                  <a:cubicBezTo>
                    <a:pt x="3197979" y="3664972"/>
                    <a:pt x="3222668" y="3687489"/>
                    <a:pt x="3254672" y="3703719"/>
                  </a:cubicBezTo>
                  <a:cubicBezTo>
                    <a:pt x="3286676" y="3719950"/>
                    <a:pt x="3323480" y="3728065"/>
                    <a:pt x="3365086" y="3728065"/>
                  </a:cubicBezTo>
                  <a:cubicBezTo>
                    <a:pt x="3431837" y="3728065"/>
                    <a:pt x="3482586" y="3708177"/>
                    <a:pt x="3517333" y="3668401"/>
                  </a:cubicBezTo>
                  <a:lnTo>
                    <a:pt x="3460412" y="3606679"/>
                  </a:lnTo>
                  <a:cubicBezTo>
                    <a:pt x="3447610" y="3619023"/>
                    <a:pt x="3433780" y="3628053"/>
                    <a:pt x="3418921" y="3633768"/>
                  </a:cubicBezTo>
                  <a:cubicBezTo>
                    <a:pt x="3404062" y="3639483"/>
                    <a:pt x="3387031" y="3642340"/>
                    <a:pt x="3367829" y="3642340"/>
                  </a:cubicBezTo>
                  <a:cubicBezTo>
                    <a:pt x="3339940" y="3642340"/>
                    <a:pt x="3316622" y="3635711"/>
                    <a:pt x="3297877" y="3622452"/>
                  </a:cubicBezTo>
                  <a:cubicBezTo>
                    <a:pt x="3279132" y="3609193"/>
                    <a:pt x="3267245" y="3591134"/>
                    <a:pt x="3262216" y="3568274"/>
                  </a:cubicBezTo>
                  <a:lnTo>
                    <a:pt x="3541336" y="3568274"/>
                  </a:lnTo>
                  <a:cubicBezTo>
                    <a:pt x="3542708" y="3550443"/>
                    <a:pt x="3543394" y="3540842"/>
                    <a:pt x="3543394" y="3539470"/>
                  </a:cubicBezTo>
                  <a:cubicBezTo>
                    <a:pt x="3543394" y="3501066"/>
                    <a:pt x="3535050" y="3467347"/>
                    <a:pt x="3518362" y="3438315"/>
                  </a:cubicBezTo>
                  <a:cubicBezTo>
                    <a:pt x="3501674" y="3409283"/>
                    <a:pt x="3478700" y="3386994"/>
                    <a:pt x="3449439" y="3371449"/>
                  </a:cubicBezTo>
                  <a:cubicBezTo>
                    <a:pt x="3420178" y="3355904"/>
                    <a:pt x="3387488" y="3348132"/>
                    <a:pt x="3351370" y="3348132"/>
                  </a:cubicBezTo>
                  <a:close/>
                  <a:moveTo>
                    <a:pt x="2964045" y="3348132"/>
                  </a:moveTo>
                  <a:cubicBezTo>
                    <a:pt x="2928841" y="3348132"/>
                    <a:pt x="2898322" y="3353161"/>
                    <a:pt x="2872491" y="3363220"/>
                  </a:cubicBezTo>
                  <a:cubicBezTo>
                    <a:pt x="2846659" y="3373278"/>
                    <a:pt x="2827000" y="3387337"/>
                    <a:pt x="2813512" y="3405396"/>
                  </a:cubicBezTo>
                  <a:cubicBezTo>
                    <a:pt x="2800025" y="3423456"/>
                    <a:pt x="2793281" y="3444144"/>
                    <a:pt x="2793281" y="3467461"/>
                  </a:cubicBezTo>
                  <a:cubicBezTo>
                    <a:pt x="2793281" y="3495350"/>
                    <a:pt x="2800482" y="3516839"/>
                    <a:pt x="2814884" y="3531926"/>
                  </a:cubicBezTo>
                  <a:cubicBezTo>
                    <a:pt x="2829286" y="3547014"/>
                    <a:pt x="2846316" y="3557530"/>
                    <a:pt x="2865976" y="3563473"/>
                  </a:cubicBezTo>
                  <a:cubicBezTo>
                    <a:pt x="2885635" y="3569417"/>
                    <a:pt x="2910553" y="3574675"/>
                    <a:pt x="2940728" y="3579247"/>
                  </a:cubicBezTo>
                  <a:cubicBezTo>
                    <a:pt x="2966331" y="3582447"/>
                    <a:pt x="2985305" y="3586333"/>
                    <a:pt x="2997649" y="3590905"/>
                  </a:cubicBezTo>
                  <a:cubicBezTo>
                    <a:pt x="3009994" y="3595477"/>
                    <a:pt x="3016166" y="3603021"/>
                    <a:pt x="3016166" y="3613537"/>
                  </a:cubicBezTo>
                  <a:cubicBezTo>
                    <a:pt x="3016166" y="3635940"/>
                    <a:pt x="2993534" y="3647141"/>
                    <a:pt x="2948272" y="3647141"/>
                  </a:cubicBezTo>
                  <a:cubicBezTo>
                    <a:pt x="2925869" y="3647141"/>
                    <a:pt x="2903009" y="3643826"/>
                    <a:pt x="2879692" y="3637197"/>
                  </a:cubicBezTo>
                  <a:cubicBezTo>
                    <a:pt x="2856374" y="3630567"/>
                    <a:pt x="2836486" y="3621995"/>
                    <a:pt x="2820027" y="3611479"/>
                  </a:cubicBezTo>
                  <a:lnTo>
                    <a:pt x="2784365" y="3688289"/>
                  </a:lnTo>
                  <a:cubicBezTo>
                    <a:pt x="2801739" y="3699719"/>
                    <a:pt x="2825056" y="3709206"/>
                    <a:pt x="2854317" y="3716749"/>
                  </a:cubicBezTo>
                  <a:cubicBezTo>
                    <a:pt x="2883578" y="3724293"/>
                    <a:pt x="2913524" y="3728065"/>
                    <a:pt x="2944157" y="3728065"/>
                  </a:cubicBezTo>
                  <a:cubicBezTo>
                    <a:pt x="2980276" y="3728065"/>
                    <a:pt x="3011480" y="3723150"/>
                    <a:pt x="3037769" y="3713321"/>
                  </a:cubicBezTo>
                  <a:cubicBezTo>
                    <a:pt x="3064058" y="3703491"/>
                    <a:pt x="3084060" y="3689660"/>
                    <a:pt x="3097776" y="3671830"/>
                  </a:cubicBezTo>
                  <a:cubicBezTo>
                    <a:pt x="3111492" y="3653999"/>
                    <a:pt x="3118350" y="3633653"/>
                    <a:pt x="3118350" y="3610793"/>
                  </a:cubicBezTo>
                  <a:cubicBezTo>
                    <a:pt x="3118350" y="3583819"/>
                    <a:pt x="3111264" y="3562787"/>
                    <a:pt x="3097090" y="3547700"/>
                  </a:cubicBezTo>
                  <a:cubicBezTo>
                    <a:pt x="3082917" y="3532612"/>
                    <a:pt x="3066229" y="3522211"/>
                    <a:pt x="3047027" y="3516496"/>
                  </a:cubicBezTo>
                  <a:cubicBezTo>
                    <a:pt x="3027824" y="3510781"/>
                    <a:pt x="3003136" y="3505409"/>
                    <a:pt x="2972960" y="3500380"/>
                  </a:cubicBezTo>
                  <a:cubicBezTo>
                    <a:pt x="2945986" y="3496265"/>
                    <a:pt x="2926326" y="3491921"/>
                    <a:pt x="2913982" y="3487350"/>
                  </a:cubicBezTo>
                  <a:cubicBezTo>
                    <a:pt x="2901637" y="3482777"/>
                    <a:pt x="2895465" y="3474776"/>
                    <a:pt x="2895465" y="3463347"/>
                  </a:cubicBezTo>
                  <a:cubicBezTo>
                    <a:pt x="2895465" y="3453288"/>
                    <a:pt x="2901180" y="3445058"/>
                    <a:pt x="2912610" y="3438658"/>
                  </a:cubicBezTo>
                  <a:cubicBezTo>
                    <a:pt x="2924040" y="3432257"/>
                    <a:pt x="2941185" y="3429057"/>
                    <a:pt x="2964045" y="3429057"/>
                  </a:cubicBezTo>
                  <a:cubicBezTo>
                    <a:pt x="3002450" y="3429057"/>
                    <a:pt x="3037883" y="3438200"/>
                    <a:pt x="3070344" y="3456489"/>
                  </a:cubicBezTo>
                  <a:lnTo>
                    <a:pt x="3106006" y="3380365"/>
                  </a:lnTo>
                  <a:cubicBezTo>
                    <a:pt x="3089090" y="3370307"/>
                    <a:pt x="3067715" y="3362420"/>
                    <a:pt x="3041884" y="3356705"/>
                  </a:cubicBezTo>
                  <a:cubicBezTo>
                    <a:pt x="3016052" y="3350990"/>
                    <a:pt x="2990106" y="3348132"/>
                    <a:pt x="2964045" y="3348132"/>
                  </a:cubicBezTo>
                  <a:close/>
                  <a:moveTo>
                    <a:pt x="2568034" y="3348132"/>
                  </a:moveTo>
                  <a:cubicBezTo>
                    <a:pt x="2542888" y="3348132"/>
                    <a:pt x="2519799" y="3352361"/>
                    <a:pt x="2498768" y="3360820"/>
                  </a:cubicBezTo>
                  <a:cubicBezTo>
                    <a:pt x="2477737" y="3369278"/>
                    <a:pt x="2460134" y="3381279"/>
                    <a:pt x="2445961" y="3396824"/>
                  </a:cubicBezTo>
                  <a:lnTo>
                    <a:pt x="2445961" y="3353618"/>
                  </a:lnTo>
                  <a:lnTo>
                    <a:pt x="2343777" y="3353618"/>
                  </a:lnTo>
                  <a:lnTo>
                    <a:pt x="2343777" y="3722579"/>
                  </a:lnTo>
                  <a:lnTo>
                    <a:pt x="2450762" y="3722579"/>
                  </a:lnTo>
                  <a:lnTo>
                    <a:pt x="2450762" y="3540156"/>
                  </a:lnTo>
                  <a:cubicBezTo>
                    <a:pt x="2450762" y="3507238"/>
                    <a:pt x="2458763" y="3482435"/>
                    <a:pt x="2474765" y="3465747"/>
                  </a:cubicBezTo>
                  <a:cubicBezTo>
                    <a:pt x="2490767" y="3449059"/>
                    <a:pt x="2512255" y="3440715"/>
                    <a:pt x="2539230" y="3440715"/>
                  </a:cubicBezTo>
                  <a:cubicBezTo>
                    <a:pt x="2563462" y="3440715"/>
                    <a:pt x="2581978" y="3447916"/>
                    <a:pt x="2594780" y="3462318"/>
                  </a:cubicBezTo>
                  <a:cubicBezTo>
                    <a:pt x="2607582" y="3476720"/>
                    <a:pt x="2613982" y="3498551"/>
                    <a:pt x="2613982" y="3527812"/>
                  </a:cubicBezTo>
                  <a:lnTo>
                    <a:pt x="2613982" y="3722579"/>
                  </a:lnTo>
                  <a:lnTo>
                    <a:pt x="2720967" y="3722579"/>
                  </a:lnTo>
                  <a:lnTo>
                    <a:pt x="2720967" y="3511352"/>
                  </a:lnTo>
                  <a:cubicBezTo>
                    <a:pt x="2720967" y="3457403"/>
                    <a:pt x="2706908" y="3416712"/>
                    <a:pt x="2678790" y="3389280"/>
                  </a:cubicBezTo>
                  <a:cubicBezTo>
                    <a:pt x="2650673" y="3361848"/>
                    <a:pt x="2613754" y="3348132"/>
                    <a:pt x="2568034" y="3348132"/>
                  </a:cubicBezTo>
                  <a:close/>
                  <a:moveTo>
                    <a:pt x="1894121" y="3242519"/>
                  </a:moveTo>
                  <a:lnTo>
                    <a:pt x="1894121" y="3722579"/>
                  </a:lnTo>
                  <a:lnTo>
                    <a:pt x="2265825" y="3722579"/>
                  </a:lnTo>
                  <a:lnTo>
                    <a:pt x="2265825" y="3633425"/>
                  </a:lnTo>
                  <a:lnTo>
                    <a:pt x="2004535" y="3633425"/>
                  </a:lnTo>
                  <a:lnTo>
                    <a:pt x="2004535" y="3522325"/>
                  </a:lnTo>
                  <a:lnTo>
                    <a:pt x="2227420" y="3522325"/>
                  </a:lnTo>
                  <a:lnTo>
                    <a:pt x="2227420" y="3435915"/>
                  </a:lnTo>
                  <a:lnTo>
                    <a:pt x="2004535" y="3435915"/>
                  </a:lnTo>
                  <a:lnTo>
                    <a:pt x="2004535" y="3331673"/>
                  </a:lnTo>
                  <a:lnTo>
                    <a:pt x="2256909" y="3331673"/>
                  </a:lnTo>
                  <a:lnTo>
                    <a:pt x="2256909" y="3242519"/>
                  </a:lnTo>
                  <a:close/>
                  <a:moveTo>
                    <a:pt x="4810752" y="3213716"/>
                  </a:moveTo>
                  <a:lnTo>
                    <a:pt x="4810752" y="3722579"/>
                  </a:lnTo>
                  <a:lnTo>
                    <a:pt x="4917736" y="3722579"/>
                  </a:lnTo>
                  <a:lnTo>
                    <a:pt x="4917736" y="3213716"/>
                  </a:lnTo>
                  <a:close/>
                  <a:moveTo>
                    <a:pt x="4334502" y="3213716"/>
                  </a:moveTo>
                  <a:lnTo>
                    <a:pt x="4334502" y="3722579"/>
                  </a:lnTo>
                  <a:lnTo>
                    <a:pt x="4436686" y="3722579"/>
                  </a:lnTo>
                  <a:lnTo>
                    <a:pt x="4436686" y="3680059"/>
                  </a:lnTo>
                  <a:cubicBezTo>
                    <a:pt x="4463204" y="3712063"/>
                    <a:pt x="4501837" y="3728065"/>
                    <a:pt x="4552586" y="3728065"/>
                  </a:cubicBezTo>
                  <a:cubicBezTo>
                    <a:pt x="4586876" y="3728065"/>
                    <a:pt x="4618080" y="3720179"/>
                    <a:pt x="4646198" y="3704405"/>
                  </a:cubicBezTo>
                  <a:cubicBezTo>
                    <a:pt x="4674316" y="3688632"/>
                    <a:pt x="4696376" y="3666457"/>
                    <a:pt x="4712378" y="3637882"/>
                  </a:cubicBezTo>
                  <a:cubicBezTo>
                    <a:pt x="4728380" y="3609307"/>
                    <a:pt x="4736381" y="3576046"/>
                    <a:pt x="4736381" y="3538099"/>
                  </a:cubicBezTo>
                  <a:cubicBezTo>
                    <a:pt x="4736381" y="3500151"/>
                    <a:pt x="4728380" y="3466890"/>
                    <a:pt x="4712378" y="3438315"/>
                  </a:cubicBezTo>
                  <a:cubicBezTo>
                    <a:pt x="4696376" y="3409740"/>
                    <a:pt x="4674316" y="3387565"/>
                    <a:pt x="4646198" y="3371792"/>
                  </a:cubicBezTo>
                  <a:cubicBezTo>
                    <a:pt x="4618080" y="3356019"/>
                    <a:pt x="4586876" y="3348132"/>
                    <a:pt x="4552586" y="3348132"/>
                  </a:cubicBezTo>
                  <a:cubicBezTo>
                    <a:pt x="4505495" y="3348132"/>
                    <a:pt x="4468462" y="3362991"/>
                    <a:pt x="4441486" y="3392709"/>
                  </a:cubicBezTo>
                  <a:lnTo>
                    <a:pt x="4441486" y="3213716"/>
                  </a:lnTo>
                  <a:close/>
                  <a:moveTo>
                    <a:pt x="4408035" y="2607239"/>
                  </a:moveTo>
                  <a:cubicBezTo>
                    <a:pt x="4436382" y="2607239"/>
                    <a:pt x="4459584" y="2615583"/>
                    <a:pt x="4477644" y="2632271"/>
                  </a:cubicBezTo>
                  <a:cubicBezTo>
                    <a:pt x="4495703" y="2648959"/>
                    <a:pt x="4504733" y="2670790"/>
                    <a:pt x="4504733" y="2697765"/>
                  </a:cubicBezTo>
                  <a:cubicBezTo>
                    <a:pt x="4504733" y="2724740"/>
                    <a:pt x="4495703" y="2746571"/>
                    <a:pt x="4477644" y="2763259"/>
                  </a:cubicBezTo>
                  <a:cubicBezTo>
                    <a:pt x="4459584" y="2779947"/>
                    <a:pt x="4436382" y="2788291"/>
                    <a:pt x="4408035" y="2788291"/>
                  </a:cubicBezTo>
                  <a:cubicBezTo>
                    <a:pt x="4379689" y="2788291"/>
                    <a:pt x="4356372" y="2779947"/>
                    <a:pt x="4338083" y="2763259"/>
                  </a:cubicBezTo>
                  <a:cubicBezTo>
                    <a:pt x="4319796" y="2746571"/>
                    <a:pt x="4310651" y="2724740"/>
                    <a:pt x="4310651" y="2697765"/>
                  </a:cubicBezTo>
                  <a:cubicBezTo>
                    <a:pt x="4310651" y="2670790"/>
                    <a:pt x="4319796" y="2648959"/>
                    <a:pt x="4338083" y="2632271"/>
                  </a:cubicBezTo>
                  <a:cubicBezTo>
                    <a:pt x="4356372" y="2615583"/>
                    <a:pt x="4379689" y="2607239"/>
                    <a:pt x="4408035" y="2607239"/>
                  </a:cubicBezTo>
                  <a:close/>
                  <a:moveTo>
                    <a:pt x="3543927" y="2524944"/>
                  </a:moveTo>
                  <a:lnTo>
                    <a:pt x="3543927" y="2893904"/>
                  </a:lnTo>
                  <a:lnTo>
                    <a:pt x="3650912" y="2893904"/>
                  </a:lnTo>
                  <a:lnTo>
                    <a:pt x="3650912" y="2524944"/>
                  </a:lnTo>
                  <a:close/>
                  <a:moveTo>
                    <a:pt x="4386775" y="2519457"/>
                  </a:moveTo>
                  <a:cubicBezTo>
                    <a:pt x="4352942" y="2519457"/>
                    <a:pt x="4321967" y="2526887"/>
                    <a:pt x="4293849" y="2541746"/>
                  </a:cubicBezTo>
                  <a:cubicBezTo>
                    <a:pt x="4265731" y="2556605"/>
                    <a:pt x="4243443" y="2577521"/>
                    <a:pt x="4226984" y="2604496"/>
                  </a:cubicBezTo>
                  <a:cubicBezTo>
                    <a:pt x="4210524" y="2631471"/>
                    <a:pt x="4202295" y="2662561"/>
                    <a:pt x="4202295" y="2697765"/>
                  </a:cubicBezTo>
                  <a:cubicBezTo>
                    <a:pt x="4202295" y="2732970"/>
                    <a:pt x="4210524" y="2764059"/>
                    <a:pt x="4226984" y="2791034"/>
                  </a:cubicBezTo>
                  <a:cubicBezTo>
                    <a:pt x="4243443" y="2818009"/>
                    <a:pt x="4265731" y="2838926"/>
                    <a:pt x="4293849" y="2853785"/>
                  </a:cubicBezTo>
                  <a:cubicBezTo>
                    <a:pt x="4321967" y="2868644"/>
                    <a:pt x="4352942" y="2876073"/>
                    <a:pt x="4386775" y="2876073"/>
                  </a:cubicBezTo>
                  <a:cubicBezTo>
                    <a:pt x="4436610" y="2876073"/>
                    <a:pt x="4475472" y="2860757"/>
                    <a:pt x="4503361" y="2830125"/>
                  </a:cubicBezTo>
                  <a:lnTo>
                    <a:pt x="4503361" y="2845898"/>
                  </a:lnTo>
                  <a:cubicBezTo>
                    <a:pt x="4503361" y="2879731"/>
                    <a:pt x="4494560" y="2904991"/>
                    <a:pt x="4476958" y="2921679"/>
                  </a:cubicBezTo>
                  <a:cubicBezTo>
                    <a:pt x="4459356" y="2938367"/>
                    <a:pt x="4432038" y="2946710"/>
                    <a:pt x="4395005" y="2946710"/>
                  </a:cubicBezTo>
                  <a:cubicBezTo>
                    <a:pt x="4371230" y="2946710"/>
                    <a:pt x="4347456" y="2942939"/>
                    <a:pt x="4323682" y="2935395"/>
                  </a:cubicBezTo>
                  <a:cubicBezTo>
                    <a:pt x="4299907" y="2927851"/>
                    <a:pt x="4280248" y="2917679"/>
                    <a:pt x="4264703" y="2904877"/>
                  </a:cubicBezTo>
                  <a:lnTo>
                    <a:pt x="4222183" y="2981686"/>
                  </a:lnTo>
                  <a:cubicBezTo>
                    <a:pt x="4243214" y="2998145"/>
                    <a:pt x="4269732" y="3010718"/>
                    <a:pt x="4301736" y="3019406"/>
                  </a:cubicBezTo>
                  <a:cubicBezTo>
                    <a:pt x="4333740" y="3028092"/>
                    <a:pt x="4367573" y="3032436"/>
                    <a:pt x="4403234" y="3032436"/>
                  </a:cubicBezTo>
                  <a:cubicBezTo>
                    <a:pt x="4470900" y="3032436"/>
                    <a:pt x="4522335" y="3015976"/>
                    <a:pt x="4557540" y="2983058"/>
                  </a:cubicBezTo>
                  <a:cubicBezTo>
                    <a:pt x="4592744" y="2950139"/>
                    <a:pt x="4610346" y="2899848"/>
                    <a:pt x="4610346" y="2832182"/>
                  </a:cubicBezTo>
                  <a:lnTo>
                    <a:pt x="4610346" y="2524944"/>
                  </a:lnTo>
                  <a:lnTo>
                    <a:pt x="4508848" y="2524944"/>
                  </a:lnTo>
                  <a:lnTo>
                    <a:pt x="4508848" y="2572264"/>
                  </a:lnTo>
                  <a:cubicBezTo>
                    <a:pt x="4480958" y="2537060"/>
                    <a:pt x="4440268" y="2519457"/>
                    <a:pt x="4386775" y="2519457"/>
                  </a:cubicBezTo>
                  <a:close/>
                  <a:moveTo>
                    <a:pt x="3977734" y="2519457"/>
                  </a:moveTo>
                  <a:cubicBezTo>
                    <a:pt x="3952588" y="2519457"/>
                    <a:pt x="3929499" y="2523686"/>
                    <a:pt x="3908468" y="2532144"/>
                  </a:cubicBezTo>
                  <a:cubicBezTo>
                    <a:pt x="3887437" y="2540603"/>
                    <a:pt x="3869834" y="2552604"/>
                    <a:pt x="3855661" y="2568149"/>
                  </a:cubicBezTo>
                  <a:lnTo>
                    <a:pt x="3855661" y="2524944"/>
                  </a:lnTo>
                  <a:lnTo>
                    <a:pt x="3753477" y="2524944"/>
                  </a:lnTo>
                  <a:lnTo>
                    <a:pt x="3753477" y="2893904"/>
                  </a:lnTo>
                  <a:lnTo>
                    <a:pt x="3860462" y="2893904"/>
                  </a:lnTo>
                  <a:lnTo>
                    <a:pt x="3860462" y="2711481"/>
                  </a:lnTo>
                  <a:cubicBezTo>
                    <a:pt x="3860462" y="2678563"/>
                    <a:pt x="3868463" y="2653760"/>
                    <a:pt x="3884465" y="2637072"/>
                  </a:cubicBezTo>
                  <a:cubicBezTo>
                    <a:pt x="3900467" y="2620384"/>
                    <a:pt x="3921955" y="2612040"/>
                    <a:pt x="3948930" y="2612040"/>
                  </a:cubicBezTo>
                  <a:cubicBezTo>
                    <a:pt x="3973162" y="2612040"/>
                    <a:pt x="3991678" y="2619241"/>
                    <a:pt x="4004480" y="2633643"/>
                  </a:cubicBezTo>
                  <a:cubicBezTo>
                    <a:pt x="4017282" y="2648045"/>
                    <a:pt x="4023682" y="2669876"/>
                    <a:pt x="4023682" y="2699137"/>
                  </a:cubicBezTo>
                  <a:lnTo>
                    <a:pt x="4023682" y="2893904"/>
                  </a:lnTo>
                  <a:lnTo>
                    <a:pt x="4130667" y="2893904"/>
                  </a:lnTo>
                  <a:lnTo>
                    <a:pt x="4130667" y="2682678"/>
                  </a:lnTo>
                  <a:cubicBezTo>
                    <a:pt x="4130667" y="2628728"/>
                    <a:pt x="4116608" y="2588037"/>
                    <a:pt x="4088490" y="2560605"/>
                  </a:cubicBezTo>
                  <a:cubicBezTo>
                    <a:pt x="4060373" y="2533173"/>
                    <a:pt x="4023454" y="2519457"/>
                    <a:pt x="3977734" y="2519457"/>
                  </a:cubicBezTo>
                  <a:close/>
                  <a:moveTo>
                    <a:pt x="3325995" y="2519457"/>
                  </a:moveTo>
                  <a:cubicBezTo>
                    <a:pt x="3290790" y="2519457"/>
                    <a:pt x="3260273" y="2524487"/>
                    <a:pt x="3234441" y="2534545"/>
                  </a:cubicBezTo>
                  <a:cubicBezTo>
                    <a:pt x="3208609" y="2544603"/>
                    <a:pt x="3188950" y="2558662"/>
                    <a:pt x="3175462" y="2576722"/>
                  </a:cubicBezTo>
                  <a:cubicBezTo>
                    <a:pt x="3161974" y="2594781"/>
                    <a:pt x="3155231" y="2615469"/>
                    <a:pt x="3155231" y="2638787"/>
                  </a:cubicBezTo>
                  <a:cubicBezTo>
                    <a:pt x="3155231" y="2666675"/>
                    <a:pt x="3162432" y="2688164"/>
                    <a:pt x="3176834" y="2703251"/>
                  </a:cubicBezTo>
                  <a:cubicBezTo>
                    <a:pt x="3191235" y="2718339"/>
                    <a:pt x="3208266" y="2728855"/>
                    <a:pt x="3227926" y="2734798"/>
                  </a:cubicBezTo>
                  <a:cubicBezTo>
                    <a:pt x="3247585" y="2740742"/>
                    <a:pt x="3272503" y="2746000"/>
                    <a:pt x="3302678" y="2750572"/>
                  </a:cubicBezTo>
                  <a:cubicBezTo>
                    <a:pt x="3328281" y="2753772"/>
                    <a:pt x="3347255" y="2757658"/>
                    <a:pt x="3359599" y="2762230"/>
                  </a:cubicBezTo>
                  <a:cubicBezTo>
                    <a:pt x="3371944" y="2766802"/>
                    <a:pt x="3378116" y="2774346"/>
                    <a:pt x="3378116" y="2784862"/>
                  </a:cubicBezTo>
                  <a:cubicBezTo>
                    <a:pt x="3378116" y="2807264"/>
                    <a:pt x="3355484" y="2818466"/>
                    <a:pt x="3310222" y="2818466"/>
                  </a:cubicBezTo>
                  <a:cubicBezTo>
                    <a:pt x="3287819" y="2818466"/>
                    <a:pt x="3264959" y="2815151"/>
                    <a:pt x="3241642" y="2808522"/>
                  </a:cubicBezTo>
                  <a:cubicBezTo>
                    <a:pt x="3218324" y="2801892"/>
                    <a:pt x="3198436" y="2793320"/>
                    <a:pt x="3181977" y="2782804"/>
                  </a:cubicBezTo>
                  <a:lnTo>
                    <a:pt x="3146316" y="2859614"/>
                  </a:lnTo>
                  <a:cubicBezTo>
                    <a:pt x="3163689" y="2871044"/>
                    <a:pt x="3187006" y="2880531"/>
                    <a:pt x="3216267" y="2888075"/>
                  </a:cubicBezTo>
                  <a:cubicBezTo>
                    <a:pt x="3245528" y="2895619"/>
                    <a:pt x="3275474" y="2899391"/>
                    <a:pt x="3306107" y="2899391"/>
                  </a:cubicBezTo>
                  <a:cubicBezTo>
                    <a:pt x="3342226" y="2899391"/>
                    <a:pt x="3373430" y="2894475"/>
                    <a:pt x="3399718" y="2884646"/>
                  </a:cubicBezTo>
                  <a:cubicBezTo>
                    <a:pt x="3426008" y="2874816"/>
                    <a:pt x="3446010" y="2860985"/>
                    <a:pt x="3459726" y="2843155"/>
                  </a:cubicBezTo>
                  <a:cubicBezTo>
                    <a:pt x="3473442" y="2825324"/>
                    <a:pt x="3480300" y="2804979"/>
                    <a:pt x="3480300" y="2782118"/>
                  </a:cubicBezTo>
                  <a:cubicBezTo>
                    <a:pt x="3480300" y="2755144"/>
                    <a:pt x="3473214" y="2734112"/>
                    <a:pt x="3459040" y="2719025"/>
                  </a:cubicBezTo>
                  <a:cubicBezTo>
                    <a:pt x="3444867" y="2703937"/>
                    <a:pt x="3428179" y="2693536"/>
                    <a:pt x="3408977" y="2687821"/>
                  </a:cubicBezTo>
                  <a:cubicBezTo>
                    <a:pt x="3389774" y="2682106"/>
                    <a:pt x="3365086" y="2676734"/>
                    <a:pt x="3334910" y="2671705"/>
                  </a:cubicBezTo>
                  <a:cubicBezTo>
                    <a:pt x="3307936" y="2667590"/>
                    <a:pt x="3288276" y="2663247"/>
                    <a:pt x="3275932" y="2658675"/>
                  </a:cubicBezTo>
                  <a:cubicBezTo>
                    <a:pt x="3263587" y="2654103"/>
                    <a:pt x="3257415" y="2646102"/>
                    <a:pt x="3257415" y="2634671"/>
                  </a:cubicBezTo>
                  <a:cubicBezTo>
                    <a:pt x="3257415" y="2624613"/>
                    <a:pt x="3263130" y="2616383"/>
                    <a:pt x="3274560" y="2609983"/>
                  </a:cubicBezTo>
                  <a:cubicBezTo>
                    <a:pt x="3285990" y="2603582"/>
                    <a:pt x="3303135" y="2600381"/>
                    <a:pt x="3325995" y="2600381"/>
                  </a:cubicBezTo>
                  <a:cubicBezTo>
                    <a:pt x="3364400" y="2600381"/>
                    <a:pt x="3399833" y="2609526"/>
                    <a:pt x="3432294" y="2627814"/>
                  </a:cubicBezTo>
                  <a:lnTo>
                    <a:pt x="3467956" y="2551690"/>
                  </a:lnTo>
                  <a:cubicBezTo>
                    <a:pt x="3451039" y="2541631"/>
                    <a:pt x="3429665" y="2533745"/>
                    <a:pt x="3403834" y="2528030"/>
                  </a:cubicBezTo>
                  <a:cubicBezTo>
                    <a:pt x="3378002" y="2522315"/>
                    <a:pt x="3352056" y="2519457"/>
                    <a:pt x="3325995" y="2519457"/>
                  </a:cubicBezTo>
                  <a:close/>
                  <a:moveTo>
                    <a:pt x="2642481" y="2413844"/>
                  </a:moveTo>
                  <a:lnTo>
                    <a:pt x="2642481" y="2682678"/>
                  </a:lnTo>
                  <a:cubicBezTo>
                    <a:pt x="2642481" y="2753086"/>
                    <a:pt x="2661569" y="2807264"/>
                    <a:pt x="2699745" y="2845212"/>
                  </a:cubicBezTo>
                  <a:cubicBezTo>
                    <a:pt x="2737922" y="2883160"/>
                    <a:pt x="2791300" y="2902133"/>
                    <a:pt x="2859880" y="2902133"/>
                  </a:cubicBezTo>
                  <a:cubicBezTo>
                    <a:pt x="2928460" y="2902133"/>
                    <a:pt x="2981838" y="2883160"/>
                    <a:pt x="3020014" y="2845212"/>
                  </a:cubicBezTo>
                  <a:cubicBezTo>
                    <a:pt x="3058190" y="2807264"/>
                    <a:pt x="3077278" y="2753086"/>
                    <a:pt x="3077278" y="2682678"/>
                  </a:cubicBezTo>
                  <a:lnTo>
                    <a:pt x="3077278" y="2413844"/>
                  </a:lnTo>
                  <a:lnTo>
                    <a:pt x="2967550" y="2413844"/>
                  </a:lnTo>
                  <a:lnTo>
                    <a:pt x="2967550" y="2678563"/>
                  </a:lnTo>
                  <a:cubicBezTo>
                    <a:pt x="2967550" y="2722911"/>
                    <a:pt x="2958406" y="2755487"/>
                    <a:pt x="2940118" y="2776289"/>
                  </a:cubicBezTo>
                  <a:cubicBezTo>
                    <a:pt x="2921830" y="2797092"/>
                    <a:pt x="2895313" y="2807493"/>
                    <a:pt x="2860566" y="2807493"/>
                  </a:cubicBezTo>
                  <a:cubicBezTo>
                    <a:pt x="2789242" y="2807493"/>
                    <a:pt x="2753581" y="2764516"/>
                    <a:pt x="2753581" y="2678563"/>
                  </a:cubicBezTo>
                  <a:lnTo>
                    <a:pt x="2753581" y="2413844"/>
                  </a:lnTo>
                  <a:close/>
                  <a:moveTo>
                    <a:pt x="3597420" y="2354179"/>
                  </a:moveTo>
                  <a:cubicBezTo>
                    <a:pt x="3577760" y="2354179"/>
                    <a:pt x="3561758" y="2359894"/>
                    <a:pt x="3549414" y="2371324"/>
                  </a:cubicBezTo>
                  <a:cubicBezTo>
                    <a:pt x="3537069" y="2382754"/>
                    <a:pt x="3530897" y="2396927"/>
                    <a:pt x="3530897" y="2413844"/>
                  </a:cubicBezTo>
                  <a:cubicBezTo>
                    <a:pt x="3530897" y="2430760"/>
                    <a:pt x="3537069" y="2444933"/>
                    <a:pt x="3549414" y="2456363"/>
                  </a:cubicBezTo>
                  <a:cubicBezTo>
                    <a:pt x="3561758" y="2467793"/>
                    <a:pt x="3577760" y="2473508"/>
                    <a:pt x="3597420" y="2473508"/>
                  </a:cubicBezTo>
                  <a:cubicBezTo>
                    <a:pt x="3617079" y="2473508"/>
                    <a:pt x="3633081" y="2467680"/>
                    <a:pt x="3645426" y="2456021"/>
                  </a:cubicBezTo>
                  <a:cubicBezTo>
                    <a:pt x="3657770" y="2444362"/>
                    <a:pt x="3663942" y="2429617"/>
                    <a:pt x="3663942" y="2411786"/>
                  </a:cubicBezTo>
                  <a:cubicBezTo>
                    <a:pt x="3663942" y="2395327"/>
                    <a:pt x="3657770" y="2381611"/>
                    <a:pt x="3645426" y="2370638"/>
                  </a:cubicBezTo>
                  <a:cubicBezTo>
                    <a:pt x="3633081" y="2359666"/>
                    <a:pt x="3617079" y="2354179"/>
                    <a:pt x="3597420" y="2354179"/>
                  </a:cubicBezTo>
                  <a:close/>
                  <a:moveTo>
                    <a:pt x="4795817" y="1788090"/>
                  </a:moveTo>
                  <a:cubicBezTo>
                    <a:pt x="4823249" y="1788090"/>
                    <a:pt x="4845766" y="1797348"/>
                    <a:pt x="4863368" y="1815865"/>
                  </a:cubicBezTo>
                  <a:cubicBezTo>
                    <a:pt x="4880970" y="1834381"/>
                    <a:pt x="4889772" y="1859184"/>
                    <a:pt x="4889772" y="1890274"/>
                  </a:cubicBezTo>
                  <a:cubicBezTo>
                    <a:pt x="4889772" y="1921364"/>
                    <a:pt x="4880970" y="1946167"/>
                    <a:pt x="4863368" y="1964683"/>
                  </a:cubicBezTo>
                  <a:cubicBezTo>
                    <a:pt x="4845766" y="1983200"/>
                    <a:pt x="4823249" y="1992458"/>
                    <a:pt x="4795817" y="1992458"/>
                  </a:cubicBezTo>
                  <a:cubicBezTo>
                    <a:pt x="4768385" y="1992458"/>
                    <a:pt x="4745753" y="1983200"/>
                    <a:pt x="4727923" y="1964683"/>
                  </a:cubicBezTo>
                  <a:cubicBezTo>
                    <a:pt x="4710092" y="1946167"/>
                    <a:pt x="4701176" y="1921364"/>
                    <a:pt x="4701176" y="1890274"/>
                  </a:cubicBezTo>
                  <a:cubicBezTo>
                    <a:pt x="4701176" y="1859184"/>
                    <a:pt x="4710092" y="1834381"/>
                    <a:pt x="4727923" y="1815865"/>
                  </a:cubicBezTo>
                  <a:cubicBezTo>
                    <a:pt x="4745753" y="1797348"/>
                    <a:pt x="4768385" y="1788090"/>
                    <a:pt x="4795817" y="1788090"/>
                  </a:cubicBezTo>
                  <a:close/>
                  <a:moveTo>
                    <a:pt x="3196988" y="1788090"/>
                  </a:moveTo>
                  <a:cubicBezTo>
                    <a:pt x="3223963" y="1788090"/>
                    <a:pt x="3246366" y="1797348"/>
                    <a:pt x="3264197" y="1815865"/>
                  </a:cubicBezTo>
                  <a:cubicBezTo>
                    <a:pt x="3282028" y="1834381"/>
                    <a:pt x="3290943" y="1859184"/>
                    <a:pt x="3290943" y="1890274"/>
                  </a:cubicBezTo>
                  <a:cubicBezTo>
                    <a:pt x="3290943" y="1921364"/>
                    <a:pt x="3282028" y="1946167"/>
                    <a:pt x="3264197" y="1964683"/>
                  </a:cubicBezTo>
                  <a:cubicBezTo>
                    <a:pt x="3246366" y="1983200"/>
                    <a:pt x="3223963" y="1992458"/>
                    <a:pt x="3196988" y="1992458"/>
                  </a:cubicBezTo>
                  <a:cubicBezTo>
                    <a:pt x="3169557" y="1992458"/>
                    <a:pt x="3146925" y="1983200"/>
                    <a:pt x="3129094" y="1964683"/>
                  </a:cubicBezTo>
                  <a:cubicBezTo>
                    <a:pt x="3111264" y="1946167"/>
                    <a:pt x="3102348" y="1921364"/>
                    <a:pt x="3102348" y="1890274"/>
                  </a:cubicBezTo>
                  <a:cubicBezTo>
                    <a:pt x="3102348" y="1859184"/>
                    <a:pt x="3111264" y="1834381"/>
                    <a:pt x="3129094" y="1815865"/>
                  </a:cubicBezTo>
                  <a:cubicBezTo>
                    <a:pt x="3146925" y="1797348"/>
                    <a:pt x="3169557" y="1788090"/>
                    <a:pt x="3196988" y="1788090"/>
                  </a:cubicBezTo>
                  <a:close/>
                  <a:moveTo>
                    <a:pt x="2761506" y="1781232"/>
                  </a:moveTo>
                  <a:cubicBezTo>
                    <a:pt x="2785280" y="1781232"/>
                    <a:pt x="2805397" y="1788204"/>
                    <a:pt x="2821856" y="1802149"/>
                  </a:cubicBezTo>
                  <a:cubicBezTo>
                    <a:pt x="2838315" y="1816094"/>
                    <a:pt x="2848374" y="1834724"/>
                    <a:pt x="2852031" y="1858042"/>
                  </a:cubicBezTo>
                  <a:lnTo>
                    <a:pt x="2670294" y="1858042"/>
                  </a:lnTo>
                  <a:cubicBezTo>
                    <a:pt x="2673952" y="1834267"/>
                    <a:pt x="2684010" y="1815522"/>
                    <a:pt x="2700469" y="1801806"/>
                  </a:cubicBezTo>
                  <a:cubicBezTo>
                    <a:pt x="2716928" y="1788090"/>
                    <a:pt x="2737274" y="1781232"/>
                    <a:pt x="2761506" y="1781232"/>
                  </a:cubicBezTo>
                  <a:close/>
                  <a:moveTo>
                    <a:pt x="4410702" y="1705794"/>
                  </a:moveTo>
                  <a:lnTo>
                    <a:pt x="4410702" y="2074754"/>
                  </a:lnTo>
                  <a:lnTo>
                    <a:pt x="4517686" y="2074754"/>
                  </a:lnTo>
                  <a:lnTo>
                    <a:pt x="4517686" y="1705794"/>
                  </a:lnTo>
                  <a:close/>
                  <a:moveTo>
                    <a:pt x="3496302" y="1705794"/>
                  </a:moveTo>
                  <a:lnTo>
                    <a:pt x="3496302" y="2074754"/>
                  </a:lnTo>
                  <a:lnTo>
                    <a:pt x="3603287" y="2074754"/>
                  </a:lnTo>
                  <a:lnTo>
                    <a:pt x="3603287" y="1705794"/>
                  </a:lnTo>
                  <a:close/>
                  <a:moveTo>
                    <a:pt x="5292184" y="1700307"/>
                  </a:moveTo>
                  <a:cubicBezTo>
                    <a:pt x="5267038" y="1700307"/>
                    <a:pt x="5243949" y="1704536"/>
                    <a:pt x="5222918" y="1712995"/>
                  </a:cubicBezTo>
                  <a:cubicBezTo>
                    <a:pt x="5201886" y="1721453"/>
                    <a:pt x="5184284" y="1733455"/>
                    <a:pt x="5170112" y="1748999"/>
                  </a:cubicBezTo>
                  <a:lnTo>
                    <a:pt x="5170112" y="1705794"/>
                  </a:lnTo>
                  <a:lnTo>
                    <a:pt x="5067927" y="1705794"/>
                  </a:lnTo>
                  <a:lnTo>
                    <a:pt x="5067927" y="2074754"/>
                  </a:lnTo>
                  <a:lnTo>
                    <a:pt x="5174912" y="2074754"/>
                  </a:lnTo>
                  <a:lnTo>
                    <a:pt x="5174912" y="1892331"/>
                  </a:lnTo>
                  <a:cubicBezTo>
                    <a:pt x="5174912" y="1859413"/>
                    <a:pt x="5182912" y="1834610"/>
                    <a:pt x="5198915" y="1817922"/>
                  </a:cubicBezTo>
                  <a:cubicBezTo>
                    <a:pt x="5214917" y="1801234"/>
                    <a:pt x="5236405" y="1792890"/>
                    <a:pt x="5263380" y="1792890"/>
                  </a:cubicBezTo>
                  <a:cubicBezTo>
                    <a:pt x="5287612" y="1792890"/>
                    <a:pt x="5306128" y="1800091"/>
                    <a:pt x="5318930" y="1814493"/>
                  </a:cubicBezTo>
                  <a:cubicBezTo>
                    <a:pt x="5331732" y="1828895"/>
                    <a:pt x="5338132" y="1850726"/>
                    <a:pt x="5338132" y="1879987"/>
                  </a:cubicBezTo>
                  <a:lnTo>
                    <a:pt x="5338132" y="2074754"/>
                  </a:lnTo>
                  <a:lnTo>
                    <a:pt x="5445117" y="2074754"/>
                  </a:lnTo>
                  <a:lnTo>
                    <a:pt x="5445117" y="1863528"/>
                  </a:lnTo>
                  <a:cubicBezTo>
                    <a:pt x="5445117" y="1809578"/>
                    <a:pt x="5431058" y="1768888"/>
                    <a:pt x="5402940" y="1741455"/>
                  </a:cubicBezTo>
                  <a:cubicBezTo>
                    <a:pt x="5374822" y="1714024"/>
                    <a:pt x="5337904" y="1700307"/>
                    <a:pt x="5292184" y="1700307"/>
                  </a:cubicBezTo>
                  <a:close/>
                  <a:moveTo>
                    <a:pt x="4795817" y="1700307"/>
                  </a:moveTo>
                  <a:cubicBezTo>
                    <a:pt x="4756955" y="1700307"/>
                    <a:pt x="4722093" y="1708423"/>
                    <a:pt x="4691232" y="1724653"/>
                  </a:cubicBezTo>
                  <a:cubicBezTo>
                    <a:pt x="4660371" y="1740884"/>
                    <a:pt x="4636254" y="1763401"/>
                    <a:pt x="4618880" y="1792205"/>
                  </a:cubicBezTo>
                  <a:cubicBezTo>
                    <a:pt x="4601507" y="1821008"/>
                    <a:pt x="4592820" y="1853698"/>
                    <a:pt x="4592820" y="1890274"/>
                  </a:cubicBezTo>
                  <a:cubicBezTo>
                    <a:pt x="4592820" y="1926850"/>
                    <a:pt x="4601507" y="1959540"/>
                    <a:pt x="4618880" y="1988343"/>
                  </a:cubicBezTo>
                  <a:cubicBezTo>
                    <a:pt x="4636254" y="2017147"/>
                    <a:pt x="4660371" y="2039664"/>
                    <a:pt x="4691232" y="2055895"/>
                  </a:cubicBezTo>
                  <a:cubicBezTo>
                    <a:pt x="4722093" y="2072125"/>
                    <a:pt x="4756955" y="2080241"/>
                    <a:pt x="4795817" y="2080241"/>
                  </a:cubicBezTo>
                  <a:cubicBezTo>
                    <a:pt x="4834678" y="2080241"/>
                    <a:pt x="4869426" y="2072125"/>
                    <a:pt x="4900058" y="2055895"/>
                  </a:cubicBezTo>
                  <a:cubicBezTo>
                    <a:pt x="4930691" y="2039664"/>
                    <a:pt x="4954694" y="2017147"/>
                    <a:pt x="4972068" y="1988343"/>
                  </a:cubicBezTo>
                  <a:cubicBezTo>
                    <a:pt x="4989441" y="1959540"/>
                    <a:pt x="4998128" y="1926850"/>
                    <a:pt x="4998128" y="1890274"/>
                  </a:cubicBezTo>
                  <a:cubicBezTo>
                    <a:pt x="4998128" y="1853698"/>
                    <a:pt x="4989441" y="1821008"/>
                    <a:pt x="4972068" y="1792205"/>
                  </a:cubicBezTo>
                  <a:cubicBezTo>
                    <a:pt x="4954694" y="1763401"/>
                    <a:pt x="4930691" y="1740884"/>
                    <a:pt x="4900058" y="1724653"/>
                  </a:cubicBezTo>
                  <a:cubicBezTo>
                    <a:pt x="4869426" y="1708423"/>
                    <a:pt x="4834678" y="1700307"/>
                    <a:pt x="4795817" y="1700307"/>
                  </a:cubicBezTo>
                  <a:close/>
                  <a:moveTo>
                    <a:pt x="3884160" y="1700307"/>
                  </a:moveTo>
                  <a:cubicBezTo>
                    <a:pt x="3844841" y="1700307"/>
                    <a:pt x="3809522" y="1708423"/>
                    <a:pt x="3778204" y="1724653"/>
                  </a:cubicBezTo>
                  <a:cubicBezTo>
                    <a:pt x="3746886" y="1740884"/>
                    <a:pt x="3722426" y="1763401"/>
                    <a:pt x="3704824" y="1792205"/>
                  </a:cubicBezTo>
                  <a:cubicBezTo>
                    <a:pt x="3687221" y="1821008"/>
                    <a:pt x="3678420" y="1853698"/>
                    <a:pt x="3678420" y="1890274"/>
                  </a:cubicBezTo>
                  <a:cubicBezTo>
                    <a:pt x="3678420" y="1926850"/>
                    <a:pt x="3687221" y="1959540"/>
                    <a:pt x="3704824" y="1988343"/>
                  </a:cubicBezTo>
                  <a:cubicBezTo>
                    <a:pt x="3722426" y="2017147"/>
                    <a:pt x="3746886" y="2039664"/>
                    <a:pt x="3778204" y="2055895"/>
                  </a:cubicBezTo>
                  <a:cubicBezTo>
                    <a:pt x="3809522" y="2072125"/>
                    <a:pt x="3844841" y="2080241"/>
                    <a:pt x="3884160" y="2080241"/>
                  </a:cubicBezTo>
                  <a:cubicBezTo>
                    <a:pt x="3923022" y="2080241"/>
                    <a:pt x="3956969" y="2072011"/>
                    <a:pt x="3986001" y="2055552"/>
                  </a:cubicBezTo>
                  <a:cubicBezTo>
                    <a:pt x="4015034" y="2039092"/>
                    <a:pt x="4036179" y="2016233"/>
                    <a:pt x="4049438" y="1986972"/>
                  </a:cubicBezTo>
                  <a:lnTo>
                    <a:pt x="3966456" y="1941709"/>
                  </a:lnTo>
                  <a:cubicBezTo>
                    <a:pt x="3947711" y="1975542"/>
                    <a:pt x="3920050" y="1992458"/>
                    <a:pt x="3883474" y="1992458"/>
                  </a:cubicBezTo>
                  <a:cubicBezTo>
                    <a:pt x="3855585" y="1992458"/>
                    <a:pt x="3832496" y="1983314"/>
                    <a:pt x="3814209" y="1965026"/>
                  </a:cubicBezTo>
                  <a:cubicBezTo>
                    <a:pt x="3795920" y="1946738"/>
                    <a:pt x="3786776" y="1921821"/>
                    <a:pt x="3786776" y="1890274"/>
                  </a:cubicBezTo>
                  <a:cubicBezTo>
                    <a:pt x="3786776" y="1858727"/>
                    <a:pt x="3795920" y="1833810"/>
                    <a:pt x="3814209" y="1815522"/>
                  </a:cubicBezTo>
                  <a:cubicBezTo>
                    <a:pt x="3832496" y="1797234"/>
                    <a:pt x="3855585" y="1788090"/>
                    <a:pt x="3883474" y="1788090"/>
                  </a:cubicBezTo>
                  <a:cubicBezTo>
                    <a:pt x="3919593" y="1788090"/>
                    <a:pt x="3947254" y="1805006"/>
                    <a:pt x="3966456" y="1838839"/>
                  </a:cubicBezTo>
                  <a:lnTo>
                    <a:pt x="4049438" y="1794262"/>
                  </a:lnTo>
                  <a:cubicBezTo>
                    <a:pt x="4036179" y="1764087"/>
                    <a:pt x="4015034" y="1740884"/>
                    <a:pt x="3986001" y="1724653"/>
                  </a:cubicBezTo>
                  <a:cubicBezTo>
                    <a:pt x="3956969" y="1708423"/>
                    <a:pt x="3923022" y="1700307"/>
                    <a:pt x="3884160" y="1700307"/>
                  </a:cubicBezTo>
                  <a:close/>
                  <a:moveTo>
                    <a:pt x="2760820" y="1700307"/>
                  </a:moveTo>
                  <a:cubicBezTo>
                    <a:pt x="2723786" y="1700307"/>
                    <a:pt x="2690297" y="1708423"/>
                    <a:pt x="2660350" y="1724653"/>
                  </a:cubicBezTo>
                  <a:cubicBezTo>
                    <a:pt x="2630403" y="1740884"/>
                    <a:pt x="2606858" y="1763515"/>
                    <a:pt x="2589713" y="1792547"/>
                  </a:cubicBezTo>
                  <a:cubicBezTo>
                    <a:pt x="2572568" y="1821580"/>
                    <a:pt x="2563995" y="1854156"/>
                    <a:pt x="2563995" y="1890274"/>
                  </a:cubicBezTo>
                  <a:cubicBezTo>
                    <a:pt x="2563995" y="1926850"/>
                    <a:pt x="2572682" y="1959540"/>
                    <a:pt x="2590056" y="1988343"/>
                  </a:cubicBezTo>
                  <a:cubicBezTo>
                    <a:pt x="2607429" y="2017147"/>
                    <a:pt x="2632118" y="2039664"/>
                    <a:pt x="2664122" y="2055895"/>
                  </a:cubicBezTo>
                  <a:cubicBezTo>
                    <a:pt x="2696126" y="2072125"/>
                    <a:pt x="2732931" y="2080241"/>
                    <a:pt x="2774536" y="2080241"/>
                  </a:cubicBezTo>
                  <a:cubicBezTo>
                    <a:pt x="2841287" y="2080241"/>
                    <a:pt x="2892036" y="2060352"/>
                    <a:pt x="2926783" y="2020576"/>
                  </a:cubicBezTo>
                  <a:lnTo>
                    <a:pt x="2869862" y="1958854"/>
                  </a:lnTo>
                  <a:cubicBezTo>
                    <a:pt x="2857060" y="1971198"/>
                    <a:pt x="2843230" y="1980228"/>
                    <a:pt x="2828371" y="1985943"/>
                  </a:cubicBezTo>
                  <a:cubicBezTo>
                    <a:pt x="2813512" y="1991658"/>
                    <a:pt x="2796481" y="1994516"/>
                    <a:pt x="2777279" y="1994516"/>
                  </a:cubicBezTo>
                  <a:cubicBezTo>
                    <a:pt x="2749390" y="1994516"/>
                    <a:pt x="2726073" y="1987886"/>
                    <a:pt x="2707327" y="1974627"/>
                  </a:cubicBezTo>
                  <a:cubicBezTo>
                    <a:pt x="2688582" y="1961369"/>
                    <a:pt x="2676695" y="1943309"/>
                    <a:pt x="2671666" y="1920449"/>
                  </a:cubicBezTo>
                  <a:lnTo>
                    <a:pt x="2950786" y="1920449"/>
                  </a:lnTo>
                  <a:cubicBezTo>
                    <a:pt x="2952158" y="1902618"/>
                    <a:pt x="2952844" y="1893017"/>
                    <a:pt x="2952844" y="1891646"/>
                  </a:cubicBezTo>
                  <a:cubicBezTo>
                    <a:pt x="2952844" y="1853241"/>
                    <a:pt x="2944500" y="1819523"/>
                    <a:pt x="2927812" y="1790490"/>
                  </a:cubicBezTo>
                  <a:cubicBezTo>
                    <a:pt x="2911124" y="1761458"/>
                    <a:pt x="2888150" y="1739170"/>
                    <a:pt x="2858889" y="1723625"/>
                  </a:cubicBezTo>
                  <a:cubicBezTo>
                    <a:pt x="2829628" y="1708080"/>
                    <a:pt x="2796939" y="1700307"/>
                    <a:pt x="2760820" y="1700307"/>
                  </a:cubicBezTo>
                  <a:close/>
                  <a:moveTo>
                    <a:pt x="2525209" y="1700307"/>
                  </a:moveTo>
                  <a:cubicBezTo>
                    <a:pt x="2496863" y="1700307"/>
                    <a:pt x="2471831" y="1704879"/>
                    <a:pt x="2450114" y="1714024"/>
                  </a:cubicBezTo>
                  <a:cubicBezTo>
                    <a:pt x="2428397" y="1723168"/>
                    <a:pt x="2411138" y="1736655"/>
                    <a:pt x="2398336" y="1754486"/>
                  </a:cubicBezTo>
                  <a:lnTo>
                    <a:pt x="2398336" y="1705794"/>
                  </a:lnTo>
                  <a:lnTo>
                    <a:pt x="2296152" y="1705794"/>
                  </a:lnTo>
                  <a:lnTo>
                    <a:pt x="2296152" y="2074754"/>
                  </a:lnTo>
                  <a:lnTo>
                    <a:pt x="2403137" y="2074754"/>
                  </a:lnTo>
                  <a:lnTo>
                    <a:pt x="2403137" y="1900561"/>
                  </a:lnTo>
                  <a:cubicBezTo>
                    <a:pt x="2403137" y="1866271"/>
                    <a:pt x="2411824" y="1840554"/>
                    <a:pt x="2429197" y="1823409"/>
                  </a:cubicBezTo>
                  <a:cubicBezTo>
                    <a:pt x="2446571" y="1806263"/>
                    <a:pt x="2470574" y="1797691"/>
                    <a:pt x="2501206" y="1797691"/>
                  </a:cubicBezTo>
                  <a:cubicBezTo>
                    <a:pt x="2505321" y="1797691"/>
                    <a:pt x="2513322" y="1798148"/>
                    <a:pt x="2525209" y="1799063"/>
                  </a:cubicBezTo>
                  <a:close/>
                  <a:moveTo>
                    <a:pt x="1909971" y="1685220"/>
                  </a:moveTo>
                  <a:lnTo>
                    <a:pt x="2000496" y="1685220"/>
                  </a:lnTo>
                  <a:cubicBezTo>
                    <a:pt x="2033872" y="1685220"/>
                    <a:pt x="2059247" y="1692421"/>
                    <a:pt x="2076620" y="1706823"/>
                  </a:cubicBezTo>
                  <a:cubicBezTo>
                    <a:pt x="2093994" y="1721225"/>
                    <a:pt x="2102681" y="1741913"/>
                    <a:pt x="2102681" y="1768888"/>
                  </a:cubicBezTo>
                  <a:cubicBezTo>
                    <a:pt x="2102681" y="1795405"/>
                    <a:pt x="2093994" y="1815865"/>
                    <a:pt x="2076620" y="1830266"/>
                  </a:cubicBezTo>
                  <a:cubicBezTo>
                    <a:pt x="2059247" y="1844668"/>
                    <a:pt x="2033872" y="1851869"/>
                    <a:pt x="2000496" y="1851869"/>
                  </a:cubicBezTo>
                  <a:lnTo>
                    <a:pt x="1909971" y="1851869"/>
                  </a:lnTo>
                  <a:close/>
                  <a:moveTo>
                    <a:pt x="4128457" y="1624184"/>
                  </a:moveTo>
                  <a:lnTo>
                    <a:pt x="4128457" y="1714024"/>
                  </a:lnTo>
                  <a:lnTo>
                    <a:pt x="4071536" y="1714024"/>
                  </a:lnTo>
                  <a:lnTo>
                    <a:pt x="4071536" y="1796319"/>
                  </a:lnTo>
                  <a:lnTo>
                    <a:pt x="4128457" y="1796319"/>
                  </a:lnTo>
                  <a:lnTo>
                    <a:pt x="4128457" y="1947881"/>
                  </a:lnTo>
                  <a:cubicBezTo>
                    <a:pt x="4128457" y="1991315"/>
                    <a:pt x="4140459" y="2024234"/>
                    <a:pt x="4164462" y="2046636"/>
                  </a:cubicBezTo>
                  <a:cubicBezTo>
                    <a:pt x="4188464" y="2069039"/>
                    <a:pt x="4222412" y="2080241"/>
                    <a:pt x="4266303" y="2080241"/>
                  </a:cubicBezTo>
                  <a:cubicBezTo>
                    <a:pt x="4283220" y="2080241"/>
                    <a:pt x="4299336" y="2078297"/>
                    <a:pt x="4314652" y="2074411"/>
                  </a:cubicBezTo>
                  <a:cubicBezTo>
                    <a:pt x="4329968" y="2070525"/>
                    <a:pt x="4342884" y="2064696"/>
                    <a:pt x="4353400" y="2056923"/>
                  </a:cubicBezTo>
                  <a:lnTo>
                    <a:pt x="4324596" y="1981485"/>
                  </a:lnTo>
                  <a:cubicBezTo>
                    <a:pt x="4312709" y="1990629"/>
                    <a:pt x="4298307" y="1995201"/>
                    <a:pt x="4281390" y="1995201"/>
                  </a:cubicBezTo>
                  <a:cubicBezTo>
                    <a:pt x="4266760" y="1995201"/>
                    <a:pt x="4255444" y="1990973"/>
                    <a:pt x="4247444" y="1982514"/>
                  </a:cubicBezTo>
                  <a:cubicBezTo>
                    <a:pt x="4239442" y="1974056"/>
                    <a:pt x="4235442" y="1962055"/>
                    <a:pt x="4235442" y="1946510"/>
                  </a:cubicBezTo>
                  <a:lnTo>
                    <a:pt x="4235442" y="1796319"/>
                  </a:lnTo>
                  <a:lnTo>
                    <a:pt x="4327339" y="1796319"/>
                  </a:lnTo>
                  <a:lnTo>
                    <a:pt x="4327339" y="1714024"/>
                  </a:lnTo>
                  <a:lnTo>
                    <a:pt x="4235442" y="1714024"/>
                  </a:lnTo>
                  <a:lnTo>
                    <a:pt x="4235442" y="1624184"/>
                  </a:lnTo>
                  <a:close/>
                  <a:moveTo>
                    <a:pt x="1798871" y="1594694"/>
                  </a:moveTo>
                  <a:lnTo>
                    <a:pt x="1798871" y="2074754"/>
                  </a:lnTo>
                  <a:lnTo>
                    <a:pt x="1909971" y="2074754"/>
                  </a:lnTo>
                  <a:lnTo>
                    <a:pt x="1909971" y="1942395"/>
                  </a:lnTo>
                  <a:lnTo>
                    <a:pt x="2006669" y="1942395"/>
                  </a:lnTo>
                  <a:cubicBezTo>
                    <a:pt x="2049188" y="1942395"/>
                    <a:pt x="2086107" y="1935423"/>
                    <a:pt x="2117426" y="1921478"/>
                  </a:cubicBezTo>
                  <a:cubicBezTo>
                    <a:pt x="2148743" y="1907533"/>
                    <a:pt x="2172861" y="1887417"/>
                    <a:pt x="2189777" y="1861127"/>
                  </a:cubicBezTo>
                  <a:cubicBezTo>
                    <a:pt x="2206694" y="1834838"/>
                    <a:pt x="2215152" y="1804092"/>
                    <a:pt x="2215152" y="1768888"/>
                  </a:cubicBezTo>
                  <a:cubicBezTo>
                    <a:pt x="2215152" y="1733226"/>
                    <a:pt x="2206694" y="1702365"/>
                    <a:pt x="2189777" y="1676304"/>
                  </a:cubicBezTo>
                  <a:cubicBezTo>
                    <a:pt x="2172861" y="1650244"/>
                    <a:pt x="2148743" y="1630127"/>
                    <a:pt x="2117426" y="1615954"/>
                  </a:cubicBezTo>
                  <a:cubicBezTo>
                    <a:pt x="2086107" y="1601781"/>
                    <a:pt x="2049188" y="1594694"/>
                    <a:pt x="2006669" y="1594694"/>
                  </a:cubicBezTo>
                  <a:close/>
                  <a:moveTo>
                    <a:pt x="3288886" y="1565891"/>
                  </a:moveTo>
                  <a:lnTo>
                    <a:pt x="3288886" y="1744884"/>
                  </a:lnTo>
                  <a:cubicBezTo>
                    <a:pt x="3262368" y="1715166"/>
                    <a:pt x="3225564" y="1700307"/>
                    <a:pt x="3178472" y="1700307"/>
                  </a:cubicBezTo>
                  <a:cubicBezTo>
                    <a:pt x="3143725" y="1700307"/>
                    <a:pt x="3112292" y="1708080"/>
                    <a:pt x="3084174" y="1723625"/>
                  </a:cubicBezTo>
                  <a:cubicBezTo>
                    <a:pt x="3056057" y="1739170"/>
                    <a:pt x="3033997" y="1761344"/>
                    <a:pt x="3017995" y="1790147"/>
                  </a:cubicBezTo>
                  <a:cubicBezTo>
                    <a:pt x="3001993" y="1818951"/>
                    <a:pt x="2993992" y="1852326"/>
                    <a:pt x="2993992" y="1890274"/>
                  </a:cubicBezTo>
                  <a:cubicBezTo>
                    <a:pt x="2993992" y="1928222"/>
                    <a:pt x="3001993" y="1961597"/>
                    <a:pt x="3017995" y="1990401"/>
                  </a:cubicBezTo>
                  <a:cubicBezTo>
                    <a:pt x="3033997" y="2019205"/>
                    <a:pt x="3056057" y="2041379"/>
                    <a:pt x="3084174" y="2056923"/>
                  </a:cubicBezTo>
                  <a:cubicBezTo>
                    <a:pt x="3112292" y="2072468"/>
                    <a:pt x="3143725" y="2080241"/>
                    <a:pt x="3178472" y="2080241"/>
                  </a:cubicBezTo>
                  <a:cubicBezTo>
                    <a:pt x="3228764" y="2080241"/>
                    <a:pt x="3267169" y="2064239"/>
                    <a:pt x="3293686" y="2032235"/>
                  </a:cubicBezTo>
                  <a:lnTo>
                    <a:pt x="3293686" y="2074754"/>
                  </a:lnTo>
                  <a:lnTo>
                    <a:pt x="3395870" y="2074754"/>
                  </a:lnTo>
                  <a:lnTo>
                    <a:pt x="3395870" y="1565891"/>
                  </a:lnTo>
                  <a:close/>
                  <a:moveTo>
                    <a:pt x="4464194" y="1535030"/>
                  </a:moveTo>
                  <a:cubicBezTo>
                    <a:pt x="4444535" y="1535030"/>
                    <a:pt x="4428533" y="1540745"/>
                    <a:pt x="4416188" y="1552175"/>
                  </a:cubicBezTo>
                  <a:cubicBezTo>
                    <a:pt x="4403844" y="1563605"/>
                    <a:pt x="4397672" y="1577778"/>
                    <a:pt x="4397672" y="1594694"/>
                  </a:cubicBezTo>
                  <a:cubicBezTo>
                    <a:pt x="4397672" y="1611611"/>
                    <a:pt x="4403844" y="1625784"/>
                    <a:pt x="4416188" y="1637214"/>
                  </a:cubicBezTo>
                  <a:cubicBezTo>
                    <a:pt x="4428533" y="1648644"/>
                    <a:pt x="4444535" y="1654359"/>
                    <a:pt x="4464194" y="1654359"/>
                  </a:cubicBezTo>
                  <a:cubicBezTo>
                    <a:pt x="4483854" y="1654359"/>
                    <a:pt x="4499856" y="1648530"/>
                    <a:pt x="4512200" y="1636871"/>
                  </a:cubicBezTo>
                  <a:cubicBezTo>
                    <a:pt x="4524545" y="1625212"/>
                    <a:pt x="4530717" y="1610467"/>
                    <a:pt x="4530717" y="1592637"/>
                  </a:cubicBezTo>
                  <a:cubicBezTo>
                    <a:pt x="4530717" y="1576178"/>
                    <a:pt x="4524545" y="1562462"/>
                    <a:pt x="4512200" y="1551489"/>
                  </a:cubicBezTo>
                  <a:cubicBezTo>
                    <a:pt x="4499856" y="1540516"/>
                    <a:pt x="4483854" y="1535030"/>
                    <a:pt x="4464194" y="1535030"/>
                  </a:cubicBezTo>
                  <a:close/>
                  <a:moveTo>
                    <a:pt x="3549794" y="1535030"/>
                  </a:moveTo>
                  <a:cubicBezTo>
                    <a:pt x="3530135" y="1535030"/>
                    <a:pt x="3514133" y="1540745"/>
                    <a:pt x="3501788" y="1552175"/>
                  </a:cubicBezTo>
                  <a:cubicBezTo>
                    <a:pt x="3489444" y="1563605"/>
                    <a:pt x="3483272" y="1577778"/>
                    <a:pt x="3483272" y="1594694"/>
                  </a:cubicBezTo>
                  <a:cubicBezTo>
                    <a:pt x="3483272" y="1611611"/>
                    <a:pt x="3489444" y="1625784"/>
                    <a:pt x="3501788" y="1637214"/>
                  </a:cubicBezTo>
                  <a:cubicBezTo>
                    <a:pt x="3514133" y="1648644"/>
                    <a:pt x="3530135" y="1654359"/>
                    <a:pt x="3549794" y="1654359"/>
                  </a:cubicBezTo>
                  <a:cubicBezTo>
                    <a:pt x="3569454" y="1654359"/>
                    <a:pt x="3585456" y="1648530"/>
                    <a:pt x="3597800" y="1636871"/>
                  </a:cubicBezTo>
                  <a:cubicBezTo>
                    <a:pt x="3610145" y="1625212"/>
                    <a:pt x="3616317" y="1610467"/>
                    <a:pt x="3616317" y="1592637"/>
                  </a:cubicBezTo>
                  <a:cubicBezTo>
                    <a:pt x="3616317" y="1576178"/>
                    <a:pt x="3610145" y="1562462"/>
                    <a:pt x="3597800" y="1551489"/>
                  </a:cubicBezTo>
                  <a:cubicBezTo>
                    <a:pt x="3585456" y="1540516"/>
                    <a:pt x="3569454" y="1535030"/>
                    <a:pt x="3549794" y="1535030"/>
                  </a:cubicBezTo>
                  <a:close/>
                  <a:moveTo>
                    <a:pt x="2243118" y="968940"/>
                  </a:moveTo>
                  <a:cubicBezTo>
                    <a:pt x="2270550" y="968940"/>
                    <a:pt x="2293066" y="978198"/>
                    <a:pt x="2310668" y="996715"/>
                  </a:cubicBezTo>
                  <a:cubicBezTo>
                    <a:pt x="2328270" y="1015231"/>
                    <a:pt x="2337072" y="1040035"/>
                    <a:pt x="2337072" y="1071124"/>
                  </a:cubicBezTo>
                  <a:cubicBezTo>
                    <a:pt x="2337072" y="1102214"/>
                    <a:pt x="2328270" y="1127017"/>
                    <a:pt x="2310668" y="1145533"/>
                  </a:cubicBezTo>
                  <a:cubicBezTo>
                    <a:pt x="2293066" y="1164050"/>
                    <a:pt x="2270550" y="1173308"/>
                    <a:pt x="2243118" y="1173308"/>
                  </a:cubicBezTo>
                  <a:cubicBezTo>
                    <a:pt x="2215686" y="1173308"/>
                    <a:pt x="2193054" y="1164050"/>
                    <a:pt x="2175223" y="1145533"/>
                  </a:cubicBezTo>
                  <a:cubicBezTo>
                    <a:pt x="2157392" y="1127017"/>
                    <a:pt x="2148477" y="1102214"/>
                    <a:pt x="2148477" y="1071124"/>
                  </a:cubicBezTo>
                  <a:cubicBezTo>
                    <a:pt x="2148477" y="1040035"/>
                    <a:pt x="2157392" y="1015231"/>
                    <a:pt x="2175223" y="996715"/>
                  </a:cubicBezTo>
                  <a:cubicBezTo>
                    <a:pt x="2193054" y="978198"/>
                    <a:pt x="2215686" y="968940"/>
                    <a:pt x="2243118" y="968940"/>
                  </a:cubicBezTo>
                  <a:close/>
                  <a:moveTo>
                    <a:pt x="5571380" y="962082"/>
                  </a:moveTo>
                  <a:cubicBezTo>
                    <a:pt x="5595154" y="962082"/>
                    <a:pt x="5615272" y="969054"/>
                    <a:pt x="5631731" y="982999"/>
                  </a:cubicBezTo>
                  <a:cubicBezTo>
                    <a:pt x="5648190" y="996943"/>
                    <a:pt x="5658248" y="1015574"/>
                    <a:pt x="5661906" y="1038892"/>
                  </a:cubicBezTo>
                  <a:lnTo>
                    <a:pt x="5480169" y="1038892"/>
                  </a:lnTo>
                  <a:cubicBezTo>
                    <a:pt x="5483827" y="1015117"/>
                    <a:pt x="5493885" y="996372"/>
                    <a:pt x="5510344" y="982656"/>
                  </a:cubicBezTo>
                  <a:cubicBezTo>
                    <a:pt x="5526803" y="968940"/>
                    <a:pt x="5547149" y="962082"/>
                    <a:pt x="5571380" y="962082"/>
                  </a:cubicBezTo>
                  <a:close/>
                  <a:moveTo>
                    <a:pt x="3513980" y="962082"/>
                  </a:moveTo>
                  <a:cubicBezTo>
                    <a:pt x="3537755" y="962082"/>
                    <a:pt x="3557872" y="969054"/>
                    <a:pt x="3574331" y="982999"/>
                  </a:cubicBezTo>
                  <a:cubicBezTo>
                    <a:pt x="3590790" y="996943"/>
                    <a:pt x="3600848" y="1015574"/>
                    <a:pt x="3604506" y="1038892"/>
                  </a:cubicBezTo>
                  <a:lnTo>
                    <a:pt x="3422769" y="1038892"/>
                  </a:lnTo>
                  <a:cubicBezTo>
                    <a:pt x="3426427" y="1015117"/>
                    <a:pt x="3436485" y="996372"/>
                    <a:pt x="3452944" y="982656"/>
                  </a:cubicBezTo>
                  <a:cubicBezTo>
                    <a:pt x="3469404" y="968940"/>
                    <a:pt x="3489749" y="962082"/>
                    <a:pt x="3513980" y="962082"/>
                  </a:cubicBezTo>
                  <a:close/>
                  <a:moveTo>
                    <a:pt x="4782177" y="886644"/>
                  </a:moveTo>
                  <a:lnTo>
                    <a:pt x="4782177" y="1255604"/>
                  </a:lnTo>
                  <a:lnTo>
                    <a:pt x="4889162" y="1255604"/>
                  </a:lnTo>
                  <a:lnTo>
                    <a:pt x="4889162" y="886644"/>
                  </a:lnTo>
                  <a:close/>
                  <a:moveTo>
                    <a:pt x="2513170" y="886644"/>
                  </a:moveTo>
                  <a:lnTo>
                    <a:pt x="2513170" y="1095127"/>
                  </a:lnTo>
                  <a:cubicBezTo>
                    <a:pt x="2513170" y="1149991"/>
                    <a:pt x="2527343" y="1191368"/>
                    <a:pt x="2555689" y="1219257"/>
                  </a:cubicBezTo>
                  <a:cubicBezTo>
                    <a:pt x="2584036" y="1247146"/>
                    <a:pt x="2622440" y="1261091"/>
                    <a:pt x="2670904" y="1261091"/>
                  </a:cubicBezTo>
                  <a:cubicBezTo>
                    <a:pt x="2693764" y="1261091"/>
                    <a:pt x="2715024" y="1256862"/>
                    <a:pt x="2734683" y="1248403"/>
                  </a:cubicBezTo>
                  <a:cubicBezTo>
                    <a:pt x="2754343" y="1239945"/>
                    <a:pt x="2771259" y="1227715"/>
                    <a:pt x="2785432" y="1211713"/>
                  </a:cubicBezTo>
                  <a:lnTo>
                    <a:pt x="2785432" y="1255604"/>
                  </a:lnTo>
                  <a:lnTo>
                    <a:pt x="2886931" y="1255604"/>
                  </a:lnTo>
                  <a:lnTo>
                    <a:pt x="2886931" y="886644"/>
                  </a:lnTo>
                  <a:lnTo>
                    <a:pt x="2779946" y="886644"/>
                  </a:lnTo>
                  <a:lnTo>
                    <a:pt x="2779946" y="1069066"/>
                  </a:lnTo>
                  <a:cubicBezTo>
                    <a:pt x="2779946" y="1101985"/>
                    <a:pt x="2772174" y="1126788"/>
                    <a:pt x="2756629" y="1143476"/>
                  </a:cubicBezTo>
                  <a:cubicBezTo>
                    <a:pt x="2741084" y="1160164"/>
                    <a:pt x="2720510" y="1168507"/>
                    <a:pt x="2694907" y="1168507"/>
                  </a:cubicBezTo>
                  <a:cubicBezTo>
                    <a:pt x="2645072" y="1168507"/>
                    <a:pt x="2620154" y="1138789"/>
                    <a:pt x="2620154" y="1079354"/>
                  </a:cubicBezTo>
                  <a:lnTo>
                    <a:pt x="2620154" y="886644"/>
                  </a:lnTo>
                  <a:close/>
                  <a:moveTo>
                    <a:pt x="5570694" y="881158"/>
                  </a:moveTo>
                  <a:cubicBezTo>
                    <a:pt x="5533661" y="881158"/>
                    <a:pt x="5500172" y="889273"/>
                    <a:pt x="5470225" y="905504"/>
                  </a:cubicBezTo>
                  <a:cubicBezTo>
                    <a:pt x="5440278" y="921734"/>
                    <a:pt x="5416732" y="944365"/>
                    <a:pt x="5399588" y="973398"/>
                  </a:cubicBezTo>
                  <a:cubicBezTo>
                    <a:pt x="5382442" y="1002430"/>
                    <a:pt x="5373870" y="1035005"/>
                    <a:pt x="5373870" y="1071124"/>
                  </a:cubicBezTo>
                  <a:cubicBezTo>
                    <a:pt x="5373870" y="1107700"/>
                    <a:pt x="5382557" y="1140390"/>
                    <a:pt x="5399930" y="1169194"/>
                  </a:cubicBezTo>
                  <a:cubicBezTo>
                    <a:pt x="5417304" y="1197997"/>
                    <a:pt x="5441993" y="1220514"/>
                    <a:pt x="5473997" y="1236745"/>
                  </a:cubicBezTo>
                  <a:cubicBezTo>
                    <a:pt x="5506000" y="1252975"/>
                    <a:pt x="5542806" y="1261091"/>
                    <a:pt x="5584410" y="1261091"/>
                  </a:cubicBezTo>
                  <a:cubicBezTo>
                    <a:pt x="5651162" y="1261091"/>
                    <a:pt x="5701911" y="1241203"/>
                    <a:pt x="5736658" y="1201426"/>
                  </a:cubicBezTo>
                  <a:lnTo>
                    <a:pt x="5679736" y="1139704"/>
                  </a:lnTo>
                  <a:cubicBezTo>
                    <a:pt x="5666935" y="1152048"/>
                    <a:pt x="5653105" y="1161078"/>
                    <a:pt x="5638246" y="1166793"/>
                  </a:cubicBezTo>
                  <a:cubicBezTo>
                    <a:pt x="5623387" y="1172508"/>
                    <a:pt x="5606356" y="1175366"/>
                    <a:pt x="5587154" y="1175366"/>
                  </a:cubicBezTo>
                  <a:cubicBezTo>
                    <a:pt x="5559264" y="1175366"/>
                    <a:pt x="5535948" y="1168736"/>
                    <a:pt x="5517202" y="1155478"/>
                  </a:cubicBezTo>
                  <a:cubicBezTo>
                    <a:pt x="5498457" y="1142219"/>
                    <a:pt x="5486570" y="1124159"/>
                    <a:pt x="5481540" y="1101299"/>
                  </a:cubicBezTo>
                  <a:lnTo>
                    <a:pt x="5760662" y="1101299"/>
                  </a:lnTo>
                  <a:cubicBezTo>
                    <a:pt x="5762033" y="1083469"/>
                    <a:pt x="5762719" y="1073867"/>
                    <a:pt x="5762719" y="1072496"/>
                  </a:cubicBezTo>
                  <a:cubicBezTo>
                    <a:pt x="5762719" y="1034091"/>
                    <a:pt x="5754374" y="1000373"/>
                    <a:pt x="5737686" y="971340"/>
                  </a:cubicBezTo>
                  <a:cubicBezTo>
                    <a:pt x="5720999" y="942308"/>
                    <a:pt x="5698025" y="920019"/>
                    <a:pt x="5668764" y="904475"/>
                  </a:cubicBezTo>
                  <a:cubicBezTo>
                    <a:pt x="5639503" y="888930"/>
                    <a:pt x="5606813" y="881158"/>
                    <a:pt x="5570694" y="881158"/>
                  </a:cubicBezTo>
                  <a:close/>
                  <a:moveTo>
                    <a:pt x="5170035" y="881158"/>
                  </a:moveTo>
                  <a:cubicBezTo>
                    <a:pt x="5130716" y="881158"/>
                    <a:pt x="5095398" y="889273"/>
                    <a:pt x="5064079" y="905504"/>
                  </a:cubicBezTo>
                  <a:cubicBezTo>
                    <a:pt x="5032760" y="921734"/>
                    <a:pt x="5008300" y="944251"/>
                    <a:pt x="4990698" y="973055"/>
                  </a:cubicBezTo>
                  <a:cubicBezTo>
                    <a:pt x="4973096" y="1001858"/>
                    <a:pt x="4964295" y="1034548"/>
                    <a:pt x="4964295" y="1071124"/>
                  </a:cubicBezTo>
                  <a:cubicBezTo>
                    <a:pt x="4964295" y="1107700"/>
                    <a:pt x="4973096" y="1140390"/>
                    <a:pt x="4990698" y="1169194"/>
                  </a:cubicBezTo>
                  <a:cubicBezTo>
                    <a:pt x="5008300" y="1197997"/>
                    <a:pt x="5032760" y="1220514"/>
                    <a:pt x="5064079" y="1236745"/>
                  </a:cubicBezTo>
                  <a:cubicBezTo>
                    <a:pt x="5095398" y="1252975"/>
                    <a:pt x="5130716" y="1261091"/>
                    <a:pt x="5170035" y="1261091"/>
                  </a:cubicBezTo>
                  <a:cubicBezTo>
                    <a:pt x="5208897" y="1261091"/>
                    <a:pt x="5242844" y="1252861"/>
                    <a:pt x="5271876" y="1236402"/>
                  </a:cubicBezTo>
                  <a:cubicBezTo>
                    <a:pt x="5300908" y="1219943"/>
                    <a:pt x="5322054" y="1197083"/>
                    <a:pt x="5335313" y="1167822"/>
                  </a:cubicBezTo>
                  <a:lnTo>
                    <a:pt x="5252331" y="1122559"/>
                  </a:lnTo>
                  <a:cubicBezTo>
                    <a:pt x="5233586" y="1156392"/>
                    <a:pt x="5205925" y="1173308"/>
                    <a:pt x="5169349" y="1173308"/>
                  </a:cubicBezTo>
                  <a:cubicBezTo>
                    <a:pt x="5141460" y="1173308"/>
                    <a:pt x="5118372" y="1164164"/>
                    <a:pt x="5100084" y="1145876"/>
                  </a:cubicBezTo>
                  <a:cubicBezTo>
                    <a:pt x="5081796" y="1127588"/>
                    <a:pt x="5072652" y="1102671"/>
                    <a:pt x="5072652" y="1071124"/>
                  </a:cubicBezTo>
                  <a:cubicBezTo>
                    <a:pt x="5072652" y="1039577"/>
                    <a:pt x="5081796" y="1014660"/>
                    <a:pt x="5100084" y="996372"/>
                  </a:cubicBezTo>
                  <a:cubicBezTo>
                    <a:pt x="5118372" y="978084"/>
                    <a:pt x="5141460" y="968940"/>
                    <a:pt x="5169349" y="968940"/>
                  </a:cubicBezTo>
                  <a:cubicBezTo>
                    <a:pt x="5205468" y="968940"/>
                    <a:pt x="5233128" y="985856"/>
                    <a:pt x="5252331" y="1019689"/>
                  </a:cubicBezTo>
                  <a:lnTo>
                    <a:pt x="5335313" y="975112"/>
                  </a:lnTo>
                  <a:cubicBezTo>
                    <a:pt x="5322054" y="944937"/>
                    <a:pt x="5300908" y="921734"/>
                    <a:pt x="5271876" y="905504"/>
                  </a:cubicBezTo>
                  <a:cubicBezTo>
                    <a:pt x="5242844" y="889273"/>
                    <a:pt x="5208897" y="881158"/>
                    <a:pt x="5170035" y="881158"/>
                  </a:cubicBezTo>
                  <a:close/>
                  <a:moveTo>
                    <a:pt x="4715959" y="881158"/>
                  </a:moveTo>
                  <a:cubicBezTo>
                    <a:pt x="4687613" y="881158"/>
                    <a:pt x="4662581" y="885730"/>
                    <a:pt x="4640864" y="894874"/>
                  </a:cubicBezTo>
                  <a:cubicBezTo>
                    <a:pt x="4619147" y="904017"/>
                    <a:pt x="4601888" y="917505"/>
                    <a:pt x="4589086" y="935336"/>
                  </a:cubicBezTo>
                  <a:lnTo>
                    <a:pt x="4589086" y="886644"/>
                  </a:lnTo>
                  <a:lnTo>
                    <a:pt x="4486902" y="886644"/>
                  </a:lnTo>
                  <a:lnTo>
                    <a:pt x="4486902" y="1255604"/>
                  </a:lnTo>
                  <a:lnTo>
                    <a:pt x="4593887" y="1255604"/>
                  </a:lnTo>
                  <a:lnTo>
                    <a:pt x="4593887" y="1081411"/>
                  </a:lnTo>
                  <a:cubicBezTo>
                    <a:pt x="4593887" y="1047121"/>
                    <a:pt x="4602574" y="1021404"/>
                    <a:pt x="4619947" y="1004259"/>
                  </a:cubicBezTo>
                  <a:cubicBezTo>
                    <a:pt x="4637321" y="987114"/>
                    <a:pt x="4661324" y="978541"/>
                    <a:pt x="4691956" y="978541"/>
                  </a:cubicBezTo>
                  <a:cubicBezTo>
                    <a:pt x="4696071" y="978541"/>
                    <a:pt x="4704072" y="978998"/>
                    <a:pt x="4715959" y="979913"/>
                  </a:cubicBezTo>
                  <a:close/>
                  <a:moveTo>
                    <a:pt x="3513295" y="881158"/>
                  </a:moveTo>
                  <a:cubicBezTo>
                    <a:pt x="3476262" y="881158"/>
                    <a:pt x="3442772" y="889273"/>
                    <a:pt x="3412825" y="905504"/>
                  </a:cubicBezTo>
                  <a:cubicBezTo>
                    <a:pt x="3382878" y="921734"/>
                    <a:pt x="3359332" y="944365"/>
                    <a:pt x="3342188" y="973398"/>
                  </a:cubicBezTo>
                  <a:cubicBezTo>
                    <a:pt x="3325042" y="1002430"/>
                    <a:pt x="3316470" y="1035005"/>
                    <a:pt x="3316470" y="1071124"/>
                  </a:cubicBezTo>
                  <a:cubicBezTo>
                    <a:pt x="3316470" y="1107700"/>
                    <a:pt x="3325157" y="1140390"/>
                    <a:pt x="3342530" y="1169194"/>
                  </a:cubicBezTo>
                  <a:cubicBezTo>
                    <a:pt x="3359904" y="1197997"/>
                    <a:pt x="3384593" y="1220514"/>
                    <a:pt x="3416597" y="1236745"/>
                  </a:cubicBezTo>
                  <a:cubicBezTo>
                    <a:pt x="3448601" y="1252975"/>
                    <a:pt x="3485406" y="1261091"/>
                    <a:pt x="3527011" y="1261091"/>
                  </a:cubicBezTo>
                  <a:cubicBezTo>
                    <a:pt x="3593762" y="1261091"/>
                    <a:pt x="3644511" y="1241203"/>
                    <a:pt x="3679258" y="1201426"/>
                  </a:cubicBezTo>
                  <a:lnTo>
                    <a:pt x="3622337" y="1139704"/>
                  </a:lnTo>
                  <a:cubicBezTo>
                    <a:pt x="3609535" y="1152048"/>
                    <a:pt x="3595705" y="1161078"/>
                    <a:pt x="3580846" y="1166793"/>
                  </a:cubicBezTo>
                  <a:cubicBezTo>
                    <a:pt x="3565987" y="1172508"/>
                    <a:pt x="3548956" y="1175366"/>
                    <a:pt x="3529754" y="1175366"/>
                  </a:cubicBezTo>
                  <a:cubicBezTo>
                    <a:pt x="3501864" y="1175366"/>
                    <a:pt x="3478548" y="1168736"/>
                    <a:pt x="3459802" y="1155478"/>
                  </a:cubicBezTo>
                  <a:cubicBezTo>
                    <a:pt x="3441057" y="1142219"/>
                    <a:pt x="3429170" y="1124159"/>
                    <a:pt x="3424140" y="1101299"/>
                  </a:cubicBezTo>
                  <a:lnTo>
                    <a:pt x="3703261" y="1101299"/>
                  </a:lnTo>
                  <a:cubicBezTo>
                    <a:pt x="3704633" y="1083469"/>
                    <a:pt x="3705319" y="1073867"/>
                    <a:pt x="3705319" y="1072496"/>
                  </a:cubicBezTo>
                  <a:cubicBezTo>
                    <a:pt x="3705319" y="1034091"/>
                    <a:pt x="3696975" y="1000373"/>
                    <a:pt x="3680287" y="971340"/>
                  </a:cubicBezTo>
                  <a:cubicBezTo>
                    <a:pt x="3663599" y="942308"/>
                    <a:pt x="3640625" y="920019"/>
                    <a:pt x="3611364" y="904475"/>
                  </a:cubicBezTo>
                  <a:cubicBezTo>
                    <a:pt x="3582103" y="888930"/>
                    <a:pt x="3549414" y="881158"/>
                    <a:pt x="3513295" y="881158"/>
                  </a:cubicBezTo>
                  <a:close/>
                  <a:moveTo>
                    <a:pt x="3125970" y="881158"/>
                  </a:moveTo>
                  <a:cubicBezTo>
                    <a:pt x="3090766" y="881158"/>
                    <a:pt x="3060248" y="886187"/>
                    <a:pt x="3034416" y="896245"/>
                  </a:cubicBezTo>
                  <a:cubicBezTo>
                    <a:pt x="3008584" y="906304"/>
                    <a:pt x="2988924" y="920363"/>
                    <a:pt x="2975437" y="938422"/>
                  </a:cubicBezTo>
                  <a:cubicBezTo>
                    <a:pt x="2961950" y="956481"/>
                    <a:pt x="2955206" y="977170"/>
                    <a:pt x="2955206" y="1000487"/>
                  </a:cubicBezTo>
                  <a:cubicBezTo>
                    <a:pt x="2955206" y="1028376"/>
                    <a:pt x="2962407" y="1049864"/>
                    <a:pt x="2976808" y="1064952"/>
                  </a:cubicBezTo>
                  <a:cubicBezTo>
                    <a:pt x="2991210" y="1080039"/>
                    <a:pt x="3008241" y="1090555"/>
                    <a:pt x="3027901" y="1096499"/>
                  </a:cubicBezTo>
                  <a:cubicBezTo>
                    <a:pt x="3047560" y="1102442"/>
                    <a:pt x="3072478" y="1107700"/>
                    <a:pt x="3102653" y="1112272"/>
                  </a:cubicBezTo>
                  <a:cubicBezTo>
                    <a:pt x="3128256" y="1115472"/>
                    <a:pt x="3147230" y="1119359"/>
                    <a:pt x="3159574" y="1123931"/>
                  </a:cubicBezTo>
                  <a:cubicBezTo>
                    <a:pt x="3171919" y="1128503"/>
                    <a:pt x="3178091" y="1136047"/>
                    <a:pt x="3178091" y="1146562"/>
                  </a:cubicBezTo>
                  <a:cubicBezTo>
                    <a:pt x="3178091" y="1168965"/>
                    <a:pt x="3155460" y="1180166"/>
                    <a:pt x="3110197" y="1180166"/>
                  </a:cubicBezTo>
                  <a:cubicBezTo>
                    <a:pt x="3087794" y="1180166"/>
                    <a:pt x="3064934" y="1176851"/>
                    <a:pt x="3041617" y="1170222"/>
                  </a:cubicBezTo>
                  <a:cubicBezTo>
                    <a:pt x="3018300" y="1163593"/>
                    <a:pt x="2998411" y="1155020"/>
                    <a:pt x="2981952" y="1144505"/>
                  </a:cubicBezTo>
                  <a:lnTo>
                    <a:pt x="2946290" y="1221314"/>
                  </a:lnTo>
                  <a:cubicBezTo>
                    <a:pt x="2963664" y="1232744"/>
                    <a:pt x="2986981" y="1242231"/>
                    <a:pt x="3016242" y="1249775"/>
                  </a:cubicBezTo>
                  <a:cubicBezTo>
                    <a:pt x="3045503" y="1257319"/>
                    <a:pt x="3075450" y="1261091"/>
                    <a:pt x="3106082" y="1261091"/>
                  </a:cubicBezTo>
                  <a:cubicBezTo>
                    <a:pt x="3142201" y="1261091"/>
                    <a:pt x="3173405" y="1256176"/>
                    <a:pt x="3199694" y="1246346"/>
                  </a:cubicBezTo>
                  <a:cubicBezTo>
                    <a:pt x="3225982" y="1236516"/>
                    <a:pt x="3245985" y="1222686"/>
                    <a:pt x="3259701" y="1204855"/>
                  </a:cubicBezTo>
                  <a:cubicBezTo>
                    <a:pt x="3273417" y="1187024"/>
                    <a:pt x="3280275" y="1166679"/>
                    <a:pt x="3280275" y="1143819"/>
                  </a:cubicBezTo>
                  <a:cubicBezTo>
                    <a:pt x="3280275" y="1116844"/>
                    <a:pt x="3273188" y="1095813"/>
                    <a:pt x="3259015" y="1080725"/>
                  </a:cubicBezTo>
                  <a:cubicBezTo>
                    <a:pt x="3244842" y="1065638"/>
                    <a:pt x="3228154" y="1055236"/>
                    <a:pt x="3208952" y="1049521"/>
                  </a:cubicBezTo>
                  <a:cubicBezTo>
                    <a:pt x="3189749" y="1043806"/>
                    <a:pt x="3165061" y="1038434"/>
                    <a:pt x="3134886" y="1033405"/>
                  </a:cubicBezTo>
                  <a:cubicBezTo>
                    <a:pt x="3107911" y="1029290"/>
                    <a:pt x="3088251" y="1024947"/>
                    <a:pt x="3075907" y="1020375"/>
                  </a:cubicBezTo>
                  <a:cubicBezTo>
                    <a:pt x="3063562" y="1015803"/>
                    <a:pt x="3057390" y="1007802"/>
                    <a:pt x="3057390" y="996372"/>
                  </a:cubicBezTo>
                  <a:cubicBezTo>
                    <a:pt x="3057390" y="986314"/>
                    <a:pt x="3063105" y="978084"/>
                    <a:pt x="3074535" y="971683"/>
                  </a:cubicBezTo>
                  <a:cubicBezTo>
                    <a:pt x="3085965" y="965282"/>
                    <a:pt x="3103110" y="962082"/>
                    <a:pt x="3125970" y="962082"/>
                  </a:cubicBezTo>
                  <a:cubicBezTo>
                    <a:pt x="3164375" y="962082"/>
                    <a:pt x="3199808" y="971226"/>
                    <a:pt x="3232269" y="989514"/>
                  </a:cubicBezTo>
                  <a:lnTo>
                    <a:pt x="3267931" y="913390"/>
                  </a:lnTo>
                  <a:cubicBezTo>
                    <a:pt x="3251014" y="903332"/>
                    <a:pt x="3229640" y="895445"/>
                    <a:pt x="3203808" y="889730"/>
                  </a:cubicBezTo>
                  <a:cubicBezTo>
                    <a:pt x="3177976" y="884015"/>
                    <a:pt x="3152030" y="881158"/>
                    <a:pt x="3125970" y="881158"/>
                  </a:cubicBezTo>
                  <a:close/>
                  <a:moveTo>
                    <a:pt x="2243118" y="881158"/>
                  </a:moveTo>
                  <a:cubicBezTo>
                    <a:pt x="2204255" y="881158"/>
                    <a:pt x="2169394" y="889273"/>
                    <a:pt x="2138533" y="905504"/>
                  </a:cubicBezTo>
                  <a:cubicBezTo>
                    <a:pt x="2107672" y="921734"/>
                    <a:pt x="2083554" y="944251"/>
                    <a:pt x="2066181" y="973055"/>
                  </a:cubicBezTo>
                  <a:cubicBezTo>
                    <a:pt x="2048807" y="1001858"/>
                    <a:pt x="2040120" y="1034548"/>
                    <a:pt x="2040120" y="1071124"/>
                  </a:cubicBezTo>
                  <a:cubicBezTo>
                    <a:pt x="2040120" y="1107700"/>
                    <a:pt x="2048807" y="1140390"/>
                    <a:pt x="2066181" y="1169194"/>
                  </a:cubicBezTo>
                  <a:cubicBezTo>
                    <a:pt x="2083554" y="1197997"/>
                    <a:pt x="2107672" y="1220514"/>
                    <a:pt x="2138533" y="1236745"/>
                  </a:cubicBezTo>
                  <a:cubicBezTo>
                    <a:pt x="2169394" y="1252975"/>
                    <a:pt x="2204255" y="1261091"/>
                    <a:pt x="2243118" y="1261091"/>
                  </a:cubicBezTo>
                  <a:cubicBezTo>
                    <a:pt x="2281979" y="1261091"/>
                    <a:pt x="2316726" y="1252975"/>
                    <a:pt x="2347358" y="1236745"/>
                  </a:cubicBezTo>
                  <a:cubicBezTo>
                    <a:pt x="2377991" y="1220514"/>
                    <a:pt x="2401994" y="1197997"/>
                    <a:pt x="2419368" y="1169194"/>
                  </a:cubicBezTo>
                  <a:cubicBezTo>
                    <a:pt x="2436741" y="1140390"/>
                    <a:pt x="2445428" y="1107700"/>
                    <a:pt x="2445428" y="1071124"/>
                  </a:cubicBezTo>
                  <a:cubicBezTo>
                    <a:pt x="2445428" y="1034548"/>
                    <a:pt x="2436741" y="1001858"/>
                    <a:pt x="2419368" y="973055"/>
                  </a:cubicBezTo>
                  <a:cubicBezTo>
                    <a:pt x="2401994" y="944251"/>
                    <a:pt x="2377991" y="921734"/>
                    <a:pt x="2347358" y="905504"/>
                  </a:cubicBezTo>
                  <a:cubicBezTo>
                    <a:pt x="2316726" y="889273"/>
                    <a:pt x="2281979" y="881158"/>
                    <a:pt x="2243118" y="881158"/>
                  </a:cubicBezTo>
                  <a:close/>
                  <a:moveTo>
                    <a:pt x="4100720" y="866070"/>
                  </a:moveTo>
                  <a:lnTo>
                    <a:pt x="4191246" y="866070"/>
                  </a:lnTo>
                  <a:cubicBezTo>
                    <a:pt x="4224622" y="866070"/>
                    <a:pt x="4249996" y="873271"/>
                    <a:pt x="4267370" y="887673"/>
                  </a:cubicBezTo>
                  <a:cubicBezTo>
                    <a:pt x="4284744" y="902074"/>
                    <a:pt x="4293430" y="922763"/>
                    <a:pt x="4293430" y="949738"/>
                  </a:cubicBezTo>
                  <a:cubicBezTo>
                    <a:pt x="4293430" y="976255"/>
                    <a:pt x="4284744" y="996715"/>
                    <a:pt x="4267370" y="1011117"/>
                  </a:cubicBezTo>
                  <a:cubicBezTo>
                    <a:pt x="4249996" y="1025518"/>
                    <a:pt x="4224622" y="1032719"/>
                    <a:pt x="4191246" y="1032719"/>
                  </a:cubicBezTo>
                  <a:lnTo>
                    <a:pt x="4100720" y="1032719"/>
                  </a:lnTo>
                  <a:close/>
                  <a:moveTo>
                    <a:pt x="3989621" y="775544"/>
                  </a:moveTo>
                  <a:lnTo>
                    <a:pt x="3989621" y="1255604"/>
                  </a:lnTo>
                  <a:lnTo>
                    <a:pt x="4100720" y="1255604"/>
                  </a:lnTo>
                  <a:lnTo>
                    <a:pt x="4100720" y="1123245"/>
                  </a:lnTo>
                  <a:lnTo>
                    <a:pt x="4197418" y="1123245"/>
                  </a:lnTo>
                  <a:cubicBezTo>
                    <a:pt x="4239938" y="1123245"/>
                    <a:pt x="4276857" y="1116272"/>
                    <a:pt x="4308175" y="1102328"/>
                  </a:cubicBezTo>
                  <a:cubicBezTo>
                    <a:pt x="4339493" y="1088383"/>
                    <a:pt x="4363610" y="1068266"/>
                    <a:pt x="4380527" y="1041978"/>
                  </a:cubicBezTo>
                  <a:cubicBezTo>
                    <a:pt x="4397444" y="1015689"/>
                    <a:pt x="4405902" y="984942"/>
                    <a:pt x="4405902" y="949738"/>
                  </a:cubicBezTo>
                  <a:cubicBezTo>
                    <a:pt x="4405902" y="914076"/>
                    <a:pt x="4397444" y="883215"/>
                    <a:pt x="4380527" y="857155"/>
                  </a:cubicBezTo>
                  <a:cubicBezTo>
                    <a:pt x="4363610" y="831094"/>
                    <a:pt x="4339493" y="810977"/>
                    <a:pt x="4308175" y="796804"/>
                  </a:cubicBezTo>
                  <a:cubicBezTo>
                    <a:pt x="4276857" y="782631"/>
                    <a:pt x="4239938" y="775544"/>
                    <a:pt x="4197418" y="775544"/>
                  </a:cubicBezTo>
                  <a:close/>
                  <a:moveTo>
                    <a:pt x="1522646" y="775544"/>
                  </a:moveTo>
                  <a:lnTo>
                    <a:pt x="1522646" y="1255604"/>
                  </a:lnTo>
                  <a:lnTo>
                    <a:pt x="1633746" y="1255604"/>
                  </a:lnTo>
                  <a:lnTo>
                    <a:pt x="1633746" y="1058780"/>
                  </a:lnTo>
                  <a:lnTo>
                    <a:pt x="1851830" y="1058780"/>
                  </a:lnTo>
                  <a:lnTo>
                    <a:pt x="1851830" y="1255604"/>
                  </a:lnTo>
                  <a:lnTo>
                    <a:pt x="1962930" y="1255604"/>
                  </a:lnTo>
                  <a:lnTo>
                    <a:pt x="1962930" y="775544"/>
                  </a:lnTo>
                  <a:lnTo>
                    <a:pt x="1851830" y="775544"/>
                  </a:lnTo>
                  <a:lnTo>
                    <a:pt x="1851830" y="964825"/>
                  </a:lnTo>
                  <a:lnTo>
                    <a:pt x="1633746" y="964825"/>
                  </a:lnTo>
                  <a:lnTo>
                    <a:pt x="1633746" y="775544"/>
                  </a:lnTo>
                  <a:close/>
                  <a:moveTo>
                    <a:pt x="4835670" y="715880"/>
                  </a:moveTo>
                  <a:cubicBezTo>
                    <a:pt x="4816010" y="715880"/>
                    <a:pt x="4800008" y="721595"/>
                    <a:pt x="4787664" y="733025"/>
                  </a:cubicBezTo>
                  <a:cubicBezTo>
                    <a:pt x="4775319" y="744455"/>
                    <a:pt x="4769147" y="758628"/>
                    <a:pt x="4769147" y="775544"/>
                  </a:cubicBezTo>
                  <a:cubicBezTo>
                    <a:pt x="4769147" y="792461"/>
                    <a:pt x="4775319" y="806634"/>
                    <a:pt x="4787664" y="818064"/>
                  </a:cubicBezTo>
                  <a:cubicBezTo>
                    <a:pt x="4800008" y="829494"/>
                    <a:pt x="4816010" y="835209"/>
                    <a:pt x="4835670" y="835209"/>
                  </a:cubicBezTo>
                  <a:cubicBezTo>
                    <a:pt x="4855329" y="835209"/>
                    <a:pt x="4871331" y="829380"/>
                    <a:pt x="4883675" y="817721"/>
                  </a:cubicBezTo>
                  <a:cubicBezTo>
                    <a:pt x="4896020" y="806063"/>
                    <a:pt x="4902192" y="791318"/>
                    <a:pt x="4902192" y="773487"/>
                  </a:cubicBezTo>
                  <a:cubicBezTo>
                    <a:pt x="4902192" y="757028"/>
                    <a:pt x="4896020" y="743312"/>
                    <a:pt x="4883675" y="732339"/>
                  </a:cubicBezTo>
                  <a:cubicBezTo>
                    <a:pt x="4871331" y="721366"/>
                    <a:pt x="4855329" y="715880"/>
                    <a:pt x="4835670" y="715880"/>
                  </a:cubicBezTo>
                  <a:close/>
                  <a:moveTo>
                    <a:pt x="0" y="0"/>
                  </a:moveTo>
                  <a:lnTo>
                    <a:pt x="12192000" y="0"/>
                  </a:lnTo>
                  <a:lnTo>
                    <a:pt x="12192000" y="6858000"/>
                  </a:lnTo>
                  <a:lnTo>
                    <a:pt x="0" y="6858000"/>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b="1" dirty="0">
                <a:latin typeface="Montserrat" panose="00000500000000000000" pitchFamily="2" charset="0"/>
              </a:endParaRPr>
            </a:p>
          </p:txBody>
        </p:sp>
        <p:sp>
          <p:nvSpPr>
            <p:cNvPr id="12" name="TextBox 11">
              <a:extLst>
                <a:ext uri="{FF2B5EF4-FFF2-40B4-BE49-F238E27FC236}">
                  <a16:creationId xmlns:a16="http://schemas.microsoft.com/office/drawing/2014/main" id="{1B3F2A2A-FC2A-72EB-1D56-A97712F7FA4B}"/>
                </a:ext>
              </a:extLst>
            </p:cNvPr>
            <p:cNvSpPr txBox="1"/>
            <p:nvPr/>
          </p:nvSpPr>
          <p:spPr>
            <a:xfrm>
              <a:off x="13223631" y="753626"/>
              <a:ext cx="4049485" cy="5305530"/>
            </a:xfrm>
            <a:custGeom>
              <a:avLst/>
              <a:gdLst>
                <a:gd name="connsiteX0" fmla="*/ 3426981 w 4049485"/>
                <a:gd name="connsiteY0" fmla="*/ 4980380 h 5305530"/>
                <a:gd name="connsiteX1" fmla="*/ 3411207 w 4049485"/>
                <a:gd name="connsiteY1" fmla="*/ 4986437 h 5305530"/>
                <a:gd name="connsiteX2" fmla="*/ 3404806 w 4049485"/>
                <a:gd name="connsiteY2" fmla="*/ 5002325 h 5305530"/>
                <a:gd name="connsiteX3" fmla="*/ 3411207 w 4049485"/>
                <a:gd name="connsiteY3" fmla="*/ 5018327 h 5305530"/>
                <a:gd name="connsiteX4" fmla="*/ 3426981 w 4049485"/>
                <a:gd name="connsiteY4" fmla="*/ 5024728 h 5305530"/>
                <a:gd name="connsiteX5" fmla="*/ 3442754 w 4049485"/>
                <a:gd name="connsiteY5" fmla="*/ 5018327 h 5305530"/>
                <a:gd name="connsiteX6" fmla="*/ 3449155 w 4049485"/>
                <a:gd name="connsiteY6" fmla="*/ 5002325 h 5305530"/>
                <a:gd name="connsiteX7" fmla="*/ 3442754 w 4049485"/>
                <a:gd name="connsiteY7" fmla="*/ 4986437 h 5305530"/>
                <a:gd name="connsiteX8" fmla="*/ 3426981 w 4049485"/>
                <a:gd name="connsiteY8" fmla="*/ 4980380 h 5305530"/>
                <a:gd name="connsiteX9" fmla="*/ 2776385 w 4049485"/>
                <a:gd name="connsiteY9" fmla="*/ 4971464 h 5305530"/>
                <a:gd name="connsiteX10" fmla="*/ 2800845 w 4049485"/>
                <a:gd name="connsiteY10" fmla="*/ 4971464 h 5305530"/>
                <a:gd name="connsiteX11" fmla="*/ 2800845 w 4049485"/>
                <a:gd name="connsiteY11" fmla="*/ 4984037 h 5305530"/>
                <a:gd name="connsiteX12" fmla="*/ 2790787 w 4049485"/>
                <a:gd name="connsiteY12" fmla="*/ 4996496 h 5305530"/>
                <a:gd name="connsiteX13" fmla="*/ 2774556 w 4049485"/>
                <a:gd name="connsiteY13" fmla="*/ 5000725 h 5305530"/>
                <a:gd name="connsiteX14" fmla="*/ 2759812 w 4049485"/>
                <a:gd name="connsiteY14" fmla="*/ 4996724 h 5305530"/>
                <a:gd name="connsiteX15" fmla="*/ 2754440 w 4049485"/>
                <a:gd name="connsiteY15" fmla="*/ 4985866 h 5305530"/>
                <a:gd name="connsiteX16" fmla="*/ 2776385 w 4049485"/>
                <a:gd name="connsiteY16" fmla="*/ 4971464 h 5305530"/>
                <a:gd name="connsiteX17" fmla="*/ 3311004 w 4049485"/>
                <a:gd name="connsiteY17" fmla="*/ 4927344 h 5305530"/>
                <a:gd name="connsiteX18" fmla="*/ 3334207 w 4049485"/>
                <a:gd name="connsiteY18" fmla="*/ 4935688 h 5305530"/>
                <a:gd name="connsiteX19" fmla="*/ 3343237 w 4049485"/>
                <a:gd name="connsiteY19" fmla="*/ 4957520 h 5305530"/>
                <a:gd name="connsiteX20" fmla="*/ 3334207 w 4049485"/>
                <a:gd name="connsiteY20" fmla="*/ 4979351 h 5305530"/>
                <a:gd name="connsiteX21" fmla="*/ 3311004 w 4049485"/>
                <a:gd name="connsiteY21" fmla="*/ 4987695 h 5305530"/>
                <a:gd name="connsiteX22" fmla="*/ 3287687 w 4049485"/>
                <a:gd name="connsiteY22" fmla="*/ 4979351 h 5305530"/>
                <a:gd name="connsiteX23" fmla="*/ 3278543 w 4049485"/>
                <a:gd name="connsiteY23" fmla="*/ 4957520 h 5305530"/>
                <a:gd name="connsiteX24" fmla="*/ 3287687 w 4049485"/>
                <a:gd name="connsiteY24" fmla="*/ 4935688 h 5305530"/>
                <a:gd name="connsiteX25" fmla="*/ 3311004 w 4049485"/>
                <a:gd name="connsiteY25" fmla="*/ 4927344 h 5305530"/>
                <a:gd name="connsiteX26" fmla="*/ 2176615 w 4049485"/>
                <a:gd name="connsiteY26" fmla="*/ 4927344 h 5305530"/>
                <a:gd name="connsiteX27" fmla="*/ 2199132 w 4049485"/>
                <a:gd name="connsiteY27" fmla="*/ 4936603 h 5305530"/>
                <a:gd name="connsiteX28" fmla="*/ 2207933 w 4049485"/>
                <a:gd name="connsiteY28" fmla="*/ 4961406 h 5305530"/>
                <a:gd name="connsiteX29" fmla="*/ 2199132 w 4049485"/>
                <a:gd name="connsiteY29" fmla="*/ 4986209 h 5305530"/>
                <a:gd name="connsiteX30" fmla="*/ 2176615 w 4049485"/>
                <a:gd name="connsiteY30" fmla="*/ 4995467 h 5305530"/>
                <a:gd name="connsiteX31" fmla="*/ 2153984 w 4049485"/>
                <a:gd name="connsiteY31" fmla="*/ 4986209 h 5305530"/>
                <a:gd name="connsiteX32" fmla="*/ 2145068 w 4049485"/>
                <a:gd name="connsiteY32" fmla="*/ 4961406 h 5305530"/>
                <a:gd name="connsiteX33" fmla="*/ 2153984 w 4049485"/>
                <a:gd name="connsiteY33" fmla="*/ 4936603 h 5305530"/>
                <a:gd name="connsiteX34" fmla="*/ 2176615 w 4049485"/>
                <a:gd name="connsiteY34" fmla="*/ 4927344 h 5305530"/>
                <a:gd name="connsiteX35" fmla="*/ 1481747 w 4049485"/>
                <a:gd name="connsiteY35" fmla="*/ 4927344 h 5305530"/>
                <a:gd name="connsiteX36" fmla="*/ 1504150 w 4049485"/>
                <a:gd name="connsiteY36" fmla="*/ 4936603 h 5305530"/>
                <a:gd name="connsiteX37" fmla="*/ 1513065 w 4049485"/>
                <a:gd name="connsiteY37" fmla="*/ 4961406 h 5305530"/>
                <a:gd name="connsiteX38" fmla="*/ 1504150 w 4049485"/>
                <a:gd name="connsiteY38" fmla="*/ 4986209 h 5305530"/>
                <a:gd name="connsiteX39" fmla="*/ 1481747 w 4049485"/>
                <a:gd name="connsiteY39" fmla="*/ 4995467 h 5305530"/>
                <a:gd name="connsiteX40" fmla="*/ 1459116 w 4049485"/>
                <a:gd name="connsiteY40" fmla="*/ 4986209 h 5305530"/>
                <a:gd name="connsiteX41" fmla="*/ 1450200 w 4049485"/>
                <a:gd name="connsiteY41" fmla="*/ 4961406 h 5305530"/>
                <a:gd name="connsiteX42" fmla="*/ 1459116 w 4049485"/>
                <a:gd name="connsiteY42" fmla="*/ 4936603 h 5305530"/>
                <a:gd name="connsiteX43" fmla="*/ 1481747 w 4049485"/>
                <a:gd name="connsiteY43" fmla="*/ 4927344 h 5305530"/>
                <a:gd name="connsiteX44" fmla="*/ 1641386 w 4049485"/>
                <a:gd name="connsiteY44" fmla="*/ 4925058 h 5305530"/>
                <a:gd name="connsiteX45" fmla="*/ 1661503 w 4049485"/>
                <a:gd name="connsiteY45" fmla="*/ 4932031 h 5305530"/>
                <a:gd name="connsiteX46" fmla="*/ 1671561 w 4049485"/>
                <a:gd name="connsiteY46" fmla="*/ 4950662 h 5305530"/>
                <a:gd name="connsiteX47" fmla="*/ 1610982 w 4049485"/>
                <a:gd name="connsiteY47" fmla="*/ 4950662 h 5305530"/>
                <a:gd name="connsiteX48" fmla="*/ 1621041 w 4049485"/>
                <a:gd name="connsiteY48" fmla="*/ 4931916 h 5305530"/>
                <a:gd name="connsiteX49" fmla="*/ 1641386 w 4049485"/>
                <a:gd name="connsiteY49" fmla="*/ 4925058 h 5305530"/>
                <a:gd name="connsiteX50" fmla="*/ 755561 w 4049485"/>
                <a:gd name="connsiteY50" fmla="*/ 4925058 h 5305530"/>
                <a:gd name="connsiteX51" fmla="*/ 775678 w 4049485"/>
                <a:gd name="connsiteY51" fmla="*/ 4932031 h 5305530"/>
                <a:gd name="connsiteX52" fmla="*/ 785736 w 4049485"/>
                <a:gd name="connsiteY52" fmla="*/ 4950662 h 5305530"/>
                <a:gd name="connsiteX53" fmla="*/ 725157 w 4049485"/>
                <a:gd name="connsiteY53" fmla="*/ 4950662 h 5305530"/>
                <a:gd name="connsiteX54" fmla="*/ 735216 w 4049485"/>
                <a:gd name="connsiteY54" fmla="*/ 4931916 h 5305530"/>
                <a:gd name="connsiteX55" fmla="*/ 755561 w 4049485"/>
                <a:gd name="connsiteY55" fmla="*/ 4925058 h 5305530"/>
                <a:gd name="connsiteX56" fmla="*/ 479336 w 4049485"/>
                <a:gd name="connsiteY56" fmla="*/ 4925058 h 5305530"/>
                <a:gd name="connsiteX57" fmla="*/ 499453 w 4049485"/>
                <a:gd name="connsiteY57" fmla="*/ 4932031 h 5305530"/>
                <a:gd name="connsiteX58" fmla="*/ 509511 w 4049485"/>
                <a:gd name="connsiteY58" fmla="*/ 4950662 h 5305530"/>
                <a:gd name="connsiteX59" fmla="*/ 448932 w 4049485"/>
                <a:gd name="connsiteY59" fmla="*/ 4950662 h 5305530"/>
                <a:gd name="connsiteX60" fmla="*/ 458991 w 4049485"/>
                <a:gd name="connsiteY60" fmla="*/ 4931916 h 5305530"/>
                <a:gd name="connsiteX61" fmla="*/ 479336 w 4049485"/>
                <a:gd name="connsiteY61" fmla="*/ 4925058 h 5305530"/>
                <a:gd name="connsiteX62" fmla="*/ 3022968 w 4049485"/>
                <a:gd name="connsiteY62" fmla="*/ 4899912 h 5305530"/>
                <a:gd name="connsiteX63" fmla="*/ 3022968 w 4049485"/>
                <a:gd name="connsiteY63" fmla="*/ 5022899 h 5305530"/>
                <a:gd name="connsiteX64" fmla="*/ 3058630 w 4049485"/>
                <a:gd name="connsiteY64" fmla="*/ 5022899 h 5305530"/>
                <a:gd name="connsiteX65" fmla="*/ 3058630 w 4049485"/>
                <a:gd name="connsiteY65" fmla="*/ 4899912 h 5305530"/>
                <a:gd name="connsiteX66" fmla="*/ 2051418 w 4049485"/>
                <a:gd name="connsiteY66" fmla="*/ 4899912 h 5305530"/>
                <a:gd name="connsiteX67" fmla="*/ 2051418 w 4049485"/>
                <a:gd name="connsiteY67" fmla="*/ 5022899 h 5305530"/>
                <a:gd name="connsiteX68" fmla="*/ 2087080 w 4049485"/>
                <a:gd name="connsiteY68" fmla="*/ 5022899 h 5305530"/>
                <a:gd name="connsiteX69" fmla="*/ 2087080 w 4049485"/>
                <a:gd name="connsiteY69" fmla="*/ 4899912 h 5305530"/>
                <a:gd name="connsiteX70" fmla="*/ 1860918 w 4049485"/>
                <a:gd name="connsiteY70" fmla="*/ 4899912 h 5305530"/>
                <a:gd name="connsiteX71" fmla="*/ 1860918 w 4049485"/>
                <a:gd name="connsiteY71" fmla="*/ 5022899 h 5305530"/>
                <a:gd name="connsiteX72" fmla="*/ 1896580 w 4049485"/>
                <a:gd name="connsiteY72" fmla="*/ 5022899 h 5305530"/>
                <a:gd name="connsiteX73" fmla="*/ 1896580 w 4049485"/>
                <a:gd name="connsiteY73" fmla="*/ 4899912 h 5305530"/>
                <a:gd name="connsiteX74" fmla="*/ 1127493 w 4049485"/>
                <a:gd name="connsiteY74" fmla="*/ 4899912 h 5305530"/>
                <a:gd name="connsiteX75" fmla="*/ 1127493 w 4049485"/>
                <a:gd name="connsiteY75" fmla="*/ 5022899 h 5305530"/>
                <a:gd name="connsiteX76" fmla="*/ 1163155 w 4049485"/>
                <a:gd name="connsiteY76" fmla="*/ 5022899 h 5305530"/>
                <a:gd name="connsiteX77" fmla="*/ 1163155 w 4049485"/>
                <a:gd name="connsiteY77" fmla="*/ 4899912 h 5305530"/>
                <a:gd name="connsiteX78" fmla="*/ 3303918 w 4049485"/>
                <a:gd name="connsiteY78" fmla="*/ 4898084 h 5305530"/>
                <a:gd name="connsiteX79" fmla="*/ 3272942 w 4049485"/>
                <a:gd name="connsiteY79" fmla="*/ 4905513 h 5305530"/>
                <a:gd name="connsiteX80" fmla="*/ 3250654 w 4049485"/>
                <a:gd name="connsiteY80" fmla="*/ 4926430 h 5305530"/>
                <a:gd name="connsiteX81" fmla="*/ 3242424 w 4049485"/>
                <a:gd name="connsiteY81" fmla="*/ 4957520 h 5305530"/>
                <a:gd name="connsiteX82" fmla="*/ 3250654 w 4049485"/>
                <a:gd name="connsiteY82" fmla="*/ 4988609 h 5305530"/>
                <a:gd name="connsiteX83" fmla="*/ 3272942 w 4049485"/>
                <a:gd name="connsiteY83" fmla="*/ 5009526 h 5305530"/>
                <a:gd name="connsiteX84" fmla="*/ 3303918 w 4049485"/>
                <a:gd name="connsiteY84" fmla="*/ 5016955 h 5305530"/>
                <a:gd name="connsiteX85" fmla="*/ 3342780 w 4049485"/>
                <a:gd name="connsiteY85" fmla="*/ 5001639 h 5305530"/>
                <a:gd name="connsiteX86" fmla="*/ 3342780 w 4049485"/>
                <a:gd name="connsiteY86" fmla="*/ 5006897 h 5305530"/>
                <a:gd name="connsiteX87" fmla="*/ 3333978 w 4049485"/>
                <a:gd name="connsiteY87" fmla="*/ 5032157 h 5305530"/>
                <a:gd name="connsiteX88" fmla="*/ 3306661 w 4049485"/>
                <a:gd name="connsiteY88" fmla="*/ 5040501 h 5305530"/>
                <a:gd name="connsiteX89" fmla="*/ 3282887 w 4049485"/>
                <a:gd name="connsiteY89" fmla="*/ 5036730 h 5305530"/>
                <a:gd name="connsiteX90" fmla="*/ 3263227 w 4049485"/>
                <a:gd name="connsiteY90" fmla="*/ 5026557 h 5305530"/>
                <a:gd name="connsiteX91" fmla="*/ 3249054 w 4049485"/>
                <a:gd name="connsiteY91" fmla="*/ 5052160 h 5305530"/>
                <a:gd name="connsiteX92" fmla="*/ 3275572 w 4049485"/>
                <a:gd name="connsiteY92" fmla="*/ 5064733 h 5305530"/>
                <a:gd name="connsiteX93" fmla="*/ 3309404 w 4049485"/>
                <a:gd name="connsiteY93" fmla="*/ 5069076 h 5305530"/>
                <a:gd name="connsiteX94" fmla="*/ 3360839 w 4049485"/>
                <a:gd name="connsiteY94" fmla="*/ 5052617 h 5305530"/>
                <a:gd name="connsiteX95" fmla="*/ 3378441 w 4049485"/>
                <a:gd name="connsiteY95" fmla="*/ 5002325 h 5305530"/>
                <a:gd name="connsiteX96" fmla="*/ 3378441 w 4049485"/>
                <a:gd name="connsiteY96" fmla="*/ 4899912 h 5305530"/>
                <a:gd name="connsiteX97" fmla="*/ 3344608 w 4049485"/>
                <a:gd name="connsiteY97" fmla="*/ 4899912 h 5305530"/>
                <a:gd name="connsiteX98" fmla="*/ 3344608 w 4049485"/>
                <a:gd name="connsiteY98" fmla="*/ 4915686 h 5305530"/>
                <a:gd name="connsiteX99" fmla="*/ 3303918 w 4049485"/>
                <a:gd name="connsiteY99" fmla="*/ 4898084 h 5305530"/>
                <a:gd name="connsiteX100" fmla="*/ 3164395 w 4049485"/>
                <a:gd name="connsiteY100" fmla="*/ 4898084 h 5305530"/>
                <a:gd name="connsiteX101" fmla="*/ 3141307 w 4049485"/>
                <a:gd name="connsiteY101" fmla="*/ 4902313 h 5305530"/>
                <a:gd name="connsiteX102" fmla="*/ 3123704 w 4049485"/>
                <a:gd name="connsiteY102" fmla="*/ 4914314 h 5305530"/>
                <a:gd name="connsiteX103" fmla="*/ 3123704 w 4049485"/>
                <a:gd name="connsiteY103" fmla="*/ 4899912 h 5305530"/>
                <a:gd name="connsiteX104" fmla="*/ 3089643 w 4049485"/>
                <a:gd name="connsiteY104" fmla="*/ 4899912 h 5305530"/>
                <a:gd name="connsiteX105" fmla="*/ 3089643 w 4049485"/>
                <a:gd name="connsiteY105" fmla="*/ 5022899 h 5305530"/>
                <a:gd name="connsiteX106" fmla="*/ 3125305 w 4049485"/>
                <a:gd name="connsiteY106" fmla="*/ 5022899 h 5305530"/>
                <a:gd name="connsiteX107" fmla="*/ 3125305 w 4049485"/>
                <a:gd name="connsiteY107" fmla="*/ 4962091 h 5305530"/>
                <a:gd name="connsiteX108" fmla="*/ 3133306 w 4049485"/>
                <a:gd name="connsiteY108" fmla="*/ 4937289 h 5305530"/>
                <a:gd name="connsiteX109" fmla="*/ 3154794 w 4049485"/>
                <a:gd name="connsiteY109" fmla="*/ 4928945 h 5305530"/>
                <a:gd name="connsiteX110" fmla="*/ 3173311 w 4049485"/>
                <a:gd name="connsiteY110" fmla="*/ 4936145 h 5305530"/>
                <a:gd name="connsiteX111" fmla="*/ 3179712 w 4049485"/>
                <a:gd name="connsiteY111" fmla="*/ 4957977 h 5305530"/>
                <a:gd name="connsiteX112" fmla="*/ 3179712 w 4049485"/>
                <a:gd name="connsiteY112" fmla="*/ 5022899 h 5305530"/>
                <a:gd name="connsiteX113" fmla="*/ 3215373 w 4049485"/>
                <a:gd name="connsiteY113" fmla="*/ 5022899 h 5305530"/>
                <a:gd name="connsiteX114" fmla="*/ 3215373 w 4049485"/>
                <a:gd name="connsiteY114" fmla="*/ 4952490 h 5305530"/>
                <a:gd name="connsiteX115" fmla="*/ 3201314 w 4049485"/>
                <a:gd name="connsiteY115" fmla="*/ 4911799 h 5305530"/>
                <a:gd name="connsiteX116" fmla="*/ 3164395 w 4049485"/>
                <a:gd name="connsiteY116" fmla="*/ 4898084 h 5305530"/>
                <a:gd name="connsiteX117" fmla="*/ 2777300 w 4049485"/>
                <a:gd name="connsiteY117" fmla="*/ 4898084 h 5305530"/>
                <a:gd name="connsiteX118" fmla="*/ 2748382 w 4049485"/>
                <a:gd name="connsiteY118" fmla="*/ 4901970 h 5305530"/>
                <a:gd name="connsiteX119" fmla="*/ 2724264 w 4049485"/>
                <a:gd name="connsiteY119" fmla="*/ 4912943 h 5305530"/>
                <a:gd name="connsiteX120" fmla="*/ 2737066 w 4049485"/>
                <a:gd name="connsiteY120" fmla="*/ 4937860 h 5305530"/>
                <a:gd name="connsiteX121" fmla="*/ 2753182 w 4049485"/>
                <a:gd name="connsiteY121" fmla="*/ 4929516 h 5305530"/>
                <a:gd name="connsiteX122" fmla="*/ 2772499 w 4049485"/>
                <a:gd name="connsiteY122" fmla="*/ 4926430 h 5305530"/>
                <a:gd name="connsiteX123" fmla="*/ 2793759 w 4049485"/>
                <a:gd name="connsiteY123" fmla="*/ 4932716 h 5305530"/>
                <a:gd name="connsiteX124" fmla="*/ 2800845 w 4049485"/>
                <a:gd name="connsiteY124" fmla="*/ 4950662 h 5305530"/>
                <a:gd name="connsiteX125" fmla="*/ 2772499 w 4049485"/>
                <a:gd name="connsiteY125" fmla="*/ 4950662 h 5305530"/>
                <a:gd name="connsiteX126" fmla="*/ 2732608 w 4049485"/>
                <a:gd name="connsiteY126" fmla="*/ 4960491 h 5305530"/>
                <a:gd name="connsiteX127" fmla="*/ 2719692 w 4049485"/>
                <a:gd name="connsiteY127" fmla="*/ 4987466 h 5305530"/>
                <a:gd name="connsiteX128" fmla="*/ 2725178 w 4049485"/>
                <a:gd name="connsiteY128" fmla="*/ 5006669 h 5305530"/>
                <a:gd name="connsiteX129" fmla="*/ 2741066 w 4049485"/>
                <a:gd name="connsiteY129" fmla="*/ 5019927 h 5305530"/>
                <a:gd name="connsiteX130" fmla="*/ 2765641 w 4049485"/>
                <a:gd name="connsiteY130" fmla="*/ 5024728 h 5305530"/>
                <a:gd name="connsiteX131" fmla="*/ 2803131 w 4049485"/>
                <a:gd name="connsiteY131" fmla="*/ 5007583 h 5305530"/>
                <a:gd name="connsiteX132" fmla="*/ 2803131 w 4049485"/>
                <a:gd name="connsiteY132" fmla="*/ 5022899 h 5305530"/>
                <a:gd name="connsiteX133" fmla="*/ 2836507 w 4049485"/>
                <a:gd name="connsiteY133" fmla="*/ 5022899 h 5305530"/>
                <a:gd name="connsiteX134" fmla="*/ 2836507 w 4049485"/>
                <a:gd name="connsiteY134" fmla="*/ 4952719 h 5305530"/>
                <a:gd name="connsiteX135" fmla="*/ 2821191 w 4049485"/>
                <a:gd name="connsiteY135" fmla="*/ 4911685 h 5305530"/>
                <a:gd name="connsiteX136" fmla="*/ 2777300 w 4049485"/>
                <a:gd name="connsiteY136" fmla="*/ 4898084 h 5305530"/>
                <a:gd name="connsiteX137" fmla="*/ 2562263 w 4049485"/>
                <a:gd name="connsiteY137" fmla="*/ 4898084 h 5305530"/>
                <a:gd name="connsiteX138" fmla="*/ 2540432 w 4049485"/>
                <a:gd name="connsiteY138" fmla="*/ 4902198 h 5305530"/>
                <a:gd name="connsiteX139" fmla="*/ 2523630 w 4049485"/>
                <a:gd name="connsiteY139" fmla="*/ 4914086 h 5305530"/>
                <a:gd name="connsiteX140" fmla="*/ 2523630 w 4049485"/>
                <a:gd name="connsiteY140" fmla="*/ 4899912 h 5305530"/>
                <a:gd name="connsiteX141" fmla="*/ 2489568 w 4049485"/>
                <a:gd name="connsiteY141" fmla="*/ 4899912 h 5305530"/>
                <a:gd name="connsiteX142" fmla="*/ 2489568 w 4049485"/>
                <a:gd name="connsiteY142" fmla="*/ 5022899 h 5305530"/>
                <a:gd name="connsiteX143" fmla="*/ 2525230 w 4049485"/>
                <a:gd name="connsiteY143" fmla="*/ 5022899 h 5305530"/>
                <a:gd name="connsiteX144" fmla="*/ 2525230 w 4049485"/>
                <a:gd name="connsiteY144" fmla="*/ 4961177 h 5305530"/>
                <a:gd name="connsiteX145" fmla="*/ 2532545 w 4049485"/>
                <a:gd name="connsiteY145" fmla="*/ 4937060 h 5305530"/>
                <a:gd name="connsiteX146" fmla="*/ 2552204 w 4049485"/>
                <a:gd name="connsiteY146" fmla="*/ 4928945 h 5305530"/>
                <a:gd name="connsiteX147" fmla="*/ 2575522 w 4049485"/>
                <a:gd name="connsiteY147" fmla="*/ 4957977 h 5305530"/>
                <a:gd name="connsiteX148" fmla="*/ 2575522 w 4049485"/>
                <a:gd name="connsiteY148" fmla="*/ 5022899 h 5305530"/>
                <a:gd name="connsiteX149" fmla="*/ 2611183 w 4049485"/>
                <a:gd name="connsiteY149" fmla="*/ 5022899 h 5305530"/>
                <a:gd name="connsiteX150" fmla="*/ 2611183 w 4049485"/>
                <a:gd name="connsiteY150" fmla="*/ 4961177 h 5305530"/>
                <a:gd name="connsiteX151" fmla="*/ 2618498 w 4049485"/>
                <a:gd name="connsiteY151" fmla="*/ 4937060 h 5305530"/>
                <a:gd name="connsiteX152" fmla="*/ 2638387 w 4049485"/>
                <a:gd name="connsiteY152" fmla="*/ 4928945 h 5305530"/>
                <a:gd name="connsiteX153" fmla="*/ 2655646 w 4049485"/>
                <a:gd name="connsiteY153" fmla="*/ 4936145 h 5305530"/>
                <a:gd name="connsiteX154" fmla="*/ 2661704 w 4049485"/>
                <a:gd name="connsiteY154" fmla="*/ 4957977 h 5305530"/>
                <a:gd name="connsiteX155" fmla="*/ 2661704 w 4049485"/>
                <a:gd name="connsiteY155" fmla="*/ 5022899 h 5305530"/>
                <a:gd name="connsiteX156" fmla="*/ 2697366 w 4049485"/>
                <a:gd name="connsiteY156" fmla="*/ 5022899 h 5305530"/>
                <a:gd name="connsiteX157" fmla="*/ 2697366 w 4049485"/>
                <a:gd name="connsiteY157" fmla="*/ 4952490 h 5305530"/>
                <a:gd name="connsiteX158" fmla="*/ 2683764 w 4049485"/>
                <a:gd name="connsiteY158" fmla="*/ 4911685 h 5305530"/>
                <a:gd name="connsiteX159" fmla="*/ 2647074 w 4049485"/>
                <a:gd name="connsiteY159" fmla="*/ 4898084 h 5305530"/>
                <a:gd name="connsiteX160" fmla="*/ 2621813 w 4049485"/>
                <a:gd name="connsiteY160" fmla="*/ 4903341 h 5305530"/>
                <a:gd name="connsiteX161" fmla="*/ 2602725 w 4049485"/>
                <a:gd name="connsiteY161" fmla="*/ 4918200 h 5305530"/>
                <a:gd name="connsiteX162" fmla="*/ 2585809 w 4049485"/>
                <a:gd name="connsiteY162" fmla="*/ 4903227 h 5305530"/>
                <a:gd name="connsiteX163" fmla="*/ 2562263 w 4049485"/>
                <a:gd name="connsiteY163" fmla="*/ 4898084 h 5305530"/>
                <a:gd name="connsiteX164" fmla="*/ 2345246 w 4049485"/>
                <a:gd name="connsiteY164" fmla="*/ 4898084 h 5305530"/>
                <a:gd name="connsiteX165" fmla="*/ 2322157 w 4049485"/>
                <a:gd name="connsiteY165" fmla="*/ 4902313 h 5305530"/>
                <a:gd name="connsiteX166" fmla="*/ 2304555 w 4049485"/>
                <a:gd name="connsiteY166" fmla="*/ 4914314 h 5305530"/>
                <a:gd name="connsiteX167" fmla="*/ 2304555 w 4049485"/>
                <a:gd name="connsiteY167" fmla="*/ 4899912 h 5305530"/>
                <a:gd name="connsiteX168" fmla="*/ 2270493 w 4049485"/>
                <a:gd name="connsiteY168" fmla="*/ 4899912 h 5305530"/>
                <a:gd name="connsiteX169" fmla="*/ 2270493 w 4049485"/>
                <a:gd name="connsiteY169" fmla="*/ 5022899 h 5305530"/>
                <a:gd name="connsiteX170" fmla="*/ 2306155 w 4049485"/>
                <a:gd name="connsiteY170" fmla="*/ 5022899 h 5305530"/>
                <a:gd name="connsiteX171" fmla="*/ 2306155 w 4049485"/>
                <a:gd name="connsiteY171" fmla="*/ 4962091 h 5305530"/>
                <a:gd name="connsiteX172" fmla="*/ 2314156 w 4049485"/>
                <a:gd name="connsiteY172" fmla="*/ 4937289 h 5305530"/>
                <a:gd name="connsiteX173" fmla="*/ 2335644 w 4049485"/>
                <a:gd name="connsiteY173" fmla="*/ 4928945 h 5305530"/>
                <a:gd name="connsiteX174" fmla="*/ 2354161 w 4049485"/>
                <a:gd name="connsiteY174" fmla="*/ 4936145 h 5305530"/>
                <a:gd name="connsiteX175" fmla="*/ 2360562 w 4049485"/>
                <a:gd name="connsiteY175" fmla="*/ 4957977 h 5305530"/>
                <a:gd name="connsiteX176" fmla="*/ 2360562 w 4049485"/>
                <a:gd name="connsiteY176" fmla="*/ 5022899 h 5305530"/>
                <a:gd name="connsiteX177" fmla="*/ 2396223 w 4049485"/>
                <a:gd name="connsiteY177" fmla="*/ 5022899 h 5305530"/>
                <a:gd name="connsiteX178" fmla="*/ 2396223 w 4049485"/>
                <a:gd name="connsiteY178" fmla="*/ 4952490 h 5305530"/>
                <a:gd name="connsiteX179" fmla="*/ 2382164 w 4049485"/>
                <a:gd name="connsiteY179" fmla="*/ 4911799 h 5305530"/>
                <a:gd name="connsiteX180" fmla="*/ 2345246 w 4049485"/>
                <a:gd name="connsiteY180" fmla="*/ 4898084 h 5305530"/>
                <a:gd name="connsiteX181" fmla="*/ 2176615 w 4049485"/>
                <a:gd name="connsiteY181" fmla="*/ 4898084 h 5305530"/>
                <a:gd name="connsiteX182" fmla="*/ 2141753 w 4049485"/>
                <a:gd name="connsiteY182" fmla="*/ 4906199 h 5305530"/>
                <a:gd name="connsiteX183" fmla="*/ 2117636 w 4049485"/>
                <a:gd name="connsiteY183" fmla="*/ 4928716 h 5305530"/>
                <a:gd name="connsiteX184" fmla="*/ 2108949 w 4049485"/>
                <a:gd name="connsiteY184" fmla="*/ 4961406 h 5305530"/>
                <a:gd name="connsiteX185" fmla="*/ 2117636 w 4049485"/>
                <a:gd name="connsiteY185" fmla="*/ 4994096 h 5305530"/>
                <a:gd name="connsiteX186" fmla="*/ 2141753 w 4049485"/>
                <a:gd name="connsiteY186" fmla="*/ 5016613 h 5305530"/>
                <a:gd name="connsiteX187" fmla="*/ 2176615 w 4049485"/>
                <a:gd name="connsiteY187" fmla="*/ 5024728 h 5305530"/>
                <a:gd name="connsiteX188" fmla="*/ 2211362 w 4049485"/>
                <a:gd name="connsiteY188" fmla="*/ 5016613 h 5305530"/>
                <a:gd name="connsiteX189" fmla="*/ 2235365 w 4049485"/>
                <a:gd name="connsiteY189" fmla="*/ 4994096 h 5305530"/>
                <a:gd name="connsiteX190" fmla="*/ 2244052 w 4049485"/>
                <a:gd name="connsiteY190" fmla="*/ 4961406 h 5305530"/>
                <a:gd name="connsiteX191" fmla="*/ 2235365 w 4049485"/>
                <a:gd name="connsiteY191" fmla="*/ 4928716 h 5305530"/>
                <a:gd name="connsiteX192" fmla="*/ 2211362 w 4049485"/>
                <a:gd name="connsiteY192" fmla="*/ 4906199 h 5305530"/>
                <a:gd name="connsiteX193" fmla="*/ 2176615 w 4049485"/>
                <a:gd name="connsiteY193" fmla="*/ 4898084 h 5305530"/>
                <a:gd name="connsiteX194" fmla="*/ 1975599 w 4049485"/>
                <a:gd name="connsiteY194" fmla="*/ 4898084 h 5305530"/>
                <a:gd name="connsiteX195" fmla="*/ 1945081 w 4049485"/>
                <a:gd name="connsiteY195" fmla="*/ 4903113 h 5305530"/>
                <a:gd name="connsiteX196" fmla="*/ 1925422 w 4049485"/>
                <a:gd name="connsiteY196" fmla="*/ 4917172 h 5305530"/>
                <a:gd name="connsiteX197" fmla="*/ 1918678 w 4049485"/>
                <a:gd name="connsiteY197" fmla="*/ 4937860 h 5305530"/>
                <a:gd name="connsiteX198" fmla="*/ 1925879 w 4049485"/>
                <a:gd name="connsiteY198" fmla="*/ 4959348 h 5305530"/>
                <a:gd name="connsiteX199" fmla="*/ 1942910 w 4049485"/>
                <a:gd name="connsiteY199" fmla="*/ 4969864 h 5305530"/>
                <a:gd name="connsiteX200" fmla="*/ 1967827 w 4049485"/>
                <a:gd name="connsiteY200" fmla="*/ 4975122 h 5305530"/>
                <a:gd name="connsiteX201" fmla="*/ 1986801 w 4049485"/>
                <a:gd name="connsiteY201" fmla="*/ 4979008 h 5305530"/>
                <a:gd name="connsiteX202" fmla="*/ 1992973 w 4049485"/>
                <a:gd name="connsiteY202" fmla="*/ 4986552 h 5305530"/>
                <a:gd name="connsiteX203" fmla="*/ 1970342 w 4049485"/>
                <a:gd name="connsiteY203" fmla="*/ 4997753 h 5305530"/>
                <a:gd name="connsiteX204" fmla="*/ 1947481 w 4049485"/>
                <a:gd name="connsiteY204" fmla="*/ 4994439 h 5305530"/>
                <a:gd name="connsiteX205" fmla="*/ 1927593 w 4049485"/>
                <a:gd name="connsiteY205" fmla="*/ 4985866 h 5305530"/>
                <a:gd name="connsiteX206" fmla="*/ 1915706 w 4049485"/>
                <a:gd name="connsiteY206" fmla="*/ 5011469 h 5305530"/>
                <a:gd name="connsiteX207" fmla="*/ 1939023 w 4049485"/>
                <a:gd name="connsiteY207" fmla="*/ 5020956 h 5305530"/>
                <a:gd name="connsiteX208" fmla="*/ 1968970 w 4049485"/>
                <a:gd name="connsiteY208" fmla="*/ 5024728 h 5305530"/>
                <a:gd name="connsiteX209" fmla="*/ 2000174 w 4049485"/>
                <a:gd name="connsiteY209" fmla="*/ 5019813 h 5305530"/>
                <a:gd name="connsiteX210" fmla="*/ 2020176 w 4049485"/>
                <a:gd name="connsiteY210" fmla="*/ 5005983 h 5305530"/>
                <a:gd name="connsiteX211" fmla="*/ 2027034 w 4049485"/>
                <a:gd name="connsiteY211" fmla="*/ 4985637 h 5305530"/>
                <a:gd name="connsiteX212" fmla="*/ 2019948 w 4049485"/>
                <a:gd name="connsiteY212" fmla="*/ 4964606 h 5305530"/>
                <a:gd name="connsiteX213" fmla="*/ 2003260 w 4049485"/>
                <a:gd name="connsiteY213" fmla="*/ 4954205 h 5305530"/>
                <a:gd name="connsiteX214" fmla="*/ 1978571 w 4049485"/>
                <a:gd name="connsiteY214" fmla="*/ 4948833 h 5305530"/>
                <a:gd name="connsiteX215" fmla="*/ 1958912 w 4049485"/>
                <a:gd name="connsiteY215" fmla="*/ 4944489 h 5305530"/>
                <a:gd name="connsiteX216" fmla="*/ 1952739 w 4049485"/>
                <a:gd name="connsiteY216" fmla="*/ 4936488 h 5305530"/>
                <a:gd name="connsiteX217" fmla="*/ 1958454 w 4049485"/>
                <a:gd name="connsiteY217" fmla="*/ 4928259 h 5305530"/>
                <a:gd name="connsiteX218" fmla="*/ 1975599 w 4049485"/>
                <a:gd name="connsiteY218" fmla="*/ 4925058 h 5305530"/>
                <a:gd name="connsiteX219" fmla="*/ 2011032 w 4049485"/>
                <a:gd name="connsiteY219" fmla="*/ 4934202 h 5305530"/>
                <a:gd name="connsiteX220" fmla="*/ 2022919 w 4049485"/>
                <a:gd name="connsiteY220" fmla="*/ 4908828 h 5305530"/>
                <a:gd name="connsiteX221" fmla="*/ 2001545 w 4049485"/>
                <a:gd name="connsiteY221" fmla="*/ 4900941 h 5305530"/>
                <a:gd name="connsiteX222" fmla="*/ 1975599 w 4049485"/>
                <a:gd name="connsiteY222" fmla="*/ 4898084 h 5305530"/>
                <a:gd name="connsiteX223" fmla="*/ 1787004 w 4049485"/>
                <a:gd name="connsiteY223" fmla="*/ 4898084 h 5305530"/>
                <a:gd name="connsiteX224" fmla="*/ 1751686 w 4049485"/>
                <a:gd name="connsiteY224" fmla="*/ 4906199 h 5305530"/>
                <a:gd name="connsiteX225" fmla="*/ 1727225 w 4049485"/>
                <a:gd name="connsiteY225" fmla="*/ 4928716 h 5305530"/>
                <a:gd name="connsiteX226" fmla="*/ 1718424 w 4049485"/>
                <a:gd name="connsiteY226" fmla="*/ 4961406 h 5305530"/>
                <a:gd name="connsiteX227" fmla="*/ 1727225 w 4049485"/>
                <a:gd name="connsiteY227" fmla="*/ 4994096 h 5305530"/>
                <a:gd name="connsiteX228" fmla="*/ 1751686 w 4049485"/>
                <a:gd name="connsiteY228" fmla="*/ 5016613 h 5305530"/>
                <a:gd name="connsiteX229" fmla="*/ 1787004 w 4049485"/>
                <a:gd name="connsiteY229" fmla="*/ 5024728 h 5305530"/>
                <a:gd name="connsiteX230" fmla="*/ 1820951 w 4049485"/>
                <a:gd name="connsiteY230" fmla="*/ 5016498 h 5305530"/>
                <a:gd name="connsiteX231" fmla="*/ 1842097 w 4049485"/>
                <a:gd name="connsiteY231" fmla="*/ 4993638 h 5305530"/>
                <a:gd name="connsiteX232" fmla="*/ 1814436 w 4049485"/>
                <a:gd name="connsiteY232" fmla="*/ 4978551 h 5305530"/>
                <a:gd name="connsiteX233" fmla="*/ 1786776 w 4049485"/>
                <a:gd name="connsiteY233" fmla="*/ 4995467 h 5305530"/>
                <a:gd name="connsiteX234" fmla="*/ 1763687 w 4049485"/>
                <a:gd name="connsiteY234" fmla="*/ 4986323 h 5305530"/>
                <a:gd name="connsiteX235" fmla="*/ 1754543 w 4049485"/>
                <a:gd name="connsiteY235" fmla="*/ 4961406 h 5305530"/>
                <a:gd name="connsiteX236" fmla="*/ 1763687 w 4049485"/>
                <a:gd name="connsiteY236" fmla="*/ 4936488 h 5305530"/>
                <a:gd name="connsiteX237" fmla="*/ 1786776 w 4049485"/>
                <a:gd name="connsiteY237" fmla="*/ 4927344 h 5305530"/>
                <a:gd name="connsiteX238" fmla="*/ 1814436 w 4049485"/>
                <a:gd name="connsiteY238" fmla="*/ 4944261 h 5305530"/>
                <a:gd name="connsiteX239" fmla="*/ 1842097 w 4049485"/>
                <a:gd name="connsiteY239" fmla="*/ 4929402 h 5305530"/>
                <a:gd name="connsiteX240" fmla="*/ 1820951 w 4049485"/>
                <a:gd name="connsiteY240" fmla="*/ 4906199 h 5305530"/>
                <a:gd name="connsiteX241" fmla="*/ 1787004 w 4049485"/>
                <a:gd name="connsiteY241" fmla="*/ 4898084 h 5305530"/>
                <a:gd name="connsiteX242" fmla="*/ 1641158 w 4049485"/>
                <a:gd name="connsiteY242" fmla="*/ 4898084 h 5305530"/>
                <a:gd name="connsiteX243" fmla="*/ 1607668 w 4049485"/>
                <a:gd name="connsiteY243" fmla="*/ 4906199 h 5305530"/>
                <a:gd name="connsiteX244" fmla="*/ 1584122 w 4049485"/>
                <a:gd name="connsiteY244" fmla="*/ 4928830 h 5305530"/>
                <a:gd name="connsiteX245" fmla="*/ 1575549 w 4049485"/>
                <a:gd name="connsiteY245" fmla="*/ 4961406 h 5305530"/>
                <a:gd name="connsiteX246" fmla="*/ 1584236 w 4049485"/>
                <a:gd name="connsiteY246" fmla="*/ 4994096 h 5305530"/>
                <a:gd name="connsiteX247" fmla="*/ 1608925 w 4049485"/>
                <a:gd name="connsiteY247" fmla="*/ 5016613 h 5305530"/>
                <a:gd name="connsiteX248" fmla="*/ 1645730 w 4049485"/>
                <a:gd name="connsiteY248" fmla="*/ 5024728 h 5305530"/>
                <a:gd name="connsiteX249" fmla="*/ 1696479 w 4049485"/>
                <a:gd name="connsiteY249" fmla="*/ 5004840 h 5305530"/>
                <a:gd name="connsiteX250" fmla="*/ 1677505 w 4049485"/>
                <a:gd name="connsiteY250" fmla="*/ 4984266 h 5305530"/>
                <a:gd name="connsiteX251" fmla="*/ 1663675 w 4049485"/>
                <a:gd name="connsiteY251" fmla="*/ 4993295 h 5305530"/>
                <a:gd name="connsiteX252" fmla="*/ 1646644 w 4049485"/>
                <a:gd name="connsiteY252" fmla="*/ 4996153 h 5305530"/>
                <a:gd name="connsiteX253" fmla="*/ 1623327 w 4049485"/>
                <a:gd name="connsiteY253" fmla="*/ 4989523 h 5305530"/>
                <a:gd name="connsiteX254" fmla="*/ 1611439 w 4049485"/>
                <a:gd name="connsiteY254" fmla="*/ 4971464 h 5305530"/>
                <a:gd name="connsiteX255" fmla="*/ 1704480 w 4049485"/>
                <a:gd name="connsiteY255" fmla="*/ 4971464 h 5305530"/>
                <a:gd name="connsiteX256" fmla="*/ 1705166 w 4049485"/>
                <a:gd name="connsiteY256" fmla="*/ 4961863 h 5305530"/>
                <a:gd name="connsiteX257" fmla="*/ 1696822 w 4049485"/>
                <a:gd name="connsiteY257" fmla="*/ 4928144 h 5305530"/>
                <a:gd name="connsiteX258" fmla="*/ 1673847 w 4049485"/>
                <a:gd name="connsiteY258" fmla="*/ 4905856 h 5305530"/>
                <a:gd name="connsiteX259" fmla="*/ 1641158 w 4049485"/>
                <a:gd name="connsiteY259" fmla="*/ 4898084 h 5305530"/>
                <a:gd name="connsiteX260" fmla="*/ 1268920 w 4049485"/>
                <a:gd name="connsiteY260" fmla="*/ 4898084 h 5305530"/>
                <a:gd name="connsiteX261" fmla="*/ 1245832 w 4049485"/>
                <a:gd name="connsiteY261" fmla="*/ 4902313 h 5305530"/>
                <a:gd name="connsiteX262" fmla="*/ 1228230 w 4049485"/>
                <a:gd name="connsiteY262" fmla="*/ 4914314 h 5305530"/>
                <a:gd name="connsiteX263" fmla="*/ 1228230 w 4049485"/>
                <a:gd name="connsiteY263" fmla="*/ 4899912 h 5305530"/>
                <a:gd name="connsiteX264" fmla="*/ 1194168 w 4049485"/>
                <a:gd name="connsiteY264" fmla="*/ 4899912 h 5305530"/>
                <a:gd name="connsiteX265" fmla="*/ 1194168 w 4049485"/>
                <a:gd name="connsiteY265" fmla="*/ 5022899 h 5305530"/>
                <a:gd name="connsiteX266" fmla="*/ 1229830 w 4049485"/>
                <a:gd name="connsiteY266" fmla="*/ 5022899 h 5305530"/>
                <a:gd name="connsiteX267" fmla="*/ 1229830 w 4049485"/>
                <a:gd name="connsiteY267" fmla="*/ 4962091 h 5305530"/>
                <a:gd name="connsiteX268" fmla="*/ 1237831 w 4049485"/>
                <a:gd name="connsiteY268" fmla="*/ 4937289 h 5305530"/>
                <a:gd name="connsiteX269" fmla="*/ 1259319 w 4049485"/>
                <a:gd name="connsiteY269" fmla="*/ 4928945 h 5305530"/>
                <a:gd name="connsiteX270" fmla="*/ 1277836 w 4049485"/>
                <a:gd name="connsiteY270" fmla="*/ 4936145 h 5305530"/>
                <a:gd name="connsiteX271" fmla="*/ 1284237 w 4049485"/>
                <a:gd name="connsiteY271" fmla="*/ 4957977 h 5305530"/>
                <a:gd name="connsiteX272" fmla="*/ 1284237 w 4049485"/>
                <a:gd name="connsiteY272" fmla="*/ 5022899 h 5305530"/>
                <a:gd name="connsiteX273" fmla="*/ 1319898 w 4049485"/>
                <a:gd name="connsiteY273" fmla="*/ 5022899 h 5305530"/>
                <a:gd name="connsiteX274" fmla="*/ 1319898 w 4049485"/>
                <a:gd name="connsiteY274" fmla="*/ 4952490 h 5305530"/>
                <a:gd name="connsiteX275" fmla="*/ 1305839 w 4049485"/>
                <a:gd name="connsiteY275" fmla="*/ 4911799 h 5305530"/>
                <a:gd name="connsiteX276" fmla="*/ 1268920 w 4049485"/>
                <a:gd name="connsiteY276" fmla="*/ 4898084 h 5305530"/>
                <a:gd name="connsiteX277" fmla="*/ 984999 w 4049485"/>
                <a:gd name="connsiteY277" fmla="*/ 4898084 h 5305530"/>
                <a:gd name="connsiteX278" fmla="*/ 954481 w 4049485"/>
                <a:gd name="connsiteY278" fmla="*/ 4903113 h 5305530"/>
                <a:gd name="connsiteX279" fmla="*/ 934822 w 4049485"/>
                <a:gd name="connsiteY279" fmla="*/ 4917172 h 5305530"/>
                <a:gd name="connsiteX280" fmla="*/ 928078 w 4049485"/>
                <a:gd name="connsiteY280" fmla="*/ 4937860 h 5305530"/>
                <a:gd name="connsiteX281" fmla="*/ 935279 w 4049485"/>
                <a:gd name="connsiteY281" fmla="*/ 4959348 h 5305530"/>
                <a:gd name="connsiteX282" fmla="*/ 952309 w 4049485"/>
                <a:gd name="connsiteY282" fmla="*/ 4969864 h 5305530"/>
                <a:gd name="connsiteX283" fmla="*/ 977227 w 4049485"/>
                <a:gd name="connsiteY283" fmla="*/ 4975122 h 5305530"/>
                <a:gd name="connsiteX284" fmla="*/ 996201 w 4049485"/>
                <a:gd name="connsiteY284" fmla="*/ 4979008 h 5305530"/>
                <a:gd name="connsiteX285" fmla="*/ 1002373 w 4049485"/>
                <a:gd name="connsiteY285" fmla="*/ 4986552 h 5305530"/>
                <a:gd name="connsiteX286" fmla="*/ 979742 w 4049485"/>
                <a:gd name="connsiteY286" fmla="*/ 4997753 h 5305530"/>
                <a:gd name="connsiteX287" fmla="*/ 956882 w 4049485"/>
                <a:gd name="connsiteY287" fmla="*/ 4994439 h 5305530"/>
                <a:gd name="connsiteX288" fmla="*/ 936993 w 4049485"/>
                <a:gd name="connsiteY288" fmla="*/ 4985866 h 5305530"/>
                <a:gd name="connsiteX289" fmla="*/ 925106 w 4049485"/>
                <a:gd name="connsiteY289" fmla="*/ 5011469 h 5305530"/>
                <a:gd name="connsiteX290" fmla="*/ 948423 w 4049485"/>
                <a:gd name="connsiteY290" fmla="*/ 5020956 h 5305530"/>
                <a:gd name="connsiteX291" fmla="*/ 978370 w 4049485"/>
                <a:gd name="connsiteY291" fmla="*/ 5024728 h 5305530"/>
                <a:gd name="connsiteX292" fmla="*/ 1009574 w 4049485"/>
                <a:gd name="connsiteY292" fmla="*/ 5019813 h 5305530"/>
                <a:gd name="connsiteX293" fmla="*/ 1029576 w 4049485"/>
                <a:gd name="connsiteY293" fmla="*/ 5005983 h 5305530"/>
                <a:gd name="connsiteX294" fmla="*/ 1036434 w 4049485"/>
                <a:gd name="connsiteY294" fmla="*/ 4985637 h 5305530"/>
                <a:gd name="connsiteX295" fmla="*/ 1029348 w 4049485"/>
                <a:gd name="connsiteY295" fmla="*/ 4964606 h 5305530"/>
                <a:gd name="connsiteX296" fmla="*/ 1012660 w 4049485"/>
                <a:gd name="connsiteY296" fmla="*/ 4954205 h 5305530"/>
                <a:gd name="connsiteX297" fmla="*/ 987971 w 4049485"/>
                <a:gd name="connsiteY297" fmla="*/ 4948833 h 5305530"/>
                <a:gd name="connsiteX298" fmla="*/ 968311 w 4049485"/>
                <a:gd name="connsiteY298" fmla="*/ 4944489 h 5305530"/>
                <a:gd name="connsiteX299" fmla="*/ 962139 w 4049485"/>
                <a:gd name="connsiteY299" fmla="*/ 4936488 h 5305530"/>
                <a:gd name="connsiteX300" fmla="*/ 967854 w 4049485"/>
                <a:gd name="connsiteY300" fmla="*/ 4928259 h 5305530"/>
                <a:gd name="connsiteX301" fmla="*/ 984999 w 4049485"/>
                <a:gd name="connsiteY301" fmla="*/ 4925058 h 5305530"/>
                <a:gd name="connsiteX302" fmla="*/ 1020432 w 4049485"/>
                <a:gd name="connsiteY302" fmla="*/ 4934202 h 5305530"/>
                <a:gd name="connsiteX303" fmla="*/ 1032319 w 4049485"/>
                <a:gd name="connsiteY303" fmla="*/ 4908828 h 5305530"/>
                <a:gd name="connsiteX304" fmla="*/ 1010945 w 4049485"/>
                <a:gd name="connsiteY304" fmla="*/ 4900941 h 5305530"/>
                <a:gd name="connsiteX305" fmla="*/ 984999 w 4049485"/>
                <a:gd name="connsiteY305" fmla="*/ 4898084 h 5305530"/>
                <a:gd name="connsiteX306" fmla="*/ 918096 w 4049485"/>
                <a:gd name="connsiteY306" fmla="*/ 4898084 h 5305530"/>
                <a:gd name="connsiteX307" fmla="*/ 893064 w 4049485"/>
                <a:gd name="connsiteY307" fmla="*/ 4902655 h 5305530"/>
                <a:gd name="connsiteX308" fmla="*/ 875805 w 4049485"/>
                <a:gd name="connsiteY308" fmla="*/ 4916143 h 5305530"/>
                <a:gd name="connsiteX309" fmla="*/ 875805 w 4049485"/>
                <a:gd name="connsiteY309" fmla="*/ 4899912 h 5305530"/>
                <a:gd name="connsiteX310" fmla="*/ 841743 w 4049485"/>
                <a:gd name="connsiteY310" fmla="*/ 4899912 h 5305530"/>
                <a:gd name="connsiteX311" fmla="*/ 841743 w 4049485"/>
                <a:gd name="connsiteY311" fmla="*/ 5022899 h 5305530"/>
                <a:gd name="connsiteX312" fmla="*/ 877405 w 4049485"/>
                <a:gd name="connsiteY312" fmla="*/ 5022899 h 5305530"/>
                <a:gd name="connsiteX313" fmla="*/ 877405 w 4049485"/>
                <a:gd name="connsiteY313" fmla="*/ 4964835 h 5305530"/>
                <a:gd name="connsiteX314" fmla="*/ 886092 w 4049485"/>
                <a:gd name="connsiteY314" fmla="*/ 4939117 h 5305530"/>
                <a:gd name="connsiteX315" fmla="*/ 910095 w 4049485"/>
                <a:gd name="connsiteY315" fmla="*/ 4930545 h 5305530"/>
                <a:gd name="connsiteX316" fmla="*/ 918096 w 4049485"/>
                <a:gd name="connsiteY316" fmla="*/ 4931002 h 5305530"/>
                <a:gd name="connsiteX317" fmla="*/ 755332 w 4049485"/>
                <a:gd name="connsiteY317" fmla="*/ 4898084 h 5305530"/>
                <a:gd name="connsiteX318" fmla="*/ 721842 w 4049485"/>
                <a:gd name="connsiteY318" fmla="*/ 4906199 h 5305530"/>
                <a:gd name="connsiteX319" fmla="*/ 698297 w 4049485"/>
                <a:gd name="connsiteY319" fmla="*/ 4928830 h 5305530"/>
                <a:gd name="connsiteX320" fmla="*/ 689724 w 4049485"/>
                <a:gd name="connsiteY320" fmla="*/ 4961406 h 5305530"/>
                <a:gd name="connsiteX321" fmla="*/ 698411 w 4049485"/>
                <a:gd name="connsiteY321" fmla="*/ 4994096 h 5305530"/>
                <a:gd name="connsiteX322" fmla="*/ 723100 w 4049485"/>
                <a:gd name="connsiteY322" fmla="*/ 5016613 h 5305530"/>
                <a:gd name="connsiteX323" fmla="*/ 759904 w 4049485"/>
                <a:gd name="connsiteY323" fmla="*/ 5024728 h 5305530"/>
                <a:gd name="connsiteX324" fmla="*/ 810654 w 4049485"/>
                <a:gd name="connsiteY324" fmla="*/ 5004840 h 5305530"/>
                <a:gd name="connsiteX325" fmla="*/ 791680 w 4049485"/>
                <a:gd name="connsiteY325" fmla="*/ 4984266 h 5305530"/>
                <a:gd name="connsiteX326" fmla="*/ 777850 w 4049485"/>
                <a:gd name="connsiteY326" fmla="*/ 4993295 h 5305530"/>
                <a:gd name="connsiteX327" fmla="*/ 760819 w 4049485"/>
                <a:gd name="connsiteY327" fmla="*/ 4996153 h 5305530"/>
                <a:gd name="connsiteX328" fmla="*/ 737502 w 4049485"/>
                <a:gd name="connsiteY328" fmla="*/ 4989523 h 5305530"/>
                <a:gd name="connsiteX329" fmla="*/ 725614 w 4049485"/>
                <a:gd name="connsiteY329" fmla="*/ 4971464 h 5305530"/>
                <a:gd name="connsiteX330" fmla="*/ 818655 w 4049485"/>
                <a:gd name="connsiteY330" fmla="*/ 4971464 h 5305530"/>
                <a:gd name="connsiteX331" fmla="*/ 819340 w 4049485"/>
                <a:gd name="connsiteY331" fmla="*/ 4961863 h 5305530"/>
                <a:gd name="connsiteX332" fmla="*/ 810997 w 4049485"/>
                <a:gd name="connsiteY332" fmla="*/ 4928144 h 5305530"/>
                <a:gd name="connsiteX333" fmla="*/ 788022 w 4049485"/>
                <a:gd name="connsiteY333" fmla="*/ 4905856 h 5305530"/>
                <a:gd name="connsiteX334" fmla="*/ 755332 w 4049485"/>
                <a:gd name="connsiteY334" fmla="*/ 4898084 h 5305530"/>
                <a:gd name="connsiteX335" fmla="*/ 479107 w 4049485"/>
                <a:gd name="connsiteY335" fmla="*/ 4898084 h 5305530"/>
                <a:gd name="connsiteX336" fmla="*/ 445618 w 4049485"/>
                <a:gd name="connsiteY336" fmla="*/ 4906199 h 5305530"/>
                <a:gd name="connsiteX337" fmla="*/ 422072 w 4049485"/>
                <a:gd name="connsiteY337" fmla="*/ 4928830 h 5305530"/>
                <a:gd name="connsiteX338" fmla="*/ 413499 w 4049485"/>
                <a:gd name="connsiteY338" fmla="*/ 4961406 h 5305530"/>
                <a:gd name="connsiteX339" fmla="*/ 422186 w 4049485"/>
                <a:gd name="connsiteY339" fmla="*/ 4994096 h 5305530"/>
                <a:gd name="connsiteX340" fmla="*/ 446875 w 4049485"/>
                <a:gd name="connsiteY340" fmla="*/ 5016613 h 5305530"/>
                <a:gd name="connsiteX341" fmla="*/ 483679 w 4049485"/>
                <a:gd name="connsiteY341" fmla="*/ 5024728 h 5305530"/>
                <a:gd name="connsiteX342" fmla="*/ 534429 w 4049485"/>
                <a:gd name="connsiteY342" fmla="*/ 5004840 h 5305530"/>
                <a:gd name="connsiteX343" fmla="*/ 515455 w 4049485"/>
                <a:gd name="connsiteY343" fmla="*/ 4984266 h 5305530"/>
                <a:gd name="connsiteX344" fmla="*/ 501625 w 4049485"/>
                <a:gd name="connsiteY344" fmla="*/ 4993295 h 5305530"/>
                <a:gd name="connsiteX345" fmla="*/ 484594 w 4049485"/>
                <a:gd name="connsiteY345" fmla="*/ 4996153 h 5305530"/>
                <a:gd name="connsiteX346" fmla="*/ 461277 w 4049485"/>
                <a:gd name="connsiteY346" fmla="*/ 4989523 h 5305530"/>
                <a:gd name="connsiteX347" fmla="*/ 449389 w 4049485"/>
                <a:gd name="connsiteY347" fmla="*/ 4971464 h 5305530"/>
                <a:gd name="connsiteX348" fmla="*/ 542430 w 4049485"/>
                <a:gd name="connsiteY348" fmla="*/ 4971464 h 5305530"/>
                <a:gd name="connsiteX349" fmla="*/ 543115 w 4049485"/>
                <a:gd name="connsiteY349" fmla="*/ 4961863 h 5305530"/>
                <a:gd name="connsiteX350" fmla="*/ 534772 w 4049485"/>
                <a:gd name="connsiteY350" fmla="*/ 4928144 h 5305530"/>
                <a:gd name="connsiteX351" fmla="*/ 511797 w 4049485"/>
                <a:gd name="connsiteY351" fmla="*/ 4905856 h 5305530"/>
                <a:gd name="connsiteX352" fmla="*/ 479107 w 4049485"/>
                <a:gd name="connsiteY352" fmla="*/ 4898084 h 5305530"/>
                <a:gd name="connsiteX353" fmla="*/ 346824 w 4049485"/>
                <a:gd name="connsiteY353" fmla="*/ 4898084 h 5305530"/>
                <a:gd name="connsiteX354" fmla="*/ 316306 w 4049485"/>
                <a:gd name="connsiteY354" fmla="*/ 4903113 h 5305530"/>
                <a:gd name="connsiteX355" fmla="*/ 296647 w 4049485"/>
                <a:gd name="connsiteY355" fmla="*/ 4917172 h 5305530"/>
                <a:gd name="connsiteX356" fmla="*/ 289903 w 4049485"/>
                <a:gd name="connsiteY356" fmla="*/ 4937860 h 5305530"/>
                <a:gd name="connsiteX357" fmla="*/ 297104 w 4049485"/>
                <a:gd name="connsiteY357" fmla="*/ 4959348 h 5305530"/>
                <a:gd name="connsiteX358" fmla="*/ 314134 w 4049485"/>
                <a:gd name="connsiteY358" fmla="*/ 4969864 h 5305530"/>
                <a:gd name="connsiteX359" fmla="*/ 339052 w 4049485"/>
                <a:gd name="connsiteY359" fmla="*/ 4975122 h 5305530"/>
                <a:gd name="connsiteX360" fmla="*/ 358026 w 4049485"/>
                <a:gd name="connsiteY360" fmla="*/ 4979008 h 5305530"/>
                <a:gd name="connsiteX361" fmla="*/ 364198 w 4049485"/>
                <a:gd name="connsiteY361" fmla="*/ 4986552 h 5305530"/>
                <a:gd name="connsiteX362" fmla="*/ 341566 w 4049485"/>
                <a:gd name="connsiteY362" fmla="*/ 4997753 h 5305530"/>
                <a:gd name="connsiteX363" fmla="*/ 318706 w 4049485"/>
                <a:gd name="connsiteY363" fmla="*/ 4994439 h 5305530"/>
                <a:gd name="connsiteX364" fmla="*/ 298818 w 4049485"/>
                <a:gd name="connsiteY364" fmla="*/ 4985866 h 5305530"/>
                <a:gd name="connsiteX365" fmla="*/ 286931 w 4049485"/>
                <a:gd name="connsiteY365" fmla="*/ 5011469 h 5305530"/>
                <a:gd name="connsiteX366" fmla="*/ 310248 w 4049485"/>
                <a:gd name="connsiteY366" fmla="*/ 5020956 h 5305530"/>
                <a:gd name="connsiteX367" fmla="*/ 340195 w 4049485"/>
                <a:gd name="connsiteY367" fmla="*/ 5024728 h 5305530"/>
                <a:gd name="connsiteX368" fmla="*/ 371399 w 4049485"/>
                <a:gd name="connsiteY368" fmla="*/ 5019813 h 5305530"/>
                <a:gd name="connsiteX369" fmla="*/ 391401 w 4049485"/>
                <a:gd name="connsiteY369" fmla="*/ 5005983 h 5305530"/>
                <a:gd name="connsiteX370" fmla="*/ 398259 w 4049485"/>
                <a:gd name="connsiteY370" fmla="*/ 4985637 h 5305530"/>
                <a:gd name="connsiteX371" fmla="*/ 391173 w 4049485"/>
                <a:gd name="connsiteY371" fmla="*/ 4964606 h 5305530"/>
                <a:gd name="connsiteX372" fmla="*/ 374485 w 4049485"/>
                <a:gd name="connsiteY372" fmla="*/ 4954205 h 5305530"/>
                <a:gd name="connsiteX373" fmla="*/ 349796 w 4049485"/>
                <a:gd name="connsiteY373" fmla="*/ 4948833 h 5305530"/>
                <a:gd name="connsiteX374" fmla="*/ 330136 w 4049485"/>
                <a:gd name="connsiteY374" fmla="*/ 4944489 h 5305530"/>
                <a:gd name="connsiteX375" fmla="*/ 323964 w 4049485"/>
                <a:gd name="connsiteY375" fmla="*/ 4936488 h 5305530"/>
                <a:gd name="connsiteX376" fmla="*/ 329679 w 4049485"/>
                <a:gd name="connsiteY376" fmla="*/ 4928259 h 5305530"/>
                <a:gd name="connsiteX377" fmla="*/ 346824 w 4049485"/>
                <a:gd name="connsiteY377" fmla="*/ 4925058 h 5305530"/>
                <a:gd name="connsiteX378" fmla="*/ 382257 w 4049485"/>
                <a:gd name="connsiteY378" fmla="*/ 4934202 h 5305530"/>
                <a:gd name="connsiteX379" fmla="*/ 394144 w 4049485"/>
                <a:gd name="connsiteY379" fmla="*/ 4908828 h 5305530"/>
                <a:gd name="connsiteX380" fmla="*/ 372770 w 4049485"/>
                <a:gd name="connsiteY380" fmla="*/ 4900941 h 5305530"/>
                <a:gd name="connsiteX381" fmla="*/ 346824 w 4049485"/>
                <a:gd name="connsiteY381" fmla="*/ 4898084 h 5305530"/>
                <a:gd name="connsiteX382" fmla="*/ 2870568 w 4049485"/>
                <a:gd name="connsiteY382" fmla="*/ 4853278 h 5305530"/>
                <a:gd name="connsiteX383" fmla="*/ 2870568 w 4049485"/>
                <a:gd name="connsiteY383" fmla="*/ 5022899 h 5305530"/>
                <a:gd name="connsiteX384" fmla="*/ 2906230 w 4049485"/>
                <a:gd name="connsiteY384" fmla="*/ 5022899 h 5305530"/>
                <a:gd name="connsiteX385" fmla="*/ 2906230 w 4049485"/>
                <a:gd name="connsiteY385" fmla="*/ 4991581 h 5305530"/>
                <a:gd name="connsiteX386" fmla="*/ 2923375 w 4049485"/>
                <a:gd name="connsiteY386" fmla="*/ 4974664 h 5305530"/>
                <a:gd name="connsiteX387" fmla="*/ 2962237 w 4049485"/>
                <a:gd name="connsiteY387" fmla="*/ 5022899 h 5305530"/>
                <a:gd name="connsiteX388" fmla="*/ 3005442 w 4049485"/>
                <a:gd name="connsiteY388" fmla="*/ 5022899 h 5305530"/>
                <a:gd name="connsiteX389" fmla="*/ 2949664 w 4049485"/>
                <a:gd name="connsiteY389" fmla="*/ 4952033 h 5305530"/>
                <a:gd name="connsiteX390" fmla="*/ 3000870 w 4049485"/>
                <a:gd name="connsiteY390" fmla="*/ 4899912 h 5305530"/>
                <a:gd name="connsiteX391" fmla="*/ 2958351 w 4049485"/>
                <a:gd name="connsiteY391" fmla="*/ 4899912 h 5305530"/>
                <a:gd name="connsiteX392" fmla="*/ 2906230 w 4049485"/>
                <a:gd name="connsiteY392" fmla="*/ 4949290 h 5305530"/>
                <a:gd name="connsiteX393" fmla="*/ 2906230 w 4049485"/>
                <a:gd name="connsiteY393" fmla="*/ 4853278 h 5305530"/>
                <a:gd name="connsiteX394" fmla="*/ 1512380 w 4049485"/>
                <a:gd name="connsiteY394" fmla="*/ 4853278 h 5305530"/>
                <a:gd name="connsiteX395" fmla="*/ 1512380 w 4049485"/>
                <a:gd name="connsiteY395" fmla="*/ 4912943 h 5305530"/>
                <a:gd name="connsiteX396" fmla="*/ 1475575 w 4049485"/>
                <a:gd name="connsiteY396" fmla="*/ 4898084 h 5305530"/>
                <a:gd name="connsiteX397" fmla="*/ 1444142 w 4049485"/>
                <a:gd name="connsiteY397" fmla="*/ 4905856 h 5305530"/>
                <a:gd name="connsiteX398" fmla="*/ 1422082 w 4049485"/>
                <a:gd name="connsiteY398" fmla="*/ 4928030 h 5305530"/>
                <a:gd name="connsiteX399" fmla="*/ 1414081 w 4049485"/>
                <a:gd name="connsiteY399" fmla="*/ 4961406 h 5305530"/>
                <a:gd name="connsiteX400" fmla="*/ 1422082 w 4049485"/>
                <a:gd name="connsiteY400" fmla="*/ 4994781 h 5305530"/>
                <a:gd name="connsiteX401" fmla="*/ 1444142 w 4049485"/>
                <a:gd name="connsiteY401" fmla="*/ 5016955 h 5305530"/>
                <a:gd name="connsiteX402" fmla="*/ 1475575 w 4049485"/>
                <a:gd name="connsiteY402" fmla="*/ 5024728 h 5305530"/>
                <a:gd name="connsiteX403" fmla="*/ 1513980 w 4049485"/>
                <a:gd name="connsiteY403" fmla="*/ 5008726 h 5305530"/>
                <a:gd name="connsiteX404" fmla="*/ 1513980 w 4049485"/>
                <a:gd name="connsiteY404" fmla="*/ 5022899 h 5305530"/>
                <a:gd name="connsiteX405" fmla="*/ 1548041 w 4049485"/>
                <a:gd name="connsiteY405" fmla="*/ 5022899 h 5305530"/>
                <a:gd name="connsiteX406" fmla="*/ 1548041 w 4049485"/>
                <a:gd name="connsiteY406" fmla="*/ 4853278 h 5305530"/>
                <a:gd name="connsiteX407" fmla="*/ 632193 w 4049485"/>
                <a:gd name="connsiteY407" fmla="*/ 4853278 h 5305530"/>
                <a:gd name="connsiteX408" fmla="*/ 632193 w 4049485"/>
                <a:gd name="connsiteY408" fmla="*/ 5022899 h 5305530"/>
                <a:gd name="connsiteX409" fmla="*/ 667855 w 4049485"/>
                <a:gd name="connsiteY409" fmla="*/ 5022899 h 5305530"/>
                <a:gd name="connsiteX410" fmla="*/ 667855 w 4049485"/>
                <a:gd name="connsiteY410" fmla="*/ 4853278 h 5305530"/>
                <a:gd name="connsiteX411" fmla="*/ 565518 w 4049485"/>
                <a:gd name="connsiteY411" fmla="*/ 4853278 h 5305530"/>
                <a:gd name="connsiteX412" fmla="*/ 565518 w 4049485"/>
                <a:gd name="connsiteY412" fmla="*/ 5022899 h 5305530"/>
                <a:gd name="connsiteX413" fmla="*/ 601180 w 4049485"/>
                <a:gd name="connsiteY413" fmla="*/ 5022899 h 5305530"/>
                <a:gd name="connsiteX414" fmla="*/ 601180 w 4049485"/>
                <a:gd name="connsiteY414" fmla="*/ 4853278 h 5305530"/>
                <a:gd name="connsiteX415" fmla="*/ 3040799 w 4049485"/>
                <a:gd name="connsiteY415" fmla="*/ 4842991 h 5305530"/>
                <a:gd name="connsiteX416" fmla="*/ 3024797 w 4049485"/>
                <a:gd name="connsiteY416" fmla="*/ 4848706 h 5305530"/>
                <a:gd name="connsiteX417" fmla="*/ 3018625 w 4049485"/>
                <a:gd name="connsiteY417" fmla="*/ 4862879 h 5305530"/>
                <a:gd name="connsiteX418" fmla="*/ 3024797 w 4049485"/>
                <a:gd name="connsiteY418" fmla="*/ 4877052 h 5305530"/>
                <a:gd name="connsiteX419" fmla="*/ 3040799 w 4049485"/>
                <a:gd name="connsiteY419" fmla="*/ 4882767 h 5305530"/>
                <a:gd name="connsiteX420" fmla="*/ 3056801 w 4049485"/>
                <a:gd name="connsiteY420" fmla="*/ 4876938 h 5305530"/>
                <a:gd name="connsiteX421" fmla="*/ 3062973 w 4049485"/>
                <a:gd name="connsiteY421" fmla="*/ 4862193 h 5305530"/>
                <a:gd name="connsiteX422" fmla="*/ 3056801 w 4049485"/>
                <a:gd name="connsiteY422" fmla="*/ 4848477 h 5305530"/>
                <a:gd name="connsiteX423" fmla="*/ 3040799 w 4049485"/>
                <a:gd name="connsiteY423" fmla="*/ 4842991 h 5305530"/>
                <a:gd name="connsiteX424" fmla="*/ 2069249 w 4049485"/>
                <a:gd name="connsiteY424" fmla="*/ 4842991 h 5305530"/>
                <a:gd name="connsiteX425" fmla="*/ 2053247 w 4049485"/>
                <a:gd name="connsiteY425" fmla="*/ 4848706 h 5305530"/>
                <a:gd name="connsiteX426" fmla="*/ 2047075 w 4049485"/>
                <a:gd name="connsiteY426" fmla="*/ 4862879 h 5305530"/>
                <a:gd name="connsiteX427" fmla="*/ 2053247 w 4049485"/>
                <a:gd name="connsiteY427" fmla="*/ 4877052 h 5305530"/>
                <a:gd name="connsiteX428" fmla="*/ 2069249 w 4049485"/>
                <a:gd name="connsiteY428" fmla="*/ 4882767 h 5305530"/>
                <a:gd name="connsiteX429" fmla="*/ 2085251 w 4049485"/>
                <a:gd name="connsiteY429" fmla="*/ 4876938 h 5305530"/>
                <a:gd name="connsiteX430" fmla="*/ 2091423 w 4049485"/>
                <a:gd name="connsiteY430" fmla="*/ 4862193 h 5305530"/>
                <a:gd name="connsiteX431" fmla="*/ 2085251 w 4049485"/>
                <a:gd name="connsiteY431" fmla="*/ 4848477 h 5305530"/>
                <a:gd name="connsiteX432" fmla="*/ 2069249 w 4049485"/>
                <a:gd name="connsiteY432" fmla="*/ 4842991 h 5305530"/>
                <a:gd name="connsiteX433" fmla="*/ 1878749 w 4049485"/>
                <a:gd name="connsiteY433" fmla="*/ 4842991 h 5305530"/>
                <a:gd name="connsiteX434" fmla="*/ 1862747 w 4049485"/>
                <a:gd name="connsiteY434" fmla="*/ 4848706 h 5305530"/>
                <a:gd name="connsiteX435" fmla="*/ 1856575 w 4049485"/>
                <a:gd name="connsiteY435" fmla="*/ 4862879 h 5305530"/>
                <a:gd name="connsiteX436" fmla="*/ 1862747 w 4049485"/>
                <a:gd name="connsiteY436" fmla="*/ 4877052 h 5305530"/>
                <a:gd name="connsiteX437" fmla="*/ 1878749 w 4049485"/>
                <a:gd name="connsiteY437" fmla="*/ 4882767 h 5305530"/>
                <a:gd name="connsiteX438" fmla="*/ 1894751 w 4049485"/>
                <a:gd name="connsiteY438" fmla="*/ 4876938 h 5305530"/>
                <a:gd name="connsiteX439" fmla="*/ 1900923 w 4049485"/>
                <a:gd name="connsiteY439" fmla="*/ 4862193 h 5305530"/>
                <a:gd name="connsiteX440" fmla="*/ 1894751 w 4049485"/>
                <a:gd name="connsiteY440" fmla="*/ 4848477 h 5305530"/>
                <a:gd name="connsiteX441" fmla="*/ 1878749 w 4049485"/>
                <a:gd name="connsiteY441" fmla="*/ 4842991 h 5305530"/>
                <a:gd name="connsiteX442" fmla="*/ 1145324 w 4049485"/>
                <a:gd name="connsiteY442" fmla="*/ 4842991 h 5305530"/>
                <a:gd name="connsiteX443" fmla="*/ 1129322 w 4049485"/>
                <a:gd name="connsiteY443" fmla="*/ 4848706 h 5305530"/>
                <a:gd name="connsiteX444" fmla="*/ 1123150 w 4049485"/>
                <a:gd name="connsiteY444" fmla="*/ 4862879 h 5305530"/>
                <a:gd name="connsiteX445" fmla="*/ 1129322 w 4049485"/>
                <a:gd name="connsiteY445" fmla="*/ 4877052 h 5305530"/>
                <a:gd name="connsiteX446" fmla="*/ 1145324 w 4049485"/>
                <a:gd name="connsiteY446" fmla="*/ 4882767 h 5305530"/>
                <a:gd name="connsiteX447" fmla="*/ 1161326 w 4049485"/>
                <a:gd name="connsiteY447" fmla="*/ 4876938 h 5305530"/>
                <a:gd name="connsiteX448" fmla="*/ 1167498 w 4049485"/>
                <a:gd name="connsiteY448" fmla="*/ 4862193 h 5305530"/>
                <a:gd name="connsiteX449" fmla="*/ 1161326 w 4049485"/>
                <a:gd name="connsiteY449" fmla="*/ 4848477 h 5305530"/>
                <a:gd name="connsiteX450" fmla="*/ 1145324 w 4049485"/>
                <a:gd name="connsiteY450" fmla="*/ 4842991 h 5305530"/>
                <a:gd name="connsiteX451" fmla="*/ 2836659 w 4049485"/>
                <a:gd name="connsiteY451" fmla="*/ 4704155 h 5305530"/>
                <a:gd name="connsiteX452" fmla="*/ 2820772 w 4049485"/>
                <a:gd name="connsiteY452" fmla="*/ 4710212 h 5305530"/>
                <a:gd name="connsiteX453" fmla="*/ 2814485 w 4049485"/>
                <a:gd name="connsiteY453" fmla="*/ 4726100 h 5305530"/>
                <a:gd name="connsiteX454" fmla="*/ 2817800 w 4049485"/>
                <a:gd name="connsiteY454" fmla="*/ 4738102 h 5305530"/>
                <a:gd name="connsiteX455" fmla="*/ 2826830 w 4049485"/>
                <a:gd name="connsiteY455" fmla="*/ 4745531 h 5305530"/>
                <a:gd name="connsiteX456" fmla="*/ 2816771 w 4049485"/>
                <a:gd name="connsiteY456" fmla="*/ 4781879 h 5305530"/>
                <a:gd name="connsiteX457" fmla="*/ 2839402 w 4049485"/>
                <a:gd name="connsiteY457" fmla="*/ 4781879 h 5305530"/>
                <a:gd name="connsiteX458" fmla="*/ 2852433 w 4049485"/>
                <a:gd name="connsiteY458" fmla="*/ 4748960 h 5305530"/>
                <a:gd name="connsiteX459" fmla="*/ 2857462 w 4049485"/>
                <a:gd name="connsiteY459" fmla="*/ 4735244 h 5305530"/>
                <a:gd name="connsiteX460" fmla="*/ 2858605 w 4049485"/>
                <a:gd name="connsiteY460" fmla="*/ 4726100 h 5305530"/>
                <a:gd name="connsiteX461" fmla="*/ 2852433 w 4049485"/>
                <a:gd name="connsiteY461" fmla="*/ 4710212 h 5305530"/>
                <a:gd name="connsiteX462" fmla="*/ 2836659 w 4049485"/>
                <a:gd name="connsiteY462" fmla="*/ 4704155 h 5305530"/>
                <a:gd name="connsiteX463" fmla="*/ 1912734 w 4049485"/>
                <a:gd name="connsiteY463" fmla="*/ 4704155 h 5305530"/>
                <a:gd name="connsiteX464" fmla="*/ 1896846 w 4049485"/>
                <a:gd name="connsiteY464" fmla="*/ 4710212 h 5305530"/>
                <a:gd name="connsiteX465" fmla="*/ 1890560 w 4049485"/>
                <a:gd name="connsiteY465" fmla="*/ 4726100 h 5305530"/>
                <a:gd name="connsiteX466" fmla="*/ 1893875 w 4049485"/>
                <a:gd name="connsiteY466" fmla="*/ 4738102 h 5305530"/>
                <a:gd name="connsiteX467" fmla="*/ 1902904 w 4049485"/>
                <a:gd name="connsiteY467" fmla="*/ 4745531 h 5305530"/>
                <a:gd name="connsiteX468" fmla="*/ 1892846 w 4049485"/>
                <a:gd name="connsiteY468" fmla="*/ 4781879 h 5305530"/>
                <a:gd name="connsiteX469" fmla="*/ 1915477 w 4049485"/>
                <a:gd name="connsiteY469" fmla="*/ 4781879 h 5305530"/>
                <a:gd name="connsiteX470" fmla="*/ 1928508 w 4049485"/>
                <a:gd name="connsiteY470" fmla="*/ 4748960 h 5305530"/>
                <a:gd name="connsiteX471" fmla="*/ 1933537 w 4049485"/>
                <a:gd name="connsiteY471" fmla="*/ 4735244 h 5305530"/>
                <a:gd name="connsiteX472" fmla="*/ 1934680 w 4049485"/>
                <a:gd name="connsiteY472" fmla="*/ 4726100 h 5305530"/>
                <a:gd name="connsiteX473" fmla="*/ 1928508 w 4049485"/>
                <a:gd name="connsiteY473" fmla="*/ 4710212 h 5305530"/>
                <a:gd name="connsiteX474" fmla="*/ 1912734 w 4049485"/>
                <a:gd name="connsiteY474" fmla="*/ 4704155 h 5305530"/>
                <a:gd name="connsiteX475" fmla="*/ 2995460 w 4049485"/>
                <a:gd name="connsiteY475" fmla="*/ 4695239 h 5305530"/>
                <a:gd name="connsiteX476" fmla="*/ 3019920 w 4049485"/>
                <a:gd name="connsiteY476" fmla="*/ 4695239 h 5305530"/>
                <a:gd name="connsiteX477" fmla="*/ 3019920 w 4049485"/>
                <a:gd name="connsiteY477" fmla="*/ 4707812 h 5305530"/>
                <a:gd name="connsiteX478" fmla="*/ 3009862 w 4049485"/>
                <a:gd name="connsiteY478" fmla="*/ 4720271 h 5305530"/>
                <a:gd name="connsiteX479" fmla="*/ 2993631 w 4049485"/>
                <a:gd name="connsiteY479" fmla="*/ 4724500 h 5305530"/>
                <a:gd name="connsiteX480" fmla="*/ 2978886 w 4049485"/>
                <a:gd name="connsiteY480" fmla="*/ 4720499 h 5305530"/>
                <a:gd name="connsiteX481" fmla="*/ 2973514 w 4049485"/>
                <a:gd name="connsiteY481" fmla="*/ 4709641 h 5305530"/>
                <a:gd name="connsiteX482" fmla="*/ 2995460 w 4049485"/>
                <a:gd name="connsiteY482" fmla="*/ 4695239 h 5305530"/>
                <a:gd name="connsiteX483" fmla="*/ 1614335 w 4049485"/>
                <a:gd name="connsiteY483" fmla="*/ 4695239 h 5305530"/>
                <a:gd name="connsiteX484" fmla="*/ 1638795 w 4049485"/>
                <a:gd name="connsiteY484" fmla="*/ 4695239 h 5305530"/>
                <a:gd name="connsiteX485" fmla="*/ 1638795 w 4049485"/>
                <a:gd name="connsiteY485" fmla="*/ 4707812 h 5305530"/>
                <a:gd name="connsiteX486" fmla="*/ 1628737 w 4049485"/>
                <a:gd name="connsiteY486" fmla="*/ 4720271 h 5305530"/>
                <a:gd name="connsiteX487" fmla="*/ 1612506 w 4049485"/>
                <a:gd name="connsiteY487" fmla="*/ 4724500 h 5305530"/>
                <a:gd name="connsiteX488" fmla="*/ 1597762 w 4049485"/>
                <a:gd name="connsiteY488" fmla="*/ 4720499 h 5305530"/>
                <a:gd name="connsiteX489" fmla="*/ 1592389 w 4049485"/>
                <a:gd name="connsiteY489" fmla="*/ 4709641 h 5305530"/>
                <a:gd name="connsiteX490" fmla="*/ 1614335 w 4049485"/>
                <a:gd name="connsiteY490" fmla="*/ 4695239 h 5305530"/>
                <a:gd name="connsiteX491" fmla="*/ 3310547 w 4049485"/>
                <a:gd name="connsiteY491" fmla="*/ 4651119 h 5305530"/>
                <a:gd name="connsiteX492" fmla="*/ 3332950 w 4049485"/>
                <a:gd name="connsiteY492" fmla="*/ 4660378 h 5305530"/>
                <a:gd name="connsiteX493" fmla="*/ 3341865 w 4049485"/>
                <a:gd name="connsiteY493" fmla="*/ 4685181 h 5305530"/>
                <a:gd name="connsiteX494" fmla="*/ 3332950 w 4049485"/>
                <a:gd name="connsiteY494" fmla="*/ 4709984 h 5305530"/>
                <a:gd name="connsiteX495" fmla="*/ 3310547 w 4049485"/>
                <a:gd name="connsiteY495" fmla="*/ 4719242 h 5305530"/>
                <a:gd name="connsiteX496" fmla="*/ 3287916 w 4049485"/>
                <a:gd name="connsiteY496" fmla="*/ 4709984 h 5305530"/>
                <a:gd name="connsiteX497" fmla="*/ 3279000 w 4049485"/>
                <a:gd name="connsiteY497" fmla="*/ 4685181 h 5305530"/>
                <a:gd name="connsiteX498" fmla="*/ 3287916 w 4049485"/>
                <a:gd name="connsiteY498" fmla="*/ 4660378 h 5305530"/>
                <a:gd name="connsiteX499" fmla="*/ 3310547 w 4049485"/>
                <a:gd name="connsiteY499" fmla="*/ 4651119 h 5305530"/>
                <a:gd name="connsiteX500" fmla="*/ 2079841 w 4049485"/>
                <a:gd name="connsiteY500" fmla="*/ 4651119 h 5305530"/>
                <a:gd name="connsiteX501" fmla="*/ 2102358 w 4049485"/>
                <a:gd name="connsiteY501" fmla="*/ 4660378 h 5305530"/>
                <a:gd name="connsiteX502" fmla="*/ 2111159 w 4049485"/>
                <a:gd name="connsiteY502" fmla="*/ 4685181 h 5305530"/>
                <a:gd name="connsiteX503" fmla="*/ 2102358 w 4049485"/>
                <a:gd name="connsiteY503" fmla="*/ 4709984 h 5305530"/>
                <a:gd name="connsiteX504" fmla="*/ 2079841 w 4049485"/>
                <a:gd name="connsiteY504" fmla="*/ 4719242 h 5305530"/>
                <a:gd name="connsiteX505" fmla="*/ 2057324 w 4049485"/>
                <a:gd name="connsiteY505" fmla="*/ 4709984 h 5305530"/>
                <a:gd name="connsiteX506" fmla="*/ 2048523 w 4049485"/>
                <a:gd name="connsiteY506" fmla="*/ 4685181 h 5305530"/>
                <a:gd name="connsiteX507" fmla="*/ 2057324 w 4049485"/>
                <a:gd name="connsiteY507" fmla="*/ 4660378 h 5305530"/>
                <a:gd name="connsiteX508" fmla="*/ 2079841 w 4049485"/>
                <a:gd name="connsiteY508" fmla="*/ 4651119 h 5305530"/>
                <a:gd name="connsiteX509" fmla="*/ 1309840 w 4049485"/>
                <a:gd name="connsiteY509" fmla="*/ 4651119 h 5305530"/>
                <a:gd name="connsiteX510" fmla="*/ 1332357 w 4049485"/>
                <a:gd name="connsiteY510" fmla="*/ 4660378 h 5305530"/>
                <a:gd name="connsiteX511" fmla="*/ 1341158 w 4049485"/>
                <a:gd name="connsiteY511" fmla="*/ 4685181 h 5305530"/>
                <a:gd name="connsiteX512" fmla="*/ 1332357 w 4049485"/>
                <a:gd name="connsiteY512" fmla="*/ 4709984 h 5305530"/>
                <a:gd name="connsiteX513" fmla="*/ 1309840 w 4049485"/>
                <a:gd name="connsiteY513" fmla="*/ 4719242 h 5305530"/>
                <a:gd name="connsiteX514" fmla="*/ 1287208 w 4049485"/>
                <a:gd name="connsiteY514" fmla="*/ 4709984 h 5305530"/>
                <a:gd name="connsiteX515" fmla="*/ 1278293 w 4049485"/>
                <a:gd name="connsiteY515" fmla="*/ 4685181 h 5305530"/>
                <a:gd name="connsiteX516" fmla="*/ 1287208 w 4049485"/>
                <a:gd name="connsiteY516" fmla="*/ 4660378 h 5305530"/>
                <a:gd name="connsiteX517" fmla="*/ 1309840 w 4049485"/>
                <a:gd name="connsiteY517" fmla="*/ 4651119 h 5305530"/>
                <a:gd name="connsiteX518" fmla="*/ 614515 w 4049485"/>
                <a:gd name="connsiteY518" fmla="*/ 4651119 h 5305530"/>
                <a:gd name="connsiteX519" fmla="*/ 637032 w 4049485"/>
                <a:gd name="connsiteY519" fmla="*/ 4660378 h 5305530"/>
                <a:gd name="connsiteX520" fmla="*/ 645833 w 4049485"/>
                <a:gd name="connsiteY520" fmla="*/ 4685181 h 5305530"/>
                <a:gd name="connsiteX521" fmla="*/ 637032 w 4049485"/>
                <a:gd name="connsiteY521" fmla="*/ 4709984 h 5305530"/>
                <a:gd name="connsiteX522" fmla="*/ 614515 w 4049485"/>
                <a:gd name="connsiteY522" fmla="*/ 4719242 h 5305530"/>
                <a:gd name="connsiteX523" fmla="*/ 591883 w 4049485"/>
                <a:gd name="connsiteY523" fmla="*/ 4709984 h 5305530"/>
                <a:gd name="connsiteX524" fmla="*/ 582968 w 4049485"/>
                <a:gd name="connsiteY524" fmla="*/ 4685181 h 5305530"/>
                <a:gd name="connsiteX525" fmla="*/ 591883 w 4049485"/>
                <a:gd name="connsiteY525" fmla="*/ 4660378 h 5305530"/>
                <a:gd name="connsiteX526" fmla="*/ 614515 w 4049485"/>
                <a:gd name="connsiteY526" fmla="*/ 4651119 h 5305530"/>
                <a:gd name="connsiteX527" fmla="*/ 365341 w 4049485"/>
                <a:gd name="connsiteY527" fmla="*/ 4651119 h 5305530"/>
                <a:gd name="connsiteX528" fmla="*/ 387858 w 4049485"/>
                <a:gd name="connsiteY528" fmla="*/ 4660378 h 5305530"/>
                <a:gd name="connsiteX529" fmla="*/ 396659 w 4049485"/>
                <a:gd name="connsiteY529" fmla="*/ 4685181 h 5305530"/>
                <a:gd name="connsiteX530" fmla="*/ 387858 w 4049485"/>
                <a:gd name="connsiteY530" fmla="*/ 4709984 h 5305530"/>
                <a:gd name="connsiteX531" fmla="*/ 365341 w 4049485"/>
                <a:gd name="connsiteY531" fmla="*/ 4719242 h 5305530"/>
                <a:gd name="connsiteX532" fmla="*/ 342824 w 4049485"/>
                <a:gd name="connsiteY532" fmla="*/ 4709984 h 5305530"/>
                <a:gd name="connsiteX533" fmla="*/ 334023 w 4049485"/>
                <a:gd name="connsiteY533" fmla="*/ 4685181 h 5305530"/>
                <a:gd name="connsiteX534" fmla="*/ 342824 w 4049485"/>
                <a:gd name="connsiteY534" fmla="*/ 4660378 h 5305530"/>
                <a:gd name="connsiteX535" fmla="*/ 365341 w 4049485"/>
                <a:gd name="connsiteY535" fmla="*/ 4651119 h 5305530"/>
                <a:gd name="connsiteX536" fmla="*/ 2517686 w 4049485"/>
                <a:gd name="connsiteY536" fmla="*/ 4648833 h 5305530"/>
                <a:gd name="connsiteX537" fmla="*/ 2537803 w 4049485"/>
                <a:gd name="connsiteY537" fmla="*/ 4655806 h 5305530"/>
                <a:gd name="connsiteX538" fmla="*/ 2547861 w 4049485"/>
                <a:gd name="connsiteY538" fmla="*/ 4674437 h 5305530"/>
                <a:gd name="connsiteX539" fmla="*/ 2487282 w 4049485"/>
                <a:gd name="connsiteY539" fmla="*/ 4674437 h 5305530"/>
                <a:gd name="connsiteX540" fmla="*/ 2497340 w 4049485"/>
                <a:gd name="connsiteY540" fmla="*/ 4655691 h 5305530"/>
                <a:gd name="connsiteX541" fmla="*/ 2517686 w 4049485"/>
                <a:gd name="connsiteY541" fmla="*/ 4648833 h 5305530"/>
                <a:gd name="connsiteX542" fmla="*/ 850811 w 4049485"/>
                <a:gd name="connsiteY542" fmla="*/ 4648833 h 5305530"/>
                <a:gd name="connsiteX543" fmla="*/ 870928 w 4049485"/>
                <a:gd name="connsiteY543" fmla="*/ 4655806 h 5305530"/>
                <a:gd name="connsiteX544" fmla="*/ 880986 w 4049485"/>
                <a:gd name="connsiteY544" fmla="*/ 4674437 h 5305530"/>
                <a:gd name="connsiteX545" fmla="*/ 820407 w 4049485"/>
                <a:gd name="connsiteY545" fmla="*/ 4674437 h 5305530"/>
                <a:gd name="connsiteX546" fmla="*/ 830466 w 4049485"/>
                <a:gd name="connsiteY546" fmla="*/ 4655691 h 5305530"/>
                <a:gd name="connsiteX547" fmla="*/ 850811 w 4049485"/>
                <a:gd name="connsiteY547" fmla="*/ 4648833 h 5305530"/>
                <a:gd name="connsiteX548" fmla="*/ 2309355 w 4049485"/>
                <a:gd name="connsiteY548" fmla="*/ 4623687 h 5305530"/>
                <a:gd name="connsiteX549" fmla="*/ 2362619 w 4049485"/>
                <a:gd name="connsiteY549" fmla="*/ 4747588 h 5305530"/>
                <a:gd name="connsiteX550" fmla="*/ 2362162 w 4049485"/>
                <a:gd name="connsiteY550" fmla="*/ 4748731 h 5305530"/>
                <a:gd name="connsiteX551" fmla="*/ 2353932 w 4049485"/>
                <a:gd name="connsiteY551" fmla="*/ 4760505 h 5305530"/>
                <a:gd name="connsiteX552" fmla="*/ 2342045 w 4049485"/>
                <a:gd name="connsiteY552" fmla="*/ 4764048 h 5305530"/>
                <a:gd name="connsiteX553" fmla="*/ 2331415 w 4049485"/>
                <a:gd name="connsiteY553" fmla="*/ 4761990 h 5305530"/>
                <a:gd name="connsiteX554" fmla="*/ 2321928 w 4049485"/>
                <a:gd name="connsiteY554" fmla="*/ 4756275 h 5305530"/>
                <a:gd name="connsiteX555" fmla="*/ 2308898 w 4049485"/>
                <a:gd name="connsiteY555" fmla="*/ 4781650 h 5305530"/>
                <a:gd name="connsiteX556" fmla="*/ 2324214 w 4049485"/>
                <a:gd name="connsiteY556" fmla="*/ 4789880 h 5305530"/>
                <a:gd name="connsiteX557" fmla="*/ 2343188 w 4049485"/>
                <a:gd name="connsiteY557" fmla="*/ 4792851 h 5305530"/>
                <a:gd name="connsiteX558" fmla="*/ 2373249 w 4049485"/>
                <a:gd name="connsiteY558" fmla="*/ 4784164 h 5305530"/>
                <a:gd name="connsiteX559" fmla="*/ 2394166 w 4049485"/>
                <a:gd name="connsiteY559" fmla="*/ 4754218 h 5305530"/>
                <a:gd name="connsiteX560" fmla="*/ 2449716 w 4049485"/>
                <a:gd name="connsiteY560" fmla="*/ 4623687 h 5305530"/>
                <a:gd name="connsiteX561" fmla="*/ 2415426 w 4049485"/>
                <a:gd name="connsiteY561" fmla="*/ 4623687 h 5305530"/>
                <a:gd name="connsiteX562" fmla="*/ 2380678 w 4049485"/>
                <a:gd name="connsiteY562" fmla="*/ 4707126 h 5305530"/>
                <a:gd name="connsiteX563" fmla="*/ 2346160 w 4049485"/>
                <a:gd name="connsiteY563" fmla="*/ 4623687 h 5305530"/>
                <a:gd name="connsiteX564" fmla="*/ 2174557 w 4049485"/>
                <a:gd name="connsiteY564" fmla="*/ 4623687 h 5305530"/>
                <a:gd name="connsiteX565" fmla="*/ 2174557 w 4049485"/>
                <a:gd name="connsiteY565" fmla="*/ 4693182 h 5305530"/>
                <a:gd name="connsiteX566" fmla="*/ 2188731 w 4049485"/>
                <a:gd name="connsiteY566" fmla="*/ 4734558 h 5305530"/>
                <a:gd name="connsiteX567" fmla="*/ 2227135 w 4049485"/>
                <a:gd name="connsiteY567" fmla="*/ 4748503 h 5305530"/>
                <a:gd name="connsiteX568" fmla="*/ 2248395 w 4049485"/>
                <a:gd name="connsiteY568" fmla="*/ 4744274 h 5305530"/>
                <a:gd name="connsiteX569" fmla="*/ 2265312 w 4049485"/>
                <a:gd name="connsiteY569" fmla="*/ 4732044 h 5305530"/>
                <a:gd name="connsiteX570" fmla="*/ 2265312 w 4049485"/>
                <a:gd name="connsiteY570" fmla="*/ 4746674 h 5305530"/>
                <a:gd name="connsiteX571" fmla="*/ 2299144 w 4049485"/>
                <a:gd name="connsiteY571" fmla="*/ 4746674 h 5305530"/>
                <a:gd name="connsiteX572" fmla="*/ 2299144 w 4049485"/>
                <a:gd name="connsiteY572" fmla="*/ 4623687 h 5305530"/>
                <a:gd name="connsiteX573" fmla="*/ 2263483 w 4049485"/>
                <a:gd name="connsiteY573" fmla="*/ 4623687 h 5305530"/>
                <a:gd name="connsiteX574" fmla="*/ 2263483 w 4049485"/>
                <a:gd name="connsiteY574" fmla="*/ 4684495 h 5305530"/>
                <a:gd name="connsiteX575" fmla="*/ 2255710 w 4049485"/>
                <a:gd name="connsiteY575" fmla="*/ 4709298 h 5305530"/>
                <a:gd name="connsiteX576" fmla="*/ 2235136 w 4049485"/>
                <a:gd name="connsiteY576" fmla="*/ 4717642 h 5305530"/>
                <a:gd name="connsiteX577" fmla="*/ 2210219 w 4049485"/>
                <a:gd name="connsiteY577" fmla="*/ 4687924 h 5305530"/>
                <a:gd name="connsiteX578" fmla="*/ 2210219 w 4049485"/>
                <a:gd name="connsiteY578" fmla="*/ 4623687 h 5305530"/>
                <a:gd name="connsiteX579" fmla="*/ 1184643 w 4049485"/>
                <a:gd name="connsiteY579" fmla="*/ 4623687 h 5305530"/>
                <a:gd name="connsiteX580" fmla="*/ 1184643 w 4049485"/>
                <a:gd name="connsiteY580" fmla="*/ 4746674 h 5305530"/>
                <a:gd name="connsiteX581" fmla="*/ 1220305 w 4049485"/>
                <a:gd name="connsiteY581" fmla="*/ 4746674 h 5305530"/>
                <a:gd name="connsiteX582" fmla="*/ 1220305 w 4049485"/>
                <a:gd name="connsiteY582" fmla="*/ 4623687 h 5305530"/>
                <a:gd name="connsiteX583" fmla="*/ 3164395 w 4049485"/>
                <a:gd name="connsiteY583" fmla="*/ 4621859 h 5305530"/>
                <a:gd name="connsiteX584" fmla="*/ 3141307 w 4049485"/>
                <a:gd name="connsiteY584" fmla="*/ 4626088 h 5305530"/>
                <a:gd name="connsiteX585" fmla="*/ 3123704 w 4049485"/>
                <a:gd name="connsiteY585" fmla="*/ 4638089 h 5305530"/>
                <a:gd name="connsiteX586" fmla="*/ 3123704 w 4049485"/>
                <a:gd name="connsiteY586" fmla="*/ 4623687 h 5305530"/>
                <a:gd name="connsiteX587" fmla="*/ 3089643 w 4049485"/>
                <a:gd name="connsiteY587" fmla="*/ 4623687 h 5305530"/>
                <a:gd name="connsiteX588" fmla="*/ 3089643 w 4049485"/>
                <a:gd name="connsiteY588" fmla="*/ 4746674 h 5305530"/>
                <a:gd name="connsiteX589" fmla="*/ 3125305 w 4049485"/>
                <a:gd name="connsiteY589" fmla="*/ 4746674 h 5305530"/>
                <a:gd name="connsiteX590" fmla="*/ 3125305 w 4049485"/>
                <a:gd name="connsiteY590" fmla="*/ 4685866 h 5305530"/>
                <a:gd name="connsiteX591" fmla="*/ 3133306 w 4049485"/>
                <a:gd name="connsiteY591" fmla="*/ 4661064 h 5305530"/>
                <a:gd name="connsiteX592" fmla="*/ 3154794 w 4049485"/>
                <a:gd name="connsiteY592" fmla="*/ 4652720 h 5305530"/>
                <a:gd name="connsiteX593" fmla="*/ 3173311 w 4049485"/>
                <a:gd name="connsiteY593" fmla="*/ 4659920 h 5305530"/>
                <a:gd name="connsiteX594" fmla="*/ 3179712 w 4049485"/>
                <a:gd name="connsiteY594" fmla="*/ 4681752 h 5305530"/>
                <a:gd name="connsiteX595" fmla="*/ 3179712 w 4049485"/>
                <a:gd name="connsiteY595" fmla="*/ 4746674 h 5305530"/>
                <a:gd name="connsiteX596" fmla="*/ 3215373 w 4049485"/>
                <a:gd name="connsiteY596" fmla="*/ 4746674 h 5305530"/>
                <a:gd name="connsiteX597" fmla="*/ 3215373 w 4049485"/>
                <a:gd name="connsiteY597" fmla="*/ 4676265 h 5305530"/>
                <a:gd name="connsiteX598" fmla="*/ 3201314 w 4049485"/>
                <a:gd name="connsiteY598" fmla="*/ 4635574 h 5305530"/>
                <a:gd name="connsiteX599" fmla="*/ 3164395 w 4049485"/>
                <a:gd name="connsiteY599" fmla="*/ 4621859 h 5305530"/>
                <a:gd name="connsiteX600" fmla="*/ 2996374 w 4049485"/>
                <a:gd name="connsiteY600" fmla="*/ 4621859 h 5305530"/>
                <a:gd name="connsiteX601" fmla="*/ 2967456 w 4049485"/>
                <a:gd name="connsiteY601" fmla="*/ 4625745 h 5305530"/>
                <a:gd name="connsiteX602" fmla="*/ 2943339 w 4049485"/>
                <a:gd name="connsiteY602" fmla="*/ 4636718 h 5305530"/>
                <a:gd name="connsiteX603" fmla="*/ 2956141 w 4049485"/>
                <a:gd name="connsiteY603" fmla="*/ 4661635 h 5305530"/>
                <a:gd name="connsiteX604" fmla="*/ 2972257 w 4049485"/>
                <a:gd name="connsiteY604" fmla="*/ 4653291 h 5305530"/>
                <a:gd name="connsiteX605" fmla="*/ 2991574 w 4049485"/>
                <a:gd name="connsiteY605" fmla="*/ 4650205 h 5305530"/>
                <a:gd name="connsiteX606" fmla="*/ 3012834 w 4049485"/>
                <a:gd name="connsiteY606" fmla="*/ 4656491 h 5305530"/>
                <a:gd name="connsiteX607" fmla="*/ 3019920 w 4049485"/>
                <a:gd name="connsiteY607" fmla="*/ 4674437 h 5305530"/>
                <a:gd name="connsiteX608" fmla="*/ 2991574 w 4049485"/>
                <a:gd name="connsiteY608" fmla="*/ 4674437 h 5305530"/>
                <a:gd name="connsiteX609" fmla="*/ 2951683 w 4049485"/>
                <a:gd name="connsiteY609" fmla="*/ 4684266 h 5305530"/>
                <a:gd name="connsiteX610" fmla="*/ 2938767 w 4049485"/>
                <a:gd name="connsiteY610" fmla="*/ 4711241 h 5305530"/>
                <a:gd name="connsiteX611" fmla="*/ 2944254 w 4049485"/>
                <a:gd name="connsiteY611" fmla="*/ 4730444 h 5305530"/>
                <a:gd name="connsiteX612" fmla="*/ 2960141 w 4049485"/>
                <a:gd name="connsiteY612" fmla="*/ 4743702 h 5305530"/>
                <a:gd name="connsiteX613" fmla="*/ 2984716 w 4049485"/>
                <a:gd name="connsiteY613" fmla="*/ 4748503 h 5305530"/>
                <a:gd name="connsiteX614" fmla="*/ 3022206 w 4049485"/>
                <a:gd name="connsiteY614" fmla="*/ 4731358 h 5305530"/>
                <a:gd name="connsiteX615" fmla="*/ 3022206 w 4049485"/>
                <a:gd name="connsiteY615" fmla="*/ 4746674 h 5305530"/>
                <a:gd name="connsiteX616" fmla="*/ 3055582 w 4049485"/>
                <a:gd name="connsiteY616" fmla="*/ 4746674 h 5305530"/>
                <a:gd name="connsiteX617" fmla="*/ 3055582 w 4049485"/>
                <a:gd name="connsiteY617" fmla="*/ 4676494 h 5305530"/>
                <a:gd name="connsiteX618" fmla="*/ 3040266 w 4049485"/>
                <a:gd name="connsiteY618" fmla="*/ 4635460 h 5305530"/>
                <a:gd name="connsiteX619" fmla="*/ 2996374 w 4049485"/>
                <a:gd name="connsiteY619" fmla="*/ 4621859 h 5305530"/>
                <a:gd name="connsiteX620" fmla="*/ 2747124 w 4049485"/>
                <a:gd name="connsiteY620" fmla="*/ 4621859 h 5305530"/>
                <a:gd name="connsiteX621" fmla="*/ 2716606 w 4049485"/>
                <a:gd name="connsiteY621" fmla="*/ 4626888 h 5305530"/>
                <a:gd name="connsiteX622" fmla="*/ 2696946 w 4049485"/>
                <a:gd name="connsiteY622" fmla="*/ 4640947 h 5305530"/>
                <a:gd name="connsiteX623" fmla="*/ 2690203 w 4049485"/>
                <a:gd name="connsiteY623" fmla="*/ 4661635 h 5305530"/>
                <a:gd name="connsiteX624" fmla="*/ 2697404 w 4049485"/>
                <a:gd name="connsiteY624" fmla="*/ 4683123 h 5305530"/>
                <a:gd name="connsiteX625" fmla="*/ 2714434 w 4049485"/>
                <a:gd name="connsiteY625" fmla="*/ 4693639 h 5305530"/>
                <a:gd name="connsiteX626" fmla="*/ 2739352 w 4049485"/>
                <a:gd name="connsiteY626" fmla="*/ 4698897 h 5305530"/>
                <a:gd name="connsiteX627" fmla="*/ 2758326 w 4049485"/>
                <a:gd name="connsiteY627" fmla="*/ 4702783 h 5305530"/>
                <a:gd name="connsiteX628" fmla="*/ 2764498 w 4049485"/>
                <a:gd name="connsiteY628" fmla="*/ 4710327 h 5305530"/>
                <a:gd name="connsiteX629" fmla="*/ 2741866 w 4049485"/>
                <a:gd name="connsiteY629" fmla="*/ 4721528 h 5305530"/>
                <a:gd name="connsiteX630" fmla="*/ 2719006 w 4049485"/>
                <a:gd name="connsiteY630" fmla="*/ 4718214 h 5305530"/>
                <a:gd name="connsiteX631" fmla="*/ 2699118 w 4049485"/>
                <a:gd name="connsiteY631" fmla="*/ 4709641 h 5305530"/>
                <a:gd name="connsiteX632" fmla="*/ 2687231 w 4049485"/>
                <a:gd name="connsiteY632" fmla="*/ 4735244 h 5305530"/>
                <a:gd name="connsiteX633" fmla="*/ 2710548 w 4049485"/>
                <a:gd name="connsiteY633" fmla="*/ 4744731 h 5305530"/>
                <a:gd name="connsiteX634" fmla="*/ 2740495 w 4049485"/>
                <a:gd name="connsiteY634" fmla="*/ 4748503 h 5305530"/>
                <a:gd name="connsiteX635" fmla="*/ 2771699 w 4049485"/>
                <a:gd name="connsiteY635" fmla="*/ 4743588 h 5305530"/>
                <a:gd name="connsiteX636" fmla="*/ 2791701 w 4049485"/>
                <a:gd name="connsiteY636" fmla="*/ 4729758 h 5305530"/>
                <a:gd name="connsiteX637" fmla="*/ 2798559 w 4049485"/>
                <a:gd name="connsiteY637" fmla="*/ 4709412 h 5305530"/>
                <a:gd name="connsiteX638" fmla="*/ 2791473 w 4049485"/>
                <a:gd name="connsiteY638" fmla="*/ 4688381 h 5305530"/>
                <a:gd name="connsiteX639" fmla="*/ 2774785 w 4049485"/>
                <a:gd name="connsiteY639" fmla="*/ 4677980 h 5305530"/>
                <a:gd name="connsiteX640" fmla="*/ 2750096 w 4049485"/>
                <a:gd name="connsiteY640" fmla="*/ 4672608 h 5305530"/>
                <a:gd name="connsiteX641" fmla="*/ 2730436 w 4049485"/>
                <a:gd name="connsiteY641" fmla="*/ 4668264 h 5305530"/>
                <a:gd name="connsiteX642" fmla="*/ 2724264 w 4049485"/>
                <a:gd name="connsiteY642" fmla="*/ 4660263 h 5305530"/>
                <a:gd name="connsiteX643" fmla="*/ 2729979 w 4049485"/>
                <a:gd name="connsiteY643" fmla="*/ 4652034 h 5305530"/>
                <a:gd name="connsiteX644" fmla="*/ 2747124 w 4049485"/>
                <a:gd name="connsiteY644" fmla="*/ 4648833 h 5305530"/>
                <a:gd name="connsiteX645" fmla="*/ 2782557 w 4049485"/>
                <a:gd name="connsiteY645" fmla="*/ 4657977 h 5305530"/>
                <a:gd name="connsiteX646" fmla="*/ 2794444 w 4049485"/>
                <a:gd name="connsiteY646" fmla="*/ 4632603 h 5305530"/>
                <a:gd name="connsiteX647" fmla="*/ 2773070 w 4049485"/>
                <a:gd name="connsiteY647" fmla="*/ 4624716 h 5305530"/>
                <a:gd name="connsiteX648" fmla="*/ 2747124 w 4049485"/>
                <a:gd name="connsiteY648" fmla="*/ 4621859 h 5305530"/>
                <a:gd name="connsiteX649" fmla="*/ 2680220 w 4049485"/>
                <a:gd name="connsiteY649" fmla="*/ 4621859 h 5305530"/>
                <a:gd name="connsiteX650" fmla="*/ 2655189 w 4049485"/>
                <a:gd name="connsiteY650" fmla="*/ 4626430 h 5305530"/>
                <a:gd name="connsiteX651" fmla="*/ 2637930 w 4049485"/>
                <a:gd name="connsiteY651" fmla="*/ 4639918 h 5305530"/>
                <a:gd name="connsiteX652" fmla="*/ 2637930 w 4049485"/>
                <a:gd name="connsiteY652" fmla="*/ 4623687 h 5305530"/>
                <a:gd name="connsiteX653" fmla="*/ 2603868 w 4049485"/>
                <a:gd name="connsiteY653" fmla="*/ 4623687 h 5305530"/>
                <a:gd name="connsiteX654" fmla="*/ 2603868 w 4049485"/>
                <a:gd name="connsiteY654" fmla="*/ 4746674 h 5305530"/>
                <a:gd name="connsiteX655" fmla="*/ 2639530 w 4049485"/>
                <a:gd name="connsiteY655" fmla="*/ 4746674 h 5305530"/>
                <a:gd name="connsiteX656" fmla="*/ 2639530 w 4049485"/>
                <a:gd name="connsiteY656" fmla="*/ 4688610 h 5305530"/>
                <a:gd name="connsiteX657" fmla="*/ 2648216 w 4049485"/>
                <a:gd name="connsiteY657" fmla="*/ 4662892 h 5305530"/>
                <a:gd name="connsiteX658" fmla="*/ 2672220 w 4049485"/>
                <a:gd name="connsiteY658" fmla="*/ 4654320 h 5305530"/>
                <a:gd name="connsiteX659" fmla="*/ 2680220 w 4049485"/>
                <a:gd name="connsiteY659" fmla="*/ 4654777 h 5305530"/>
                <a:gd name="connsiteX660" fmla="*/ 2517457 w 4049485"/>
                <a:gd name="connsiteY660" fmla="*/ 4621859 h 5305530"/>
                <a:gd name="connsiteX661" fmla="*/ 2483968 w 4049485"/>
                <a:gd name="connsiteY661" fmla="*/ 4629974 h 5305530"/>
                <a:gd name="connsiteX662" fmla="*/ 2460422 w 4049485"/>
                <a:gd name="connsiteY662" fmla="*/ 4652605 h 5305530"/>
                <a:gd name="connsiteX663" fmla="*/ 2451849 w 4049485"/>
                <a:gd name="connsiteY663" fmla="*/ 4685181 h 5305530"/>
                <a:gd name="connsiteX664" fmla="*/ 2460536 w 4049485"/>
                <a:gd name="connsiteY664" fmla="*/ 4717871 h 5305530"/>
                <a:gd name="connsiteX665" fmla="*/ 2485225 w 4049485"/>
                <a:gd name="connsiteY665" fmla="*/ 4740388 h 5305530"/>
                <a:gd name="connsiteX666" fmla="*/ 2522029 w 4049485"/>
                <a:gd name="connsiteY666" fmla="*/ 4748503 h 5305530"/>
                <a:gd name="connsiteX667" fmla="*/ 2572778 w 4049485"/>
                <a:gd name="connsiteY667" fmla="*/ 4728615 h 5305530"/>
                <a:gd name="connsiteX668" fmla="*/ 2553805 w 4049485"/>
                <a:gd name="connsiteY668" fmla="*/ 4708041 h 5305530"/>
                <a:gd name="connsiteX669" fmla="*/ 2539974 w 4049485"/>
                <a:gd name="connsiteY669" fmla="*/ 4717070 h 5305530"/>
                <a:gd name="connsiteX670" fmla="*/ 2522944 w 4049485"/>
                <a:gd name="connsiteY670" fmla="*/ 4719928 h 5305530"/>
                <a:gd name="connsiteX671" fmla="*/ 2499627 w 4049485"/>
                <a:gd name="connsiteY671" fmla="*/ 4713298 h 5305530"/>
                <a:gd name="connsiteX672" fmla="*/ 2487740 w 4049485"/>
                <a:gd name="connsiteY672" fmla="*/ 4695239 h 5305530"/>
                <a:gd name="connsiteX673" fmla="*/ 2580780 w 4049485"/>
                <a:gd name="connsiteY673" fmla="*/ 4695239 h 5305530"/>
                <a:gd name="connsiteX674" fmla="*/ 2581466 w 4049485"/>
                <a:gd name="connsiteY674" fmla="*/ 4685638 h 5305530"/>
                <a:gd name="connsiteX675" fmla="*/ 2573122 w 4049485"/>
                <a:gd name="connsiteY675" fmla="*/ 4651919 h 5305530"/>
                <a:gd name="connsiteX676" fmla="*/ 2550147 w 4049485"/>
                <a:gd name="connsiteY676" fmla="*/ 4629631 h 5305530"/>
                <a:gd name="connsiteX677" fmla="*/ 2517457 w 4049485"/>
                <a:gd name="connsiteY677" fmla="*/ 4621859 h 5305530"/>
                <a:gd name="connsiteX678" fmla="*/ 1823199 w 4049485"/>
                <a:gd name="connsiteY678" fmla="*/ 4621859 h 5305530"/>
                <a:gd name="connsiteX679" fmla="*/ 1792681 w 4049485"/>
                <a:gd name="connsiteY679" fmla="*/ 4626888 h 5305530"/>
                <a:gd name="connsiteX680" fmla="*/ 1773022 w 4049485"/>
                <a:gd name="connsiteY680" fmla="*/ 4640947 h 5305530"/>
                <a:gd name="connsiteX681" fmla="*/ 1766278 w 4049485"/>
                <a:gd name="connsiteY681" fmla="*/ 4661635 h 5305530"/>
                <a:gd name="connsiteX682" fmla="*/ 1773479 w 4049485"/>
                <a:gd name="connsiteY682" fmla="*/ 4683123 h 5305530"/>
                <a:gd name="connsiteX683" fmla="*/ 1790510 w 4049485"/>
                <a:gd name="connsiteY683" fmla="*/ 4693639 h 5305530"/>
                <a:gd name="connsiteX684" fmla="*/ 1815427 w 4049485"/>
                <a:gd name="connsiteY684" fmla="*/ 4698897 h 5305530"/>
                <a:gd name="connsiteX685" fmla="*/ 1834401 w 4049485"/>
                <a:gd name="connsiteY685" fmla="*/ 4702783 h 5305530"/>
                <a:gd name="connsiteX686" fmla="*/ 1840573 w 4049485"/>
                <a:gd name="connsiteY686" fmla="*/ 4710327 h 5305530"/>
                <a:gd name="connsiteX687" fmla="*/ 1817942 w 4049485"/>
                <a:gd name="connsiteY687" fmla="*/ 4721528 h 5305530"/>
                <a:gd name="connsiteX688" fmla="*/ 1795082 w 4049485"/>
                <a:gd name="connsiteY688" fmla="*/ 4718214 h 5305530"/>
                <a:gd name="connsiteX689" fmla="*/ 1775193 w 4049485"/>
                <a:gd name="connsiteY689" fmla="*/ 4709641 h 5305530"/>
                <a:gd name="connsiteX690" fmla="*/ 1763306 w 4049485"/>
                <a:gd name="connsiteY690" fmla="*/ 4735244 h 5305530"/>
                <a:gd name="connsiteX691" fmla="*/ 1786623 w 4049485"/>
                <a:gd name="connsiteY691" fmla="*/ 4744731 h 5305530"/>
                <a:gd name="connsiteX692" fmla="*/ 1816570 w 4049485"/>
                <a:gd name="connsiteY692" fmla="*/ 4748503 h 5305530"/>
                <a:gd name="connsiteX693" fmla="*/ 1847774 w 4049485"/>
                <a:gd name="connsiteY693" fmla="*/ 4743588 h 5305530"/>
                <a:gd name="connsiteX694" fmla="*/ 1867776 w 4049485"/>
                <a:gd name="connsiteY694" fmla="*/ 4729758 h 5305530"/>
                <a:gd name="connsiteX695" fmla="*/ 1874634 w 4049485"/>
                <a:gd name="connsiteY695" fmla="*/ 4709412 h 5305530"/>
                <a:gd name="connsiteX696" fmla="*/ 1867548 w 4049485"/>
                <a:gd name="connsiteY696" fmla="*/ 4688381 h 5305530"/>
                <a:gd name="connsiteX697" fmla="*/ 1850860 w 4049485"/>
                <a:gd name="connsiteY697" fmla="*/ 4677980 h 5305530"/>
                <a:gd name="connsiteX698" fmla="*/ 1826171 w 4049485"/>
                <a:gd name="connsiteY698" fmla="*/ 4672608 h 5305530"/>
                <a:gd name="connsiteX699" fmla="*/ 1806512 w 4049485"/>
                <a:gd name="connsiteY699" fmla="*/ 4668264 h 5305530"/>
                <a:gd name="connsiteX700" fmla="*/ 1800339 w 4049485"/>
                <a:gd name="connsiteY700" fmla="*/ 4660263 h 5305530"/>
                <a:gd name="connsiteX701" fmla="*/ 1806054 w 4049485"/>
                <a:gd name="connsiteY701" fmla="*/ 4652034 h 5305530"/>
                <a:gd name="connsiteX702" fmla="*/ 1823199 w 4049485"/>
                <a:gd name="connsiteY702" fmla="*/ 4648833 h 5305530"/>
                <a:gd name="connsiteX703" fmla="*/ 1858632 w 4049485"/>
                <a:gd name="connsiteY703" fmla="*/ 4657977 h 5305530"/>
                <a:gd name="connsiteX704" fmla="*/ 1870520 w 4049485"/>
                <a:gd name="connsiteY704" fmla="*/ 4632603 h 5305530"/>
                <a:gd name="connsiteX705" fmla="*/ 1849145 w 4049485"/>
                <a:gd name="connsiteY705" fmla="*/ 4624716 h 5305530"/>
                <a:gd name="connsiteX706" fmla="*/ 1823199 w 4049485"/>
                <a:gd name="connsiteY706" fmla="*/ 4621859 h 5305530"/>
                <a:gd name="connsiteX707" fmla="*/ 1615249 w 4049485"/>
                <a:gd name="connsiteY707" fmla="*/ 4621859 h 5305530"/>
                <a:gd name="connsiteX708" fmla="*/ 1586332 w 4049485"/>
                <a:gd name="connsiteY708" fmla="*/ 4625745 h 5305530"/>
                <a:gd name="connsiteX709" fmla="*/ 1562214 w 4049485"/>
                <a:gd name="connsiteY709" fmla="*/ 4636718 h 5305530"/>
                <a:gd name="connsiteX710" fmla="*/ 1575016 w 4049485"/>
                <a:gd name="connsiteY710" fmla="*/ 4661635 h 5305530"/>
                <a:gd name="connsiteX711" fmla="*/ 1591132 w 4049485"/>
                <a:gd name="connsiteY711" fmla="*/ 4653291 h 5305530"/>
                <a:gd name="connsiteX712" fmla="*/ 1610449 w 4049485"/>
                <a:gd name="connsiteY712" fmla="*/ 4650205 h 5305530"/>
                <a:gd name="connsiteX713" fmla="*/ 1631709 w 4049485"/>
                <a:gd name="connsiteY713" fmla="*/ 4656491 h 5305530"/>
                <a:gd name="connsiteX714" fmla="*/ 1638795 w 4049485"/>
                <a:gd name="connsiteY714" fmla="*/ 4674437 h 5305530"/>
                <a:gd name="connsiteX715" fmla="*/ 1610449 w 4049485"/>
                <a:gd name="connsiteY715" fmla="*/ 4674437 h 5305530"/>
                <a:gd name="connsiteX716" fmla="*/ 1570558 w 4049485"/>
                <a:gd name="connsiteY716" fmla="*/ 4684266 h 5305530"/>
                <a:gd name="connsiteX717" fmla="*/ 1557642 w 4049485"/>
                <a:gd name="connsiteY717" fmla="*/ 4711241 h 5305530"/>
                <a:gd name="connsiteX718" fmla="*/ 1563128 w 4049485"/>
                <a:gd name="connsiteY718" fmla="*/ 4730444 h 5305530"/>
                <a:gd name="connsiteX719" fmla="*/ 1579016 w 4049485"/>
                <a:gd name="connsiteY719" fmla="*/ 4743702 h 5305530"/>
                <a:gd name="connsiteX720" fmla="*/ 1603591 w 4049485"/>
                <a:gd name="connsiteY720" fmla="*/ 4748503 h 5305530"/>
                <a:gd name="connsiteX721" fmla="*/ 1641081 w 4049485"/>
                <a:gd name="connsiteY721" fmla="*/ 4731358 h 5305530"/>
                <a:gd name="connsiteX722" fmla="*/ 1641081 w 4049485"/>
                <a:gd name="connsiteY722" fmla="*/ 4746674 h 5305530"/>
                <a:gd name="connsiteX723" fmla="*/ 1674457 w 4049485"/>
                <a:gd name="connsiteY723" fmla="*/ 4746674 h 5305530"/>
                <a:gd name="connsiteX724" fmla="*/ 1674457 w 4049485"/>
                <a:gd name="connsiteY724" fmla="*/ 4676494 h 5305530"/>
                <a:gd name="connsiteX725" fmla="*/ 1659141 w 4049485"/>
                <a:gd name="connsiteY725" fmla="*/ 4635460 h 5305530"/>
                <a:gd name="connsiteX726" fmla="*/ 1615249 w 4049485"/>
                <a:gd name="connsiteY726" fmla="*/ 4621859 h 5305530"/>
                <a:gd name="connsiteX727" fmla="*/ 1478470 w 4049485"/>
                <a:gd name="connsiteY727" fmla="*/ 4621859 h 5305530"/>
                <a:gd name="connsiteX728" fmla="*/ 1455382 w 4049485"/>
                <a:gd name="connsiteY728" fmla="*/ 4626088 h 5305530"/>
                <a:gd name="connsiteX729" fmla="*/ 1437780 w 4049485"/>
                <a:gd name="connsiteY729" fmla="*/ 4638089 h 5305530"/>
                <a:gd name="connsiteX730" fmla="*/ 1437780 w 4049485"/>
                <a:gd name="connsiteY730" fmla="*/ 4623687 h 5305530"/>
                <a:gd name="connsiteX731" fmla="*/ 1403718 w 4049485"/>
                <a:gd name="connsiteY731" fmla="*/ 4623687 h 5305530"/>
                <a:gd name="connsiteX732" fmla="*/ 1403718 w 4049485"/>
                <a:gd name="connsiteY732" fmla="*/ 4746674 h 5305530"/>
                <a:gd name="connsiteX733" fmla="*/ 1439380 w 4049485"/>
                <a:gd name="connsiteY733" fmla="*/ 4746674 h 5305530"/>
                <a:gd name="connsiteX734" fmla="*/ 1439380 w 4049485"/>
                <a:gd name="connsiteY734" fmla="*/ 4685866 h 5305530"/>
                <a:gd name="connsiteX735" fmla="*/ 1447381 w 4049485"/>
                <a:gd name="connsiteY735" fmla="*/ 4661064 h 5305530"/>
                <a:gd name="connsiteX736" fmla="*/ 1468869 w 4049485"/>
                <a:gd name="connsiteY736" fmla="*/ 4652720 h 5305530"/>
                <a:gd name="connsiteX737" fmla="*/ 1487386 w 4049485"/>
                <a:gd name="connsiteY737" fmla="*/ 4659920 h 5305530"/>
                <a:gd name="connsiteX738" fmla="*/ 1493787 w 4049485"/>
                <a:gd name="connsiteY738" fmla="*/ 4681752 h 5305530"/>
                <a:gd name="connsiteX739" fmla="*/ 1493787 w 4049485"/>
                <a:gd name="connsiteY739" fmla="*/ 4746674 h 5305530"/>
                <a:gd name="connsiteX740" fmla="*/ 1529448 w 4049485"/>
                <a:gd name="connsiteY740" fmla="*/ 4746674 h 5305530"/>
                <a:gd name="connsiteX741" fmla="*/ 1529448 w 4049485"/>
                <a:gd name="connsiteY741" fmla="*/ 4676265 h 5305530"/>
                <a:gd name="connsiteX742" fmla="*/ 1515390 w 4049485"/>
                <a:gd name="connsiteY742" fmla="*/ 4635574 h 5305530"/>
                <a:gd name="connsiteX743" fmla="*/ 1478470 w 4049485"/>
                <a:gd name="connsiteY743" fmla="*/ 4621859 h 5305530"/>
                <a:gd name="connsiteX744" fmla="*/ 1309840 w 4049485"/>
                <a:gd name="connsiteY744" fmla="*/ 4621859 h 5305530"/>
                <a:gd name="connsiteX745" fmla="*/ 1274978 w 4049485"/>
                <a:gd name="connsiteY745" fmla="*/ 4629974 h 5305530"/>
                <a:gd name="connsiteX746" fmla="*/ 1250861 w 4049485"/>
                <a:gd name="connsiteY746" fmla="*/ 4652491 h 5305530"/>
                <a:gd name="connsiteX747" fmla="*/ 1242174 w 4049485"/>
                <a:gd name="connsiteY747" fmla="*/ 4685181 h 5305530"/>
                <a:gd name="connsiteX748" fmla="*/ 1250861 w 4049485"/>
                <a:gd name="connsiteY748" fmla="*/ 4717871 h 5305530"/>
                <a:gd name="connsiteX749" fmla="*/ 1274978 w 4049485"/>
                <a:gd name="connsiteY749" fmla="*/ 4740388 h 5305530"/>
                <a:gd name="connsiteX750" fmla="*/ 1309840 w 4049485"/>
                <a:gd name="connsiteY750" fmla="*/ 4748503 h 5305530"/>
                <a:gd name="connsiteX751" fmla="*/ 1344587 w 4049485"/>
                <a:gd name="connsiteY751" fmla="*/ 4740388 h 5305530"/>
                <a:gd name="connsiteX752" fmla="*/ 1368590 w 4049485"/>
                <a:gd name="connsiteY752" fmla="*/ 4717871 h 5305530"/>
                <a:gd name="connsiteX753" fmla="*/ 1377277 w 4049485"/>
                <a:gd name="connsiteY753" fmla="*/ 4685181 h 5305530"/>
                <a:gd name="connsiteX754" fmla="*/ 1368590 w 4049485"/>
                <a:gd name="connsiteY754" fmla="*/ 4652491 h 5305530"/>
                <a:gd name="connsiteX755" fmla="*/ 1344587 w 4049485"/>
                <a:gd name="connsiteY755" fmla="*/ 4629974 h 5305530"/>
                <a:gd name="connsiteX756" fmla="*/ 1309840 w 4049485"/>
                <a:gd name="connsiteY756" fmla="*/ 4621859 h 5305530"/>
                <a:gd name="connsiteX757" fmla="*/ 1108824 w 4049485"/>
                <a:gd name="connsiteY757" fmla="*/ 4621859 h 5305530"/>
                <a:gd name="connsiteX758" fmla="*/ 1078306 w 4049485"/>
                <a:gd name="connsiteY758" fmla="*/ 4626888 h 5305530"/>
                <a:gd name="connsiteX759" fmla="*/ 1058647 w 4049485"/>
                <a:gd name="connsiteY759" fmla="*/ 4640947 h 5305530"/>
                <a:gd name="connsiteX760" fmla="*/ 1051903 w 4049485"/>
                <a:gd name="connsiteY760" fmla="*/ 4661635 h 5305530"/>
                <a:gd name="connsiteX761" fmla="*/ 1059104 w 4049485"/>
                <a:gd name="connsiteY761" fmla="*/ 4683123 h 5305530"/>
                <a:gd name="connsiteX762" fmla="*/ 1076134 w 4049485"/>
                <a:gd name="connsiteY762" fmla="*/ 4693639 h 5305530"/>
                <a:gd name="connsiteX763" fmla="*/ 1101052 w 4049485"/>
                <a:gd name="connsiteY763" fmla="*/ 4698897 h 5305530"/>
                <a:gd name="connsiteX764" fmla="*/ 1120026 w 4049485"/>
                <a:gd name="connsiteY764" fmla="*/ 4702783 h 5305530"/>
                <a:gd name="connsiteX765" fmla="*/ 1126198 w 4049485"/>
                <a:gd name="connsiteY765" fmla="*/ 4710327 h 5305530"/>
                <a:gd name="connsiteX766" fmla="*/ 1103566 w 4049485"/>
                <a:gd name="connsiteY766" fmla="*/ 4721528 h 5305530"/>
                <a:gd name="connsiteX767" fmla="*/ 1080706 w 4049485"/>
                <a:gd name="connsiteY767" fmla="*/ 4718214 h 5305530"/>
                <a:gd name="connsiteX768" fmla="*/ 1060818 w 4049485"/>
                <a:gd name="connsiteY768" fmla="*/ 4709641 h 5305530"/>
                <a:gd name="connsiteX769" fmla="*/ 1048931 w 4049485"/>
                <a:gd name="connsiteY769" fmla="*/ 4735244 h 5305530"/>
                <a:gd name="connsiteX770" fmla="*/ 1072248 w 4049485"/>
                <a:gd name="connsiteY770" fmla="*/ 4744731 h 5305530"/>
                <a:gd name="connsiteX771" fmla="*/ 1102195 w 4049485"/>
                <a:gd name="connsiteY771" fmla="*/ 4748503 h 5305530"/>
                <a:gd name="connsiteX772" fmla="*/ 1133399 w 4049485"/>
                <a:gd name="connsiteY772" fmla="*/ 4743588 h 5305530"/>
                <a:gd name="connsiteX773" fmla="*/ 1153401 w 4049485"/>
                <a:gd name="connsiteY773" fmla="*/ 4729758 h 5305530"/>
                <a:gd name="connsiteX774" fmla="*/ 1160259 w 4049485"/>
                <a:gd name="connsiteY774" fmla="*/ 4709412 h 5305530"/>
                <a:gd name="connsiteX775" fmla="*/ 1153173 w 4049485"/>
                <a:gd name="connsiteY775" fmla="*/ 4688381 h 5305530"/>
                <a:gd name="connsiteX776" fmla="*/ 1136485 w 4049485"/>
                <a:gd name="connsiteY776" fmla="*/ 4677980 h 5305530"/>
                <a:gd name="connsiteX777" fmla="*/ 1111796 w 4049485"/>
                <a:gd name="connsiteY777" fmla="*/ 4672608 h 5305530"/>
                <a:gd name="connsiteX778" fmla="*/ 1092136 w 4049485"/>
                <a:gd name="connsiteY778" fmla="*/ 4668264 h 5305530"/>
                <a:gd name="connsiteX779" fmla="*/ 1085964 w 4049485"/>
                <a:gd name="connsiteY779" fmla="*/ 4660263 h 5305530"/>
                <a:gd name="connsiteX780" fmla="*/ 1091679 w 4049485"/>
                <a:gd name="connsiteY780" fmla="*/ 4652034 h 5305530"/>
                <a:gd name="connsiteX781" fmla="*/ 1108824 w 4049485"/>
                <a:gd name="connsiteY781" fmla="*/ 4648833 h 5305530"/>
                <a:gd name="connsiteX782" fmla="*/ 1144257 w 4049485"/>
                <a:gd name="connsiteY782" fmla="*/ 4657977 h 5305530"/>
                <a:gd name="connsiteX783" fmla="*/ 1156144 w 4049485"/>
                <a:gd name="connsiteY783" fmla="*/ 4632603 h 5305530"/>
                <a:gd name="connsiteX784" fmla="*/ 1134770 w 4049485"/>
                <a:gd name="connsiteY784" fmla="*/ 4624716 h 5305530"/>
                <a:gd name="connsiteX785" fmla="*/ 1108824 w 4049485"/>
                <a:gd name="connsiteY785" fmla="*/ 4621859 h 5305530"/>
                <a:gd name="connsiteX786" fmla="*/ 984999 w 4049485"/>
                <a:gd name="connsiteY786" fmla="*/ 4621859 h 5305530"/>
                <a:gd name="connsiteX787" fmla="*/ 954481 w 4049485"/>
                <a:gd name="connsiteY787" fmla="*/ 4626888 h 5305530"/>
                <a:gd name="connsiteX788" fmla="*/ 934822 w 4049485"/>
                <a:gd name="connsiteY788" fmla="*/ 4640947 h 5305530"/>
                <a:gd name="connsiteX789" fmla="*/ 928078 w 4049485"/>
                <a:gd name="connsiteY789" fmla="*/ 4661635 h 5305530"/>
                <a:gd name="connsiteX790" fmla="*/ 935279 w 4049485"/>
                <a:gd name="connsiteY790" fmla="*/ 4683123 h 5305530"/>
                <a:gd name="connsiteX791" fmla="*/ 952309 w 4049485"/>
                <a:gd name="connsiteY791" fmla="*/ 4693639 h 5305530"/>
                <a:gd name="connsiteX792" fmla="*/ 977227 w 4049485"/>
                <a:gd name="connsiteY792" fmla="*/ 4698897 h 5305530"/>
                <a:gd name="connsiteX793" fmla="*/ 996201 w 4049485"/>
                <a:gd name="connsiteY793" fmla="*/ 4702783 h 5305530"/>
                <a:gd name="connsiteX794" fmla="*/ 1002373 w 4049485"/>
                <a:gd name="connsiteY794" fmla="*/ 4710327 h 5305530"/>
                <a:gd name="connsiteX795" fmla="*/ 979742 w 4049485"/>
                <a:gd name="connsiteY795" fmla="*/ 4721528 h 5305530"/>
                <a:gd name="connsiteX796" fmla="*/ 956881 w 4049485"/>
                <a:gd name="connsiteY796" fmla="*/ 4718214 h 5305530"/>
                <a:gd name="connsiteX797" fmla="*/ 936993 w 4049485"/>
                <a:gd name="connsiteY797" fmla="*/ 4709641 h 5305530"/>
                <a:gd name="connsiteX798" fmla="*/ 925106 w 4049485"/>
                <a:gd name="connsiteY798" fmla="*/ 4735244 h 5305530"/>
                <a:gd name="connsiteX799" fmla="*/ 948423 w 4049485"/>
                <a:gd name="connsiteY799" fmla="*/ 4744731 h 5305530"/>
                <a:gd name="connsiteX800" fmla="*/ 978370 w 4049485"/>
                <a:gd name="connsiteY800" fmla="*/ 4748503 h 5305530"/>
                <a:gd name="connsiteX801" fmla="*/ 1009574 w 4049485"/>
                <a:gd name="connsiteY801" fmla="*/ 4743588 h 5305530"/>
                <a:gd name="connsiteX802" fmla="*/ 1029576 w 4049485"/>
                <a:gd name="connsiteY802" fmla="*/ 4729758 h 5305530"/>
                <a:gd name="connsiteX803" fmla="*/ 1036434 w 4049485"/>
                <a:gd name="connsiteY803" fmla="*/ 4709412 h 5305530"/>
                <a:gd name="connsiteX804" fmla="*/ 1029348 w 4049485"/>
                <a:gd name="connsiteY804" fmla="*/ 4688381 h 5305530"/>
                <a:gd name="connsiteX805" fmla="*/ 1012660 w 4049485"/>
                <a:gd name="connsiteY805" fmla="*/ 4677980 h 5305530"/>
                <a:gd name="connsiteX806" fmla="*/ 987971 w 4049485"/>
                <a:gd name="connsiteY806" fmla="*/ 4672608 h 5305530"/>
                <a:gd name="connsiteX807" fmla="*/ 968311 w 4049485"/>
                <a:gd name="connsiteY807" fmla="*/ 4668264 h 5305530"/>
                <a:gd name="connsiteX808" fmla="*/ 962139 w 4049485"/>
                <a:gd name="connsiteY808" fmla="*/ 4660263 h 5305530"/>
                <a:gd name="connsiteX809" fmla="*/ 967854 w 4049485"/>
                <a:gd name="connsiteY809" fmla="*/ 4652034 h 5305530"/>
                <a:gd name="connsiteX810" fmla="*/ 984999 w 4049485"/>
                <a:gd name="connsiteY810" fmla="*/ 4648833 h 5305530"/>
                <a:gd name="connsiteX811" fmla="*/ 1020432 w 4049485"/>
                <a:gd name="connsiteY811" fmla="*/ 4657977 h 5305530"/>
                <a:gd name="connsiteX812" fmla="*/ 1032319 w 4049485"/>
                <a:gd name="connsiteY812" fmla="*/ 4632603 h 5305530"/>
                <a:gd name="connsiteX813" fmla="*/ 1010945 w 4049485"/>
                <a:gd name="connsiteY813" fmla="*/ 4624716 h 5305530"/>
                <a:gd name="connsiteX814" fmla="*/ 984999 w 4049485"/>
                <a:gd name="connsiteY814" fmla="*/ 4621859 h 5305530"/>
                <a:gd name="connsiteX815" fmla="*/ 850582 w 4049485"/>
                <a:gd name="connsiteY815" fmla="*/ 4621859 h 5305530"/>
                <a:gd name="connsiteX816" fmla="*/ 817093 w 4049485"/>
                <a:gd name="connsiteY816" fmla="*/ 4629974 h 5305530"/>
                <a:gd name="connsiteX817" fmla="*/ 793547 w 4049485"/>
                <a:gd name="connsiteY817" fmla="*/ 4652605 h 5305530"/>
                <a:gd name="connsiteX818" fmla="*/ 784974 w 4049485"/>
                <a:gd name="connsiteY818" fmla="*/ 4685181 h 5305530"/>
                <a:gd name="connsiteX819" fmla="*/ 793661 w 4049485"/>
                <a:gd name="connsiteY819" fmla="*/ 4717871 h 5305530"/>
                <a:gd name="connsiteX820" fmla="*/ 818350 w 4049485"/>
                <a:gd name="connsiteY820" fmla="*/ 4740388 h 5305530"/>
                <a:gd name="connsiteX821" fmla="*/ 855154 w 4049485"/>
                <a:gd name="connsiteY821" fmla="*/ 4748503 h 5305530"/>
                <a:gd name="connsiteX822" fmla="*/ 905904 w 4049485"/>
                <a:gd name="connsiteY822" fmla="*/ 4728615 h 5305530"/>
                <a:gd name="connsiteX823" fmla="*/ 886930 w 4049485"/>
                <a:gd name="connsiteY823" fmla="*/ 4708041 h 5305530"/>
                <a:gd name="connsiteX824" fmla="*/ 873100 w 4049485"/>
                <a:gd name="connsiteY824" fmla="*/ 4717070 h 5305530"/>
                <a:gd name="connsiteX825" fmla="*/ 856069 w 4049485"/>
                <a:gd name="connsiteY825" fmla="*/ 4719928 h 5305530"/>
                <a:gd name="connsiteX826" fmla="*/ 832752 w 4049485"/>
                <a:gd name="connsiteY826" fmla="*/ 4713298 h 5305530"/>
                <a:gd name="connsiteX827" fmla="*/ 820864 w 4049485"/>
                <a:gd name="connsiteY827" fmla="*/ 4695239 h 5305530"/>
                <a:gd name="connsiteX828" fmla="*/ 913905 w 4049485"/>
                <a:gd name="connsiteY828" fmla="*/ 4695239 h 5305530"/>
                <a:gd name="connsiteX829" fmla="*/ 914590 w 4049485"/>
                <a:gd name="connsiteY829" fmla="*/ 4685638 h 5305530"/>
                <a:gd name="connsiteX830" fmla="*/ 906247 w 4049485"/>
                <a:gd name="connsiteY830" fmla="*/ 4651919 h 5305530"/>
                <a:gd name="connsiteX831" fmla="*/ 883272 w 4049485"/>
                <a:gd name="connsiteY831" fmla="*/ 4629631 h 5305530"/>
                <a:gd name="connsiteX832" fmla="*/ 850582 w 4049485"/>
                <a:gd name="connsiteY832" fmla="*/ 4621859 h 5305530"/>
                <a:gd name="connsiteX833" fmla="*/ 614515 w 4049485"/>
                <a:gd name="connsiteY833" fmla="*/ 4621859 h 5305530"/>
                <a:gd name="connsiteX834" fmla="*/ 579653 w 4049485"/>
                <a:gd name="connsiteY834" fmla="*/ 4629974 h 5305530"/>
                <a:gd name="connsiteX835" fmla="*/ 555536 w 4049485"/>
                <a:gd name="connsiteY835" fmla="*/ 4652491 h 5305530"/>
                <a:gd name="connsiteX836" fmla="*/ 546849 w 4049485"/>
                <a:gd name="connsiteY836" fmla="*/ 4685181 h 5305530"/>
                <a:gd name="connsiteX837" fmla="*/ 555536 w 4049485"/>
                <a:gd name="connsiteY837" fmla="*/ 4717871 h 5305530"/>
                <a:gd name="connsiteX838" fmla="*/ 579653 w 4049485"/>
                <a:gd name="connsiteY838" fmla="*/ 4740388 h 5305530"/>
                <a:gd name="connsiteX839" fmla="*/ 614515 w 4049485"/>
                <a:gd name="connsiteY839" fmla="*/ 4748503 h 5305530"/>
                <a:gd name="connsiteX840" fmla="*/ 649262 w 4049485"/>
                <a:gd name="connsiteY840" fmla="*/ 4740388 h 5305530"/>
                <a:gd name="connsiteX841" fmla="*/ 673265 w 4049485"/>
                <a:gd name="connsiteY841" fmla="*/ 4717871 h 5305530"/>
                <a:gd name="connsiteX842" fmla="*/ 681952 w 4049485"/>
                <a:gd name="connsiteY842" fmla="*/ 4685181 h 5305530"/>
                <a:gd name="connsiteX843" fmla="*/ 673265 w 4049485"/>
                <a:gd name="connsiteY843" fmla="*/ 4652491 h 5305530"/>
                <a:gd name="connsiteX844" fmla="*/ 649262 w 4049485"/>
                <a:gd name="connsiteY844" fmla="*/ 4629974 h 5305530"/>
                <a:gd name="connsiteX845" fmla="*/ 614515 w 4049485"/>
                <a:gd name="connsiteY845" fmla="*/ 4621859 h 5305530"/>
                <a:gd name="connsiteX846" fmla="*/ 537096 w 4049485"/>
                <a:gd name="connsiteY846" fmla="*/ 4621859 h 5305530"/>
                <a:gd name="connsiteX847" fmla="*/ 512064 w 4049485"/>
                <a:gd name="connsiteY847" fmla="*/ 4626430 h 5305530"/>
                <a:gd name="connsiteX848" fmla="*/ 494805 w 4049485"/>
                <a:gd name="connsiteY848" fmla="*/ 4639918 h 5305530"/>
                <a:gd name="connsiteX849" fmla="*/ 494805 w 4049485"/>
                <a:gd name="connsiteY849" fmla="*/ 4623687 h 5305530"/>
                <a:gd name="connsiteX850" fmla="*/ 460743 w 4049485"/>
                <a:gd name="connsiteY850" fmla="*/ 4623687 h 5305530"/>
                <a:gd name="connsiteX851" fmla="*/ 460743 w 4049485"/>
                <a:gd name="connsiteY851" fmla="*/ 4746674 h 5305530"/>
                <a:gd name="connsiteX852" fmla="*/ 496405 w 4049485"/>
                <a:gd name="connsiteY852" fmla="*/ 4746674 h 5305530"/>
                <a:gd name="connsiteX853" fmla="*/ 496405 w 4049485"/>
                <a:gd name="connsiteY853" fmla="*/ 4688610 h 5305530"/>
                <a:gd name="connsiteX854" fmla="*/ 505092 w 4049485"/>
                <a:gd name="connsiteY854" fmla="*/ 4662892 h 5305530"/>
                <a:gd name="connsiteX855" fmla="*/ 529095 w 4049485"/>
                <a:gd name="connsiteY855" fmla="*/ 4654320 h 5305530"/>
                <a:gd name="connsiteX856" fmla="*/ 537096 w 4049485"/>
                <a:gd name="connsiteY856" fmla="*/ 4654777 h 5305530"/>
                <a:gd name="connsiteX857" fmla="*/ 371513 w 4049485"/>
                <a:gd name="connsiteY857" fmla="*/ 4621859 h 5305530"/>
                <a:gd name="connsiteX858" fmla="*/ 332880 w 4049485"/>
                <a:gd name="connsiteY858" fmla="*/ 4637861 h 5305530"/>
                <a:gd name="connsiteX859" fmla="*/ 332880 w 4049485"/>
                <a:gd name="connsiteY859" fmla="*/ 4623687 h 5305530"/>
                <a:gd name="connsiteX860" fmla="*/ 298818 w 4049485"/>
                <a:gd name="connsiteY860" fmla="*/ 4623687 h 5305530"/>
                <a:gd name="connsiteX861" fmla="*/ 298818 w 4049485"/>
                <a:gd name="connsiteY861" fmla="*/ 4791022 h 5305530"/>
                <a:gd name="connsiteX862" fmla="*/ 334480 w 4049485"/>
                <a:gd name="connsiteY862" fmla="*/ 4791022 h 5305530"/>
                <a:gd name="connsiteX863" fmla="*/ 334480 w 4049485"/>
                <a:gd name="connsiteY863" fmla="*/ 4733644 h 5305530"/>
                <a:gd name="connsiteX864" fmla="*/ 371513 w 4049485"/>
                <a:gd name="connsiteY864" fmla="*/ 4748503 h 5305530"/>
                <a:gd name="connsiteX865" fmla="*/ 402717 w 4049485"/>
                <a:gd name="connsiteY865" fmla="*/ 4740616 h 5305530"/>
                <a:gd name="connsiteX866" fmla="*/ 424777 w 4049485"/>
                <a:gd name="connsiteY866" fmla="*/ 4718442 h 5305530"/>
                <a:gd name="connsiteX867" fmla="*/ 432778 w 4049485"/>
                <a:gd name="connsiteY867" fmla="*/ 4685181 h 5305530"/>
                <a:gd name="connsiteX868" fmla="*/ 424777 w 4049485"/>
                <a:gd name="connsiteY868" fmla="*/ 4651919 h 5305530"/>
                <a:gd name="connsiteX869" fmla="*/ 402717 w 4049485"/>
                <a:gd name="connsiteY869" fmla="*/ 4629745 h 5305530"/>
                <a:gd name="connsiteX870" fmla="*/ 371513 w 4049485"/>
                <a:gd name="connsiteY870" fmla="*/ 4621859 h 5305530"/>
                <a:gd name="connsiteX871" fmla="*/ 3341180 w 4049485"/>
                <a:gd name="connsiteY871" fmla="*/ 4577053 h 5305530"/>
                <a:gd name="connsiteX872" fmla="*/ 3341180 w 4049485"/>
                <a:gd name="connsiteY872" fmla="*/ 4636718 h 5305530"/>
                <a:gd name="connsiteX873" fmla="*/ 3304375 w 4049485"/>
                <a:gd name="connsiteY873" fmla="*/ 4621859 h 5305530"/>
                <a:gd name="connsiteX874" fmla="*/ 3272942 w 4049485"/>
                <a:gd name="connsiteY874" fmla="*/ 4629631 h 5305530"/>
                <a:gd name="connsiteX875" fmla="*/ 3250882 w 4049485"/>
                <a:gd name="connsiteY875" fmla="*/ 4651805 h 5305530"/>
                <a:gd name="connsiteX876" fmla="*/ 3242882 w 4049485"/>
                <a:gd name="connsiteY876" fmla="*/ 4685181 h 5305530"/>
                <a:gd name="connsiteX877" fmla="*/ 3250882 w 4049485"/>
                <a:gd name="connsiteY877" fmla="*/ 4718556 h 5305530"/>
                <a:gd name="connsiteX878" fmla="*/ 3272942 w 4049485"/>
                <a:gd name="connsiteY878" fmla="*/ 4740730 h 5305530"/>
                <a:gd name="connsiteX879" fmla="*/ 3304375 w 4049485"/>
                <a:gd name="connsiteY879" fmla="*/ 4748503 h 5305530"/>
                <a:gd name="connsiteX880" fmla="*/ 3342780 w 4049485"/>
                <a:gd name="connsiteY880" fmla="*/ 4732501 h 5305530"/>
                <a:gd name="connsiteX881" fmla="*/ 3342780 w 4049485"/>
                <a:gd name="connsiteY881" fmla="*/ 4746674 h 5305530"/>
                <a:gd name="connsiteX882" fmla="*/ 3376841 w 4049485"/>
                <a:gd name="connsiteY882" fmla="*/ 4746674 h 5305530"/>
                <a:gd name="connsiteX883" fmla="*/ 3376841 w 4049485"/>
                <a:gd name="connsiteY883" fmla="*/ 4577053 h 5305530"/>
                <a:gd name="connsiteX884" fmla="*/ 2013318 w 4049485"/>
                <a:gd name="connsiteY884" fmla="*/ 4577053 h 5305530"/>
                <a:gd name="connsiteX885" fmla="*/ 2013318 w 4049485"/>
                <a:gd name="connsiteY885" fmla="*/ 4746674 h 5305530"/>
                <a:gd name="connsiteX886" fmla="*/ 2047380 w 4049485"/>
                <a:gd name="connsiteY886" fmla="*/ 4746674 h 5305530"/>
                <a:gd name="connsiteX887" fmla="*/ 2047380 w 4049485"/>
                <a:gd name="connsiteY887" fmla="*/ 4732501 h 5305530"/>
                <a:gd name="connsiteX888" fmla="*/ 2086013 w 4049485"/>
                <a:gd name="connsiteY888" fmla="*/ 4748503 h 5305530"/>
                <a:gd name="connsiteX889" fmla="*/ 2117217 w 4049485"/>
                <a:gd name="connsiteY889" fmla="*/ 4740616 h 5305530"/>
                <a:gd name="connsiteX890" fmla="*/ 2139277 w 4049485"/>
                <a:gd name="connsiteY890" fmla="*/ 4718442 h 5305530"/>
                <a:gd name="connsiteX891" fmla="*/ 2147278 w 4049485"/>
                <a:gd name="connsiteY891" fmla="*/ 4685181 h 5305530"/>
                <a:gd name="connsiteX892" fmla="*/ 2139277 w 4049485"/>
                <a:gd name="connsiteY892" fmla="*/ 4651919 h 5305530"/>
                <a:gd name="connsiteX893" fmla="*/ 2117217 w 4049485"/>
                <a:gd name="connsiteY893" fmla="*/ 4629745 h 5305530"/>
                <a:gd name="connsiteX894" fmla="*/ 2086013 w 4049485"/>
                <a:gd name="connsiteY894" fmla="*/ 4621859 h 5305530"/>
                <a:gd name="connsiteX895" fmla="*/ 2048980 w 4049485"/>
                <a:gd name="connsiteY895" fmla="*/ 4636718 h 5305530"/>
                <a:gd name="connsiteX896" fmla="*/ 2048980 w 4049485"/>
                <a:gd name="connsiteY896" fmla="*/ 4577053 h 5305530"/>
                <a:gd name="connsiteX897" fmla="*/ 1708518 w 4049485"/>
                <a:gd name="connsiteY897" fmla="*/ 4577053 h 5305530"/>
                <a:gd name="connsiteX898" fmla="*/ 1708518 w 4049485"/>
                <a:gd name="connsiteY898" fmla="*/ 4746674 h 5305530"/>
                <a:gd name="connsiteX899" fmla="*/ 1744180 w 4049485"/>
                <a:gd name="connsiteY899" fmla="*/ 4746674 h 5305530"/>
                <a:gd name="connsiteX900" fmla="*/ 1744180 w 4049485"/>
                <a:gd name="connsiteY900" fmla="*/ 4577053 h 5305530"/>
                <a:gd name="connsiteX901" fmla="*/ 760285 w 4049485"/>
                <a:gd name="connsiteY901" fmla="*/ 4575224 h 5305530"/>
                <a:gd name="connsiteX902" fmla="*/ 725195 w 4049485"/>
                <a:gd name="connsiteY902" fmla="*/ 4587569 h 5305530"/>
                <a:gd name="connsiteX903" fmla="*/ 712737 w 4049485"/>
                <a:gd name="connsiteY903" fmla="*/ 4620944 h 5305530"/>
                <a:gd name="connsiteX904" fmla="*/ 712737 w 4049485"/>
                <a:gd name="connsiteY904" fmla="*/ 4626430 h 5305530"/>
                <a:gd name="connsiteX905" fmla="*/ 693763 w 4049485"/>
                <a:gd name="connsiteY905" fmla="*/ 4626430 h 5305530"/>
                <a:gd name="connsiteX906" fmla="*/ 693763 w 4049485"/>
                <a:gd name="connsiteY906" fmla="*/ 4653863 h 5305530"/>
                <a:gd name="connsiteX907" fmla="*/ 712737 w 4049485"/>
                <a:gd name="connsiteY907" fmla="*/ 4653863 h 5305530"/>
                <a:gd name="connsiteX908" fmla="*/ 712737 w 4049485"/>
                <a:gd name="connsiteY908" fmla="*/ 4746674 h 5305530"/>
                <a:gd name="connsiteX909" fmla="*/ 748398 w 4049485"/>
                <a:gd name="connsiteY909" fmla="*/ 4746674 h 5305530"/>
                <a:gd name="connsiteX910" fmla="*/ 748398 w 4049485"/>
                <a:gd name="connsiteY910" fmla="*/ 4653863 h 5305530"/>
                <a:gd name="connsiteX911" fmla="*/ 779031 w 4049485"/>
                <a:gd name="connsiteY911" fmla="*/ 4653863 h 5305530"/>
                <a:gd name="connsiteX912" fmla="*/ 779031 w 4049485"/>
                <a:gd name="connsiteY912" fmla="*/ 4626430 h 5305530"/>
                <a:gd name="connsiteX913" fmla="*/ 747484 w 4049485"/>
                <a:gd name="connsiteY913" fmla="*/ 4626430 h 5305530"/>
                <a:gd name="connsiteX914" fmla="*/ 747484 w 4049485"/>
                <a:gd name="connsiteY914" fmla="*/ 4621173 h 5305530"/>
                <a:gd name="connsiteX915" fmla="*/ 763714 w 4049485"/>
                <a:gd name="connsiteY915" fmla="*/ 4603342 h 5305530"/>
                <a:gd name="connsiteX916" fmla="*/ 778116 w 4049485"/>
                <a:gd name="connsiteY916" fmla="*/ 4607685 h 5305530"/>
                <a:gd name="connsiteX917" fmla="*/ 787489 w 4049485"/>
                <a:gd name="connsiteY917" fmla="*/ 4581854 h 5305530"/>
                <a:gd name="connsiteX918" fmla="*/ 775487 w 4049485"/>
                <a:gd name="connsiteY918" fmla="*/ 4576939 h 5305530"/>
                <a:gd name="connsiteX919" fmla="*/ 760285 w 4049485"/>
                <a:gd name="connsiteY919" fmla="*/ 4575224 h 5305530"/>
                <a:gd name="connsiteX920" fmla="*/ 1202474 w 4049485"/>
                <a:gd name="connsiteY920" fmla="*/ 4566766 h 5305530"/>
                <a:gd name="connsiteX921" fmla="*/ 1186472 w 4049485"/>
                <a:gd name="connsiteY921" fmla="*/ 4572481 h 5305530"/>
                <a:gd name="connsiteX922" fmla="*/ 1180300 w 4049485"/>
                <a:gd name="connsiteY922" fmla="*/ 4586654 h 5305530"/>
                <a:gd name="connsiteX923" fmla="*/ 1186472 w 4049485"/>
                <a:gd name="connsiteY923" fmla="*/ 4600827 h 5305530"/>
                <a:gd name="connsiteX924" fmla="*/ 1202474 w 4049485"/>
                <a:gd name="connsiteY924" fmla="*/ 4606542 h 5305530"/>
                <a:gd name="connsiteX925" fmla="*/ 1218476 w 4049485"/>
                <a:gd name="connsiteY925" fmla="*/ 4600713 h 5305530"/>
                <a:gd name="connsiteX926" fmla="*/ 1224648 w 4049485"/>
                <a:gd name="connsiteY926" fmla="*/ 4585968 h 5305530"/>
                <a:gd name="connsiteX927" fmla="*/ 1218476 w 4049485"/>
                <a:gd name="connsiteY927" fmla="*/ 4572252 h 5305530"/>
                <a:gd name="connsiteX928" fmla="*/ 1202474 w 4049485"/>
                <a:gd name="connsiteY928" fmla="*/ 4566766 h 5305530"/>
                <a:gd name="connsiteX929" fmla="*/ 2042960 w 4049485"/>
                <a:gd name="connsiteY929" fmla="*/ 4428539 h 5305530"/>
                <a:gd name="connsiteX930" fmla="*/ 2067420 w 4049485"/>
                <a:gd name="connsiteY930" fmla="*/ 4428539 h 5305530"/>
                <a:gd name="connsiteX931" fmla="*/ 2067420 w 4049485"/>
                <a:gd name="connsiteY931" fmla="*/ 4441112 h 5305530"/>
                <a:gd name="connsiteX932" fmla="*/ 2057362 w 4049485"/>
                <a:gd name="connsiteY932" fmla="*/ 4453571 h 5305530"/>
                <a:gd name="connsiteX933" fmla="*/ 2041131 w 4049485"/>
                <a:gd name="connsiteY933" fmla="*/ 4457800 h 5305530"/>
                <a:gd name="connsiteX934" fmla="*/ 2026386 w 4049485"/>
                <a:gd name="connsiteY934" fmla="*/ 4453799 h 5305530"/>
                <a:gd name="connsiteX935" fmla="*/ 2021014 w 4049485"/>
                <a:gd name="connsiteY935" fmla="*/ 4442941 h 5305530"/>
                <a:gd name="connsiteX936" fmla="*/ 2042960 w 4049485"/>
                <a:gd name="connsiteY936" fmla="*/ 4428539 h 5305530"/>
                <a:gd name="connsiteX937" fmla="*/ 1404785 w 4049485"/>
                <a:gd name="connsiteY937" fmla="*/ 4428539 h 5305530"/>
                <a:gd name="connsiteX938" fmla="*/ 1429245 w 4049485"/>
                <a:gd name="connsiteY938" fmla="*/ 4428539 h 5305530"/>
                <a:gd name="connsiteX939" fmla="*/ 1429245 w 4049485"/>
                <a:gd name="connsiteY939" fmla="*/ 4441112 h 5305530"/>
                <a:gd name="connsiteX940" fmla="*/ 1419187 w 4049485"/>
                <a:gd name="connsiteY940" fmla="*/ 4453571 h 5305530"/>
                <a:gd name="connsiteX941" fmla="*/ 1402956 w 4049485"/>
                <a:gd name="connsiteY941" fmla="*/ 4457800 h 5305530"/>
                <a:gd name="connsiteX942" fmla="*/ 1388212 w 4049485"/>
                <a:gd name="connsiteY942" fmla="*/ 4453799 h 5305530"/>
                <a:gd name="connsiteX943" fmla="*/ 1382839 w 4049485"/>
                <a:gd name="connsiteY943" fmla="*/ 4442941 h 5305530"/>
                <a:gd name="connsiteX944" fmla="*/ 1404785 w 4049485"/>
                <a:gd name="connsiteY944" fmla="*/ 4428539 h 5305530"/>
                <a:gd name="connsiteX945" fmla="*/ 347510 w 4049485"/>
                <a:gd name="connsiteY945" fmla="*/ 4428539 h 5305530"/>
                <a:gd name="connsiteX946" fmla="*/ 371970 w 4049485"/>
                <a:gd name="connsiteY946" fmla="*/ 4428539 h 5305530"/>
                <a:gd name="connsiteX947" fmla="*/ 371970 w 4049485"/>
                <a:gd name="connsiteY947" fmla="*/ 4441112 h 5305530"/>
                <a:gd name="connsiteX948" fmla="*/ 361912 w 4049485"/>
                <a:gd name="connsiteY948" fmla="*/ 4453571 h 5305530"/>
                <a:gd name="connsiteX949" fmla="*/ 345681 w 4049485"/>
                <a:gd name="connsiteY949" fmla="*/ 4457800 h 5305530"/>
                <a:gd name="connsiteX950" fmla="*/ 330937 w 4049485"/>
                <a:gd name="connsiteY950" fmla="*/ 4453799 h 5305530"/>
                <a:gd name="connsiteX951" fmla="*/ 325564 w 4049485"/>
                <a:gd name="connsiteY951" fmla="*/ 4442941 h 5305530"/>
                <a:gd name="connsiteX952" fmla="*/ 347510 w 4049485"/>
                <a:gd name="connsiteY952" fmla="*/ 4428539 h 5305530"/>
                <a:gd name="connsiteX953" fmla="*/ 958329 w 4049485"/>
                <a:gd name="connsiteY953" fmla="*/ 4384419 h 5305530"/>
                <a:gd name="connsiteX954" fmla="*/ 981532 w 4049485"/>
                <a:gd name="connsiteY954" fmla="*/ 4392763 h 5305530"/>
                <a:gd name="connsiteX955" fmla="*/ 990562 w 4049485"/>
                <a:gd name="connsiteY955" fmla="*/ 4414595 h 5305530"/>
                <a:gd name="connsiteX956" fmla="*/ 981532 w 4049485"/>
                <a:gd name="connsiteY956" fmla="*/ 4436426 h 5305530"/>
                <a:gd name="connsiteX957" fmla="*/ 958329 w 4049485"/>
                <a:gd name="connsiteY957" fmla="*/ 4444770 h 5305530"/>
                <a:gd name="connsiteX958" fmla="*/ 935012 w 4049485"/>
                <a:gd name="connsiteY958" fmla="*/ 4436426 h 5305530"/>
                <a:gd name="connsiteX959" fmla="*/ 925868 w 4049485"/>
                <a:gd name="connsiteY959" fmla="*/ 4414595 h 5305530"/>
                <a:gd name="connsiteX960" fmla="*/ 935012 w 4049485"/>
                <a:gd name="connsiteY960" fmla="*/ 4392763 h 5305530"/>
                <a:gd name="connsiteX961" fmla="*/ 958329 w 4049485"/>
                <a:gd name="connsiteY961" fmla="*/ 4384419 h 5305530"/>
                <a:gd name="connsiteX962" fmla="*/ 567347 w 4049485"/>
                <a:gd name="connsiteY962" fmla="*/ 4384419 h 5305530"/>
                <a:gd name="connsiteX963" fmla="*/ 589750 w 4049485"/>
                <a:gd name="connsiteY963" fmla="*/ 4393678 h 5305530"/>
                <a:gd name="connsiteX964" fmla="*/ 598665 w 4049485"/>
                <a:gd name="connsiteY964" fmla="*/ 4418481 h 5305530"/>
                <a:gd name="connsiteX965" fmla="*/ 589750 w 4049485"/>
                <a:gd name="connsiteY965" fmla="*/ 4443284 h 5305530"/>
                <a:gd name="connsiteX966" fmla="*/ 567347 w 4049485"/>
                <a:gd name="connsiteY966" fmla="*/ 4452542 h 5305530"/>
                <a:gd name="connsiteX967" fmla="*/ 544716 w 4049485"/>
                <a:gd name="connsiteY967" fmla="*/ 4443284 h 5305530"/>
                <a:gd name="connsiteX968" fmla="*/ 535800 w 4049485"/>
                <a:gd name="connsiteY968" fmla="*/ 4418481 h 5305530"/>
                <a:gd name="connsiteX969" fmla="*/ 544716 w 4049485"/>
                <a:gd name="connsiteY969" fmla="*/ 4393678 h 5305530"/>
                <a:gd name="connsiteX970" fmla="*/ 567347 w 4049485"/>
                <a:gd name="connsiteY970" fmla="*/ 4384419 h 5305530"/>
                <a:gd name="connsiteX971" fmla="*/ 2289086 w 4049485"/>
                <a:gd name="connsiteY971" fmla="*/ 4382133 h 5305530"/>
                <a:gd name="connsiteX972" fmla="*/ 2309203 w 4049485"/>
                <a:gd name="connsiteY972" fmla="*/ 4389106 h 5305530"/>
                <a:gd name="connsiteX973" fmla="*/ 2319261 w 4049485"/>
                <a:gd name="connsiteY973" fmla="*/ 4407737 h 5305530"/>
                <a:gd name="connsiteX974" fmla="*/ 2258682 w 4049485"/>
                <a:gd name="connsiteY974" fmla="*/ 4407737 h 5305530"/>
                <a:gd name="connsiteX975" fmla="*/ 2268741 w 4049485"/>
                <a:gd name="connsiteY975" fmla="*/ 4388991 h 5305530"/>
                <a:gd name="connsiteX976" fmla="*/ 2289086 w 4049485"/>
                <a:gd name="connsiteY976" fmla="*/ 4382133 h 5305530"/>
                <a:gd name="connsiteX977" fmla="*/ 1689011 w 4049485"/>
                <a:gd name="connsiteY977" fmla="*/ 4382133 h 5305530"/>
                <a:gd name="connsiteX978" fmla="*/ 1709128 w 4049485"/>
                <a:gd name="connsiteY978" fmla="*/ 4389106 h 5305530"/>
                <a:gd name="connsiteX979" fmla="*/ 1719186 w 4049485"/>
                <a:gd name="connsiteY979" fmla="*/ 4407737 h 5305530"/>
                <a:gd name="connsiteX980" fmla="*/ 1658607 w 4049485"/>
                <a:gd name="connsiteY980" fmla="*/ 4407737 h 5305530"/>
                <a:gd name="connsiteX981" fmla="*/ 1668666 w 4049485"/>
                <a:gd name="connsiteY981" fmla="*/ 4388991 h 5305530"/>
                <a:gd name="connsiteX982" fmla="*/ 1689011 w 4049485"/>
                <a:gd name="connsiteY982" fmla="*/ 4382133 h 5305530"/>
                <a:gd name="connsiteX983" fmla="*/ 1269911 w 4049485"/>
                <a:gd name="connsiteY983" fmla="*/ 4382133 h 5305530"/>
                <a:gd name="connsiteX984" fmla="*/ 1290028 w 4049485"/>
                <a:gd name="connsiteY984" fmla="*/ 4389106 h 5305530"/>
                <a:gd name="connsiteX985" fmla="*/ 1300086 w 4049485"/>
                <a:gd name="connsiteY985" fmla="*/ 4407737 h 5305530"/>
                <a:gd name="connsiteX986" fmla="*/ 1239507 w 4049485"/>
                <a:gd name="connsiteY986" fmla="*/ 4407737 h 5305530"/>
                <a:gd name="connsiteX987" fmla="*/ 1249566 w 4049485"/>
                <a:gd name="connsiteY987" fmla="*/ 4388991 h 5305530"/>
                <a:gd name="connsiteX988" fmla="*/ 1269911 w 4049485"/>
                <a:gd name="connsiteY988" fmla="*/ 4382133 h 5305530"/>
                <a:gd name="connsiteX989" fmla="*/ 670293 w 4049485"/>
                <a:gd name="connsiteY989" fmla="*/ 4356987 h 5305530"/>
                <a:gd name="connsiteX990" fmla="*/ 670293 w 4049485"/>
                <a:gd name="connsiteY990" fmla="*/ 4479974 h 5305530"/>
                <a:gd name="connsiteX991" fmla="*/ 705955 w 4049485"/>
                <a:gd name="connsiteY991" fmla="*/ 4479974 h 5305530"/>
                <a:gd name="connsiteX992" fmla="*/ 705955 w 4049485"/>
                <a:gd name="connsiteY992" fmla="*/ 4356987 h 5305530"/>
                <a:gd name="connsiteX993" fmla="*/ 441693 w 4049485"/>
                <a:gd name="connsiteY993" fmla="*/ 4356987 h 5305530"/>
                <a:gd name="connsiteX994" fmla="*/ 441693 w 4049485"/>
                <a:gd name="connsiteY994" fmla="*/ 4479974 h 5305530"/>
                <a:gd name="connsiteX995" fmla="*/ 477355 w 4049485"/>
                <a:gd name="connsiteY995" fmla="*/ 4479974 h 5305530"/>
                <a:gd name="connsiteX996" fmla="*/ 477355 w 4049485"/>
                <a:gd name="connsiteY996" fmla="*/ 4356987 h 5305530"/>
                <a:gd name="connsiteX997" fmla="*/ 2288857 w 4049485"/>
                <a:gd name="connsiteY997" fmla="*/ 4355159 h 5305530"/>
                <a:gd name="connsiteX998" fmla="*/ 2255368 w 4049485"/>
                <a:gd name="connsiteY998" fmla="*/ 4363274 h 5305530"/>
                <a:gd name="connsiteX999" fmla="*/ 2231822 w 4049485"/>
                <a:gd name="connsiteY999" fmla="*/ 4385905 h 5305530"/>
                <a:gd name="connsiteX1000" fmla="*/ 2223249 w 4049485"/>
                <a:gd name="connsiteY1000" fmla="*/ 4418481 h 5305530"/>
                <a:gd name="connsiteX1001" fmla="*/ 2231936 w 4049485"/>
                <a:gd name="connsiteY1001" fmla="*/ 4451171 h 5305530"/>
                <a:gd name="connsiteX1002" fmla="*/ 2256625 w 4049485"/>
                <a:gd name="connsiteY1002" fmla="*/ 4473688 h 5305530"/>
                <a:gd name="connsiteX1003" fmla="*/ 2293429 w 4049485"/>
                <a:gd name="connsiteY1003" fmla="*/ 4481803 h 5305530"/>
                <a:gd name="connsiteX1004" fmla="*/ 2344178 w 4049485"/>
                <a:gd name="connsiteY1004" fmla="*/ 4461915 h 5305530"/>
                <a:gd name="connsiteX1005" fmla="*/ 2325205 w 4049485"/>
                <a:gd name="connsiteY1005" fmla="*/ 4441341 h 5305530"/>
                <a:gd name="connsiteX1006" fmla="*/ 2311374 w 4049485"/>
                <a:gd name="connsiteY1006" fmla="*/ 4450370 h 5305530"/>
                <a:gd name="connsiteX1007" fmla="*/ 2294344 w 4049485"/>
                <a:gd name="connsiteY1007" fmla="*/ 4453228 h 5305530"/>
                <a:gd name="connsiteX1008" fmla="*/ 2271027 w 4049485"/>
                <a:gd name="connsiteY1008" fmla="*/ 4446598 h 5305530"/>
                <a:gd name="connsiteX1009" fmla="*/ 2259139 w 4049485"/>
                <a:gd name="connsiteY1009" fmla="*/ 4428539 h 5305530"/>
                <a:gd name="connsiteX1010" fmla="*/ 2352180 w 4049485"/>
                <a:gd name="connsiteY1010" fmla="*/ 4428539 h 5305530"/>
                <a:gd name="connsiteX1011" fmla="*/ 2352866 w 4049485"/>
                <a:gd name="connsiteY1011" fmla="*/ 4418938 h 5305530"/>
                <a:gd name="connsiteX1012" fmla="*/ 2344522 w 4049485"/>
                <a:gd name="connsiteY1012" fmla="*/ 4385219 h 5305530"/>
                <a:gd name="connsiteX1013" fmla="*/ 2321547 w 4049485"/>
                <a:gd name="connsiteY1013" fmla="*/ 4362931 h 5305530"/>
                <a:gd name="connsiteX1014" fmla="*/ 2288857 w 4049485"/>
                <a:gd name="connsiteY1014" fmla="*/ 4355159 h 5305530"/>
                <a:gd name="connsiteX1015" fmla="*/ 2043874 w 4049485"/>
                <a:gd name="connsiteY1015" fmla="*/ 4355159 h 5305530"/>
                <a:gd name="connsiteX1016" fmla="*/ 2014956 w 4049485"/>
                <a:gd name="connsiteY1016" fmla="*/ 4359045 h 5305530"/>
                <a:gd name="connsiteX1017" fmla="*/ 1990839 w 4049485"/>
                <a:gd name="connsiteY1017" fmla="*/ 4370018 h 5305530"/>
                <a:gd name="connsiteX1018" fmla="*/ 2003641 w 4049485"/>
                <a:gd name="connsiteY1018" fmla="*/ 4394935 h 5305530"/>
                <a:gd name="connsiteX1019" fmla="*/ 2019757 w 4049485"/>
                <a:gd name="connsiteY1019" fmla="*/ 4386591 h 5305530"/>
                <a:gd name="connsiteX1020" fmla="*/ 2039074 w 4049485"/>
                <a:gd name="connsiteY1020" fmla="*/ 4383505 h 5305530"/>
                <a:gd name="connsiteX1021" fmla="*/ 2060334 w 4049485"/>
                <a:gd name="connsiteY1021" fmla="*/ 4389791 h 5305530"/>
                <a:gd name="connsiteX1022" fmla="*/ 2067420 w 4049485"/>
                <a:gd name="connsiteY1022" fmla="*/ 4407737 h 5305530"/>
                <a:gd name="connsiteX1023" fmla="*/ 2039074 w 4049485"/>
                <a:gd name="connsiteY1023" fmla="*/ 4407737 h 5305530"/>
                <a:gd name="connsiteX1024" fmla="*/ 1999183 w 4049485"/>
                <a:gd name="connsiteY1024" fmla="*/ 4417566 h 5305530"/>
                <a:gd name="connsiteX1025" fmla="*/ 1986267 w 4049485"/>
                <a:gd name="connsiteY1025" fmla="*/ 4444541 h 5305530"/>
                <a:gd name="connsiteX1026" fmla="*/ 1991754 w 4049485"/>
                <a:gd name="connsiteY1026" fmla="*/ 4463744 h 5305530"/>
                <a:gd name="connsiteX1027" fmla="*/ 2007641 w 4049485"/>
                <a:gd name="connsiteY1027" fmla="*/ 4477002 h 5305530"/>
                <a:gd name="connsiteX1028" fmla="*/ 2032216 w 4049485"/>
                <a:gd name="connsiteY1028" fmla="*/ 4481803 h 5305530"/>
                <a:gd name="connsiteX1029" fmla="*/ 2069706 w 4049485"/>
                <a:gd name="connsiteY1029" fmla="*/ 4464658 h 5305530"/>
                <a:gd name="connsiteX1030" fmla="*/ 2069706 w 4049485"/>
                <a:gd name="connsiteY1030" fmla="*/ 4479974 h 5305530"/>
                <a:gd name="connsiteX1031" fmla="*/ 2103082 w 4049485"/>
                <a:gd name="connsiteY1031" fmla="*/ 4479974 h 5305530"/>
                <a:gd name="connsiteX1032" fmla="*/ 2103082 w 4049485"/>
                <a:gd name="connsiteY1032" fmla="*/ 4409794 h 5305530"/>
                <a:gd name="connsiteX1033" fmla="*/ 2087766 w 4049485"/>
                <a:gd name="connsiteY1033" fmla="*/ 4368760 h 5305530"/>
                <a:gd name="connsiteX1034" fmla="*/ 2043874 w 4049485"/>
                <a:gd name="connsiteY1034" fmla="*/ 4355159 h 5305530"/>
                <a:gd name="connsiteX1035" fmla="*/ 1823199 w 4049485"/>
                <a:gd name="connsiteY1035" fmla="*/ 4355159 h 5305530"/>
                <a:gd name="connsiteX1036" fmla="*/ 1792681 w 4049485"/>
                <a:gd name="connsiteY1036" fmla="*/ 4360188 h 5305530"/>
                <a:gd name="connsiteX1037" fmla="*/ 1773022 w 4049485"/>
                <a:gd name="connsiteY1037" fmla="*/ 4374247 h 5305530"/>
                <a:gd name="connsiteX1038" fmla="*/ 1766278 w 4049485"/>
                <a:gd name="connsiteY1038" fmla="*/ 4394935 h 5305530"/>
                <a:gd name="connsiteX1039" fmla="*/ 1773479 w 4049485"/>
                <a:gd name="connsiteY1039" fmla="*/ 4416423 h 5305530"/>
                <a:gd name="connsiteX1040" fmla="*/ 1790510 w 4049485"/>
                <a:gd name="connsiteY1040" fmla="*/ 4426939 h 5305530"/>
                <a:gd name="connsiteX1041" fmla="*/ 1815427 w 4049485"/>
                <a:gd name="connsiteY1041" fmla="*/ 4432197 h 5305530"/>
                <a:gd name="connsiteX1042" fmla="*/ 1834401 w 4049485"/>
                <a:gd name="connsiteY1042" fmla="*/ 4436083 h 5305530"/>
                <a:gd name="connsiteX1043" fmla="*/ 1840573 w 4049485"/>
                <a:gd name="connsiteY1043" fmla="*/ 4443627 h 5305530"/>
                <a:gd name="connsiteX1044" fmla="*/ 1817942 w 4049485"/>
                <a:gd name="connsiteY1044" fmla="*/ 4454828 h 5305530"/>
                <a:gd name="connsiteX1045" fmla="*/ 1795082 w 4049485"/>
                <a:gd name="connsiteY1045" fmla="*/ 4451514 h 5305530"/>
                <a:gd name="connsiteX1046" fmla="*/ 1775193 w 4049485"/>
                <a:gd name="connsiteY1046" fmla="*/ 4442941 h 5305530"/>
                <a:gd name="connsiteX1047" fmla="*/ 1763306 w 4049485"/>
                <a:gd name="connsiteY1047" fmla="*/ 4468544 h 5305530"/>
                <a:gd name="connsiteX1048" fmla="*/ 1786623 w 4049485"/>
                <a:gd name="connsiteY1048" fmla="*/ 4478031 h 5305530"/>
                <a:gd name="connsiteX1049" fmla="*/ 1816570 w 4049485"/>
                <a:gd name="connsiteY1049" fmla="*/ 4481803 h 5305530"/>
                <a:gd name="connsiteX1050" fmla="*/ 1847774 w 4049485"/>
                <a:gd name="connsiteY1050" fmla="*/ 4476888 h 5305530"/>
                <a:gd name="connsiteX1051" fmla="*/ 1867776 w 4049485"/>
                <a:gd name="connsiteY1051" fmla="*/ 4463058 h 5305530"/>
                <a:gd name="connsiteX1052" fmla="*/ 1874634 w 4049485"/>
                <a:gd name="connsiteY1052" fmla="*/ 4442712 h 5305530"/>
                <a:gd name="connsiteX1053" fmla="*/ 1867548 w 4049485"/>
                <a:gd name="connsiteY1053" fmla="*/ 4421681 h 5305530"/>
                <a:gd name="connsiteX1054" fmla="*/ 1850860 w 4049485"/>
                <a:gd name="connsiteY1054" fmla="*/ 4411280 h 5305530"/>
                <a:gd name="connsiteX1055" fmla="*/ 1826171 w 4049485"/>
                <a:gd name="connsiteY1055" fmla="*/ 4405908 h 5305530"/>
                <a:gd name="connsiteX1056" fmla="*/ 1806512 w 4049485"/>
                <a:gd name="connsiteY1056" fmla="*/ 4401564 h 5305530"/>
                <a:gd name="connsiteX1057" fmla="*/ 1800339 w 4049485"/>
                <a:gd name="connsiteY1057" fmla="*/ 4393563 h 5305530"/>
                <a:gd name="connsiteX1058" fmla="*/ 1806054 w 4049485"/>
                <a:gd name="connsiteY1058" fmla="*/ 4385334 h 5305530"/>
                <a:gd name="connsiteX1059" fmla="*/ 1823199 w 4049485"/>
                <a:gd name="connsiteY1059" fmla="*/ 4382133 h 5305530"/>
                <a:gd name="connsiteX1060" fmla="*/ 1858632 w 4049485"/>
                <a:gd name="connsiteY1060" fmla="*/ 4391277 h 5305530"/>
                <a:gd name="connsiteX1061" fmla="*/ 1870520 w 4049485"/>
                <a:gd name="connsiteY1061" fmla="*/ 4365903 h 5305530"/>
                <a:gd name="connsiteX1062" fmla="*/ 1849145 w 4049485"/>
                <a:gd name="connsiteY1062" fmla="*/ 4358016 h 5305530"/>
                <a:gd name="connsiteX1063" fmla="*/ 1823199 w 4049485"/>
                <a:gd name="connsiteY1063" fmla="*/ 4355159 h 5305530"/>
                <a:gd name="connsiteX1064" fmla="*/ 1688782 w 4049485"/>
                <a:gd name="connsiteY1064" fmla="*/ 4355159 h 5305530"/>
                <a:gd name="connsiteX1065" fmla="*/ 1655292 w 4049485"/>
                <a:gd name="connsiteY1065" fmla="*/ 4363274 h 5305530"/>
                <a:gd name="connsiteX1066" fmla="*/ 1631747 w 4049485"/>
                <a:gd name="connsiteY1066" fmla="*/ 4385905 h 5305530"/>
                <a:gd name="connsiteX1067" fmla="*/ 1623174 w 4049485"/>
                <a:gd name="connsiteY1067" fmla="*/ 4418481 h 5305530"/>
                <a:gd name="connsiteX1068" fmla="*/ 1631861 w 4049485"/>
                <a:gd name="connsiteY1068" fmla="*/ 4451171 h 5305530"/>
                <a:gd name="connsiteX1069" fmla="*/ 1656550 w 4049485"/>
                <a:gd name="connsiteY1069" fmla="*/ 4473688 h 5305530"/>
                <a:gd name="connsiteX1070" fmla="*/ 1693354 w 4049485"/>
                <a:gd name="connsiteY1070" fmla="*/ 4481803 h 5305530"/>
                <a:gd name="connsiteX1071" fmla="*/ 1744104 w 4049485"/>
                <a:gd name="connsiteY1071" fmla="*/ 4461915 h 5305530"/>
                <a:gd name="connsiteX1072" fmla="*/ 1725130 w 4049485"/>
                <a:gd name="connsiteY1072" fmla="*/ 4441341 h 5305530"/>
                <a:gd name="connsiteX1073" fmla="*/ 1711300 w 4049485"/>
                <a:gd name="connsiteY1073" fmla="*/ 4450370 h 5305530"/>
                <a:gd name="connsiteX1074" fmla="*/ 1694269 w 4049485"/>
                <a:gd name="connsiteY1074" fmla="*/ 4453228 h 5305530"/>
                <a:gd name="connsiteX1075" fmla="*/ 1670952 w 4049485"/>
                <a:gd name="connsiteY1075" fmla="*/ 4446598 h 5305530"/>
                <a:gd name="connsiteX1076" fmla="*/ 1659064 w 4049485"/>
                <a:gd name="connsiteY1076" fmla="*/ 4428539 h 5305530"/>
                <a:gd name="connsiteX1077" fmla="*/ 1752105 w 4049485"/>
                <a:gd name="connsiteY1077" fmla="*/ 4428539 h 5305530"/>
                <a:gd name="connsiteX1078" fmla="*/ 1752790 w 4049485"/>
                <a:gd name="connsiteY1078" fmla="*/ 4418938 h 5305530"/>
                <a:gd name="connsiteX1079" fmla="*/ 1744446 w 4049485"/>
                <a:gd name="connsiteY1079" fmla="*/ 4385219 h 5305530"/>
                <a:gd name="connsiteX1080" fmla="*/ 1721472 w 4049485"/>
                <a:gd name="connsiteY1080" fmla="*/ 4362931 h 5305530"/>
                <a:gd name="connsiteX1081" fmla="*/ 1688782 w 4049485"/>
                <a:gd name="connsiteY1081" fmla="*/ 4355159 h 5305530"/>
                <a:gd name="connsiteX1082" fmla="*/ 1405699 w 4049485"/>
                <a:gd name="connsiteY1082" fmla="*/ 4355159 h 5305530"/>
                <a:gd name="connsiteX1083" fmla="*/ 1376782 w 4049485"/>
                <a:gd name="connsiteY1083" fmla="*/ 4359045 h 5305530"/>
                <a:gd name="connsiteX1084" fmla="*/ 1352664 w 4049485"/>
                <a:gd name="connsiteY1084" fmla="*/ 4370018 h 5305530"/>
                <a:gd name="connsiteX1085" fmla="*/ 1365466 w 4049485"/>
                <a:gd name="connsiteY1085" fmla="*/ 4394935 h 5305530"/>
                <a:gd name="connsiteX1086" fmla="*/ 1381582 w 4049485"/>
                <a:gd name="connsiteY1086" fmla="*/ 4386591 h 5305530"/>
                <a:gd name="connsiteX1087" fmla="*/ 1400899 w 4049485"/>
                <a:gd name="connsiteY1087" fmla="*/ 4383505 h 5305530"/>
                <a:gd name="connsiteX1088" fmla="*/ 1422159 w 4049485"/>
                <a:gd name="connsiteY1088" fmla="*/ 4389791 h 5305530"/>
                <a:gd name="connsiteX1089" fmla="*/ 1429245 w 4049485"/>
                <a:gd name="connsiteY1089" fmla="*/ 4407737 h 5305530"/>
                <a:gd name="connsiteX1090" fmla="*/ 1400899 w 4049485"/>
                <a:gd name="connsiteY1090" fmla="*/ 4407737 h 5305530"/>
                <a:gd name="connsiteX1091" fmla="*/ 1361008 w 4049485"/>
                <a:gd name="connsiteY1091" fmla="*/ 4417566 h 5305530"/>
                <a:gd name="connsiteX1092" fmla="*/ 1348092 w 4049485"/>
                <a:gd name="connsiteY1092" fmla="*/ 4444541 h 5305530"/>
                <a:gd name="connsiteX1093" fmla="*/ 1353578 w 4049485"/>
                <a:gd name="connsiteY1093" fmla="*/ 4463744 h 5305530"/>
                <a:gd name="connsiteX1094" fmla="*/ 1369466 w 4049485"/>
                <a:gd name="connsiteY1094" fmla="*/ 4477002 h 5305530"/>
                <a:gd name="connsiteX1095" fmla="*/ 1394041 w 4049485"/>
                <a:gd name="connsiteY1095" fmla="*/ 4481803 h 5305530"/>
                <a:gd name="connsiteX1096" fmla="*/ 1431531 w 4049485"/>
                <a:gd name="connsiteY1096" fmla="*/ 4464658 h 5305530"/>
                <a:gd name="connsiteX1097" fmla="*/ 1431531 w 4049485"/>
                <a:gd name="connsiteY1097" fmla="*/ 4479974 h 5305530"/>
                <a:gd name="connsiteX1098" fmla="*/ 1464907 w 4049485"/>
                <a:gd name="connsiteY1098" fmla="*/ 4479974 h 5305530"/>
                <a:gd name="connsiteX1099" fmla="*/ 1464907 w 4049485"/>
                <a:gd name="connsiteY1099" fmla="*/ 4409794 h 5305530"/>
                <a:gd name="connsiteX1100" fmla="*/ 1449591 w 4049485"/>
                <a:gd name="connsiteY1100" fmla="*/ 4368760 h 5305530"/>
                <a:gd name="connsiteX1101" fmla="*/ 1405699 w 4049485"/>
                <a:gd name="connsiteY1101" fmla="*/ 4355159 h 5305530"/>
                <a:gd name="connsiteX1102" fmla="*/ 1269682 w 4049485"/>
                <a:gd name="connsiteY1102" fmla="*/ 4355159 h 5305530"/>
                <a:gd name="connsiteX1103" fmla="*/ 1236192 w 4049485"/>
                <a:gd name="connsiteY1103" fmla="*/ 4363274 h 5305530"/>
                <a:gd name="connsiteX1104" fmla="*/ 1212647 w 4049485"/>
                <a:gd name="connsiteY1104" fmla="*/ 4385905 h 5305530"/>
                <a:gd name="connsiteX1105" fmla="*/ 1204074 w 4049485"/>
                <a:gd name="connsiteY1105" fmla="*/ 4418481 h 5305530"/>
                <a:gd name="connsiteX1106" fmla="*/ 1212761 w 4049485"/>
                <a:gd name="connsiteY1106" fmla="*/ 4451171 h 5305530"/>
                <a:gd name="connsiteX1107" fmla="*/ 1237450 w 4049485"/>
                <a:gd name="connsiteY1107" fmla="*/ 4473688 h 5305530"/>
                <a:gd name="connsiteX1108" fmla="*/ 1274254 w 4049485"/>
                <a:gd name="connsiteY1108" fmla="*/ 4481803 h 5305530"/>
                <a:gd name="connsiteX1109" fmla="*/ 1325004 w 4049485"/>
                <a:gd name="connsiteY1109" fmla="*/ 4461915 h 5305530"/>
                <a:gd name="connsiteX1110" fmla="*/ 1306030 w 4049485"/>
                <a:gd name="connsiteY1110" fmla="*/ 4441341 h 5305530"/>
                <a:gd name="connsiteX1111" fmla="*/ 1292200 w 4049485"/>
                <a:gd name="connsiteY1111" fmla="*/ 4450370 h 5305530"/>
                <a:gd name="connsiteX1112" fmla="*/ 1275169 w 4049485"/>
                <a:gd name="connsiteY1112" fmla="*/ 4453228 h 5305530"/>
                <a:gd name="connsiteX1113" fmla="*/ 1251852 w 4049485"/>
                <a:gd name="connsiteY1113" fmla="*/ 4446598 h 5305530"/>
                <a:gd name="connsiteX1114" fmla="*/ 1239964 w 4049485"/>
                <a:gd name="connsiteY1114" fmla="*/ 4428539 h 5305530"/>
                <a:gd name="connsiteX1115" fmla="*/ 1333005 w 4049485"/>
                <a:gd name="connsiteY1115" fmla="*/ 4428539 h 5305530"/>
                <a:gd name="connsiteX1116" fmla="*/ 1333690 w 4049485"/>
                <a:gd name="connsiteY1116" fmla="*/ 4418938 h 5305530"/>
                <a:gd name="connsiteX1117" fmla="*/ 1325346 w 4049485"/>
                <a:gd name="connsiteY1117" fmla="*/ 4385219 h 5305530"/>
                <a:gd name="connsiteX1118" fmla="*/ 1302372 w 4049485"/>
                <a:gd name="connsiteY1118" fmla="*/ 4362931 h 5305530"/>
                <a:gd name="connsiteX1119" fmla="*/ 1269682 w 4049485"/>
                <a:gd name="connsiteY1119" fmla="*/ 4355159 h 5305530"/>
                <a:gd name="connsiteX1120" fmla="*/ 1194321 w 4049485"/>
                <a:gd name="connsiteY1120" fmla="*/ 4355159 h 5305530"/>
                <a:gd name="connsiteX1121" fmla="*/ 1169289 w 4049485"/>
                <a:gd name="connsiteY1121" fmla="*/ 4359730 h 5305530"/>
                <a:gd name="connsiteX1122" fmla="*/ 1152030 w 4049485"/>
                <a:gd name="connsiteY1122" fmla="*/ 4373218 h 5305530"/>
                <a:gd name="connsiteX1123" fmla="*/ 1152030 w 4049485"/>
                <a:gd name="connsiteY1123" fmla="*/ 4356987 h 5305530"/>
                <a:gd name="connsiteX1124" fmla="*/ 1117968 w 4049485"/>
                <a:gd name="connsiteY1124" fmla="*/ 4356987 h 5305530"/>
                <a:gd name="connsiteX1125" fmla="*/ 1117968 w 4049485"/>
                <a:gd name="connsiteY1125" fmla="*/ 4479974 h 5305530"/>
                <a:gd name="connsiteX1126" fmla="*/ 1153630 w 4049485"/>
                <a:gd name="connsiteY1126" fmla="*/ 4479974 h 5305530"/>
                <a:gd name="connsiteX1127" fmla="*/ 1153630 w 4049485"/>
                <a:gd name="connsiteY1127" fmla="*/ 4421910 h 5305530"/>
                <a:gd name="connsiteX1128" fmla="*/ 1162317 w 4049485"/>
                <a:gd name="connsiteY1128" fmla="*/ 4396192 h 5305530"/>
                <a:gd name="connsiteX1129" fmla="*/ 1186320 w 4049485"/>
                <a:gd name="connsiteY1129" fmla="*/ 4387620 h 5305530"/>
                <a:gd name="connsiteX1130" fmla="*/ 1194321 w 4049485"/>
                <a:gd name="connsiteY1130" fmla="*/ 4388077 h 5305530"/>
                <a:gd name="connsiteX1131" fmla="*/ 951243 w 4049485"/>
                <a:gd name="connsiteY1131" fmla="*/ 4355159 h 5305530"/>
                <a:gd name="connsiteX1132" fmla="*/ 920267 w 4049485"/>
                <a:gd name="connsiteY1132" fmla="*/ 4362588 h 5305530"/>
                <a:gd name="connsiteX1133" fmla="*/ 897979 w 4049485"/>
                <a:gd name="connsiteY1133" fmla="*/ 4383505 h 5305530"/>
                <a:gd name="connsiteX1134" fmla="*/ 889749 w 4049485"/>
                <a:gd name="connsiteY1134" fmla="*/ 4414595 h 5305530"/>
                <a:gd name="connsiteX1135" fmla="*/ 897979 w 4049485"/>
                <a:gd name="connsiteY1135" fmla="*/ 4445684 h 5305530"/>
                <a:gd name="connsiteX1136" fmla="*/ 920267 w 4049485"/>
                <a:gd name="connsiteY1136" fmla="*/ 4466601 h 5305530"/>
                <a:gd name="connsiteX1137" fmla="*/ 951243 w 4049485"/>
                <a:gd name="connsiteY1137" fmla="*/ 4474030 h 5305530"/>
                <a:gd name="connsiteX1138" fmla="*/ 990105 w 4049485"/>
                <a:gd name="connsiteY1138" fmla="*/ 4458714 h 5305530"/>
                <a:gd name="connsiteX1139" fmla="*/ 990105 w 4049485"/>
                <a:gd name="connsiteY1139" fmla="*/ 4463972 h 5305530"/>
                <a:gd name="connsiteX1140" fmla="*/ 981303 w 4049485"/>
                <a:gd name="connsiteY1140" fmla="*/ 4489232 h 5305530"/>
                <a:gd name="connsiteX1141" fmla="*/ 953986 w 4049485"/>
                <a:gd name="connsiteY1141" fmla="*/ 4497576 h 5305530"/>
                <a:gd name="connsiteX1142" fmla="*/ 930211 w 4049485"/>
                <a:gd name="connsiteY1142" fmla="*/ 4493805 h 5305530"/>
                <a:gd name="connsiteX1143" fmla="*/ 910552 w 4049485"/>
                <a:gd name="connsiteY1143" fmla="*/ 4483632 h 5305530"/>
                <a:gd name="connsiteX1144" fmla="*/ 896379 w 4049485"/>
                <a:gd name="connsiteY1144" fmla="*/ 4509235 h 5305530"/>
                <a:gd name="connsiteX1145" fmla="*/ 922896 w 4049485"/>
                <a:gd name="connsiteY1145" fmla="*/ 4521808 h 5305530"/>
                <a:gd name="connsiteX1146" fmla="*/ 956729 w 4049485"/>
                <a:gd name="connsiteY1146" fmla="*/ 4526151 h 5305530"/>
                <a:gd name="connsiteX1147" fmla="*/ 1008164 w 4049485"/>
                <a:gd name="connsiteY1147" fmla="*/ 4509692 h 5305530"/>
                <a:gd name="connsiteX1148" fmla="*/ 1025766 w 4049485"/>
                <a:gd name="connsiteY1148" fmla="*/ 4459400 h 5305530"/>
                <a:gd name="connsiteX1149" fmla="*/ 1025766 w 4049485"/>
                <a:gd name="connsiteY1149" fmla="*/ 4356987 h 5305530"/>
                <a:gd name="connsiteX1150" fmla="*/ 991933 w 4049485"/>
                <a:gd name="connsiteY1150" fmla="*/ 4356987 h 5305530"/>
                <a:gd name="connsiteX1151" fmla="*/ 991933 w 4049485"/>
                <a:gd name="connsiteY1151" fmla="*/ 4372761 h 5305530"/>
                <a:gd name="connsiteX1152" fmla="*/ 951243 w 4049485"/>
                <a:gd name="connsiteY1152" fmla="*/ 4355159 h 5305530"/>
                <a:gd name="connsiteX1153" fmla="*/ 811720 w 4049485"/>
                <a:gd name="connsiteY1153" fmla="*/ 4355159 h 5305530"/>
                <a:gd name="connsiteX1154" fmla="*/ 788632 w 4049485"/>
                <a:gd name="connsiteY1154" fmla="*/ 4359388 h 5305530"/>
                <a:gd name="connsiteX1155" fmla="*/ 771030 w 4049485"/>
                <a:gd name="connsiteY1155" fmla="*/ 4371389 h 5305530"/>
                <a:gd name="connsiteX1156" fmla="*/ 771030 w 4049485"/>
                <a:gd name="connsiteY1156" fmla="*/ 4356987 h 5305530"/>
                <a:gd name="connsiteX1157" fmla="*/ 736968 w 4049485"/>
                <a:gd name="connsiteY1157" fmla="*/ 4356987 h 5305530"/>
                <a:gd name="connsiteX1158" fmla="*/ 736968 w 4049485"/>
                <a:gd name="connsiteY1158" fmla="*/ 4479974 h 5305530"/>
                <a:gd name="connsiteX1159" fmla="*/ 772630 w 4049485"/>
                <a:gd name="connsiteY1159" fmla="*/ 4479974 h 5305530"/>
                <a:gd name="connsiteX1160" fmla="*/ 772630 w 4049485"/>
                <a:gd name="connsiteY1160" fmla="*/ 4419166 h 5305530"/>
                <a:gd name="connsiteX1161" fmla="*/ 780631 w 4049485"/>
                <a:gd name="connsiteY1161" fmla="*/ 4394364 h 5305530"/>
                <a:gd name="connsiteX1162" fmla="*/ 802119 w 4049485"/>
                <a:gd name="connsiteY1162" fmla="*/ 4386020 h 5305530"/>
                <a:gd name="connsiteX1163" fmla="*/ 820636 w 4049485"/>
                <a:gd name="connsiteY1163" fmla="*/ 4393220 h 5305530"/>
                <a:gd name="connsiteX1164" fmla="*/ 827037 w 4049485"/>
                <a:gd name="connsiteY1164" fmla="*/ 4415052 h 5305530"/>
                <a:gd name="connsiteX1165" fmla="*/ 827037 w 4049485"/>
                <a:gd name="connsiteY1165" fmla="*/ 4479974 h 5305530"/>
                <a:gd name="connsiteX1166" fmla="*/ 862698 w 4049485"/>
                <a:gd name="connsiteY1166" fmla="*/ 4479974 h 5305530"/>
                <a:gd name="connsiteX1167" fmla="*/ 862698 w 4049485"/>
                <a:gd name="connsiteY1167" fmla="*/ 4409565 h 5305530"/>
                <a:gd name="connsiteX1168" fmla="*/ 848639 w 4049485"/>
                <a:gd name="connsiteY1168" fmla="*/ 4368874 h 5305530"/>
                <a:gd name="connsiteX1169" fmla="*/ 811720 w 4049485"/>
                <a:gd name="connsiteY1169" fmla="*/ 4355159 h 5305530"/>
                <a:gd name="connsiteX1170" fmla="*/ 348424 w 4049485"/>
                <a:gd name="connsiteY1170" fmla="*/ 4355159 h 5305530"/>
                <a:gd name="connsiteX1171" fmla="*/ 319507 w 4049485"/>
                <a:gd name="connsiteY1171" fmla="*/ 4359045 h 5305530"/>
                <a:gd name="connsiteX1172" fmla="*/ 295389 w 4049485"/>
                <a:gd name="connsiteY1172" fmla="*/ 4370018 h 5305530"/>
                <a:gd name="connsiteX1173" fmla="*/ 308191 w 4049485"/>
                <a:gd name="connsiteY1173" fmla="*/ 4394935 h 5305530"/>
                <a:gd name="connsiteX1174" fmla="*/ 324307 w 4049485"/>
                <a:gd name="connsiteY1174" fmla="*/ 4386591 h 5305530"/>
                <a:gd name="connsiteX1175" fmla="*/ 343624 w 4049485"/>
                <a:gd name="connsiteY1175" fmla="*/ 4383505 h 5305530"/>
                <a:gd name="connsiteX1176" fmla="*/ 364884 w 4049485"/>
                <a:gd name="connsiteY1176" fmla="*/ 4389791 h 5305530"/>
                <a:gd name="connsiteX1177" fmla="*/ 371970 w 4049485"/>
                <a:gd name="connsiteY1177" fmla="*/ 4407737 h 5305530"/>
                <a:gd name="connsiteX1178" fmla="*/ 343624 w 4049485"/>
                <a:gd name="connsiteY1178" fmla="*/ 4407737 h 5305530"/>
                <a:gd name="connsiteX1179" fmla="*/ 303733 w 4049485"/>
                <a:gd name="connsiteY1179" fmla="*/ 4417566 h 5305530"/>
                <a:gd name="connsiteX1180" fmla="*/ 290817 w 4049485"/>
                <a:gd name="connsiteY1180" fmla="*/ 4444541 h 5305530"/>
                <a:gd name="connsiteX1181" fmla="*/ 296304 w 4049485"/>
                <a:gd name="connsiteY1181" fmla="*/ 4463744 h 5305530"/>
                <a:gd name="connsiteX1182" fmla="*/ 312191 w 4049485"/>
                <a:gd name="connsiteY1182" fmla="*/ 4477002 h 5305530"/>
                <a:gd name="connsiteX1183" fmla="*/ 336766 w 4049485"/>
                <a:gd name="connsiteY1183" fmla="*/ 4481803 h 5305530"/>
                <a:gd name="connsiteX1184" fmla="*/ 374256 w 4049485"/>
                <a:gd name="connsiteY1184" fmla="*/ 4464658 h 5305530"/>
                <a:gd name="connsiteX1185" fmla="*/ 374256 w 4049485"/>
                <a:gd name="connsiteY1185" fmla="*/ 4479974 h 5305530"/>
                <a:gd name="connsiteX1186" fmla="*/ 407632 w 4049485"/>
                <a:gd name="connsiteY1186" fmla="*/ 4479974 h 5305530"/>
                <a:gd name="connsiteX1187" fmla="*/ 407632 w 4049485"/>
                <a:gd name="connsiteY1187" fmla="*/ 4409794 h 5305530"/>
                <a:gd name="connsiteX1188" fmla="*/ 392316 w 4049485"/>
                <a:gd name="connsiteY1188" fmla="*/ 4368760 h 5305530"/>
                <a:gd name="connsiteX1189" fmla="*/ 348424 w 4049485"/>
                <a:gd name="connsiteY1189" fmla="*/ 4355159 h 5305530"/>
                <a:gd name="connsiteX1190" fmla="*/ 2141487 w 4049485"/>
                <a:gd name="connsiteY1190" fmla="*/ 4329784 h 5305530"/>
                <a:gd name="connsiteX1191" fmla="*/ 2141487 w 4049485"/>
                <a:gd name="connsiteY1191" fmla="*/ 4359730 h 5305530"/>
                <a:gd name="connsiteX1192" fmla="*/ 2122513 w 4049485"/>
                <a:gd name="connsiteY1192" fmla="*/ 4359730 h 5305530"/>
                <a:gd name="connsiteX1193" fmla="*/ 2122513 w 4049485"/>
                <a:gd name="connsiteY1193" fmla="*/ 4387163 h 5305530"/>
                <a:gd name="connsiteX1194" fmla="*/ 2141487 w 4049485"/>
                <a:gd name="connsiteY1194" fmla="*/ 4387163 h 5305530"/>
                <a:gd name="connsiteX1195" fmla="*/ 2141487 w 4049485"/>
                <a:gd name="connsiteY1195" fmla="*/ 4437683 h 5305530"/>
                <a:gd name="connsiteX1196" fmla="*/ 2153488 w 4049485"/>
                <a:gd name="connsiteY1196" fmla="*/ 4470602 h 5305530"/>
                <a:gd name="connsiteX1197" fmla="*/ 2187435 w 4049485"/>
                <a:gd name="connsiteY1197" fmla="*/ 4481803 h 5305530"/>
                <a:gd name="connsiteX1198" fmla="*/ 2203552 w 4049485"/>
                <a:gd name="connsiteY1198" fmla="*/ 4479860 h 5305530"/>
                <a:gd name="connsiteX1199" fmla="*/ 2216468 w 4049485"/>
                <a:gd name="connsiteY1199" fmla="*/ 4474030 h 5305530"/>
                <a:gd name="connsiteX1200" fmla="*/ 2206866 w 4049485"/>
                <a:gd name="connsiteY1200" fmla="*/ 4448885 h 5305530"/>
                <a:gd name="connsiteX1201" fmla="*/ 2192464 w 4049485"/>
                <a:gd name="connsiteY1201" fmla="*/ 4453456 h 5305530"/>
                <a:gd name="connsiteX1202" fmla="*/ 2181149 w 4049485"/>
                <a:gd name="connsiteY1202" fmla="*/ 4449227 h 5305530"/>
                <a:gd name="connsiteX1203" fmla="*/ 2177148 w 4049485"/>
                <a:gd name="connsiteY1203" fmla="*/ 4437226 h 5305530"/>
                <a:gd name="connsiteX1204" fmla="*/ 2177148 w 4049485"/>
                <a:gd name="connsiteY1204" fmla="*/ 4387163 h 5305530"/>
                <a:gd name="connsiteX1205" fmla="*/ 2207781 w 4049485"/>
                <a:gd name="connsiteY1205" fmla="*/ 4387163 h 5305530"/>
                <a:gd name="connsiteX1206" fmla="*/ 2207781 w 4049485"/>
                <a:gd name="connsiteY1206" fmla="*/ 4359730 h 5305530"/>
                <a:gd name="connsiteX1207" fmla="*/ 2177148 w 4049485"/>
                <a:gd name="connsiteY1207" fmla="*/ 4359730 h 5305530"/>
                <a:gd name="connsiteX1208" fmla="*/ 2177148 w 4049485"/>
                <a:gd name="connsiteY1208" fmla="*/ 4329784 h 5305530"/>
                <a:gd name="connsiteX1209" fmla="*/ 1903362 w 4049485"/>
                <a:gd name="connsiteY1209" fmla="*/ 4329784 h 5305530"/>
                <a:gd name="connsiteX1210" fmla="*/ 1903362 w 4049485"/>
                <a:gd name="connsiteY1210" fmla="*/ 4359730 h 5305530"/>
                <a:gd name="connsiteX1211" fmla="*/ 1884388 w 4049485"/>
                <a:gd name="connsiteY1211" fmla="*/ 4359730 h 5305530"/>
                <a:gd name="connsiteX1212" fmla="*/ 1884388 w 4049485"/>
                <a:gd name="connsiteY1212" fmla="*/ 4387163 h 5305530"/>
                <a:gd name="connsiteX1213" fmla="*/ 1903362 w 4049485"/>
                <a:gd name="connsiteY1213" fmla="*/ 4387163 h 5305530"/>
                <a:gd name="connsiteX1214" fmla="*/ 1903362 w 4049485"/>
                <a:gd name="connsiteY1214" fmla="*/ 4437683 h 5305530"/>
                <a:gd name="connsiteX1215" fmla="*/ 1915363 w 4049485"/>
                <a:gd name="connsiteY1215" fmla="*/ 4470602 h 5305530"/>
                <a:gd name="connsiteX1216" fmla="*/ 1949310 w 4049485"/>
                <a:gd name="connsiteY1216" fmla="*/ 4481803 h 5305530"/>
                <a:gd name="connsiteX1217" fmla="*/ 1965426 w 4049485"/>
                <a:gd name="connsiteY1217" fmla="*/ 4479860 h 5305530"/>
                <a:gd name="connsiteX1218" fmla="*/ 1978342 w 4049485"/>
                <a:gd name="connsiteY1218" fmla="*/ 4474030 h 5305530"/>
                <a:gd name="connsiteX1219" fmla="*/ 1968741 w 4049485"/>
                <a:gd name="connsiteY1219" fmla="*/ 4448885 h 5305530"/>
                <a:gd name="connsiteX1220" fmla="*/ 1954339 w 4049485"/>
                <a:gd name="connsiteY1220" fmla="*/ 4453456 h 5305530"/>
                <a:gd name="connsiteX1221" fmla="*/ 1943024 w 4049485"/>
                <a:gd name="connsiteY1221" fmla="*/ 4449227 h 5305530"/>
                <a:gd name="connsiteX1222" fmla="*/ 1939023 w 4049485"/>
                <a:gd name="connsiteY1222" fmla="*/ 4437226 h 5305530"/>
                <a:gd name="connsiteX1223" fmla="*/ 1939023 w 4049485"/>
                <a:gd name="connsiteY1223" fmla="*/ 4387163 h 5305530"/>
                <a:gd name="connsiteX1224" fmla="*/ 1969656 w 4049485"/>
                <a:gd name="connsiteY1224" fmla="*/ 4387163 h 5305530"/>
                <a:gd name="connsiteX1225" fmla="*/ 1969656 w 4049485"/>
                <a:gd name="connsiteY1225" fmla="*/ 4359730 h 5305530"/>
                <a:gd name="connsiteX1226" fmla="*/ 1939023 w 4049485"/>
                <a:gd name="connsiteY1226" fmla="*/ 4359730 h 5305530"/>
                <a:gd name="connsiteX1227" fmla="*/ 1939023 w 4049485"/>
                <a:gd name="connsiteY1227" fmla="*/ 4329784 h 5305530"/>
                <a:gd name="connsiteX1228" fmla="*/ 1498968 w 4049485"/>
                <a:gd name="connsiteY1228" fmla="*/ 4310353 h 5305530"/>
                <a:gd name="connsiteX1229" fmla="*/ 1498968 w 4049485"/>
                <a:gd name="connsiteY1229" fmla="*/ 4479974 h 5305530"/>
                <a:gd name="connsiteX1230" fmla="*/ 1534630 w 4049485"/>
                <a:gd name="connsiteY1230" fmla="*/ 4479974 h 5305530"/>
                <a:gd name="connsiteX1231" fmla="*/ 1534630 w 4049485"/>
                <a:gd name="connsiteY1231" fmla="*/ 4310353 h 5305530"/>
                <a:gd name="connsiteX1232" fmla="*/ 597979 w 4049485"/>
                <a:gd name="connsiteY1232" fmla="*/ 4310353 h 5305530"/>
                <a:gd name="connsiteX1233" fmla="*/ 597979 w 4049485"/>
                <a:gd name="connsiteY1233" fmla="*/ 4370018 h 5305530"/>
                <a:gd name="connsiteX1234" fmla="*/ 561175 w 4049485"/>
                <a:gd name="connsiteY1234" fmla="*/ 4355159 h 5305530"/>
                <a:gd name="connsiteX1235" fmla="*/ 529742 w 4049485"/>
                <a:gd name="connsiteY1235" fmla="*/ 4362931 h 5305530"/>
                <a:gd name="connsiteX1236" fmla="*/ 507682 w 4049485"/>
                <a:gd name="connsiteY1236" fmla="*/ 4385105 h 5305530"/>
                <a:gd name="connsiteX1237" fmla="*/ 499681 w 4049485"/>
                <a:gd name="connsiteY1237" fmla="*/ 4418481 h 5305530"/>
                <a:gd name="connsiteX1238" fmla="*/ 507682 w 4049485"/>
                <a:gd name="connsiteY1238" fmla="*/ 4451856 h 5305530"/>
                <a:gd name="connsiteX1239" fmla="*/ 529742 w 4049485"/>
                <a:gd name="connsiteY1239" fmla="*/ 4474030 h 5305530"/>
                <a:gd name="connsiteX1240" fmla="*/ 561175 w 4049485"/>
                <a:gd name="connsiteY1240" fmla="*/ 4481803 h 5305530"/>
                <a:gd name="connsiteX1241" fmla="*/ 599580 w 4049485"/>
                <a:gd name="connsiteY1241" fmla="*/ 4465801 h 5305530"/>
                <a:gd name="connsiteX1242" fmla="*/ 599580 w 4049485"/>
                <a:gd name="connsiteY1242" fmla="*/ 4479974 h 5305530"/>
                <a:gd name="connsiteX1243" fmla="*/ 633641 w 4049485"/>
                <a:gd name="connsiteY1243" fmla="*/ 4479974 h 5305530"/>
                <a:gd name="connsiteX1244" fmla="*/ 633641 w 4049485"/>
                <a:gd name="connsiteY1244" fmla="*/ 4310353 h 5305530"/>
                <a:gd name="connsiteX1245" fmla="*/ 688124 w 4049485"/>
                <a:gd name="connsiteY1245" fmla="*/ 4300066 h 5305530"/>
                <a:gd name="connsiteX1246" fmla="*/ 672122 w 4049485"/>
                <a:gd name="connsiteY1246" fmla="*/ 4305781 h 5305530"/>
                <a:gd name="connsiteX1247" fmla="*/ 665950 w 4049485"/>
                <a:gd name="connsiteY1247" fmla="*/ 4319954 h 5305530"/>
                <a:gd name="connsiteX1248" fmla="*/ 672122 w 4049485"/>
                <a:gd name="connsiteY1248" fmla="*/ 4334127 h 5305530"/>
                <a:gd name="connsiteX1249" fmla="*/ 688124 w 4049485"/>
                <a:gd name="connsiteY1249" fmla="*/ 4339842 h 5305530"/>
                <a:gd name="connsiteX1250" fmla="*/ 704126 w 4049485"/>
                <a:gd name="connsiteY1250" fmla="*/ 4334013 h 5305530"/>
                <a:gd name="connsiteX1251" fmla="*/ 710298 w 4049485"/>
                <a:gd name="connsiteY1251" fmla="*/ 4319268 h 5305530"/>
                <a:gd name="connsiteX1252" fmla="*/ 704126 w 4049485"/>
                <a:gd name="connsiteY1252" fmla="*/ 4305552 h 5305530"/>
                <a:gd name="connsiteX1253" fmla="*/ 688124 w 4049485"/>
                <a:gd name="connsiteY1253" fmla="*/ 4300066 h 5305530"/>
                <a:gd name="connsiteX1254" fmla="*/ 459524 w 4049485"/>
                <a:gd name="connsiteY1254" fmla="*/ 4300066 h 5305530"/>
                <a:gd name="connsiteX1255" fmla="*/ 443522 w 4049485"/>
                <a:gd name="connsiteY1255" fmla="*/ 4305781 h 5305530"/>
                <a:gd name="connsiteX1256" fmla="*/ 437350 w 4049485"/>
                <a:gd name="connsiteY1256" fmla="*/ 4319954 h 5305530"/>
                <a:gd name="connsiteX1257" fmla="*/ 443522 w 4049485"/>
                <a:gd name="connsiteY1257" fmla="*/ 4334127 h 5305530"/>
                <a:gd name="connsiteX1258" fmla="*/ 459524 w 4049485"/>
                <a:gd name="connsiteY1258" fmla="*/ 4339842 h 5305530"/>
                <a:gd name="connsiteX1259" fmla="*/ 475526 w 4049485"/>
                <a:gd name="connsiteY1259" fmla="*/ 4334013 h 5305530"/>
                <a:gd name="connsiteX1260" fmla="*/ 481698 w 4049485"/>
                <a:gd name="connsiteY1260" fmla="*/ 4319268 h 5305530"/>
                <a:gd name="connsiteX1261" fmla="*/ 475526 w 4049485"/>
                <a:gd name="connsiteY1261" fmla="*/ 4305552 h 5305530"/>
                <a:gd name="connsiteX1262" fmla="*/ 459524 w 4049485"/>
                <a:gd name="connsiteY1262" fmla="*/ 4300066 h 5305530"/>
                <a:gd name="connsiteX1263" fmla="*/ 3455784 w 4049485"/>
                <a:gd name="connsiteY1263" fmla="*/ 4161230 h 5305530"/>
                <a:gd name="connsiteX1264" fmla="*/ 3439896 w 4049485"/>
                <a:gd name="connsiteY1264" fmla="*/ 4167287 h 5305530"/>
                <a:gd name="connsiteX1265" fmla="*/ 3433610 w 4049485"/>
                <a:gd name="connsiteY1265" fmla="*/ 4183175 h 5305530"/>
                <a:gd name="connsiteX1266" fmla="*/ 3436925 w 4049485"/>
                <a:gd name="connsiteY1266" fmla="*/ 4195177 h 5305530"/>
                <a:gd name="connsiteX1267" fmla="*/ 3445954 w 4049485"/>
                <a:gd name="connsiteY1267" fmla="*/ 4202606 h 5305530"/>
                <a:gd name="connsiteX1268" fmla="*/ 3435896 w 4049485"/>
                <a:gd name="connsiteY1268" fmla="*/ 4238954 h 5305530"/>
                <a:gd name="connsiteX1269" fmla="*/ 3458528 w 4049485"/>
                <a:gd name="connsiteY1269" fmla="*/ 4238954 h 5305530"/>
                <a:gd name="connsiteX1270" fmla="*/ 3471558 w 4049485"/>
                <a:gd name="connsiteY1270" fmla="*/ 4206035 h 5305530"/>
                <a:gd name="connsiteX1271" fmla="*/ 3476587 w 4049485"/>
                <a:gd name="connsiteY1271" fmla="*/ 4192319 h 5305530"/>
                <a:gd name="connsiteX1272" fmla="*/ 3477730 w 4049485"/>
                <a:gd name="connsiteY1272" fmla="*/ 4183175 h 5305530"/>
                <a:gd name="connsiteX1273" fmla="*/ 3471558 w 4049485"/>
                <a:gd name="connsiteY1273" fmla="*/ 4167287 h 5305530"/>
                <a:gd name="connsiteX1274" fmla="*/ 3455784 w 4049485"/>
                <a:gd name="connsiteY1274" fmla="*/ 4161230 h 5305530"/>
                <a:gd name="connsiteX1275" fmla="*/ 2738285 w 4049485"/>
                <a:gd name="connsiteY1275" fmla="*/ 4152314 h 5305530"/>
                <a:gd name="connsiteX1276" fmla="*/ 2762745 w 4049485"/>
                <a:gd name="connsiteY1276" fmla="*/ 4152314 h 5305530"/>
                <a:gd name="connsiteX1277" fmla="*/ 2762745 w 4049485"/>
                <a:gd name="connsiteY1277" fmla="*/ 4164887 h 5305530"/>
                <a:gd name="connsiteX1278" fmla="*/ 2752687 w 4049485"/>
                <a:gd name="connsiteY1278" fmla="*/ 4177346 h 5305530"/>
                <a:gd name="connsiteX1279" fmla="*/ 2736456 w 4049485"/>
                <a:gd name="connsiteY1279" fmla="*/ 4181575 h 5305530"/>
                <a:gd name="connsiteX1280" fmla="*/ 2721712 w 4049485"/>
                <a:gd name="connsiteY1280" fmla="*/ 4177574 h 5305530"/>
                <a:gd name="connsiteX1281" fmla="*/ 2716339 w 4049485"/>
                <a:gd name="connsiteY1281" fmla="*/ 4166716 h 5305530"/>
                <a:gd name="connsiteX1282" fmla="*/ 2738285 w 4049485"/>
                <a:gd name="connsiteY1282" fmla="*/ 4152314 h 5305530"/>
                <a:gd name="connsiteX1283" fmla="*/ 1004735 w 4049485"/>
                <a:gd name="connsiteY1283" fmla="*/ 4152314 h 5305530"/>
                <a:gd name="connsiteX1284" fmla="*/ 1029195 w 4049485"/>
                <a:gd name="connsiteY1284" fmla="*/ 4152314 h 5305530"/>
                <a:gd name="connsiteX1285" fmla="*/ 1029195 w 4049485"/>
                <a:gd name="connsiteY1285" fmla="*/ 4164887 h 5305530"/>
                <a:gd name="connsiteX1286" fmla="*/ 1019137 w 4049485"/>
                <a:gd name="connsiteY1286" fmla="*/ 4177346 h 5305530"/>
                <a:gd name="connsiteX1287" fmla="*/ 1002906 w 4049485"/>
                <a:gd name="connsiteY1287" fmla="*/ 4181575 h 5305530"/>
                <a:gd name="connsiteX1288" fmla="*/ 988162 w 4049485"/>
                <a:gd name="connsiteY1288" fmla="*/ 4177574 h 5305530"/>
                <a:gd name="connsiteX1289" fmla="*/ 982790 w 4049485"/>
                <a:gd name="connsiteY1289" fmla="*/ 4166716 h 5305530"/>
                <a:gd name="connsiteX1290" fmla="*/ 1004735 w 4049485"/>
                <a:gd name="connsiteY1290" fmla="*/ 4152314 h 5305530"/>
                <a:gd name="connsiteX1291" fmla="*/ 347510 w 4049485"/>
                <a:gd name="connsiteY1291" fmla="*/ 4152314 h 5305530"/>
                <a:gd name="connsiteX1292" fmla="*/ 371970 w 4049485"/>
                <a:gd name="connsiteY1292" fmla="*/ 4152314 h 5305530"/>
                <a:gd name="connsiteX1293" fmla="*/ 371970 w 4049485"/>
                <a:gd name="connsiteY1293" fmla="*/ 4164887 h 5305530"/>
                <a:gd name="connsiteX1294" fmla="*/ 361912 w 4049485"/>
                <a:gd name="connsiteY1294" fmla="*/ 4177346 h 5305530"/>
                <a:gd name="connsiteX1295" fmla="*/ 345681 w 4049485"/>
                <a:gd name="connsiteY1295" fmla="*/ 4181575 h 5305530"/>
                <a:gd name="connsiteX1296" fmla="*/ 330937 w 4049485"/>
                <a:gd name="connsiteY1296" fmla="*/ 4177574 h 5305530"/>
                <a:gd name="connsiteX1297" fmla="*/ 325564 w 4049485"/>
                <a:gd name="connsiteY1297" fmla="*/ 4166716 h 5305530"/>
                <a:gd name="connsiteX1298" fmla="*/ 347510 w 4049485"/>
                <a:gd name="connsiteY1298" fmla="*/ 4152314 h 5305530"/>
                <a:gd name="connsiteX1299" fmla="*/ 3339580 w 4049485"/>
                <a:gd name="connsiteY1299" fmla="*/ 4108194 h 5305530"/>
                <a:gd name="connsiteX1300" fmla="*/ 3362782 w 4049485"/>
                <a:gd name="connsiteY1300" fmla="*/ 4116538 h 5305530"/>
                <a:gd name="connsiteX1301" fmla="*/ 3371812 w 4049485"/>
                <a:gd name="connsiteY1301" fmla="*/ 4138370 h 5305530"/>
                <a:gd name="connsiteX1302" fmla="*/ 3362782 w 4049485"/>
                <a:gd name="connsiteY1302" fmla="*/ 4160201 h 5305530"/>
                <a:gd name="connsiteX1303" fmla="*/ 3339580 w 4049485"/>
                <a:gd name="connsiteY1303" fmla="*/ 4168545 h 5305530"/>
                <a:gd name="connsiteX1304" fmla="*/ 3316262 w 4049485"/>
                <a:gd name="connsiteY1304" fmla="*/ 4160201 h 5305530"/>
                <a:gd name="connsiteX1305" fmla="*/ 3307118 w 4049485"/>
                <a:gd name="connsiteY1305" fmla="*/ 4138370 h 5305530"/>
                <a:gd name="connsiteX1306" fmla="*/ 3316262 w 4049485"/>
                <a:gd name="connsiteY1306" fmla="*/ 4116538 h 5305530"/>
                <a:gd name="connsiteX1307" fmla="*/ 3339580 w 4049485"/>
                <a:gd name="connsiteY1307" fmla="*/ 4108194 h 5305530"/>
                <a:gd name="connsiteX1308" fmla="*/ 2224240 w 4049485"/>
                <a:gd name="connsiteY1308" fmla="*/ 4108194 h 5305530"/>
                <a:gd name="connsiteX1309" fmla="*/ 2246757 w 4049485"/>
                <a:gd name="connsiteY1309" fmla="*/ 4117453 h 5305530"/>
                <a:gd name="connsiteX1310" fmla="*/ 2255558 w 4049485"/>
                <a:gd name="connsiteY1310" fmla="*/ 4142256 h 5305530"/>
                <a:gd name="connsiteX1311" fmla="*/ 2246757 w 4049485"/>
                <a:gd name="connsiteY1311" fmla="*/ 4167059 h 5305530"/>
                <a:gd name="connsiteX1312" fmla="*/ 2224240 w 4049485"/>
                <a:gd name="connsiteY1312" fmla="*/ 4176317 h 5305530"/>
                <a:gd name="connsiteX1313" fmla="*/ 2201608 w 4049485"/>
                <a:gd name="connsiteY1313" fmla="*/ 4167059 h 5305530"/>
                <a:gd name="connsiteX1314" fmla="*/ 2192693 w 4049485"/>
                <a:gd name="connsiteY1314" fmla="*/ 4142256 h 5305530"/>
                <a:gd name="connsiteX1315" fmla="*/ 2201608 w 4049485"/>
                <a:gd name="connsiteY1315" fmla="*/ 4117453 h 5305530"/>
                <a:gd name="connsiteX1316" fmla="*/ 2224240 w 4049485"/>
                <a:gd name="connsiteY1316" fmla="*/ 4108194 h 5305530"/>
                <a:gd name="connsiteX1317" fmla="*/ 1479766 w 4049485"/>
                <a:gd name="connsiteY1317" fmla="*/ 4108194 h 5305530"/>
                <a:gd name="connsiteX1318" fmla="*/ 1502283 w 4049485"/>
                <a:gd name="connsiteY1318" fmla="*/ 4117453 h 5305530"/>
                <a:gd name="connsiteX1319" fmla="*/ 1511084 w 4049485"/>
                <a:gd name="connsiteY1319" fmla="*/ 4142256 h 5305530"/>
                <a:gd name="connsiteX1320" fmla="*/ 1502283 w 4049485"/>
                <a:gd name="connsiteY1320" fmla="*/ 4167059 h 5305530"/>
                <a:gd name="connsiteX1321" fmla="*/ 1479766 w 4049485"/>
                <a:gd name="connsiteY1321" fmla="*/ 4176317 h 5305530"/>
                <a:gd name="connsiteX1322" fmla="*/ 1457249 w 4049485"/>
                <a:gd name="connsiteY1322" fmla="*/ 4167059 h 5305530"/>
                <a:gd name="connsiteX1323" fmla="*/ 1448448 w 4049485"/>
                <a:gd name="connsiteY1323" fmla="*/ 4142256 h 5305530"/>
                <a:gd name="connsiteX1324" fmla="*/ 1457249 w 4049485"/>
                <a:gd name="connsiteY1324" fmla="*/ 4117453 h 5305530"/>
                <a:gd name="connsiteX1325" fmla="*/ 1479766 w 4049485"/>
                <a:gd name="connsiteY1325" fmla="*/ 4108194 h 5305530"/>
                <a:gd name="connsiteX1326" fmla="*/ 2470061 w 4049485"/>
                <a:gd name="connsiteY1326" fmla="*/ 4105908 h 5305530"/>
                <a:gd name="connsiteX1327" fmla="*/ 2490178 w 4049485"/>
                <a:gd name="connsiteY1327" fmla="*/ 4112881 h 5305530"/>
                <a:gd name="connsiteX1328" fmla="*/ 2500236 w 4049485"/>
                <a:gd name="connsiteY1328" fmla="*/ 4131512 h 5305530"/>
                <a:gd name="connsiteX1329" fmla="*/ 2439657 w 4049485"/>
                <a:gd name="connsiteY1329" fmla="*/ 4131512 h 5305530"/>
                <a:gd name="connsiteX1330" fmla="*/ 2449716 w 4049485"/>
                <a:gd name="connsiteY1330" fmla="*/ 4112766 h 5305530"/>
                <a:gd name="connsiteX1331" fmla="*/ 2470061 w 4049485"/>
                <a:gd name="connsiteY1331" fmla="*/ 4105908 h 5305530"/>
                <a:gd name="connsiteX1332" fmla="*/ 1927136 w 4049485"/>
                <a:gd name="connsiteY1332" fmla="*/ 4105908 h 5305530"/>
                <a:gd name="connsiteX1333" fmla="*/ 1947253 w 4049485"/>
                <a:gd name="connsiteY1333" fmla="*/ 4112881 h 5305530"/>
                <a:gd name="connsiteX1334" fmla="*/ 1957311 w 4049485"/>
                <a:gd name="connsiteY1334" fmla="*/ 4131512 h 5305530"/>
                <a:gd name="connsiteX1335" fmla="*/ 1896732 w 4049485"/>
                <a:gd name="connsiteY1335" fmla="*/ 4131512 h 5305530"/>
                <a:gd name="connsiteX1336" fmla="*/ 1906791 w 4049485"/>
                <a:gd name="connsiteY1336" fmla="*/ 4112766 h 5305530"/>
                <a:gd name="connsiteX1337" fmla="*/ 1927136 w 4049485"/>
                <a:gd name="connsiteY1337" fmla="*/ 4105908 h 5305530"/>
                <a:gd name="connsiteX1338" fmla="*/ 1250861 w 4049485"/>
                <a:gd name="connsiteY1338" fmla="*/ 4105908 h 5305530"/>
                <a:gd name="connsiteX1339" fmla="*/ 1270978 w 4049485"/>
                <a:gd name="connsiteY1339" fmla="*/ 4112881 h 5305530"/>
                <a:gd name="connsiteX1340" fmla="*/ 1281036 w 4049485"/>
                <a:gd name="connsiteY1340" fmla="*/ 4131512 h 5305530"/>
                <a:gd name="connsiteX1341" fmla="*/ 1220457 w 4049485"/>
                <a:gd name="connsiteY1341" fmla="*/ 4131512 h 5305530"/>
                <a:gd name="connsiteX1342" fmla="*/ 1230516 w 4049485"/>
                <a:gd name="connsiteY1342" fmla="*/ 4112766 h 5305530"/>
                <a:gd name="connsiteX1343" fmla="*/ 1250861 w 4049485"/>
                <a:gd name="connsiteY1343" fmla="*/ 4105908 h 5305530"/>
                <a:gd name="connsiteX1344" fmla="*/ 3051543 w 4049485"/>
                <a:gd name="connsiteY1344" fmla="*/ 4080762 h 5305530"/>
                <a:gd name="connsiteX1345" fmla="*/ 3051543 w 4049485"/>
                <a:gd name="connsiteY1345" fmla="*/ 4203749 h 5305530"/>
                <a:gd name="connsiteX1346" fmla="*/ 3087205 w 4049485"/>
                <a:gd name="connsiteY1346" fmla="*/ 4203749 h 5305530"/>
                <a:gd name="connsiteX1347" fmla="*/ 3087205 w 4049485"/>
                <a:gd name="connsiteY1347" fmla="*/ 4080762 h 5305530"/>
                <a:gd name="connsiteX1348" fmla="*/ 1670418 w 4049485"/>
                <a:gd name="connsiteY1348" fmla="*/ 4080762 h 5305530"/>
                <a:gd name="connsiteX1349" fmla="*/ 1670418 w 4049485"/>
                <a:gd name="connsiteY1349" fmla="*/ 4203749 h 5305530"/>
                <a:gd name="connsiteX1350" fmla="*/ 1706080 w 4049485"/>
                <a:gd name="connsiteY1350" fmla="*/ 4203749 h 5305530"/>
                <a:gd name="connsiteX1351" fmla="*/ 1706080 w 4049485"/>
                <a:gd name="connsiteY1351" fmla="*/ 4080762 h 5305530"/>
                <a:gd name="connsiteX1352" fmla="*/ 707707 w 4049485"/>
                <a:gd name="connsiteY1352" fmla="*/ 4080762 h 5305530"/>
                <a:gd name="connsiteX1353" fmla="*/ 707707 w 4049485"/>
                <a:gd name="connsiteY1353" fmla="*/ 4150257 h 5305530"/>
                <a:gd name="connsiteX1354" fmla="*/ 721881 w 4049485"/>
                <a:gd name="connsiteY1354" fmla="*/ 4191633 h 5305530"/>
                <a:gd name="connsiteX1355" fmla="*/ 760285 w 4049485"/>
                <a:gd name="connsiteY1355" fmla="*/ 4205578 h 5305530"/>
                <a:gd name="connsiteX1356" fmla="*/ 781545 w 4049485"/>
                <a:gd name="connsiteY1356" fmla="*/ 4201349 h 5305530"/>
                <a:gd name="connsiteX1357" fmla="*/ 798462 w 4049485"/>
                <a:gd name="connsiteY1357" fmla="*/ 4189119 h 5305530"/>
                <a:gd name="connsiteX1358" fmla="*/ 798462 w 4049485"/>
                <a:gd name="connsiteY1358" fmla="*/ 4203749 h 5305530"/>
                <a:gd name="connsiteX1359" fmla="*/ 832294 w 4049485"/>
                <a:gd name="connsiteY1359" fmla="*/ 4203749 h 5305530"/>
                <a:gd name="connsiteX1360" fmla="*/ 832294 w 4049485"/>
                <a:gd name="connsiteY1360" fmla="*/ 4080762 h 5305530"/>
                <a:gd name="connsiteX1361" fmla="*/ 796633 w 4049485"/>
                <a:gd name="connsiteY1361" fmla="*/ 4080762 h 5305530"/>
                <a:gd name="connsiteX1362" fmla="*/ 796633 w 4049485"/>
                <a:gd name="connsiteY1362" fmla="*/ 4141570 h 5305530"/>
                <a:gd name="connsiteX1363" fmla="*/ 788860 w 4049485"/>
                <a:gd name="connsiteY1363" fmla="*/ 4166373 h 5305530"/>
                <a:gd name="connsiteX1364" fmla="*/ 768286 w 4049485"/>
                <a:gd name="connsiteY1364" fmla="*/ 4174717 h 5305530"/>
                <a:gd name="connsiteX1365" fmla="*/ 743369 w 4049485"/>
                <a:gd name="connsiteY1365" fmla="*/ 4144999 h 5305530"/>
                <a:gd name="connsiteX1366" fmla="*/ 743369 w 4049485"/>
                <a:gd name="connsiteY1366" fmla="*/ 4080762 h 5305530"/>
                <a:gd name="connsiteX1367" fmla="*/ 3332493 w 4049485"/>
                <a:gd name="connsiteY1367" fmla="*/ 4078934 h 5305530"/>
                <a:gd name="connsiteX1368" fmla="*/ 3301518 w 4049485"/>
                <a:gd name="connsiteY1368" fmla="*/ 4086363 h 5305530"/>
                <a:gd name="connsiteX1369" fmla="*/ 3279229 w 4049485"/>
                <a:gd name="connsiteY1369" fmla="*/ 4107280 h 5305530"/>
                <a:gd name="connsiteX1370" fmla="*/ 3270999 w 4049485"/>
                <a:gd name="connsiteY1370" fmla="*/ 4138370 h 5305530"/>
                <a:gd name="connsiteX1371" fmla="*/ 3279229 w 4049485"/>
                <a:gd name="connsiteY1371" fmla="*/ 4169459 h 5305530"/>
                <a:gd name="connsiteX1372" fmla="*/ 3301518 w 4049485"/>
                <a:gd name="connsiteY1372" fmla="*/ 4190376 h 5305530"/>
                <a:gd name="connsiteX1373" fmla="*/ 3332493 w 4049485"/>
                <a:gd name="connsiteY1373" fmla="*/ 4197805 h 5305530"/>
                <a:gd name="connsiteX1374" fmla="*/ 3371355 w 4049485"/>
                <a:gd name="connsiteY1374" fmla="*/ 4182489 h 5305530"/>
                <a:gd name="connsiteX1375" fmla="*/ 3371355 w 4049485"/>
                <a:gd name="connsiteY1375" fmla="*/ 4187747 h 5305530"/>
                <a:gd name="connsiteX1376" fmla="*/ 3362554 w 4049485"/>
                <a:gd name="connsiteY1376" fmla="*/ 4213007 h 5305530"/>
                <a:gd name="connsiteX1377" fmla="*/ 3335236 w 4049485"/>
                <a:gd name="connsiteY1377" fmla="*/ 4221351 h 5305530"/>
                <a:gd name="connsiteX1378" fmla="*/ 3311462 w 4049485"/>
                <a:gd name="connsiteY1378" fmla="*/ 4217580 h 5305530"/>
                <a:gd name="connsiteX1379" fmla="*/ 3291802 w 4049485"/>
                <a:gd name="connsiteY1379" fmla="*/ 4207407 h 5305530"/>
                <a:gd name="connsiteX1380" fmla="*/ 3277629 w 4049485"/>
                <a:gd name="connsiteY1380" fmla="*/ 4233010 h 5305530"/>
                <a:gd name="connsiteX1381" fmla="*/ 3304146 w 4049485"/>
                <a:gd name="connsiteY1381" fmla="*/ 4245583 h 5305530"/>
                <a:gd name="connsiteX1382" fmla="*/ 3337979 w 4049485"/>
                <a:gd name="connsiteY1382" fmla="*/ 4249926 h 5305530"/>
                <a:gd name="connsiteX1383" fmla="*/ 3389414 w 4049485"/>
                <a:gd name="connsiteY1383" fmla="*/ 4233467 h 5305530"/>
                <a:gd name="connsiteX1384" fmla="*/ 3407016 w 4049485"/>
                <a:gd name="connsiteY1384" fmla="*/ 4183175 h 5305530"/>
                <a:gd name="connsiteX1385" fmla="*/ 3407016 w 4049485"/>
                <a:gd name="connsiteY1385" fmla="*/ 4080762 h 5305530"/>
                <a:gd name="connsiteX1386" fmla="*/ 3373184 w 4049485"/>
                <a:gd name="connsiteY1386" fmla="*/ 4080762 h 5305530"/>
                <a:gd name="connsiteX1387" fmla="*/ 3373184 w 4049485"/>
                <a:gd name="connsiteY1387" fmla="*/ 4096536 h 5305530"/>
                <a:gd name="connsiteX1388" fmla="*/ 3332493 w 4049485"/>
                <a:gd name="connsiteY1388" fmla="*/ 4078934 h 5305530"/>
                <a:gd name="connsiteX1389" fmla="*/ 3192970 w 4049485"/>
                <a:gd name="connsiteY1389" fmla="*/ 4078934 h 5305530"/>
                <a:gd name="connsiteX1390" fmla="*/ 3169882 w 4049485"/>
                <a:gd name="connsiteY1390" fmla="*/ 4083163 h 5305530"/>
                <a:gd name="connsiteX1391" fmla="*/ 3152280 w 4049485"/>
                <a:gd name="connsiteY1391" fmla="*/ 4095164 h 5305530"/>
                <a:gd name="connsiteX1392" fmla="*/ 3152280 w 4049485"/>
                <a:gd name="connsiteY1392" fmla="*/ 4080762 h 5305530"/>
                <a:gd name="connsiteX1393" fmla="*/ 3118218 w 4049485"/>
                <a:gd name="connsiteY1393" fmla="*/ 4080762 h 5305530"/>
                <a:gd name="connsiteX1394" fmla="*/ 3118218 w 4049485"/>
                <a:gd name="connsiteY1394" fmla="*/ 4203749 h 5305530"/>
                <a:gd name="connsiteX1395" fmla="*/ 3153880 w 4049485"/>
                <a:gd name="connsiteY1395" fmla="*/ 4203749 h 5305530"/>
                <a:gd name="connsiteX1396" fmla="*/ 3153880 w 4049485"/>
                <a:gd name="connsiteY1396" fmla="*/ 4142941 h 5305530"/>
                <a:gd name="connsiteX1397" fmla="*/ 3161881 w 4049485"/>
                <a:gd name="connsiteY1397" fmla="*/ 4118139 h 5305530"/>
                <a:gd name="connsiteX1398" fmla="*/ 3183369 w 4049485"/>
                <a:gd name="connsiteY1398" fmla="*/ 4109795 h 5305530"/>
                <a:gd name="connsiteX1399" fmla="*/ 3201886 w 4049485"/>
                <a:gd name="connsiteY1399" fmla="*/ 4116995 h 5305530"/>
                <a:gd name="connsiteX1400" fmla="*/ 3208286 w 4049485"/>
                <a:gd name="connsiteY1400" fmla="*/ 4138827 h 5305530"/>
                <a:gd name="connsiteX1401" fmla="*/ 3208286 w 4049485"/>
                <a:gd name="connsiteY1401" fmla="*/ 4203749 h 5305530"/>
                <a:gd name="connsiteX1402" fmla="*/ 3243948 w 4049485"/>
                <a:gd name="connsiteY1402" fmla="*/ 4203749 h 5305530"/>
                <a:gd name="connsiteX1403" fmla="*/ 3243948 w 4049485"/>
                <a:gd name="connsiteY1403" fmla="*/ 4133340 h 5305530"/>
                <a:gd name="connsiteX1404" fmla="*/ 3229889 w 4049485"/>
                <a:gd name="connsiteY1404" fmla="*/ 4092649 h 5305530"/>
                <a:gd name="connsiteX1405" fmla="*/ 3192970 w 4049485"/>
                <a:gd name="connsiteY1405" fmla="*/ 4078934 h 5305530"/>
                <a:gd name="connsiteX1406" fmla="*/ 2880474 w 4049485"/>
                <a:gd name="connsiteY1406" fmla="*/ 4078934 h 5305530"/>
                <a:gd name="connsiteX1407" fmla="*/ 2849956 w 4049485"/>
                <a:gd name="connsiteY1407" fmla="*/ 4083963 h 5305530"/>
                <a:gd name="connsiteX1408" fmla="*/ 2830296 w 4049485"/>
                <a:gd name="connsiteY1408" fmla="*/ 4098022 h 5305530"/>
                <a:gd name="connsiteX1409" fmla="*/ 2823553 w 4049485"/>
                <a:gd name="connsiteY1409" fmla="*/ 4118710 h 5305530"/>
                <a:gd name="connsiteX1410" fmla="*/ 2830754 w 4049485"/>
                <a:gd name="connsiteY1410" fmla="*/ 4140198 h 5305530"/>
                <a:gd name="connsiteX1411" fmla="*/ 2847784 w 4049485"/>
                <a:gd name="connsiteY1411" fmla="*/ 4150714 h 5305530"/>
                <a:gd name="connsiteX1412" fmla="*/ 2872702 w 4049485"/>
                <a:gd name="connsiteY1412" fmla="*/ 4155972 h 5305530"/>
                <a:gd name="connsiteX1413" fmla="*/ 2891676 w 4049485"/>
                <a:gd name="connsiteY1413" fmla="*/ 4159858 h 5305530"/>
                <a:gd name="connsiteX1414" fmla="*/ 2897848 w 4049485"/>
                <a:gd name="connsiteY1414" fmla="*/ 4167402 h 5305530"/>
                <a:gd name="connsiteX1415" fmla="*/ 2875216 w 4049485"/>
                <a:gd name="connsiteY1415" fmla="*/ 4178603 h 5305530"/>
                <a:gd name="connsiteX1416" fmla="*/ 2852356 w 4049485"/>
                <a:gd name="connsiteY1416" fmla="*/ 4175289 h 5305530"/>
                <a:gd name="connsiteX1417" fmla="*/ 2832468 w 4049485"/>
                <a:gd name="connsiteY1417" fmla="*/ 4166716 h 5305530"/>
                <a:gd name="connsiteX1418" fmla="*/ 2820581 w 4049485"/>
                <a:gd name="connsiteY1418" fmla="*/ 4192319 h 5305530"/>
                <a:gd name="connsiteX1419" fmla="*/ 2843898 w 4049485"/>
                <a:gd name="connsiteY1419" fmla="*/ 4201806 h 5305530"/>
                <a:gd name="connsiteX1420" fmla="*/ 2873845 w 4049485"/>
                <a:gd name="connsiteY1420" fmla="*/ 4205578 h 5305530"/>
                <a:gd name="connsiteX1421" fmla="*/ 2905049 w 4049485"/>
                <a:gd name="connsiteY1421" fmla="*/ 4200663 h 5305530"/>
                <a:gd name="connsiteX1422" fmla="*/ 2925051 w 4049485"/>
                <a:gd name="connsiteY1422" fmla="*/ 4186833 h 5305530"/>
                <a:gd name="connsiteX1423" fmla="*/ 2931909 w 4049485"/>
                <a:gd name="connsiteY1423" fmla="*/ 4166487 h 5305530"/>
                <a:gd name="connsiteX1424" fmla="*/ 2924822 w 4049485"/>
                <a:gd name="connsiteY1424" fmla="*/ 4145456 h 5305530"/>
                <a:gd name="connsiteX1425" fmla="*/ 2908135 w 4049485"/>
                <a:gd name="connsiteY1425" fmla="*/ 4135055 h 5305530"/>
                <a:gd name="connsiteX1426" fmla="*/ 2883446 w 4049485"/>
                <a:gd name="connsiteY1426" fmla="*/ 4129683 h 5305530"/>
                <a:gd name="connsiteX1427" fmla="*/ 2863786 w 4049485"/>
                <a:gd name="connsiteY1427" fmla="*/ 4125339 h 5305530"/>
                <a:gd name="connsiteX1428" fmla="*/ 2857614 w 4049485"/>
                <a:gd name="connsiteY1428" fmla="*/ 4117338 h 5305530"/>
                <a:gd name="connsiteX1429" fmla="*/ 2863329 w 4049485"/>
                <a:gd name="connsiteY1429" fmla="*/ 4109109 h 5305530"/>
                <a:gd name="connsiteX1430" fmla="*/ 2880474 w 4049485"/>
                <a:gd name="connsiteY1430" fmla="*/ 4105908 h 5305530"/>
                <a:gd name="connsiteX1431" fmla="*/ 2915907 w 4049485"/>
                <a:gd name="connsiteY1431" fmla="*/ 4115052 h 5305530"/>
                <a:gd name="connsiteX1432" fmla="*/ 2927794 w 4049485"/>
                <a:gd name="connsiteY1432" fmla="*/ 4089678 h 5305530"/>
                <a:gd name="connsiteX1433" fmla="*/ 2906420 w 4049485"/>
                <a:gd name="connsiteY1433" fmla="*/ 4081791 h 5305530"/>
                <a:gd name="connsiteX1434" fmla="*/ 2880474 w 4049485"/>
                <a:gd name="connsiteY1434" fmla="*/ 4078934 h 5305530"/>
                <a:gd name="connsiteX1435" fmla="*/ 2739200 w 4049485"/>
                <a:gd name="connsiteY1435" fmla="*/ 4078934 h 5305530"/>
                <a:gd name="connsiteX1436" fmla="*/ 2710282 w 4049485"/>
                <a:gd name="connsiteY1436" fmla="*/ 4082820 h 5305530"/>
                <a:gd name="connsiteX1437" fmla="*/ 2686164 w 4049485"/>
                <a:gd name="connsiteY1437" fmla="*/ 4093793 h 5305530"/>
                <a:gd name="connsiteX1438" fmla="*/ 2698966 w 4049485"/>
                <a:gd name="connsiteY1438" fmla="*/ 4118710 h 5305530"/>
                <a:gd name="connsiteX1439" fmla="*/ 2715082 w 4049485"/>
                <a:gd name="connsiteY1439" fmla="*/ 4110366 h 5305530"/>
                <a:gd name="connsiteX1440" fmla="*/ 2734399 w 4049485"/>
                <a:gd name="connsiteY1440" fmla="*/ 4107280 h 5305530"/>
                <a:gd name="connsiteX1441" fmla="*/ 2755659 w 4049485"/>
                <a:gd name="connsiteY1441" fmla="*/ 4113566 h 5305530"/>
                <a:gd name="connsiteX1442" fmla="*/ 2762745 w 4049485"/>
                <a:gd name="connsiteY1442" fmla="*/ 4131512 h 5305530"/>
                <a:gd name="connsiteX1443" fmla="*/ 2734399 w 4049485"/>
                <a:gd name="connsiteY1443" fmla="*/ 4131512 h 5305530"/>
                <a:gd name="connsiteX1444" fmla="*/ 2694508 w 4049485"/>
                <a:gd name="connsiteY1444" fmla="*/ 4141341 h 5305530"/>
                <a:gd name="connsiteX1445" fmla="*/ 2681592 w 4049485"/>
                <a:gd name="connsiteY1445" fmla="*/ 4168316 h 5305530"/>
                <a:gd name="connsiteX1446" fmla="*/ 2687078 w 4049485"/>
                <a:gd name="connsiteY1446" fmla="*/ 4187519 h 5305530"/>
                <a:gd name="connsiteX1447" fmla="*/ 2702966 w 4049485"/>
                <a:gd name="connsiteY1447" fmla="*/ 4200777 h 5305530"/>
                <a:gd name="connsiteX1448" fmla="*/ 2727541 w 4049485"/>
                <a:gd name="connsiteY1448" fmla="*/ 4205578 h 5305530"/>
                <a:gd name="connsiteX1449" fmla="*/ 2765031 w 4049485"/>
                <a:gd name="connsiteY1449" fmla="*/ 4188433 h 5305530"/>
                <a:gd name="connsiteX1450" fmla="*/ 2765031 w 4049485"/>
                <a:gd name="connsiteY1450" fmla="*/ 4203749 h 5305530"/>
                <a:gd name="connsiteX1451" fmla="*/ 2798407 w 4049485"/>
                <a:gd name="connsiteY1451" fmla="*/ 4203749 h 5305530"/>
                <a:gd name="connsiteX1452" fmla="*/ 2798407 w 4049485"/>
                <a:gd name="connsiteY1452" fmla="*/ 4133569 h 5305530"/>
                <a:gd name="connsiteX1453" fmla="*/ 2783091 w 4049485"/>
                <a:gd name="connsiteY1453" fmla="*/ 4092535 h 5305530"/>
                <a:gd name="connsiteX1454" fmla="*/ 2739200 w 4049485"/>
                <a:gd name="connsiteY1454" fmla="*/ 4078934 h 5305530"/>
                <a:gd name="connsiteX1455" fmla="*/ 2615679 w 4049485"/>
                <a:gd name="connsiteY1455" fmla="*/ 4078934 h 5305530"/>
                <a:gd name="connsiteX1456" fmla="*/ 2580360 w 4049485"/>
                <a:gd name="connsiteY1456" fmla="*/ 4087049 h 5305530"/>
                <a:gd name="connsiteX1457" fmla="*/ 2555900 w 4049485"/>
                <a:gd name="connsiteY1457" fmla="*/ 4109566 h 5305530"/>
                <a:gd name="connsiteX1458" fmla="*/ 2547099 w 4049485"/>
                <a:gd name="connsiteY1458" fmla="*/ 4142256 h 5305530"/>
                <a:gd name="connsiteX1459" fmla="*/ 2555900 w 4049485"/>
                <a:gd name="connsiteY1459" fmla="*/ 4174946 h 5305530"/>
                <a:gd name="connsiteX1460" fmla="*/ 2580360 w 4049485"/>
                <a:gd name="connsiteY1460" fmla="*/ 4197463 h 5305530"/>
                <a:gd name="connsiteX1461" fmla="*/ 2615679 w 4049485"/>
                <a:gd name="connsiteY1461" fmla="*/ 4205578 h 5305530"/>
                <a:gd name="connsiteX1462" fmla="*/ 2649626 w 4049485"/>
                <a:gd name="connsiteY1462" fmla="*/ 4197348 h 5305530"/>
                <a:gd name="connsiteX1463" fmla="*/ 2670772 w 4049485"/>
                <a:gd name="connsiteY1463" fmla="*/ 4174488 h 5305530"/>
                <a:gd name="connsiteX1464" fmla="*/ 2643111 w 4049485"/>
                <a:gd name="connsiteY1464" fmla="*/ 4159401 h 5305530"/>
                <a:gd name="connsiteX1465" fmla="*/ 2615451 w 4049485"/>
                <a:gd name="connsiteY1465" fmla="*/ 4176317 h 5305530"/>
                <a:gd name="connsiteX1466" fmla="*/ 2592362 w 4049485"/>
                <a:gd name="connsiteY1466" fmla="*/ 4167173 h 5305530"/>
                <a:gd name="connsiteX1467" fmla="*/ 2583218 w 4049485"/>
                <a:gd name="connsiteY1467" fmla="*/ 4142256 h 5305530"/>
                <a:gd name="connsiteX1468" fmla="*/ 2592362 w 4049485"/>
                <a:gd name="connsiteY1468" fmla="*/ 4117338 h 5305530"/>
                <a:gd name="connsiteX1469" fmla="*/ 2615451 w 4049485"/>
                <a:gd name="connsiteY1469" fmla="*/ 4108194 h 5305530"/>
                <a:gd name="connsiteX1470" fmla="*/ 2643111 w 4049485"/>
                <a:gd name="connsiteY1470" fmla="*/ 4125111 h 5305530"/>
                <a:gd name="connsiteX1471" fmla="*/ 2670772 w 4049485"/>
                <a:gd name="connsiteY1471" fmla="*/ 4110252 h 5305530"/>
                <a:gd name="connsiteX1472" fmla="*/ 2649626 w 4049485"/>
                <a:gd name="connsiteY1472" fmla="*/ 4087049 h 5305530"/>
                <a:gd name="connsiteX1473" fmla="*/ 2615679 w 4049485"/>
                <a:gd name="connsiteY1473" fmla="*/ 4078934 h 5305530"/>
                <a:gd name="connsiteX1474" fmla="*/ 2469832 w 4049485"/>
                <a:gd name="connsiteY1474" fmla="*/ 4078934 h 5305530"/>
                <a:gd name="connsiteX1475" fmla="*/ 2436342 w 4049485"/>
                <a:gd name="connsiteY1475" fmla="*/ 4087049 h 5305530"/>
                <a:gd name="connsiteX1476" fmla="*/ 2412797 w 4049485"/>
                <a:gd name="connsiteY1476" fmla="*/ 4109680 h 5305530"/>
                <a:gd name="connsiteX1477" fmla="*/ 2404224 w 4049485"/>
                <a:gd name="connsiteY1477" fmla="*/ 4142256 h 5305530"/>
                <a:gd name="connsiteX1478" fmla="*/ 2412911 w 4049485"/>
                <a:gd name="connsiteY1478" fmla="*/ 4174946 h 5305530"/>
                <a:gd name="connsiteX1479" fmla="*/ 2437600 w 4049485"/>
                <a:gd name="connsiteY1479" fmla="*/ 4197463 h 5305530"/>
                <a:gd name="connsiteX1480" fmla="*/ 2474404 w 4049485"/>
                <a:gd name="connsiteY1480" fmla="*/ 4205578 h 5305530"/>
                <a:gd name="connsiteX1481" fmla="*/ 2525154 w 4049485"/>
                <a:gd name="connsiteY1481" fmla="*/ 4185690 h 5305530"/>
                <a:gd name="connsiteX1482" fmla="*/ 2506180 w 4049485"/>
                <a:gd name="connsiteY1482" fmla="*/ 4165116 h 5305530"/>
                <a:gd name="connsiteX1483" fmla="*/ 2492350 w 4049485"/>
                <a:gd name="connsiteY1483" fmla="*/ 4174145 h 5305530"/>
                <a:gd name="connsiteX1484" fmla="*/ 2475319 w 4049485"/>
                <a:gd name="connsiteY1484" fmla="*/ 4177003 h 5305530"/>
                <a:gd name="connsiteX1485" fmla="*/ 2452002 w 4049485"/>
                <a:gd name="connsiteY1485" fmla="*/ 4170373 h 5305530"/>
                <a:gd name="connsiteX1486" fmla="*/ 2440114 w 4049485"/>
                <a:gd name="connsiteY1486" fmla="*/ 4152314 h 5305530"/>
                <a:gd name="connsiteX1487" fmla="*/ 2533155 w 4049485"/>
                <a:gd name="connsiteY1487" fmla="*/ 4152314 h 5305530"/>
                <a:gd name="connsiteX1488" fmla="*/ 2533840 w 4049485"/>
                <a:gd name="connsiteY1488" fmla="*/ 4142713 h 5305530"/>
                <a:gd name="connsiteX1489" fmla="*/ 2525496 w 4049485"/>
                <a:gd name="connsiteY1489" fmla="*/ 4108994 h 5305530"/>
                <a:gd name="connsiteX1490" fmla="*/ 2502522 w 4049485"/>
                <a:gd name="connsiteY1490" fmla="*/ 4086706 h 5305530"/>
                <a:gd name="connsiteX1491" fmla="*/ 2469832 w 4049485"/>
                <a:gd name="connsiteY1491" fmla="*/ 4078934 h 5305530"/>
                <a:gd name="connsiteX1492" fmla="*/ 2394470 w 4049485"/>
                <a:gd name="connsiteY1492" fmla="*/ 4078934 h 5305530"/>
                <a:gd name="connsiteX1493" fmla="*/ 2369439 w 4049485"/>
                <a:gd name="connsiteY1493" fmla="*/ 4083505 h 5305530"/>
                <a:gd name="connsiteX1494" fmla="*/ 2352180 w 4049485"/>
                <a:gd name="connsiteY1494" fmla="*/ 4096993 h 5305530"/>
                <a:gd name="connsiteX1495" fmla="*/ 2352180 w 4049485"/>
                <a:gd name="connsiteY1495" fmla="*/ 4080762 h 5305530"/>
                <a:gd name="connsiteX1496" fmla="*/ 2318118 w 4049485"/>
                <a:gd name="connsiteY1496" fmla="*/ 4080762 h 5305530"/>
                <a:gd name="connsiteX1497" fmla="*/ 2318118 w 4049485"/>
                <a:gd name="connsiteY1497" fmla="*/ 4203749 h 5305530"/>
                <a:gd name="connsiteX1498" fmla="*/ 2353780 w 4049485"/>
                <a:gd name="connsiteY1498" fmla="*/ 4203749 h 5305530"/>
                <a:gd name="connsiteX1499" fmla="*/ 2353780 w 4049485"/>
                <a:gd name="connsiteY1499" fmla="*/ 4145685 h 5305530"/>
                <a:gd name="connsiteX1500" fmla="*/ 2362466 w 4049485"/>
                <a:gd name="connsiteY1500" fmla="*/ 4119967 h 5305530"/>
                <a:gd name="connsiteX1501" fmla="*/ 2386470 w 4049485"/>
                <a:gd name="connsiteY1501" fmla="*/ 4111395 h 5305530"/>
                <a:gd name="connsiteX1502" fmla="*/ 2394470 w 4049485"/>
                <a:gd name="connsiteY1502" fmla="*/ 4111852 h 5305530"/>
                <a:gd name="connsiteX1503" fmla="*/ 2224240 w 4049485"/>
                <a:gd name="connsiteY1503" fmla="*/ 4078934 h 5305530"/>
                <a:gd name="connsiteX1504" fmla="*/ 2189378 w 4049485"/>
                <a:gd name="connsiteY1504" fmla="*/ 4087049 h 5305530"/>
                <a:gd name="connsiteX1505" fmla="*/ 2165261 w 4049485"/>
                <a:gd name="connsiteY1505" fmla="*/ 4109566 h 5305530"/>
                <a:gd name="connsiteX1506" fmla="*/ 2156574 w 4049485"/>
                <a:gd name="connsiteY1506" fmla="*/ 4142256 h 5305530"/>
                <a:gd name="connsiteX1507" fmla="*/ 2165261 w 4049485"/>
                <a:gd name="connsiteY1507" fmla="*/ 4174946 h 5305530"/>
                <a:gd name="connsiteX1508" fmla="*/ 2189378 w 4049485"/>
                <a:gd name="connsiteY1508" fmla="*/ 4197463 h 5305530"/>
                <a:gd name="connsiteX1509" fmla="*/ 2224240 w 4049485"/>
                <a:gd name="connsiteY1509" fmla="*/ 4205578 h 5305530"/>
                <a:gd name="connsiteX1510" fmla="*/ 2258987 w 4049485"/>
                <a:gd name="connsiteY1510" fmla="*/ 4197463 h 5305530"/>
                <a:gd name="connsiteX1511" fmla="*/ 2282990 w 4049485"/>
                <a:gd name="connsiteY1511" fmla="*/ 4174946 h 5305530"/>
                <a:gd name="connsiteX1512" fmla="*/ 2291677 w 4049485"/>
                <a:gd name="connsiteY1512" fmla="*/ 4142256 h 5305530"/>
                <a:gd name="connsiteX1513" fmla="*/ 2282990 w 4049485"/>
                <a:gd name="connsiteY1513" fmla="*/ 4109566 h 5305530"/>
                <a:gd name="connsiteX1514" fmla="*/ 2258987 w 4049485"/>
                <a:gd name="connsiteY1514" fmla="*/ 4087049 h 5305530"/>
                <a:gd name="connsiteX1515" fmla="*/ 2224240 w 4049485"/>
                <a:gd name="connsiteY1515" fmla="*/ 4078934 h 5305530"/>
                <a:gd name="connsiteX1516" fmla="*/ 1926908 w 4049485"/>
                <a:gd name="connsiteY1516" fmla="*/ 4078934 h 5305530"/>
                <a:gd name="connsiteX1517" fmla="*/ 1893418 w 4049485"/>
                <a:gd name="connsiteY1517" fmla="*/ 4087049 h 5305530"/>
                <a:gd name="connsiteX1518" fmla="*/ 1869872 w 4049485"/>
                <a:gd name="connsiteY1518" fmla="*/ 4109680 h 5305530"/>
                <a:gd name="connsiteX1519" fmla="*/ 1861299 w 4049485"/>
                <a:gd name="connsiteY1519" fmla="*/ 4142256 h 5305530"/>
                <a:gd name="connsiteX1520" fmla="*/ 1869986 w 4049485"/>
                <a:gd name="connsiteY1520" fmla="*/ 4174946 h 5305530"/>
                <a:gd name="connsiteX1521" fmla="*/ 1894675 w 4049485"/>
                <a:gd name="connsiteY1521" fmla="*/ 4197463 h 5305530"/>
                <a:gd name="connsiteX1522" fmla="*/ 1931480 w 4049485"/>
                <a:gd name="connsiteY1522" fmla="*/ 4205578 h 5305530"/>
                <a:gd name="connsiteX1523" fmla="*/ 1982229 w 4049485"/>
                <a:gd name="connsiteY1523" fmla="*/ 4185690 h 5305530"/>
                <a:gd name="connsiteX1524" fmla="*/ 1963255 w 4049485"/>
                <a:gd name="connsiteY1524" fmla="*/ 4165116 h 5305530"/>
                <a:gd name="connsiteX1525" fmla="*/ 1949425 w 4049485"/>
                <a:gd name="connsiteY1525" fmla="*/ 4174145 h 5305530"/>
                <a:gd name="connsiteX1526" fmla="*/ 1932394 w 4049485"/>
                <a:gd name="connsiteY1526" fmla="*/ 4177003 h 5305530"/>
                <a:gd name="connsiteX1527" fmla="*/ 1909077 w 4049485"/>
                <a:gd name="connsiteY1527" fmla="*/ 4170373 h 5305530"/>
                <a:gd name="connsiteX1528" fmla="*/ 1897189 w 4049485"/>
                <a:gd name="connsiteY1528" fmla="*/ 4152314 h 5305530"/>
                <a:gd name="connsiteX1529" fmla="*/ 1990230 w 4049485"/>
                <a:gd name="connsiteY1529" fmla="*/ 4152314 h 5305530"/>
                <a:gd name="connsiteX1530" fmla="*/ 1990916 w 4049485"/>
                <a:gd name="connsiteY1530" fmla="*/ 4142713 h 5305530"/>
                <a:gd name="connsiteX1531" fmla="*/ 1982572 w 4049485"/>
                <a:gd name="connsiteY1531" fmla="*/ 4108994 h 5305530"/>
                <a:gd name="connsiteX1532" fmla="*/ 1959597 w 4049485"/>
                <a:gd name="connsiteY1532" fmla="*/ 4086706 h 5305530"/>
                <a:gd name="connsiteX1533" fmla="*/ 1926908 w 4049485"/>
                <a:gd name="connsiteY1533" fmla="*/ 4078934 h 5305530"/>
                <a:gd name="connsiteX1534" fmla="*/ 1796529 w 4049485"/>
                <a:gd name="connsiteY1534" fmla="*/ 4078934 h 5305530"/>
                <a:gd name="connsiteX1535" fmla="*/ 1761210 w 4049485"/>
                <a:gd name="connsiteY1535" fmla="*/ 4087049 h 5305530"/>
                <a:gd name="connsiteX1536" fmla="*/ 1736750 w 4049485"/>
                <a:gd name="connsiteY1536" fmla="*/ 4109566 h 5305530"/>
                <a:gd name="connsiteX1537" fmla="*/ 1727949 w 4049485"/>
                <a:gd name="connsiteY1537" fmla="*/ 4142256 h 5305530"/>
                <a:gd name="connsiteX1538" fmla="*/ 1736750 w 4049485"/>
                <a:gd name="connsiteY1538" fmla="*/ 4174946 h 5305530"/>
                <a:gd name="connsiteX1539" fmla="*/ 1761210 w 4049485"/>
                <a:gd name="connsiteY1539" fmla="*/ 4197463 h 5305530"/>
                <a:gd name="connsiteX1540" fmla="*/ 1796529 w 4049485"/>
                <a:gd name="connsiteY1540" fmla="*/ 4205578 h 5305530"/>
                <a:gd name="connsiteX1541" fmla="*/ 1830476 w 4049485"/>
                <a:gd name="connsiteY1541" fmla="*/ 4197348 h 5305530"/>
                <a:gd name="connsiteX1542" fmla="*/ 1851622 w 4049485"/>
                <a:gd name="connsiteY1542" fmla="*/ 4174488 h 5305530"/>
                <a:gd name="connsiteX1543" fmla="*/ 1823961 w 4049485"/>
                <a:gd name="connsiteY1543" fmla="*/ 4159401 h 5305530"/>
                <a:gd name="connsiteX1544" fmla="*/ 1796301 w 4049485"/>
                <a:gd name="connsiteY1544" fmla="*/ 4176317 h 5305530"/>
                <a:gd name="connsiteX1545" fmla="*/ 1773212 w 4049485"/>
                <a:gd name="connsiteY1545" fmla="*/ 4167173 h 5305530"/>
                <a:gd name="connsiteX1546" fmla="*/ 1764068 w 4049485"/>
                <a:gd name="connsiteY1546" fmla="*/ 4142256 h 5305530"/>
                <a:gd name="connsiteX1547" fmla="*/ 1773212 w 4049485"/>
                <a:gd name="connsiteY1547" fmla="*/ 4117338 h 5305530"/>
                <a:gd name="connsiteX1548" fmla="*/ 1796301 w 4049485"/>
                <a:gd name="connsiteY1548" fmla="*/ 4108194 h 5305530"/>
                <a:gd name="connsiteX1549" fmla="*/ 1823961 w 4049485"/>
                <a:gd name="connsiteY1549" fmla="*/ 4125111 h 5305530"/>
                <a:gd name="connsiteX1550" fmla="*/ 1851622 w 4049485"/>
                <a:gd name="connsiteY1550" fmla="*/ 4110252 h 5305530"/>
                <a:gd name="connsiteX1551" fmla="*/ 1830476 w 4049485"/>
                <a:gd name="connsiteY1551" fmla="*/ 4087049 h 5305530"/>
                <a:gd name="connsiteX1552" fmla="*/ 1796529 w 4049485"/>
                <a:gd name="connsiteY1552" fmla="*/ 4078934 h 5305530"/>
                <a:gd name="connsiteX1553" fmla="*/ 1651521 w 4049485"/>
                <a:gd name="connsiteY1553" fmla="*/ 4078934 h 5305530"/>
                <a:gd name="connsiteX1554" fmla="*/ 1626489 w 4049485"/>
                <a:gd name="connsiteY1554" fmla="*/ 4083505 h 5305530"/>
                <a:gd name="connsiteX1555" fmla="*/ 1609230 w 4049485"/>
                <a:gd name="connsiteY1555" fmla="*/ 4096993 h 5305530"/>
                <a:gd name="connsiteX1556" fmla="*/ 1609230 w 4049485"/>
                <a:gd name="connsiteY1556" fmla="*/ 4080762 h 5305530"/>
                <a:gd name="connsiteX1557" fmla="*/ 1575168 w 4049485"/>
                <a:gd name="connsiteY1557" fmla="*/ 4080762 h 5305530"/>
                <a:gd name="connsiteX1558" fmla="*/ 1575168 w 4049485"/>
                <a:gd name="connsiteY1558" fmla="*/ 4203749 h 5305530"/>
                <a:gd name="connsiteX1559" fmla="*/ 1610830 w 4049485"/>
                <a:gd name="connsiteY1559" fmla="*/ 4203749 h 5305530"/>
                <a:gd name="connsiteX1560" fmla="*/ 1610830 w 4049485"/>
                <a:gd name="connsiteY1560" fmla="*/ 4145685 h 5305530"/>
                <a:gd name="connsiteX1561" fmla="*/ 1619517 w 4049485"/>
                <a:gd name="connsiteY1561" fmla="*/ 4119967 h 5305530"/>
                <a:gd name="connsiteX1562" fmla="*/ 1643520 w 4049485"/>
                <a:gd name="connsiteY1562" fmla="*/ 4111395 h 5305530"/>
                <a:gd name="connsiteX1563" fmla="*/ 1651521 w 4049485"/>
                <a:gd name="connsiteY1563" fmla="*/ 4111852 h 5305530"/>
                <a:gd name="connsiteX1564" fmla="*/ 1485938 w 4049485"/>
                <a:gd name="connsiteY1564" fmla="*/ 4078934 h 5305530"/>
                <a:gd name="connsiteX1565" fmla="*/ 1447305 w 4049485"/>
                <a:gd name="connsiteY1565" fmla="*/ 4094936 h 5305530"/>
                <a:gd name="connsiteX1566" fmla="*/ 1447305 w 4049485"/>
                <a:gd name="connsiteY1566" fmla="*/ 4080762 h 5305530"/>
                <a:gd name="connsiteX1567" fmla="*/ 1413243 w 4049485"/>
                <a:gd name="connsiteY1567" fmla="*/ 4080762 h 5305530"/>
                <a:gd name="connsiteX1568" fmla="*/ 1413243 w 4049485"/>
                <a:gd name="connsiteY1568" fmla="*/ 4248097 h 5305530"/>
                <a:gd name="connsiteX1569" fmla="*/ 1448905 w 4049485"/>
                <a:gd name="connsiteY1569" fmla="*/ 4248097 h 5305530"/>
                <a:gd name="connsiteX1570" fmla="*/ 1448905 w 4049485"/>
                <a:gd name="connsiteY1570" fmla="*/ 4190719 h 5305530"/>
                <a:gd name="connsiteX1571" fmla="*/ 1485938 w 4049485"/>
                <a:gd name="connsiteY1571" fmla="*/ 4205578 h 5305530"/>
                <a:gd name="connsiteX1572" fmla="*/ 1517142 w 4049485"/>
                <a:gd name="connsiteY1572" fmla="*/ 4197691 h 5305530"/>
                <a:gd name="connsiteX1573" fmla="*/ 1539202 w 4049485"/>
                <a:gd name="connsiteY1573" fmla="*/ 4175517 h 5305530"/>
                <a:gd name="connsiteX1574" fmla="*/ 1547203 w 4049485"/>
                <a:gd name="connsiteY1574" fmla="*/ 4142256 h 5305530"/>
                <a:gd name="connsiteX1575" fmla="*/ 1539202 w 4049485"/>
                <a:gd name="connsiteY1575" fmla="*/ 4108994 h 5305530"/>
                <a:gd name="connsiteX1576" fmla="*/ 1517142 w 4049485"/>
                <a:gd name="connsiteY1576" fmla="*/ 4086820 h 5305530"/>
                <a:gd name="connsiteX1577" fmla="*/ 1485938 w 4049485"/>
                <a:gd name="connsiteY1577" fmla="*/ 4078934 h 5305530"/>
                <a:gd name="connsiteX1578" fmla="*/ 1250632 w 4049485"/>
                <a:gd name="connsiteY1578" fmla="*/ 4078934 h 5305530"/>
                <a:gd name="connsiteX1579" fmla="*/ 1217143 w 4049485"/>
                <a:gd name="connsiteY1579" fmla="*/ 4087049 h 5305530"/>
                <a:gd name="connsiteX1580" fmla="*/ 1193597 w 4049485"/>
                <a:gd name="connsiteY1580" fmla="*/ 4109680 h 5305530"/>
                <a:gd name="connsiteX1581" fmla="*/ 1185024 w 4049485"/>
                <a:gd name="connsiteY1581" fmla="*/ 4142256 h 5305530"/>
                <a:gd name="connsiteX1582" fmla="*/ 1193711 w 4049485"/>
                <a:gd name="connsiteY1582" fmla="*/ 4174946 h 5305530"/>
                <a:gd name="connsiteX1583" fmla="*/ 1218400 w 4049485"/>
                <a:gd name="connsiteY1583" fmla="*/ 4197463 h 5305530"/>
                <a:gd name="connsiteX1584" fmla="*/ 1255204 w 4049485"/>
                <a:gd name="connsiteY1584" fmla="*/ 4205578 h 5305530"/>
                <a:gd name="connsiteX1585" fmla="*/ 1305954 w 4049485"/>
                <a:gd name="connsiteY1585" fmla="*/ 4185690 h 5305530"/>
                <a:gd name="connsiteX1586" fmla="*/ 1286980 w 4049485"/>
                <a:gd name="connsiteY1586" fmla="*/ 4165116 h 5305530"/>
                <a:gd name="connsiteX1587" fmla="*/ 1273150 w 4049485"/>
                <a:gd name="connsiteY1587" fmla="*/ 4174145 h 5305530"/>
                <a:gd name="connsiteX1588" fmla="*/ 1256119 w 4049485"/>
                <a:gd name="connsiteY1588" fmla="*/ 4177003 h 5305530"/>
                <a:gd name="connsiteX1589" fmla="*/ 1232802 w 4049485"/>
                <a:gd name="connsiteY1589" fmla="*/ 4170373 h 5305530"/>
                <a:gd name="connsiteX1590" fmla="*/ 1220914 w 4049485"/>
                <a:gd name="connsiteY1590" fmla="*/ 4152314 h 5305530"/>
                <a:gd name="connsiteX1591" fmla="*/ 1313954 w 4049485"/>
                <a:gd name="connsiteY1591" fmla="*/ 4152314 h 5305530"/>
                <a:gd name="connsiteX1592" fmla="*/ 1314640 w 4049485"/>
                <a:gd name="connsiteY1592" fmla="*/ 4142713 h 5305530"/>
                <a:gd name="connsiteX1593" fmla="*/ 1306296 w 4049485"/>
                <a:gd name="connsiteY1593" fmla="*/ 4108994 h 5305530"/>
                <a:gd name="connsiteX1594" fmla="*/ 1283322 w 4049485"/>
                <a:gd name="connsiteY1594" fmla="*/ 4086706 h 5305530"/>
                <a:gd name="connsiteX1595" fmla="*/ 1250632 w 4049485"/>
                <a:gd name="connsiteY1595" fmla="*/ 4078934 h 5305530"/>
                <a:gd name="connsiteX1596" fmla="*/ 1005649 w 4049485"/>
                <a:gd name="connsiteY1596" fmla="*/ 4078934 h 5305530"/>
                <a:gd name="connsiteX1597" fmla="*/ 976732 w 4049485"/>
                <a:gd name="connsiteY1597" fmla="*/ 4082820 h 5305530"/>
                <a:gd name="connsiteX1598" fmla="*/ 952614 w 4049485"/>
                <a:gd name="connsiteY1598" fmla="*/ 4093793 h 5305530"/>
                <a:gd name="connsiteX1599" fmla="*/ 965416 w 4049485"/>
                <a:gd name="connsiteY1599" fmla="*/ 4118710 h 5305530"/>
                <a:gd name="connsiteX1600" fmla="*/ 981532 w 4049485"/>
                <a:gd name="connsiteY1600" fmla="*/ 4110366 h 5305530"/>
                <a:gd name="connsiteX1601" fmla="*/ 1000849 w 4049485"/>
                <a:gd name="connsiteY1601" fmla="*/ 4107280 h 5305530"/>
                <a:gd name="connsiteX1602" fmla="*/ 1022109 w 4049485"/>
                <a:gd name="connsiteY1602" fmla="*/ 4113566 h 5305530"/>
                <a:gd name="connsiteX1603" fmla="*/ 1029195 w 4049485"/>
                <a:gd name="connsiteY1603" fmla="*/ 4131512 h 5305530"/>
                <a:gd name="connsiteX1604" fmla="*/ 1000849 w 4049485"/>
                <a:gd name="connsiteY1604" fmla="*/ 4131512 h 5305530"/>
                <a:gd name="connsiteX1605" fmla="*/ 960958 w 4049485"/>
                <a:gd name="connsiteY1605" fmla="*/ 4141341 h 5305530"/>
                <a:gd name="connsiteX1606" fmla="*/ 948042 w 4049485"/>
                <a:gd name="connsiteY1606" fmla="*/ 4168316 h 5305530"/>
                <a:gd name="connsiteX1607" fmla="*/ 953529 w 4049485"/>
                <a:gd name="connsiteY1607" fmla="*/ 4187519 h 5305530"/>
                <a:gd name="connsiteX1608" fmla="*/ 969416 w 4049485"/>
                <a:gd name="connsiteY1608" fmla="*/ 4200777 h 5305530"/>
                <a:gd name="connsiteX1609" fmla="*/ 993991 w 4049485"/>
                <a:gd name="connsiteY1609" fmla="*/ 4205578 h 5305530"/>
                <a:gd name="connsiteX1610" fmla="*/ 1031481 w 4049485"/>
                <a:gd name="connsiteY1610" fmla="*/ 4188433 h 5305530"/>
                <a:gd name="connsiteX1611" fmla="*/ 1031481 w 4049485"/>
                <a:gd name="connsiteY1611" fmla="*/ 4203749 h 5305530"/>
                <a:gd name="connsiteX1612" fmla="*/ 1064857 w 4049485"/>
                <a:gd name="connsiteY1612" fmla="*/ 4203749 h 5305530"/>
                <a:gd name="connsiteX1613" fmla="*/ 1064857 w 4049485"/>
                <a:gd name="connsiteY1613" fmla="*/ 4133569 h 5305530"/>
                <a:gd name="connsiteX1614" fmla="*/ 1049541 w 4049485"/>
                <a:gd name="connsiteY1614" fmla="*/ 4092535 h 5305530"/>
                <a:gd name="connsiteX1615" fmla="*/ 1005649 w 4049485"/>
                <a:gd name="connsiteY1615" fmla="*/ 4078934 h 5305530"/>
                <a:gd name="connsiteX1616" fmla="*/ 937146 w 4049485"/>
                <a:gd name="connsiteY1616" fmla="*/ 4078934 h 5305530"/>
                <a:gd name="connsiteX1617" fmla="*/ 912114 w 4049485"/>
                <a:gd name="connsiteY1617" fmla="*/ 4083505 h 5305530"/>
                <a:gd name="connsiteX1618" fmla="*/ 894855 w 4049485"/>
                <a:gd name="connsiteY1618" fmla="*/ 4096993 h 5305530"/>
                <a:gd name="connsiteX1619" fmla="*/ 894855 w 4049485"/>
                <a:gd name="connsiteY1619" fmla="*/ 4080762 h 5305530"/>
                <a:gd name="connsiteX1620" fmla="*/ 860793 w 4049485"/>
                <a:gd name="connsiteY1620" fmla="*/ 4080762 h 5305530"/>
                <a:gd name="connsiteX1621" fmla="*/ 860793 w 4049485"/>
                <a:gd name="connsiteY1621" fmla="*/ 4203749 h 5305530"/>
                <a:gd name="connsiteX1622" fmla="*/ 896455 w 4049485"/>
                <a:gd name="connsiteY1622" fmla="*/ 4203749 h 5305530"/>
                <a:gd name="connsiteX1623" fmla="*/ 896455 w 4049485"/>
                <a:gd name="connsiteY1623" fmla="*/ 4145685 h 5305530"/>
                <a:gd name="connsiteX1624" fmla="*/ 905142 w 4049485"/>
                <a:gd name="connsiteY1624" fmla="*/ 4119967 h 5305530"/>
                <a:gd name="connsiteX1625" fmla="*/ 929145 w 4049485"/>
                <a:gd name="connsiteY1625" fmla="*/ 4111395 h 5305530"/>
                <a:gd name="connsiteX1626" fmla="*/ 937146 w 4049485"/>
                <a:gd name="connsiteY1626" fmla="*/ 4111852 h 5305530"/>
                <a:gd name="connsiteX1627" fmla="*/ 634479 w 4049485"/>
                <a:gd name="connsiteY1627" fmla="*/ 4078934 h 5305530"/>
                <a:gd name="connsiteX1628" fmla="*/ 599161 w 4049485"/>
                <a:gd name="connsiteY1628" fmla="*/ 4087049 h 5305530"/>
                <a:gd name="connsiteX1629" fmla="*/ 574700 w 4049485"/>
                <a:gd name="connsiteY1629" fmla="*/ 4109566 h 5305530"/>
                <a:gd name="connsiteX1630" fmla="*/ 565899 w 4049485"/>
                <a:gd name="connsiteY1630" fmla="*/ 4142256 h 5305530"/>
                <a:gd name="connsiteX1631" fmla="*/ 574700 w 4049485"/>
                <a:gd name="connsiteY1631" fmla="*/ 4174946 h 5305530"/>
                <a:gd name="connsiteX1632" fmla="*/ 599161 w 4049485"/>
                <a:gd name="connsiteY1632" fmla="*/ 4197463 h 5305530"/>
                <a:gd name="connsiteX1633" fmla="*/ 634479 w 4049485"/>
                <a:gd name="connsiteY1633" fmla="*/ 4205578 h 5305530"/>
                <a:gd name="connsiteX1634" fmla="*/ 668426 w 4049485"/>
                <a:gd name="connsiteY1634" fmla="*/ 4197348 h 5305530"/>
                <a:gd name="connsiteX1635" fmla="*/ 689572 w 4049485"/>
                <a:gd name="connsiteY1635" fmla="*/ 4174488 h 5305530"/>
                <a:gd name="connsiteX1636" fmla="*/ 661911 w 4049485"/>
                <a:gd name="connsiteY1636" fmla="*/ 4159401 h 5305530"/>
                <a:gd name="connsiteX1637" fmla="*/ 634251 w 4049485"/>
                <a:gd name="connsiteY1637" fmla="*/ 4176317 h 5305530"/>
                <a:gd name="connsiteX1638" fmla="*/ 611162 w 4049485"/>
                <a:gd name="connsiteY1638" fmla="*/ 4167173 h 5305530"/>
                <a:gd name="connsiteX1639" fmla="*/ 602018 w 4049485"/>
                <a:gd name="connsiteY1639" fmla="*/ 4142256 h 5305530"/>
                <a:gd name="connsiteX1640" fmla="*/ 611162 w 4049485"/>
                <a:gd name="connsiteY1640" fmla="*/ 4117338 h 5305530"/>
                <a:gd name="connsiteX1641" fmla="*/ 634251 w 4049485"/>
                <a:gd name="connsiteY1641" fmla="*/ 4108194 h 5305530"/>
                <a:gd name="connsiteX1642" fmla="*/ 661911 w 4049485"/>
                <a:gd name="connsiteY1642" fmla="*/ 4125111 h 5305530"/>
                <a:gd name="connsiteX1643" fmla="*/ 689572 w 4049485"/>
                <a:gd name="connsiteY1643" fmla="*/ 4110252 h 5305530"/>
                <a:gd name="connsiteX1644" fmla="*/ 668426 w 4049485"/>
                <a:gd name="connsiteY1644" fmla="*/ 4087049 h 5305530"/>
                <a:gd name="connsiteX1645" fmla="*/ 634479 w 4049485"/>
                <a:gd name="connsiteY1645" fmla="*/ 4078934 h 5305530"/>
                <a:gd name="connsiteX1646" fmla="*/ 501129 w 4049485"/>
                <a:gd name="connsiteY1646" fmla="*/ 4078934 h 5305530"/>
                <a:gd name="connsiteX1647" fmla="*/ 465811 w 4049485"/>
                <a:gd name="connsiteY1647" fmla="*/ 4087049 h 5305530"/>
                <a:gd name="connsiteX1648" fmla="*/ 441350 w 4049485"/>
                <a:gd name="connsiteY1648" fmla="*/ 4109566 h 5305530"/>
                <a:gd name="connsiteX1649" fmla="*/ 432549 w 4049485"/>
                <a:gd name="connsiteY1649" fmla="*/ 4142256 h 5305530"/>
                <a:gd name="connsiteX1650" fmla="*/ 441350 w 4049485"/>
                <a:gd name="connsiteY1650" fmla="*/ 4174946 h 5305530"/>
                <a:gd name="connsiteX1651" fmla="*/ 465811 w 4049485"/>
                <a:gd name="connsiteY1651" fmla="*/ 4197463 h 5305530"/>
                <a:gd name="connsiteX1652" fmla="*/ 501129 w 4049485"/>
                <a:gd name="connsiteY1652" fmla="*/ 4205578 h 5305530"/>
                <a:gd name="connsiteX1653" fmla="*/ 535076 w 4049485"/>
                <a:gd name="connsiteY1653" fmla="*/ 4197348 h 5305530"/>
                <a:gd name="connsiteX1654" fmla="*/ 556222 w 4049485"/>
                <a:gd name="connsiteY1654" fmla="*/ 4174488 h 5305530"/>
                <a:gd name="connsiteX1655" fmla="*/ 528561 w 4049485"/>
                <a:gd name="connsiteY1655" fmla="*/ 4159401 h 5305530"/>
                <a:gd name="connsiteX1656" fmla="*/ 500901 w 4049485"/>
                <a:gd name="connsiteY1656" fmla="*/ 4176317 h 5305530"/>
                <a:gd name="connsiteX1657" fmla="*/ 477812 w 4049485"/>
                <a:gd name="connsiteY1657" fmla="*/ 4167173 h 5305530"/>
                <a:gd name="connsiteX1658" fmla="*/ 468668 w 4049485"/>
                <a:gd name="connsiteY1658" fmla="*/ 4142256 h 5305530"/>
                <a:gd name="connsiteX1659" fmla="*/ 477812 w 4049485"/>
                <a:gd name="connsiteY1659" fmla="*/ 4117338 h 5305530"/>
                <a:gd name="connsiteX1660" fmla="*/ 500901 w 4049485"/>
                <a:gd name="connsiteY1660" fmla="*/ 4108194 h 5305530"/>
                <a:gd name="connsiteX1661" fmla="*/ 528561 w 4049485"/>
                <a:gd name="connsiteY1661" fmla="*/ 4125111 h 5305530"/>
                <a:gd name="connsiteX1662" fmla="*/ 556222 w 4049485"/>
                <a:gd name="connsiteY1662" fmla="*/ 4110252 h 5305530"/>
                <a:gd name="connsiteX1663" fmla="*/ 535076 w 4049485"/>
                <a:gd name="connsiteY1663" fmla="*/ 4087049 h 5305530"/>
                <a:gd name="connsiteX1664" fmla="*/ 501129 w 4049485"/>
                <a:gd name="connsiteY1664" fmla="*/ 4078934 h 5305530"/>
                <a:gd name="connsiteX1665" fmla="*/ 348424 w 4049485"/>
                <a:gd name="connsiteY1665" fmla="*/ 4078934 h 5305530"/>
                <a:gd name="connsiteX1666" fmla="*/ 319507 w 4049485"/>
                <a:gd name="connsiteY1666" fmla="*/ 4082820 h 5305530"/>
                <a:gd name="connsiteX1667" fmla="*/ 295389 w 4049485"/>
                <a:gd name="connsiteY1667" fmla="*/ 4093793 h 5305530"/>
                <a:gd name="connsiteX1668" fmla="*/ 308191 w 4049485"/>
                <a:gd name="connsiteY1668" fmla="*/ 4118710 h 5305530"/>
                <a:gd name="connsiteX1669" fmla="*/ 324307 w 4049485"/>
                <a:gd name="connsiteY1669" fmla="*/ 4110366 h 5305530"/>
                <a:gd name="connsiteX1670" fmla="*/ 343624 w 4049485"/>
                <a:gd name="connsiteY1670" fmla="*/ 4107280 h 5305530"/>
                <a:gd name="connsiteX1671" fmla="*/ 364884 w 4049485"/>
                <a:gd name="connsiteY1671" fmla="*/ 4113566 h 5305530"/>
                <a:gd name="connsiteX1672" fmla="*/ 371970 w 4049485"/>
                <a:gd name="connsiteY1672" fmla="*/ 4131512 h 5305530"/>
                <a:gd name="connsiteX1673" fmla="*/ 343624 w 4049485"/>
                <a:gd name="connsiteY1673" fmla="*/ 4131512 h 5305530"/>
                <a:gd name="connsiteX1674" fmla="*/ 303733 w 4049485"/>
                <a:gd name="connsiteY1674" fmla="*/ 4141341 h 5305530"/>
                <a:gd name="connsiteX1675" fmla="*/ 290817 w 4049485"/>
                <a:gd name="connsiteY1675" fmla="*/ 4168316 h 5305530"/>
                <a:gd name="connsiteX1676" fmla="*/ 296304 w 4049485"/>
                <a:gd name="connsiteY1676" fmla="*/ 4187519 h 5305530"/>
                <a:gd name="connsiteX1677" fmla="*/ 312191 w 4049485"/>
                <a:gd name="connsiteY1677" fmla="*/ 4200777 h 5305530"/>
                <a:gd name="connsiteX1678" fmla="*/ 336766 w 4049485"/>
                <a:gd name="connsiteY1678" fmla="*/ 4205578 h 5305530"/>
                <a:gd name="connsiteX1679" fmla="*/ 374256 w 4049485"/>
                <a:gd name="connsiteY1679" fmla="*/ 4188433 h 5305530"/>
                <a:gd name="connsiteX1680" fmla="*/ 374256 w 4049485"/>
                <a:gd name="connsiteY1680" fmla="*/ 4203749 h 5305530"/>
                <a:gd name="connsiteX1681" fmla="*/ 407632 w 4049485"/>
                <a:gd name="connsiteY1681" fmla="*/ 4203749 h 5305530"/>
                <a:gd name="connsiteX1682" fmla="*/ 407632 w 4049485"/>
                <a:gd name="connsiteY1682" fmla="*/ 4133569 h 5305530"/>
                <a:gd name="connsiteX1683" fmla="*/ 392316 w 4049485"/>
                <a:gd name="connsiteY1683" fmla="*/ 4092535 h 5305530"/>
                <a:gd name="connsiteX1684" fmla="*/ 348424 w 4049485"/>
                <a:gd name="connsiteY1684" fmla="*/ 4078934 h 5305530"/>
                <a:gd name="connsiteX1685" fmla="*/ 2960636 w 4049485"/>
                <a:gd name="connsiteY1685" fmla="*/ 4053559 h 5305530"/>
                <a:gd name="connsiteX1686" fmla="*/ 2960636 w 4049485"/>
                <a:gd name="connsiteY1686" fmla="*/ 4083505 h 5305530"/>
                <a:gd name="connsiteX1687" fmla="*/ 2941663 w 4049485"/>
                <a:gd name="connsiteY1687" fmla="*/ 4083505 h 5305530"/>
                <a:gd name="connsiteX1688" fmla="*/ 2941663 w 4049485"/>
                <a:gd name="connsiteY1688" fmla="*/ 4110938 h 5305530"/>
                <a:gd name="connsiteX1689" fmla="*/ 2960636 w 4049485"/>
                <a:gd name="connsiteY1689" fmla="*/ 4110938 h 5305530"/>
                <a:gd name="connsiteX1690" fmla="*/ 2960636 w 4049485"/>
                <a:gd name="connsiteY1690" fmla="*/ 4161458 h 5305530"/>
                <a:gd name="connsiteX1691" fmla="*/ 2972638 w 4049485"/>
                <a:gd name="connsiteY1691" fmla="*/ 4194377 h 5305530"/>
                <a:gd name="connsiteX1692" fmla="*/ 3006585 w 4049485"/>
                <a:gd name="connsiteY1692" fmla="*/ 4205578 h 5305530"/>
                <a:gd name="connsiteX1693" fmla="*/ 3022702 w 4049485"/>
                <a:gd name="connsiteY1693" fmla="*/ 4203635 h 5305530"/>
                <a:gd name="connsiteX1694" fmla="*/ 3035618 w 4049485"/>
                <a:gd name="connsiteY1694" fmla="*/ 4197805 h 5305530"/>
                <a:gd name="connsiteX1695" fmla="*/ 3026016 w 4049485"/>
                <a:gd name="connsiteY1695" fmla="*/ 4172660 h 5305530"/>
                <a:gd name="connsiteX1696" fmla="*/ 3011614 w 4049485"/>
                <a:gd name="connsiteY1696" fmla="*/ 4177231 h 5305530"/>
                <a:gd name="connsiteX1697" fmla="*/ 3000299 w 4049485"/>
                <a:gd name="connsiteY1697" fmla="*/ 4173002 h 5305530"/>
                <a:gd name="connsiteX1698" fmla="*/ 2996298 w 4049485"/>
                <a:gd name="connsiteY1698" fmla="*/ 4161001 h 5305530"/>
                <a:gd name="connsiteX1699" fmla="*/ 2996298 w 4049485"/>
                <a:gd name="connsiteY1699" fmla="*/ 4110938 h 5305530"/>
                <a:gd name="connsiteX1700" fmla="*/ 3026931 w 4049485"/>
                <a:gd name="connsiteY1700" fmla="*/ 4110938 h 5305530"/>
                <a:gd name="connsiteX1701" fmla="*/ 3026931 w 4049485"/>
                <a:gd name="connsiteY1701" fmla="*/ 4083505 h 5305530"/>
                <a:gd name="connsiteX1702" fmla="*/ 2996298 w 4049485"/>
                <a:gd name="connsiteY1702" fmla="*/ 4083505 h 5305530"/>
                <a:gd name="connsiteX1703" fmla="*/ 2996298 w 4049485"/>
                <a:gd name="connsiteY1703" fmla="*/ 4053559 h 5305530"/>
                <a:gd name="connsiteX1704" fmla="*/ 1103262 w 4049485"/>
                <a:gd name="connsiteY1704" fmla="*/ 4053559 h 5305530"/>
                <a:gd name="connsiteX1705" fmla="*/ 1103262 w 4049485"/>
                <a:gd name="connsiteY1705" fmla="*/ 4083505 h 5305530"/>
                <a:gd name="connsiteX1706" fmla="*/ 1084288 w 4049485"/>
                <a:gd name="connsiteY1706" fmla="*/ 4083505 h 5305530"/>
                <a:gd name="connsiteX1707" fmla="*/ 1084288 w 4049485"/>
                <a:gd name="connsiteY1707" fmla="*/ 4110938 h 5305530"/>
                <a:gd name="connsiteX1708" fmla="*/ 1103262 w 4049485"/>
                <a:gd name="connsiteY1708" fmla="*/ 4110938 h 5305530"/>
                <a:gd name="connsiteX1709" fmla="*/ 1103262 w 4049485"/>
                <a:gd name="connsiteY1709" fmla="*/ 4161458 h 5305530"/>
                <a:gd name="connsiteX1710" fmla="*/ 1115263 w 4049485"/>
                <a:gd name="connsiteY1710" fmla="*/ 4194377 h 5305530"/>
                <a:gd name="connsiteX1711" fmla="*/ 1149210 w 4049485"/>
                <a:gd name="connsiteY1711" fmla="*/ 4205578 h 5305530"/>
                <a:gd name="connsiteX1712" fmla="*/ 1165326 w 4049485"/>
                <a:gd name="connsiteY1712" fmla="*/ 4203635 h 5305530"/>
                <a:gd name="connsiteX1713" fmla="*/ 1178242 w 4049485"/>
                <a:gd name="connsiteY1713" fmla="*/ 4197805 h 5305530"/>
                <a:gd name="connsiteX1714" fmla="*/ 1168641 w 4049485"/>
                <a:gd name="connsiteY1714" fmla="*/ 4172660 h 5305530"/>
                <a:gd name="connsiteX1715" fmla="*/ 1154240 w 4049485"/>
                <a:gd name="connsiteY1715" fmla="*/ 4177231 h 5305530"/>
                <a:gd name="connsiteX1716" fmla="*/ 1142924 w 4049485"/>
                <a:gd name="connsiteY1716" fmla="*/ 4173002 h 5305530"/>
                <a:gd name="connsiteX1717" fmla="*/ 1138923 w 4049485"/>
                <a:gd name="connsiteY1717" fmla="*/ 4161001 h 5305530"/>
                <a:gd name="connsiteX1718" fmla="*/ 1138923 w 4049485"/>
                <a:gd name="connsiteY1718" fmla="*/ 4110938 h 5305530"/>
                <a:gd name="connsiteX1719" fmla="*/ 1169556 w 4049485"/>
                <a:gd name="connsiteY1719" fmla="*/ 4110938 h 5305530"/>
                <a:gd name="connsiteX1720" fmla="*/ 1169556 w 4049485"/>
                <a:gd name="connsiteY1720" fmla="*/ 4083505 h 5305530"/>
                <a:gd name="connsiteX1721" fmla="*/ 1138923 w 4049485"/>
                <a:gd name="connsiteY1721" fmla="*/ 4083505 h 5305530"/>
                <a:gd name="connsiteX1722" fmla="*/ 1138923 w 4049485"/>
                <a:gd name="connsiteY1722" fmla="*/ 4053559 h 5305530"/>
                <a:gd name="connsiteX1723" fmla="*/ 2131885 w 4049485"/>
                <a:gd name="connsiteY1723" fmla="*/ 4032299 h 5305530"/>
                <a:gd name="connsiteX1724" fmla="*/ 2096795 w 4049485"/>
                <a:gd name="connsiteY1724" fmla="*/ 4044644 h 5305530"/>
                <a:gd name="connsiteX1725" fmla="*/ 2084337 w 4049485"/>
                <a:gd name="connsiteY1725" fmla="*/ 4078019 h 5305530"/>
                <a:gd name="connsiteX1726" fmla="*/ 2084337 w 4049485"/>
                <a:gd name="connsiteY1726" fmla="*/ 4083505 h 5305530"/>
                <a:gd name="connsiteX1727" fmla="*/ 2065363 w 4049485"/>
                <a:gd name="connsiteY1727" fmla="*/ 4083505 h 5305530"/>
                <a:gd name="connsiteX1728" fmla="*/ 2065363 w 4049485"/>
                <a:gd name="connsiteY1728" fmla="*/ 4110938 h 5305530"/>
                <a:gd name="connsiteX1729" fmla="*/ 2084337 w 4049485"/>
                <a:gd name="connsiteY1729" fmla="*/ 4110938 h 5305530"/>
                <a:gd name="connsiteX1730" fmla="*/ 2084337 w 4049485"/>
                <a:gd name="connsiteY1730" fmla="*/ 4203749 h 5305530"/>
                <a:gd name="connsiteX1731" fmla="*/ 2119998 w 4049485"/>
                <a:gd name="connsiteY1731" fmla="*/ 4203749 h 5305530"/>
                <a:gd name="connsiteX1732" fmla="*/ 2119998 w 4049485"/>
                <a:gd name="connsiteY1732" fmla="*/ 4110938 h 5305530"/>
                <a:gd name="connsiteX1733" fmla="*/ 2150631 w 4049485"/>
                <a:gd name="connsiteY1733" fmla="*/ 4110938 h 5305530"/>
                <a:gd name="connsiteX1734" fmla="*/ 2150631 w 4049485"/>
                <a:gd name="connsiteY1734" fmla="*/ 4083505 h 5305530"/>
                <a:gd name="connsiteX1735" fmla="*/ 2119084 w 4049485"/>
                <a:gd name="connsiteY1735" fmla="*/ 4083505 h 5305530"/>
                <a:gd name="connsiteX1736" fmla="*/ 2119084 w 4049485"/>
                <a:gd name="connsiteY1736" fmla="*/ 4078248 h 5305530"/>
                <a:gd name="connsiteX1737" fmla="*/ 2135314 w 4049485"/>
                <a:gd name="connsiteY1737" fmla="*/ 4060417 h 5305530"/>
                <a:gd name="connsiteX1738" fmla="*/ 2149716 w 4049485"/>
                <a:gd name="connsiteY1738" fmla="*/ 4064760 h 5305530"/>
                <a:gd name="connsiteX1739" fmla="*/ 2159089 w 4049485"/>
                <a:gd name="connsiteY1739" fmla="*/ 4038929 h 5305530"/>
                <a:gd name="connsiteX1740" fmla="*/ 2147087 w 4049485"/>
                <a:gd name="connsiteY1740" fmla="*/ 4034014 h 5305530"/>
                <a:gd name="connsiteX1741" fmla="*/ 2131885 w 4049485"/>
                <a:gd name="connsiteY1741" fmla="*/ 4032299 h 5305530"/>
                <a:gd name="connsiteX1742" fmla="*/ 3069374 w 4049485"/>
                <a:gd name="connsiteY1742" fmla="*/ 4023841 h 5305530"/>
                <a:gd name="connsiteX1743" fmla="*/ 3053372 w 4049485"/>
                <a:gd name="connsiteY1743" fmla="*/ 4029556 h 5305530"/>
                <a:gd name="connsiteX1744" fmla="*/ 3047200 w 4049485"/>
                <a:gd name="connsiteY1744" fmla="*/ 4043729 h 5305530"/>
                <a:gd name="connsiteX1745" fmla="*/ 3053372 w 4049485"/>
                <a:gd name="connsiteY1745" fmla="*/ 4057902 h 5305530"/>
                <a:gd name="connsiteX1746" fmla="*/ 3069374 w 4049485"/>
                <a:gd name="connsiteY1746" fmla="*/ 4063617 h 5305530"/>
                <a:gd name="connsiteX1747" fmla="*/ 3085376 w 4049485"/>
                <a:gd name="connsiteY1747" fmla="*/ 4057788 h 5305530"/>
                <a:gd name="connsiteX1748" fmla="*/ 3091548 w 4049485"/>
                <a:gd name="connsiteY1748" fmla="*/ 4043043 h 5305530"/>
                <a:gd name="connsiteX1749" fmla="*/ 3085376 w 4049485"/>
                <a:gd name="connsiteY1749" fmla="*/ 4029327 h 5305530"/>
                <a:gd name="connsiteX1750" fmla="*/ 3069374 w 4049485"/>
                <a:gd name="connsiteY1750" fmla="*/ 4023841 h 5305530"/>
                <a:gd name="connsiteX1751" fmla="*/ 1688249 w 4049485"/>
                <a:gd name="connsiteY1751" fmla="*/ 4023841 h 5305530"/>
                <a:gd name="connsiteX1752" fmla="*/ 1672247 w 4049485"/>
                <a:gd name="connsiteY1752" fmla="*/ 4029556 h 5305530"/>
                <a:gd name="connsiteX1753" fmla="*/ 1666075 w 4049485"/>
                <a:gd name="connsiteY1753" fmla="*/ 4043729 h 5305530"/>
                <a:gd name="connsiteX1754" fmla="*/ 1672247 w 4049485"/>
                <a:gd name="connsiteY1754" fmla="*/ 4057902 h 5305530"/>
                <a:gd name="connsiteX1755" fmla="*/ 1688249 w 4049485"/>
                <a:gd name="connsiteY1755" fmla="*/ 4063617 h 5305530"/>
                <a:gd name="connsiteX1756" fmla="*/ 1704251 w 4049485"/>
                <a:gd name="connsiteY1756" fmla="*/ 4057788 h 5305530"/>
                <a:gd name="connsiteX1757" fmla="*/ 1710423 w 4049485"/>
                <a:gd name="connsiteY1757" fmla="*/ 4043043 h 5305530"/>
                <a:gd name="connsiteX1758" fmla="*/ 1704251 w 4049485"/>
                <a:gd name="connsiteY1758" fmla="*/ 4029327 h 5305530"/>
                <a:gd name="connsiteX1759" fmla="*/ 1688249 w 4049485"/>
                <a:gd name="connsiteY1759" fmla="*/ 4023841 h 5305530"/>
                <a:gd name="connsiteX1760" fmla="*/ 3598661 w 4049485"/>
                <a:gd name="connsiteY1760" fmla="*/ 3885005 h 5305530"/>
                <a:gd name="connsiteX1761" fmla="*/ 3582773 w 4049485"/>
                <a:gd name="connsiteY1761" fmla="*/ 3891062 h 5305530"/>
                <a:gd name="connsiteX1762" fmla="*/ 3576485 w 4049485"/>
                <a:gd name="connsiteY1762" fmla="*/ 3906950 h 5305530"/>
                <a:gd name="connsiteX1763" fmla="*/ 3579801 w 4049485"/>
                <a:gd name="connsiteY1763" fmla="*/ 3918952 h 5305530"/>
                <a:gd name="connsiteX1764" fmla="*/ 3588829 w 4049485"/>
                <a:gd name="connsiteY1764" fmla="*/ 3926381 h 5305530"/>
                <a:gd name="connsiteX1765" fmla="*/ 3578769 w 4049485"/>
                <a:gd name="connsiteY1765" fmla="*/ 3962729 h 5305530"/>
                <a:gd name="connsiteX1766" fmla="*/ 3601401 w 4049485"/>
                <a:gd name="connsiteY1766" fmla="*/ 3962729 h 5305530"/>
                <a:gd name="connsiteX1767" fmla="*/ 3614433 w 4049485"/>
                <a:gd name="connsiteY1767" fmla="*/ 3929810 h 5305530"/>
                <a:gd name="connsiteX1768" fmla="*/ 3619461 w 4049485"/>
                <a:gd name="connsiteY1768" fmla="*/ 3916094 h 5305530"/>
                <a:gd name="connsiteX1769" fmla="*/ 3620605 w 4049485"/>
                <a:gd name="connsiteY1769" fmla="*/ 3906950 h 5305530"/>
                <a:gd name="connsiteX1770" fmla="*/ 3614433 w 4049485"/>
                <a:gd name="connsiteY1770" fmla="*/ 3891062 h 5305530"/>
                <a:gd name="connsiteX1771" fmla="*/ 3598661 w 4049485"/>
                <a:gd name="connsiteY1771" fmla="*/ 3885005 h 5305530"/>
                <a:gd name="connsiteX1772" fmla="*/ 1465059 w 4049485"/>
                <a:gd name="connsiteY1772" fmla="*/ 3885005 h 5305530"/>
                <a:gd name="connsiteX1773" fmla="*/ 1449171 w 4049485"/>
                <a:gd name="connsiteY1773" fmla="*/ 3891062 h 5305530"/>
                <a:gd name="connsiteX1774" fmla="*/ 1442885 w 4049485"/>
                <a:gd name="connsiteY1774" fmla="*/ 3906950 h 5305530"/>
                <a:gd name="connsiteX1775" fmla="*/ 1446200 w 4049485"/>
                <a:gd name="connsiteY1775" fmla="*/ 3918952 h 5305530"/>
                <a:gd name="connsiteX1776" fmla="*/ 1455230 w 4049485"/>
                <a:gd name="connsiteY1776" fmla="*/ 3926381 h 5305530"/>
                <a:gd name="connsiteX1777" fmla="*/ 1445171 w 4049485"/>
                <a:gd name="connsiteY1777" fmla="*/ 3962729 h 5305530"/>
                <a:gd name="connsiteX1778" fmla="*/ 1467802 w 4049485"/>
                <a:gd name="connsiteY1778" fmla="*/ 3962729 h 5305530"/>
                <a:gd name="connsiteX1779" fmla="*/ 1480833 w 4049485"/>
                <a:gd name="connsiteY1779" fmla="*/ 3929810 h 5305530"/>
                <a:gd name="connsiteX1780" fmla="*/ 1485862 w 4049485"/>
                <a:gd name="connsiteY1780" fmla="*/ 3916094 h 5305530"/>
                <a:gd name="connsiteX1781" fmla="*/ 1487005 w 4049485"/>
                <a:gd name="connsiteY1781" fmla="*/ 3906950 h 5305530"/>
                <a:gd name="connsiteX1782" fmla="*/ 1480833 w 4049485"/>
                <a:gd name="connsiteY1782" fmla="*/ 3891062 h 5305530"/>
                <a:gd name="connsiteX1783" fmla="*/ 1465059 w 4049485"/>
                <a:gd name="connsiteY1783" fmla="*/ 3885005 h 5305530"/>
                <a:gd name="connsiteX1784" fmla="*/ 2976715 w 4049485"/>
                <a:gd name="connsiteY1784" fmla="*/ 3831969 h 5305530"/>
                <a:gd name="connsiteX1785" fmla="*/ 2999118 w 4049485"/>
                <a:gd name="connsiteY1785" fmla="*/ 3841228 h 5305530"/>
                <a:gd name="connsiteX1786" fmla="*/ 3008033 w 4049485"/>
                <a:gd name="connsiteY1786" fmla="*/ 3866031 h 5305530"/>
                <a:gd name="connsiteX1787" fmla="*/ 2999118 w 4049485"/>
                <a:gd name="connsiteY1787" fmla="*/ 3890834 h 5305530"/>
                <a:gd name="connsiteX1788" fmla="*/ 2976715 w 4049485"/>
                <a:gd name="connsiteY1788" fmla="*/ 3900092 h 5305530"/>
                <a:gd name="connsiteX1789" fmla="*/ 2954084 w 4049485"/>
                <a:gd name="connsiteY1789" fmla="*/ 3890834 h 5305530"/>
                <a:gd name="connsiteX1790" fmla="*/ 2945168 w 4049485"/>
                <a:gd name="connsiteY1790" fmla="*/ 3866031 h 5305530"/>
                <a:gd name="connsiteX1791" fmla="*/ 2954084 w 4049485"/>
                <a:gd name="connsiteY1791" fmla="*/ 3841228 h 5305530"/>
                <a:gd name="connsiteX1792" fmla="*/ 2976715 w 4049485"/>
                <a:gd name="connsiteY1792" fmla="*/ 3831969 h 5305530"/>
                <a:gd name="connsiteX1793" fmla="*/ 2491397 w 4049485"/>
                <a:gd name="connsiteY1793" fmla="*/ 3831969 h 5305530"/>
                <a:gd name="connsiteX1794" fmla="*/ 2513800 w 4049485"/>
                <a:gd name="connsiteY1794" fmla="*/ 3841228 h 5305530"/>
                <a:gd name="connsiteX1795" fmla="*/ 2522715 w 4049485"/>
                <a:gd name="connsiteY1795" fmla="*/ 3866031 h 5305530"/>
                <a:gd name="connsiteX1796" fmla="*/ 2513800 w 4049485"/>
                <a:gd name="connsiteY1796" fmla="*/ 3890834 h 5305530"/>
                <a:gd name="connsiteX1797" fmla="*/ 2491397 w 4049485"/>
                <a:gd name="connsiteY1797" fmla="*/ 3900092 h 5305530"/>
                <a:gd name="connsiteX1798" fmla="*/ 2468766 w 4049485"/>
                <a:gd name="connsiteY1798" fmla="*/ 3890834 h 5305530"/>
                <a:gd name="connsiteX1799" fmla="*/ 2459850 w 4049485"/>
                <a:gd name="connsiteY1799" fmla="*/ 3866031 h 5305530"/>
                <a:gd name="connsiteX1800" fmla="*/ 2468766 w 4049485"/>
                <a:gd name="connsiteY1800" fmla="*/ 3841228 h 5305530"/>
                <a:gd name="connsiteX1801" fmla="*/ 2491397 w 4049485"/>
                <a:gd name="connsiteY1801" fmla="*/ 3831969 h 5305530"/>
                <a:gd name="connsiteX1802" fmla="*/ 2138515 w 4049485"/>
                <a:gd name="connsiteY1802" fmla="*/ 3831969 h 5305530"/>
                <a:gd name="connsiteX1803" fmla="*/ 2161032 w 4049485"/>
                <a:gd name="connsiteY1803" fmla="*/ 3841228 h 5305530"/>
                <a:gd name="connsiteX1804" fmla="*/ 2169833 w 4049485"/>
                <a:gd name="connsiteY1804" fmla="*/ 3866031 h 5305530"/>
                <a:gd name="connsiteX1805" fmla="*/ 2161032 w 4049485"/>
                <a:gd name="connsiteY1805" fmla="*/ 3890834 h 5305530"/>
                <a:gd name="connsiteX1806" fmla="*/ 2138515 w 4049485"/>
                <a:gd name="connsiteY1806" fmla="*/ 3900092 h 5305530"/>
                <a:gd name="connsiteX1807" fmla="*/ 2115884 w 4049485"/>
                <a:gd name="connsiteY1807" fmla="*/ 3890834 h 5305530"/>
                <a:gd name="connsiteX1808" fmla="*/ 2106968 w 4049485"/>
                <a:gd name="connsiteY1808" fmla="*/ 3866031 h 5305530"/>
                <a:gd name="connsiteX1809" fmla="*/ 2115884 w 4049485"/>
                <a:gd name="connsiteY1809" fmla="*/ 3841228 h 5305530"/>
                <a:gd name="connsiteX1810" fmla="*/ 2138515 w 4049485"/>
                <a:gd name="connsiteY1810" fmla="*/ 3831969 h 5305530"/>
                <a:gd name="connsiteX1811" fmla="*/ 1889341 w 4049485"/>
                <a:gd name="connsiteY1811" fmla="*/ 3831969 h 5305530"/>
                <a:gd name="connsiteX1812" fmla="*/ 1911858 w 4049485"/>
                <a:gd name="connsiteY1812" fmla="*/ 3841228 h 5305530"/>
                <a:gd name="connsiteX1813" fmla="*/ 1920659 w 4049485"/>
                <a:gd name="connsiteY1813" fmla="*/ 3866031 h 5305530"/>
                <a:gd name="connsiteX1814" fmla="*/ 1911858 w 4049485"/>
                <a:gd name="connsiteY1814" fmla="*/ 3890834 h 5305530"/>
                <a:gd name="connsiteX1815" fmla="*/ 1889341 w 4049485"/>
                <a:gd name="connsiteY1815" fmla="*/ 3900092 h 5305530"/>
                <a:gd name="connsiteX1816" fmla="*/ 1866824 w 4049485"/>
                <a:gd name="connsiteY1816" fmla="*/ 3890834 h 5305530"/>
                <a:gd name="connsiteX1817" fmla="*/ 1858023 w 4049485"/>
                <a:gd name="connsiteY1817" fmla="*/ 3866031 h 5305530"/>
                <a:gd name="connsiteX1818" fmla="*/ 1866824 w 4049485"/>
                <a:gd name="connsiteY1818" fmla="*/ 3841228 h 5305530"/>
                <a:gd name="connsiteX1819" fmla="*/ 1889341 w 4049485"/>
                <a:gd name="connsiteY1819" fmla="*/ 3831969 h 5305530"/>
                <a:gd name="connsiteX1820" fmla="*/ 985990 w 4049485"/>
                <a:gd name="connsiteY1820" fmla="*/ 3831969 h 5305530"/>
                <a:gd name="connsiteX1821" fmla="*/ 1008507 w 4049485"/>
                <a:gd name="connsiteY1821" fmla="*/ 3841228 h 5305530"/>
                <a:gd name="connsiteX1822" fmla="*/ 1017308 w 4049485"/>
                <a:gd name="connsiteY1822" fmla="*/ 3866031 h 5305530"/>
                <a:gd name="connsiteX1823" fmla="*/ 1008507 w 4049485"/>
                <a:gd name="connsiteY1823" fmla="*/ 3890834 h 5305530"/>
                <a:gd name="connsiteX1824" fmla="*/ 985990 w 4049485"/>
                <a:gd name="connsiteY1824" fmla="*/ 3900092 h 5305530"/>
                <a:gd name="connsiteX1825" fmla="*/ 963358 w 4049485"/>
                <a:gd name="connsiteY1825" fmla="*/ 3890834 h 5305530"/>
                <a:gd name="connsiteX1826" fmla="*/ 954443 w 4049485"/>
                <a:gd name="connsiteY1826" fmla="*/ 3866031 h 5305530"/>
                <a:gd name="connsiteX1827" fmla="*/ 963358 w 4049485"/>
                <a:gd name="connsiteY1827" fmla="*/ 3841228 h 5305530"/>
                <a:gd name="connsiteX1828" fmla="*/ 985990 w 4049485"/>
                <a:gd name="connsiteY1828" fmla="*/ 3831969 h 5305530"/>
                <a:gd name="connsiteX1829" fmla="*/ 2651036 w 4049485"/>
                <a:gd name="connsiteY1829" fmla="*/ 3829683 h 5305530"/>
                <a:gd name="connsiteX1830" fmla="*/ 2671153 w 4049485"/>
                <a:gd name="connsiteY1830" fmla="*/ 3836656 h 5305530"/>
                <a:gd name="connsiteX1831" fmla="*/ 2681211 w 4049485"/>
                <a:gd name="connsiteY1831" fmla="*/ 3855287 h 5305530"/>
                <a:gd name="connsiteX1832" fmla="*/ 2620632 w 4049485"/>
                <a:gd name="connsiteY1832" fmla="*/ 3855287 h 5305530"/>
                <a:gd name="connsiteX1833" fmla="*/ 2630691 w 4049485"/>
                <a:gd name="connsiteY1833" fmla="*/ 3836541 h 5305530"/>
                <a:gd name="connsiteX1834" fmla="*/ 2651036 w 4049485"/>
                <a:gd name="connsiteY1834" fmla="*/ 3829683 h 5305530"/>
                <a:gd name="connsiteX1835" fmla="*/ 536486 w 4049485"/>
                <a:gd name="connsiteY1835" fmla="*/ 3829683 h 5305530"/>
                <a:gd name="connsiteX1836" fmla="*/ 556603 w 4049485"/>
                <a:gd name="connsiteY1836" fmla="*/ 3836656 h 5305530"/>
                <a:gd name="connsiteX1837" fmla="*/ 566661 w 4049485"/>
                <a:gd name="connsiteY1837" fmla="*/ 3855287 h 5305530"/>
                <a:gd name="connsiteX1838" fmla="*/ 506082 w 4049485"/>
                <a:gd name="connsiteY1838" fmla="*/ 3855287 h 5305530"/>
                <a:gd name="connsiteX1839" fmla="*/ 516141 w 4049485"/>
                <a:gd name="connsiteY1839" fmla="*/ 3836541 h 5305530"/>
                <a:gd name="connsiteX1840" fmla="*/ 536486 w 4049485"/>
                <a:gd name="connsiteY1840" fmla="*/ 3829683 h 5305530"/>
                <a:gd name="connsiteX1841" fmla="*/ 3232518 w 4049485"/>
                <a:gd name="connsiteY1841" fmla="*/ 3804537 h 5305530"/>
                <a:gd name="connsiteX1842" fmla="*/ 3232518 w 4049485"/>
                <a:gd name="connsiteY1842" fmla="*/ 3927524 h 5305530"/>
                <a:gd name="connsiteX1843" fmla="*/ 3268180 w 4049485"/>
                <a:gd name="connsiteY1843" fmla="*/ 3927524 h 5305530"/>
                <a:gd name="connsiteX1844" fmla="*/ 3268180 w 4049485"/>
                <a:gd name="connsiteY1844" fmla="*/ 3804537 h 5305530"/>
                <a:gd name="connsiteX1845" fmla="*/ 3079432 w 4049485"/>
                <a:gd name="connsiteY1845" fmla="*/ 3804537 h 5305530"/>
                <a:gd name="connsiteX1846" fmla="*/ 3079432 w 4049485"/>
                <a:gd name="connsiteY1846" fmla="*/ 3874032 h 5305530"/>
                <a:gd name="connsiteX1847" fmla="*/ 3093606 w 4049485"/>
                <a:gd name="connsiteY1847" fmla="*/ 3915408 h 5305530"/>
                <a:gd name="connsiteX1848" fmla="*/ 3132010 w 4049485"/>
                <a:gd name="connsiteY1848" fmla="*/ 3929353 h 5305530"/>
                <a:gd name="connsiteX1849" fmla="*/ 3153270 w 4049485"/>
                <a:gd name="connsiteY1849" fmla="*/ 3925124 h 5305530"/>
                <a:gd name="connsiteX1850" fmla="*/ 3170187 w 4049485"/>
                <a:gd name="connsiteY1850" fmla="*/ 3912894 h 5305530"/>
                <a:gd name="connsiteX1851" fmla="*/ 3170187 w 4049485"/>
                <a:gd name="connsiteY1851" fmla="*/ 3927524 h 5305530"/>
                <a:gd name="connsiteX1852" fmla="*/ 3204020 w 4049485"/>
                <a:gd name="connsiteY1852" fmla="*/ 3927524 h 5305530"/>
                <a:gd name="connsiteX1853" fmla="*/ 3204020 w 4049485"/>
                <a:gd name="connsiteY1853" fmla="*/ 3804537 h 5305530"/>
                <a:gd name="connsiteX1854" fmla="*/ 3168358 w 4049485"/>
                <a:gd name="connsiteY1854" fmla="*/ 3804537 h 5305530"/>
                <a:gd name="connsiteX1855" fmla="*/ 3168358 w 4049485"/>
                <a:gd name="connsiteY1855" fmla="*/ 3865345 h 5305530"/>
                <a:gd name="connsiteX1856" fmla="*/ 3160586 w 4049485"/>
                <a:gd name="connsiteY1856" fmla="*/ 3890148 h 5305530"/>
                <a:gd name="connsiteX1857" fmla="*/ 3140012 w 4049485"/>
                <a:gd name="connsiteY1857" fmla="*/ 3898492 h 5305530"/>
                <a:gd name="connsiteX1858" fmla="*/ 3115094 w 4049485"/>
                <a:gd name="connsiteY1858" fmla="*/ 3868774 h 5305530"/>
                <a:gd name="connsiteX1859" fmla="*/ 3115094 w 4049485"/>
                <a:gd name="connsiteY1859" fmla="*/ 3804537 h 5305530"/>
                <a:gd name="connsiteX1860" fmla="*/ 2365743 w 4049485"/>
                <a:gd name="connsiteY1860" fmla="*/ 3804537 h 5305530"/>
                <a:gd name="connsiteX1861" fmla="*/ 2365743 w 4049485"/>
                <a:gd name="connsiteY1861" fmla="*/ 3927524 h 5305530"/>
                <a:gd name="connsiteX1862" fmla="*/ 2401405 w 4049485"/>
                <a:gd name="connsiteY1862" fmla="*/ 3927524 h 5305530"/>
                <a:gd name="connsiteX1863" fmla="*/ 2401405 w 4049485"/>
                <a:gd name="connsiteY1863" fmla="*/ 3804537 h 5305530"/>
                <a:gd name="connsiteX1864" fmla="*/ 2214105 w 4049485"/>
                <a:gd name="connsiteY1864" fmla="*/ 3804537 h 5305530"/>
                <a:gd name="connsiteX1865" fmla="*/ 2265769 w 4049485"/>
                <a:gd name="connsiteY1865" fmla="*/ 3927524 h 5305530"/>
                <a:gd name="connsiteX1866" fmla="*/ 2302574 w 4049485"/>
                <a:gd name="connsiteY1866" fmla="*/ 3927524 h 5305530"/>
                <a:gd name="connsiteX1867" fmla="*/ 2354466 w 4049485"/>
                <a:gd name="connsiteY1867" fmla="*/ 3804537 h 5305530"/>
                <a:gd name="connsiteX1868" fmla="*/ 2320176 w 4049485"/>
                <a:gd name="connsiteY1868" fmla="*/ 3804537 h 5305530"/>
                <a:gd name="connsiteX1869" fmla="*/ 2284971 w 4049485"/>
                <a:gd name="connsiteY1869" fmla="*/ 3888205 h 5305530"/>
                <a:gd name="connsiteX1870" fmla="*/ 2250910 w 4049485"/>
                <a:gd name="connsiteY1870" fmla="*/ 3804537 h 5305530"/>
                <a:gd name="connsiteX1871" fmla="*/ 1584693 w 4049485"/>
                <a:gd name="connsiteY1871" fmla="*/ 3804537 h 5305530"/>
                <a:gd name="connsiteX1872" fmla="*/ 1584693 w 4049485"/>
                <a:gd name="connsiteY1872" fmla="*/ 3927524 h 5305530"/>
                <a:gd name="connsiteX1873" fmla="*/ 1620355 w 4049485"/>
                <a:gd name="connsiteY1873" fmla="*/ 3927524 h 5305530"/>
                <a:gd name="connsiteX1874" fmla="*/ 1620355 w 4049485"/>
                <a:gd name="connsiteY1874" fmla="*/ 3804537 h 5305530"/>
                <a:gd name="connsiteX1875" fmla="*/ 701688 w 4049485"/>
                <a:gd name="connsiteY1875" fmla="*/ 3804537 h 5305530"/>
                <a:gd name="connsiteX1876" fmla="*/ 746036 w 4049485"/>
                <a:gd name="connsiteY1876" fmla="*/ 3927524 h 5305530"/>
                <a:gd name="connsiteX1877" fmla="*/ 780326 w 4049485"/>
                <a:gd name="connsiteY1877" fmla="*/ 3927524 h 5305530"/>
                <a:gd name="connsiteX1878" fmla="*/ 808901 w 4049485"/>
                <a:gd name="connsiteY1878" fmla="*/ 3851172 h 5305530"/>
                <a:gd name="connsiteX1879" fmla="*/ 836562 w 4049485"/>
                <a:gd name="connsiteY1879" fmla="*/ 3927524 h 5305530"/>
                <a:gd name="connsiteX1880" fmla="*/ 870852 w 4049485"/>
                <a:gd name="connsiteY1880" fmla="*/ 3927524 h 5305530"/>
                <a:gd name="connsiteX1881" fmla="*/ 915429 w 4049485"/>
                <a:gd name="connsiteY1881" fmla="*/ 3804537 h 5305530"/>
                <a:gd name="connsiteX1882" fmla="*/ 883882 w 4049485"/>
                <a:gd name="connsiteY1882" fmla="*/ 3804537 h 5305530"/>
                <a:gd name="connsiteX1883" fmla="*/ 853935 w 4049485"/>
                <a:gd name="connsiteY1883" fmla="*/ 3887748 h 5305530"/>
                <a:gd name="connsiteX1884" fmla="*/ 824674 w 4049485"/>
                <a:gd name="connsiteY1884" fmla="*/ 3804537 h 5305530"/>
                <a:gd name="connsiteX1885" fmla="*/ 794499 w 4049485"/>
                <a:gd name="connsiteY1885" fmla="*/ 3804537 h 5305530"/>
                <a:gd name="connsiteX1886" fmla="*/ 764324 w 4049485"/>
                <a:gd name="connsiteY1886" fmla="*/ 3887748 h 5305530"/>
                <a:gd name="connsiteX1887" fmla="*/ 735292 w 4049485"/>
                <a:gd name="connsiteY1887" fmla="*/ 3804537 h 5305530"/>
                <a:gd name="connsiteX1888" fmla="*/ 3358629 w 4049485"/>
                <a:gd name="connsiteY1888" fmla="*/ 3802709 h 5305530"/>
                <a:gd name="connsiteX1889" fmla="*/ 3323311 w 4049485"/>
                <a:gd name="connsiteY1889" fmla="*/ 3810824 h 5305530"/>
                <a:gd name="connsiteX1890" fmla="*/ 3298850 w 4049485"/>
                <a:gd name="connsiteY1890" fmla="*/ 3833341 h 5305530"/>
                <a:gd name="connsiteX1891" fmla="*/ 3290049 w 4049485"/>
                <a:gd name="connsiteY1891" fmla="*/ 3866031 h 5305530"/>
                <a:gd name="connsiteX1892" fmla="*/ 3298850 w 4049485"/>
                <a:gd name="connsiteY1892" fmla="*/ 3898721 h 5305530"/>
                <a:gd name="connsiteX1893" fmla="*/ 3323311 w 4049485"/>
                <a:gd name="connsiteY1893" fmla="*/ 3921238 h 5305530"/>
                <a:gd name="connsiteX1894" fmla="*/ 3358629 w 4049485"/>
                <a:gd name="connsiteY1894" fmla="*/ 3929353 h 5305530"/>
                <a:gd name="connsiteX1895" fmla="*/ 3392576 w 4049485"/>
                <a:gd name="connsiteY1895" fmla="*/ 3921123 h 5305530"/>
                <a:gd name="connsiteX1896" fmla="*/ 3413722 w 4049485"/>
                <a:gd name="connsiteY1896" fmla="*/ 3898263 h 5305530"/>
                <a:gd name="connsiteX1897" fmla="*/ 3386061 w 4049485"/>
                <a:gd name="connsiteY1897" fmla="*/ 3883176 h 5305530"/>
                <a:gd name="connsiteX1898" fmla="*/ 3358401 w 4049485"/>
                <a:gd name="connsiteY1898" fmla="*/ 3900092 h 5305530"/>
                <a:gd name="connsiteX1899" fmla="*/ 3335312 w 4049485"/>
                <a:gd name="connsiteY1899" fmla="*/ 3890948 h 5305530"/>
                <a:gd name="connsiteX1900" fmla="*/ 3326168 w 4049485"/>
                <a:gd name="connsiteY1900" fmla="*/ 3866031 h 5305530"/>
                <a:gd name="connsiteX1901" fmla="*/ 3335312 w 4049485"/>
                <a:gd name="connsiteY1901" fmla="*/ 3841113 h 5305530"/>
                <a:gd name="connsiteX1902" fmla="*/ 3358401 w 4049485"/>
                <a:gd name="connsiteY1902" fmla="*/ 3831969 h 5305530"/>
                <a:gd name="connsiteX1903" fmla="*/ 3386061 w 4049485"/>
                <a:gd name="connsiteY1903" fmla="*/ 3848886 h 5305530"/>
                <a:gd name="connsiteX1904" fmla="*/ 3413722 w 4049485"/>
                <a:gd name="connsiteY1904" fmla="*/ 3834027 h 5305530"/>
                <a:gd name="connsiteX1905" fmla="*/ 3392576 w 4049485"/>
                <a:gd name="connsiteY1905" fmla="*/ 3810824 h 5305530"/>
                <a:gd name="connsiteX1906" fmla="*/ 3358629 w 4049485"/>
                <a:gd name="connsiteY1906" fmla="*/ 3802709 h 5305530"/>
                <a:gd name="connsiteX1907" fmla="*/ 2970543 w 4049485"/>
                <a:gd name="connsiteY1907" fmla="*/ 3802709 h 5305530"/>
                <a:gd name="connsiteX1908" fmla="*/ 2939110 w 4049485"/>
                <a:gd name="connsiteY1908" fmla="*/ 3810481 h 5305530"/>
                <a:gd name="connsiteX1909" fmla="*/ 2917050 w 4049485"/>
                <a:gd name="connsiteY1909" fmla="*/ 3832655 h 5305530"/>
                <a:gd name="connsiteX1910" fmla="*/ 2909049 w 4049485"/>
                <a:gd name="connsiteY1910" fmla="*/ 3866031 h 5305530"/>
                <a:gd name="connsiteX1911" fmla="*/ 2917050 w 4049485"/>
                <a:gd name="connsiteY1911" fmla="*/ 3899406 h 5305530"/>
                <a:gd name="connsiteX1912" fmla="*/ 2939110 w 4049485"/>
                <a:gd name="connsiteY1912" fmla="*/ 3921580 h 5305530"/>
                <a:gd name="connsiteX1913" fmla="*/ 2970543 w 4049485"/>
                <a:gd name="connsiteY1913" fmla="*/ 3929353 h 5305530"/>
                <a:gd name="connsiteX1914" fmla="*/ 3007347 w 4049485"/>
                <a:gd name="connsiteY1914" fmla="*/ 3914494 h 5305530"/>
                <a:gd name="connsiteX1915" fmla="*/ 3007347 w 4049485"/>
                <a:gd name="connsiteY1915" fmla="*/ 3971872 h 5305530"/>
                <a:gd name="connsiteX1916" fmla="*/ 3043009 w 4049485"/>
                <a:gd name="connsiteY1916" fmla="*/ 3971872 h 5305530"/>
                <a:gd name="connsiteX1917" fmla="*/ 3043009 w 4049485"/>
                <a:gd name="connsiteY1917" fmla="*/ 3804537 h 5305530"/>
                <a:gd name="connsiteX1918" fmla="*/ 3008947 w 4049485"/>
                <a:gd name="connsiteY1918" fmla="*/ 3804537 h 5305530"/>
                <a:gd name="connsiteX1919" fmla="*/ 3008947 w 4049485"/>
                <a:gd name="connsiteY1919" fmla="*/ 3818711 h 5305530"/>
                <a:gd name="connsiteX1920" fmla="*/ 2970543 w 4049485"/>
                <a:gd name="connsiteY1920" fmla="*/ 3802709 h 5305530"/>
                <a:gd name="connsiteX1921" fmla="*/ 2785224 w 4049485"/>
                <a:gd name="connsiteY1921" fmla="*/ 3802709 h 5305530"/>
                <a:gd name="connsiteX1922" fmla="*/ 2754706 w 4049485"/>
                <a:gd name="connsiteY1922" fmla="*/ 3807738 h 5305530"/>
                <a:gd name="connsiteX1923" fmla="*/ 2735046 w 4049485"/>
                <a:gd name="connsiteY1923" fmla="*/ 3821797 h 5305530"/>
                <a:gd name="connsiteX1924" fmla="*/ 2728303 w 4049485"/>
                <a:gd name="connsiteY1924" fmla="*/ 3842485 h 5305530"/>
                <a:gd name="connsiteX1925" fmla="*/ 2735504 w 4049485"/>
                <a:gd name="connsiteY1925" fmla="*/ 3863973 h 5305530"/>
                <a:gd name="connsiteX1926" fmla="*/ 2752534 w 4049485"/>
                <a:gd name="connsiteY1926" fmla="*/ 3874489 h 5305530"/>
                <a:gd name="connsiteX1927" fmla="*/ 2777452 w 4049485"/>
                <a:gd name="connsiteY1927" fmla="*/ 3879747 h 5305530"/>
                <a:gd name="connsiteX1928" fmla="*/ 2796426 w 4049485"/>
                <a:gd name="connsiteY1928" fmla="*/ 3883633 h 5305530"/>
                <a:gd name="connsiteX1929" fmla="*/ 2802598 w 4049485"/>
                <a:gd name="connsiteY1929" fmla="*/ 3891177 h 5305530"/>
                <a:gd name="connsiteX1930" fmla="*/ 2779966 w 4049485"/>
                <a:gd name="connsiteY1930" fmla="*/ 3902378 h 5305530"/>
                <a:gd name="connsiteX1931" fmla="*/ 2757106 w 4049485"/>
                <a:gd name="connsiteY1931" fmla="*/ 3899064 h 5305530"/>
                <a:gd name="connsiteX1932" fmla="*/ 2737218 w 4049485"/>
                <a:gd name="connsiteY1932" fmla="*/ 3890491 h 5305530"/>
                <a:gd name="connsiteX1933" fmla="*/ 2725331 w 4049485"/>
                <a:gd name="connsiteY1933" fmla="*/ 3916094 h 5305530"/>
                <a:gd name="connsiteX1934" fmla="*/ 2748648 w 4049485"/>
                <a:gd name="connsiteY1934" fmla="*/ 3925581 h 5305530"/>
                <a:gd name="connsiteX1935" fmla="*/ 2778595 w 4049485"/>
                <a:gd name="connsiteY1935" fmla="*/ 3929353 h 5305530"/>
                <a:gd name="connsiteX1936" fmla="*/ 2809799 w 4049485"/>
                <a:gd name="connsiteY1936" fmla="*/ 3924438 h 5305530"/>
                <a:gd name="connsiteX1937" fmla="*/ 2829801 w 4049485"/>
                <a:gd name="connsiteY1937" fmla="*/ 3910608 h 5305530"/>
                <a:gd name="connsiteX1938" fmla="*/ 2836659 w 4049485"/>
                <a:gd name="connsiteY1938" fmla="*/ 3890262 h 5305530"/>
                <a:gd name="connsiteX1939" fmla="*/ 2829573 w 4049485"/>
                <a:gd name="connsiteY1939" fmla="*/ 3869231 h 5305530"/>
                <a:gd name="connsiteX1940" fmla="*/ 2812885 w 4049485"/>
                <a:gd name="connsiteY1940" fmla="*/ 3858830 h 5305530"/>
                <a:gd name="connsiteX1941" fmla="*/ 2788196 w 4049485"/>
                <a:gd name="connsiteY1941" fmla="*/ 3853458 h 5305530"/>
                <a:gd name="connsiteX1942" fmla="*/ 2768537 w 4049485"/>
                <a:gd name="connsiteY1942" fmla="*/ 3849114 h 5305530"/>
                <a:gd name="connsiteX1943" fmla="*/ 2762364 w 4049485"/>
                <a:gd name="connsiteY1943" fmla="*/ 3841113 h 5305530"/>
                <a:gd name="connsiteX1944" fmla="*/ 2768080 w 4049485"/>
                <a:gd name="connsiteY1944" fmla="*/ 3832884 h 5305530"/>
                <a:gd name="connsiteX1945" fmla="*/ 2785224 w 4049485"/>
                <a:gd name="connsiteY1945" fmla="*/ 3829683 h 5305530"/>
                <a:gd name="connsiteX1946" fmla="*/ 2820657 w 4049485"/>
                <a:gd name="connsiteY1946" fmla="*/ 3838827 h 5305530"/>
                <a:gd name="connsiteX1947" fmla="*/ 2832545 w 4049485"/>
                <a:gd name="connsiteY1947" fmla="*/ 3813453 h 5305530"/>
                <a:gd name="connsiteX1948" fmla="*/ 2811170 w 4049485"/>
                <a:gd name="connsiteY1948" fmla="*/ 3805566 h 5305530"/>
                <a:gd name="connsiteX1949" fmla="*/ 2785224 w 4049485"/>
                <a:gd name="connsiteY1949" fmla="*/ 3802709 h 5305530"/>
                <a:gd name="connsiteX1950" fmla="*/ 2650808 w 4049485"/>
                <a:gd name="connsiteY1950" fmla="*/ 3802709 h 5305530"/>
                <a:gd name="connsiteX1951" fmla="*/ 2617318 w 4049485"/>
                <a:gd name="connsiteY1951" fmla="*/ 3810824 h 5305530"/>
                <a:gd name="connsiteX1952" fmla="*/ 2593772 w 4049485"/>
                <a:gd name="connsiteY1952" fmla="*/ 3833455 h 5305530"/>
                <a:gd name="connsiteX1953" fmla="*/ 2585199 w 4049485"/>
                <a:gd name="connsiteY1953" fmla="*/ 3866031 h 5305530"/>
                <a:gd name="connsiteX1954" fmla="*/ 2593886 w 4049485"/>
                <a:gd name="connsiteY1954" fmla="*/ 3898721 h 5305530"/>
                <a:gd name="connsiteX1955" fmla="*/ 2618575 w 4049485"/>
                <a:gd name="connsiteY1955" fmla="*/ 3921238 h 5305530"/>
                <a:gd name="connsiteX1956" fmla="*/ 2655379 w 4049485"/>
                <a:gd name="connsiteY1956" fmla="*/ 3929353 h 5305530"/>
                <a:gd name="connsiteX1957" fmla="*/ 2706128 w 4049485"/>
                <a:gd name="connsiteY1957" fmla="*/ 3909465 h 5305530"/>
                <a:gd name="connsiteX1958" fmla="*/ 2687155 w 4049485"/>
                <a:gd name="connsiteY1958" fmla="*/ 3888891 h 5305530"/>
                <a:gd name="connsiteX1959" fmla="*/ 2673324 w 4049485"/>
                <a:gd name="connsiteY1959" fmla="*/ 3897920 h 5305530"/>
                <a:gd name="connsiteX1960" fmla="*/ 2656294 w 4049485"/>
                <a:gd name="connsiteY1960" fmla="*/ 3900778 h 5305530"/>
                <a:gd name="connsiteX1961" fmla="*/ 2632977 w 4049485"/>
                <a:gd name="connsiteY1961" fmla="*/ 3894148 h 5305530"/>
                <a:gd name="connsiteX1962" fmla="*/ 2621090 w 4049485"/>
                <a:gd name="connsiteY1962" fmla="*/ 3876089 h 5305530"/>
                <a:gd name="connsiteX1963" fmla="*/ 2714130 w 4049485"/>
                <a:gd name="connsiteY1963" fmla="*/ 3876089 h 5305530"/>
                <a:gd name="connsiteX1964" fmla="*/ 2714816 w 4049485"/>
                <a:gd name="connsiteY1964" fmla="*/ 3866488 h 5305530"/>
                <a:gd name="connsiteX1965" fmla="*/ 2706472 w 4049485"/>
                <a:gd name="connsiteY1965" fmla="*/ 3832769 h 5305530"/>
                <a:gd name="connsiteX1966" fmla="*/ 2683498 w 4049485"/>
                <a:gd name="connsiteY1966" fmla="*/ 3810481 h 5305530"/>
                <a:gd name="connsiteX1967" fmla="*/ 2650808 w 4049485"/>
                <a:gd name="connsiteY1967" fmla="*/ 3802709 h 5305530"/>
                <a:gd name="connsiteX1968" fmla="*/ 2138515 w 4049485"/>
                <a:gd name="connsiteY1968" fmla="*/ 3802709 h 5305530"/>
                <a:gd name="connsiteX1969" fmla="*/ 2103653 w 4049485"/>
                <a:gd name="connsiteY1969" fmla="*/ 3810824 h 5305530"/>
                <a:gd name="connsiteX1970" fmla="*/ 2079536 w 4049485"/>
                <a:gd name="connsiteY1970" fmla="*/ 3833341 h 5305530"/>
                <a:gd name="connsiteX1971" fmla="*/ 2070849 w 4049485"/>
                <a:gd name="connsiteY1971" fmla="*/ 3866031 h 5305530"/>
                <a:gd name="connsiteX1972" fmla="*/ 2079536 w 4049485"/>
                <a:gd name="connsiteY1972" fmla="*/ 3898721 h 5305530"/>
                <a:gd name="connsiteX1973" fmla="*/ 2103653 w 4049485"/>
                <a:gd name="connsiteY1973" fmla="*/ 3921238 h 5305530"/>
                <a:gd name="connsiteX1974" fmla="*/ 2138515 w 4049485"/>
                <a:gd name="connsiteY1974" fmla="*/ 3929353 h 5305530"/>
                <a:gd name="connsiteX1975" fmla="*/ 2173262 w 4049485"/>
                <a:gd name="connsiteY1975" fmla="*/ 3921238 h 5305530"/>
                <a:gd name="connsiteX1976" fmla="*/ 2197265 w 4049485"/>
                <a:gd name="connsiteY1976" fmla="*/ 3898721 h 5305530"/>
                <a:gd name="connsiteX1977" fmla="*/ 2205952 w 4049485"/>
                <a:gd name="connsiteY1977" fmla="*/ 3866031 h 5305530"/>
                <a:gd name="connsiteX1978" fmla="*/ 2197265 w 4049485"/>
                <a:gd name="connsiteY1978" fmla="*/ 3833341 h 5305530"/>
                <a:gd name="connsiteX1979" fmla="*/ 2173262 w 4049485"/>
                <a:gd name="connsiteY1979" fmla="*/ 3810824 h 5305530"/>
                <a:gd name="connsiteX1980" fmla="*/ 2138515 w 4049485"/>
                <a:gd name="connsiteY1980" fmla="*/ 3802709 h 5305530"/>
                <a:gd name="connsiteX1981" fmla="*/ 2061096 w 4049485"/>
                <a:gd name="connsiteY1981" fmla="*/ 3802709 h 5305530"/>
                <a:gd name="connsiteX1982" fmla="*/ 2036064 w 4049485"/>
                <a:gd name="connsiteY1982" fmla="*/ 3807280 h 5305530"/>
                <a:gd name="connsiteX1983" fmla="*/ 2018805 w 4049485"/>
                <a:gd name="connsiteY1983" fmla="*/ 3820768 h 5305530"/>
                <a:gd name="connsiteX1984" fmla="*/ 2018805 w 4049485"/>
                <a:gd name="connsiteY1984" fmla="*/ 3804537 h 5305530"/>
                <a:gd name="connsiteX1985" fmla="*/ 1984743 w 4049485"/>
                <a:gd name="connsiteY1985" fmla="*/ 3804537 h 5305530"/>
                <a:gd name="connsiteX1986" fmla="*/ 1984743 w 4049485"/>
                <a:gd name="connsiteY1986" fmla="*/ 3927524 h 5305530"/>
                <a:gd name="connsiteX1987" fmla="*/ 2020405 w 4049485"/>
                <a:gd name="connsiteY1987" fmla="*/ 3927524 h 5305530"/>
                <a:gd name="connsiteX1988" fmla="*/ 2020405 w 4049485"/>
                <a:gd name="connsiteY1988" fmla="*/ 3869460 h 5305530"/>
                <a:gd name="connsiteX1989" fmla="*/ 2029092 w 4049485"/>
                <a:gd name="connsiteY1989" fmla="*/ 3843742 h 5305530"/>
                <a:gd name="connsiteX1990" fmla="*/ 2053095 w 4049485"/>
                <a:gd name="connsiteY1990" fmla="*/ 3835170 h 5305530"/>
                <a:gd name="connsiteX1991" fmla="*/ 2061096 w 4049485"/>
                <a:gd name="connsiteY1991" fmla="*/ 3835627 h 5305530"/>
                <a:gd name="connsiteX1992" fmla="*/ 1895513 w 4049485"/>
                <a:gd name="connsiteY1992" fmla="*/ 3802709 h 5305530"/>
                <a:gd name="connsiteX1993" fmla="*/ 1856880 w 4049485"/>
                <a:gd name="connsiteY1993" fmla="*/ 3818711 h 5305530"/>
                <a:gd name="connsiteX1994" fmla="*/ 1856880 w 4049485"/>
                <a:gd name="connsiteY1994" fmla="*/ 3804537 h 5305530"/>
                <a:gd name="connsiteX1995" fmla="*/ 1822818 w 4049485"/>
                <a:gd name="connsiteY1995" fmla="*/ 3804537 h 5305530"/>
                <a:gd name="connsiteX1996" fmla="*/ 1822818 w 4049485"/>
                <a:gd name="connsiteY1996" fmla="*/ 3971872 h 5305530"/>
                <a:gd name="connsiteX1997" fmla="*/ 1858480 w 4049485"/>
                <a:gd name="connsiteY1997" fmla="*/ 3971872 h 5305530"/>
                <a:gd name="connsiteX1998" fmla="*/ 1858480 w 4049485"/>
                <a:gd name="connsiteY1998" fmla="*/ 3914494 h 5305530"/>
                <a:gd name="connsiteX1999" fmla="*/ 1895513 w 4049485"/>
                <a:gd name="connsiteY1999" fmla="*/ 3929353 h 5305530"/>
                <a:gd name="connsiteX2000" fmla="*/ 1926717 w 4049485"/>
                <a:gd name="connsiteY2000" fmla="*/ 3921466 h 5305530"/>
                <a:gd name="connsiteX2001" fmla="*/ 1948777 w 4049485"/>
                <a:gd name="connsiteY2001" fmla="*/ 3899292 h 5305530"/>
                <a:gd name="connsiteX2002" fmla="*/ 1956778 w 4049485"/>
                <a:gd name="connsiteY2002" fmla="*/ 3866031 h 5305530"/>
                <a:gd name="connsiteX2003" fmla="*/ 1948777 w 4049485"/>
                <a:gd name="connsiteY2003" fmla="*/ 3832769 h 5305530"/>
                <a:gd name="connsiteX2004" fmla="*/ 1926717 w 4049485"/>
                <a:gd name="connsiteY2004" fmla="*/ 3810595 h 5305530"/>
                <a:gd name="connsiteX2005" fmla="*/ 1895513 w 4049485"/>
                <a:gd name="connsiteY2005" fmla="*/ 3802709 h 5305530"/>
                <a:gd name="connsiteX2006" fmla="*/ 1375524 w 4049485"/>
                <a:gd name="connsiteY2006" fmla="*/ 3802709 h 5305530"/>
                <a:gd name="connsiteX2007" fmla="*/ 1345006 w 4049485"/>
                <a:gd name="connsiteY2007" fmla="*/ 3807738 h 5305530"/>
                <a:gd name="connsiteX2008" fmla="*/ 1325346 w 4049485"/>
                <a:gd name="connsiteY2008" fmla="*/ 3821797 h 5305530"/>
                <a:gd name="connsiteX2009" fmla="*/ 1318603 w 4049485"/>
                <a:gd name="connsiteY2009" fmla="*/ 3842485 h 5305530"/>
                <a:gd name="connsiteX2010" fmla="*/ 1325804 w 4049485"/>
                <a:gd name="connsiteY2010" fmla="*/ 3863973 h 5305530"/>
                <a:gd name="connsiteX2011" fmla="*/ 1342834 w 4049485"/>
                <a:gd name="connsiteY2011" fmla="*/ 3874489 h 5305530"/>
                <a:gd name="connsiteX2012" fmla="*/ 1367752 w 4049485"/>
                <a:gd name="connsiteY2012" fmla="*/ 3879747 h 5305530"/>
                <a:gd name="connsiteX2013" fmla="*/ 1386726 w 4049485"/>
                <a:gd name="connsiteY2013" fmla="*/ 3883633 h 5305530"/>
                <a:gd name="connsiteX2014" fmla="*/ 1392898 w 4049485"/>
                <a:gd name="connsiteY2014" fmla="*/ 3891177 h 5305530"/>
                <a:gd name="connsiteX2015" fmla="*/ 1370266 w 4049485"/>
                <a:gd name="connsiteY2015" fmla="*/ 3902378 h 5305530"/>
                <a:gd name="connsiteX2016" fmla="*/ 1347406 w 4049485"/>
                <a:gd name="connsiteY2016" fmla="*/ 3899064 h 5305530"/>
                <a:gd name="connsiteX2017" fmla="*/ 1327518 w 4049485"/>
                <a:gd name="connsiteY2017" fmla="*/ 3890491 h 5305530"/>
                <a:gd name="connsiteX2018" fmla="*/ 1315631 w 4049485"/>
                <a:gd name="connsiteY2018" fmla="*/ 3916094 h 5305530"/>
                <a:gd name="connsiteX2019" fmla="*/ 1338948 w 4049485"/>
                <a:gd name="connsiteY2019" fmla="*/ 3925581 h 5305530"/>
                <a:gd name="connsiteX2020" fmla="*/ 1368895 w 4049485"/>
                <a:gd name="connsiteY2020" fmla="*/ 3929353 h 5305530"/>
                <a:gd name="connsiteX2021" fmla="*/ 1400099 w 4049485"/>
                <a:gd name="connsiteY2021" fmla="*/ 3924438 h 5305530"/>
                <a:gd name="connsiteX2022" fmla="*/ 1420101 w 4049485"/>
                <a:gd name="connsiteY2022" fmla="*/ 3910608 h 5305530"/>
                <a:gd name="connsiteX2023" fmla="*/ 1426959 w 4049485"/>
                <a:gd name="connsiteY2023" fmla="*/ 3890262 h 5305530"/>
                <a:gd name="connsiteX2024" fmla="*/ 1419873 w 4049485"/>
                <a:gd name="connsiteY2024" fmla="*/ 3869231 h 5305530"/>
                <a:gd name="connsiteX2025" fmla="*/ 1403185 w 4049485"/>
                <a:gd name="connsiteY2025" fmla="*/ 3858830 h 5305530"/>
                <a:gd name="connsiteX2026" fmla="*/ 1378496 w 4049485"/>
                <a:gd name="connsiteY2026" fmla="*/ 3853458 h 5305530"/>
                <a:gd name="connsiteX2027" fmla="*/ 1358836 w 4049485"/>
                <a:gd name="connsiteY2027" fmla="*/ 3849114 h 5305530"/>
                <a:gd name="connsiteX2028" fmla="*/ 1352664 w 4049485"/>
                <a:gd name="connsiteY2028" fmla="*/ 3841113 h 5305530"/>
                <a:gd name="connsiteX2029" fmla="*/ 1358379 w 4049485"/>
                <a:gd name="connsiteY2029" fmla="*/ 3832884 h 5305530"/>
                <a:gd name="connsiteX2030" fmla="*/ 1375524 w 4049485"/>
                <a:gd name="connsiteY2030" fmla="*/ 3829683 h 5305530"/>
                <a:gd name="connsiteX2031" fmla="*/ 1410957 w 4049485"/>
                <a:gd name="connsiteY2031" fmla="*/ 3838827 h 5305530"/>
                <a:gd name="connsiteX2032" fmla="*/ 1422844 w 4049485"/>
                <a:gd name="connsiteY2032" fmla="*/ 3813453 h 5305530"/>
                <a:gd name="connsiteX2033" fmla="*/ 1401470 w 4049485"/>
                <a:gd name="connsiteY2033" fmla="*/ 3805566 h 5305530"/>
                <a:gd name="connsiteX2034" fmla="*/ 1375524 w 4049485"/>
                <a:gd name="connsiteY2034" fmla="*/ 3802709 h 5305530"/>
                <a:gd name="connsiteX2035" fmla="*/ 1156221 w 4049485"/>
                <a:gd name="connsiteY2035" fmla="*/ 3802709 h 5305530"/>
                <a:gd name="connsiteX2036" fmla="*/ 1131189 w 4049485"/>
                <a:gd name="connsiteY2036" fmla="*/ 3807280 h 5305530"/>
                <a:gd name="connsiteX2037" fmla="*/ 1113930 w 4049485"/>
                <a:gd name="connsiteY2037" fmla="*/ 3820768 h 5305530"/>
                <a:gd name="connsiteX2038" fmla="*/ 1113930 w 4049485"/>
                <a:gd name="connsiteY2038" fmla="*/ 3804537 h 5305530"/>
                <a:gd name="connsiteX2039" fmla="*/ 1079868 w 4049485"/>
                <a:gd name="connsiteY2039" fmla="*/ 3804537 h 5305530"/>
                <a:gd name="connsiteX2040" fmla="*/ 1079868 w 4049485"/>
                <a:gd name="connsiteY2040" fmla="*/ 3927524 h 5305530"/>
                <a:gd name="connsiteX2041" fmla="*/ 1115530 w 4049485"/>
                <a:gd name="connsiteY2041" fmla="*/ 3927524 h 5305530"/>
                <a:gd name="connsiteX2042" fmla="*/ 1115530 w 4049485"/>
                <a:gd name="connsiteY2042" fmla="*/ 3869460 h 5305530"/>
                <a:gd name="connsiteX2043" fmla="*/ 1124217 w 4049485"/>
                <a:gd name="connsiteY2043" fmla="*/ 3843742 h 5305530"/>
                <a:gd name="connsiteX2044" fmla="*/ 1148220 w 4049485"/>
                <a:gd name="connsiteY2044" fmla="*/ 3835170 h 5305530"/>
                <a:gd name="connsiteX2045" fmla="*/ 1156221 w 4049485"/>
                <a:gd name="connsiteY2045" fmla="*/ 3835627 h 5305530"/>
                <a:gd name="connsiteX2046" fmla="*/ 985990 w 4049485"/>
                <a:gd name="connsiteY2046" fmla="*/ 3802709 h 5305530"/>
                <a:gd name="connsiteX2047" fmla="*/ 951128 w 4049485"/>
                <a:gd name="connsiteY2047" fmla="*/ 3810824 h 5305530"/>
                <a:gd name="connsiteX2048" fmla="*/ 927011 w 4049485"/>
                <a:gd name="connsiteY2048" fmla="*/ 3833341 h 5305530"/>
                <a:gd name="connsiteX2049" fmla="*/ 918324 w 4049485"/>
                <a:gd name="connsiteY2049" fmla="*/ 3866031 h 5305530"/>
                <a:gd name="connsiteX2050" fmla="*/ 927011 w 4049485"/>
                <a:gd name="connsiteY2050" fmla="*/ 3898721 h 5305530"/>
                <a:gd name="connsiteX2051" fmla="*/ 951128 w 4049485"/>
                <a:gd name="connsiteY2051" fmla="*/ 3921238 h 5305530"/>
                <a:gd name="connsiteX2052" fmla="*/ 985990 w 4049485"/>
                <a:gd name="connsiteY2052" fmla="*/ 3929353 h 5305530"/>
                <a:gd name="connsiteX2053" fmla="*/ 1020737 w 4049485"/>
                <a:gd name="connsiteY2053" fmla="*/ 3921238 h 5305530"/>
                <a:gd name="connsiteX2054" fmla="*/ 1044740 w 4049485"/>
                <a:gd name="connsiteY2054" fmla="*/ 3898721 h 5305530"/>
                <a:gd name="connsiteX2055" fmla="*/ 1053427 w 4049485"/>
                <a:gd name="connsiteY2055" fmla="*/ 3866031 h 5305530"/>
                <a:gd name="connsiteX2056" fmla="*/ 1044740 w 4049485"/>
                <a:gd name="connsiteY2056" fmla="*/ 3833341 h 5305530"/>
                <a:gd name="connsiteX2057" fmla="*/ 1020737 w 4049485"/>
                <a:gd name="connsiteY2057" fmla="*/ 3810824 h 5305530"/>
                <a:gd name="connsiteX2058" fmla="*/ 985990 w 4049485"/>
                <a:gd name="connsiteY2058" fmla="*/ 3802709 h 5305530"/>
                <a:gd name="connsiteX2059" fmla="*/ 536257 w 4049485"/>
                <a:gd name="connsiteY2059" fmla="*/ 3802709 h 5305530"/>
                <a:gd name="connsiteX2060" fmla="*/ 502768 w 4049485"/>
                <a:gd name="connsiteY2060" fmla="*/ 3810824 h 5305530"/>
                <a:gd name="connsiteX2061" fmla="*/ 479222 w 4049485"/>
                <a:gd name="connsiteY2061" fmla="*/ 3833455 h 5305530"/>
                <a:gd name="connsiteX2062" fmla="*/ 470649 w 4049485"/>
                <a:gd name="connsiteY2062" fmla="*/ 3866031 h 5305530"/>
                <a:gd name="connsiteX2063" fmla="*/ 479336 w 4049485"/>
                <a:gd name="connsiteY2063" fmla="*/ 3898721 h 5305530"/>
                <a:gd name="connsiteX2064" fmla="*/ 504025 w 4049485"/>
                <a:gd name="connsiteY2064" fmla="*/ 3921238 h 5305530"/>
                <a:gd name="connsiteX2065" fmla="*/ 540829 w 4049485"/>
                <a:gd name="connsiteY2065" fmla="*/ 3929353 h 5305530"/>
                <a:gd name="connsiteX2066" fmla="*/ 591579 w 4049485"/>
                <a:gd name="connsiteY2066" fmla="*/ 3909465 h 5305530"/>
                <a:gd name="connsiteX2067" fmla="*/ 572605 w 4049485"/>
                <a:gd name="connsiteY2067" fmla="*/ 3888891 h 5305530"/>
                <a:gd name="connsiteX2068" fmla="*/ 558775 w 4049485"/>
                <a:gd name="connsiteY2068" fmla="*/ 3897920 h 5305530"/>
                <a:gd name="connsiteX2069" fmla="*/ 541744 w 4049485"/>
                <a:gd name="connsiteY2069" fmla="*/ 3900778 h 5305530"/>
                <a:gd name="connsiteX2070" fmla="*/ 518427 w 4049485"/>
                <a:gd name="connsiteY2070" fmla="*/ 3894148 h 5305530"/>
                <a:gd name="connsiteX2071" fmla="*/ 506539 w 4049485"/>
                <a:gd name="connsiteY2071" fmla="*/ 3876089 h 5305530"/>
                <a:gd name="connsiteX2072" fmla="*/ 599580 w 4049485"/>
                <a:gd name="connsiteY2072" fmla="*/ 3876089 h 5305530"/>
                <a:gd name="connsiteX2073" fmla="*/ 600265 w 4049485"/>
                <a:gd name="connsiteY2073" fmla="*/ 3866488 h 5305530"/>
                <a:gd name="connsiteX2074" fmla="*/ 591922 w 4049485"/>
                <a:gd name="connsiteY2074" fmla="*/ 3832769 h 5305530"/>
                <a:gd name="connsiteX2075" fmla="*/ 568947 w 4049485"/>
                <a:gd name="connsiteY2075" fmla="*/ 3810481 h 5305530"/>
                <a:gd name="connsiteX2076" fmla="*/ 536257 w 4049485"/>
                <a:gd name="connsiteY2076" fmla="*/ 3802709 h 5305530"/>
                <a:gd name="connsiteX2077" fmla="*/ 1655712 w 4049485"/>
                <a:gd name="connsiteY2077" fmla="*/ 3777334 h 5305530"/>
                <a:gd name="connsiteX2078" fmla="*/ 1655712 w 4049485"/>
                <a:gd name="connsiteY2078" fmla="*/ 3807280 h 5305530"/>
                <a:gd name="connsiteX2079" fmla="*/ 1636738 w 4049485"/>
                <a:gd name="connsiteY2079" fmla="*/ 3807280 h 5305530"/>
                <a:gd name="connsiteX2080" fmla="*/ 1636738 w 4049485"/>
                <a:gd name="connsiteY2080" fmla="*/ 3834713 h 5305530"/>
                <a:gd name="connsiteX2081" fmla="*/ 1655712 w 4049485"/>
                <a:gd name="connsiteY2081" fmla="*/ 3834713 h 5305530"/>
                <a:gd name="connsiteX2082" fmla="*/ 1655712 w 4049485"/>
                <a:gd name="connsiteY2082" fmla="*/ 3885233 h 5305530"/>
                <a:gd name="connsiteX2083" fmla="*/ 1667713 w 4049485"/>
                <a:gd name="connsiteY2083" fmla="*/ 3918152 h 5305530"/>
                <a:gd name="connsiteX2084" fmla="*/ 1701660 w 4049485"/>
                <a:gd name="connsiteY2084" fmla="*/ 3929353 h 5305530"/>
                <a:gd name="connsiteX2085" fmla="*/ 1717776 w 4049485"/>
                <a:gd name="connsiteY2085" fmla="*/ 3927410 h 5305530"/>
                <a:gd name="connsiteX2086" fmla="*/ 1730692 w 4049485"/>
                <a:gd name="connsiteY2086" fmla="*/ 3921580 h 5305530"/>
                <a:gd name="connsiteX2087" fmla="*/ 1721091 w 4049485"/>
                <a:gd name="connsiteY2087" fmla="*/ 3896435 h 5305530"/>
                <a:gd name="connsiteX2088" fmla="*/ 1706689 w 4049485"/>
                <a:gd name="connsiteY2088" fmla="*/ 3901006 h 5305530"/>
                <a:gd name="connsiteX2089" fmla="*/ 1695374 w 4049485"/>
                <a:gd name="connsiteY2089" fmla="*/ 3896777 h 5305530"/>
                <a:gd name="connsiteX2090" fmla="*/ 1691373 w 4049485"/>
                <a:gd name="connsiteY2090" fmla="*/ 3884776 h 5305530"/>
                <a:gd name="connsiteX2091" fmla="*/ 1691373 w 4049485"/>
                <a:gd name="connsiteY2091" fmla="*/ 3834713 h 5305530"/>
                <a:gd name="connsiteX2092" fmla="*/ 1722006 w 4049485"/>
                <a:gd name="connsiteY2092" fmla="*/ 3834713 h 5305530"/>
                <a:gd name="connsiteX2093" fmla="*/ 1722006 w 4049485"/>
                <a:gd name="connsiteY2093" fmla="*/ 3807280 h 5305530"/>
                <a:gd name="connsiteX2094" fmla="*/ 1691373 w 4049485"/>
                <a:gd name="connsiteY2094" fmla="*/ 3807280 h 5305530"/>
                <a:gd name="connsiteX2095" fmla="*/ 1691373 w 4049485"/>
                <a:gd name="connsiteY2095" fmla="*/ 3777334 h 5305530"/>
                <a:gd name="connsiteX2096" fmla="*/ 627012 w 4049485"/>
                <a:gd name="connsiteY2096" fmla="*/ 3777334 h 5305530"/>
                <a:gd name="connsiteX2097" fmla="*/ 627012 w 4049485"/>
                <a:gd name="connsiteY2097" fmla="*/ 3807280 h 5305530"/>
                <a:gd name="connsiteX2098" fmla="*/ 608038 w 4049485"/>
                <a:gd name="connsiteY2098" fmla="*/ 3807280 h 5305530"/>
                <a:gd name="connsiteX2099" fmla="*/ 608038 w 4049485"/>
                <a:gd name="connsiteY2099" fmla="*/ 3834713 h 5305530"/>
                <a:gd name="connsiteX2100" fmla="*/ 627012 w 4049485"/>
                <a:gd name="connsiteY2100" fmla="*/ 3834713 h 5305530"/>
                <a:gd name="connsiteX2101" fmla="*/ 627012 w 4049485"/>
                <a:gd name="connsiteY2101" fmla="*/ 3885233 h 5305530"/>
                <a:gd name="connsiteX2102" fmla="*/ 639013 w 4049485"/>
                <a:gd name="connsiteY2102" fmla="*/ 3918152 h 5305530"/>
                <a:gd name="connsiteX2103" fmla="*/ 672960 w 4049485"/>
                <a:gd name="connsiteY2103" fmla="*/ 3929353 h 5305530"/>
                <a:gd name="connsiteX2104" fmla="*/ 689077 w 4049485"/>
                <a:gd name="connsiteY2104" fmla="*/ 3927410 h 5305530"/>
                <a:gd name="connsiteX2105" fmla="*/ 701992 w 4049485"/>
                <a:gd name="connsiteY2105" fmla="*/ 3921580 h 5305530"/>
                <a:gd name="connsiteX2106" fmla="*/ 692391 w 4049485"/>
                <a:gd name="connsiteY2106" fmla="*/ 3896435 h 5305530"/>
                <a:gd name="connsiteX2107" fmla="*/ 677989 w 4049485"/>
                <a:gd name="connsiteY2107" fmla="*/ 3901006 h 5305530"/>
                <a:gd name="connsiteX2108" fmla="*/ 666674 w 4049485"/>
                <a:gd name="connsiteY2108" fmla="*/ 3896777 h 5305530"/>
                <a:gd name="connsiteX2109" fmla="*/ 662673 w 4049485"/>
                <a:gd name="connsiteY2109" fmla="*/ 3884776 h 5305530"/>
                <a:gd name="connsiteX2110" fmla="*/ 662673 w 4049485"/>
                <a:gd name="connsiteY2110" fmla="*/ 3834713 h 5305530"/>
                <a:gd name="connsiteX2111" fmla="*/ 693306 w 4049485"/>
                <a:gd name="connsiteY2111" fmla="*/ 3834713 h 5305530"/>
                <a:gd name="connsiteX2112" fmla="*/ 693306 w 4049485"/>
                <a:gd name="connsiteY2112" fmla="*/ 3807280 h 5305530"/>
                <a:gd name="connsiteX2113" fmla="*/ 662673 w 4049485"/>
                <a:gd name="connsiteY2113" fmla="*/ 3807280 h 5305530"/>
                <a:gd name="connsiteX2114" fmla="*/ 662673 w 4049485"/>
                <a:gd name="connsiteY2114" fmla="*/ 3777334 h 5305530"/>
                <a:gd name="connsiteX2115" fmla="*/ 301333 w 4049485"/>
                <a:gd name="connsiteY2115" fmla="*/ 3767504 h 5305530"/>
                <a:gd name="connsiteX2116" fmla="*/ 301333 w 4049485"/>
                <a:gd name="connsiteY2116" fmla="*/ 3927524 h 5305530"/>
                <a:gd name="connsiteX2117" fmla="*/ 337909 w 4049485"/>
                <a:gd name="connsiteY2117" fmla="*/ 3927524 h 5305530"/>
                <a:gd name="connsiteX2118" fmla="*/ 337909 w 4049485"/>
                <a:gd name="connsiteY2118" fmla="*/ 3830369 h 5305530"/>
                <a:gd name="connsiteX2119" fmla="*/ 417690 w 4049485"/>
                <a:gd name="connsiteY2119" fmla="*/ 3927524 h 5305530"/>
                <a:gd name="connsiteX2120" fmla="*/ 448094 w 4049485"/>
                <a:gd name="connsiteY2120" fmla="*/ 3927524 h 5305530"/>
                <a:gd name="connsiteX2121" fmla="*/ 448094 w 4049485"/>
                <a:gd name="connsiteY2121" fmla="*/ 3767504 h 5305530"/>
                <a:gd name="connsiteX2122" fmla="*/ 411518 w 4049485"/>
                <a:gd name="connsiteY2122" fmla="*/ 3767504 h 5305530"/>
                <a:gd name="connsiteX2123" fmla="*/ 411518 w 4049485"/>
                <a:gd name="connsiteY2123" fmla="*/ 3864659 h 5305530"/>
                <a:gd name="connsiteX2124" fmla="*/ 331965 w 4049485"/>
                <a:gd name="connsiteY2124" fmla="*/ 3767504 h 5305530"/>
                <a:gd name="connsiteX2125" fmla="*/ 3432543 w 4049485"/>
                <a:gd name="connsiteY2125" fmla="*/ 3757903 h 5305530"/>
                <a:gd name="connsiteX2126" fmla="*/ 3432543 w 4049485"/>
                <a:gd name="connsiteY2126" fmla="*/ 3927524 h 5305530"/>
                <a:gd name="connsiteX2127" fmla="*/ 3468205 w 4049485"/>
                <a:gd name="connsiteY2127" fmla="*/ 3927524 h 5305530"/>
                <a:gd name="connsiteX2128" fmla="*/ 3468205 w 4049485"/>
                <a:gd name="connsiteY2128" fmla="*/ 3896206 h 5305530"/>
                <a:gd name="connsiteX2129" fmla="*/ 3485350 w 4049485"/>
                <a:gd name="connsiteY2129" fmla="*/ 3879289 h 5305530"/>
                <a:gd name="connsiteX2130" fmla="*/ 3524212 w 4049485"/>
                <a:gd name="connsiteY2130" fmla="*/ 3927524 h 5305530"/>
                <a:gd name="connsiteX2131" fmla="*/ 3567417 w 4049485"/>
                <a:gd name="connsiteY2131" fmla="*/ 3927524 h 5305530"/>
                <a:gd name="connsiteX2132" fmla="*/ 3511639 w 4049485"/>
                <a:gd name="connsiteY2132" fmla="*/ 3856658 h 5305530"/>
                <a:gd name="connsiteX2133" fmla="*/ 3562845 w 4049485"/>
                <a:gd name="connsiteY2133" fmla="*/ 3804537 h 5305530"/>
                <a:gd name="connsiteX2134" fmla="*/ 3520326 w 4049485"/>
                <a:gd name="connsiteY2134" fmla="*/ 3804537 h 5305530"/>
                <a:gd name="connsiteX2135" fmla="*/ 3468205 w 4049485"/>
                <a:gd name="connsiteY2135" fmla="*/ 3853915 h 5305530"/>
                <a:gd name="connsiteX2136" fmla="*/ 3468205 w 4049485"/>
                <a:gd name="connsiteY2136" fmla="*/ 3757903 h 5305530"/>
                <a:gd name="connsiteX2137" fmla="*/ 2522029 w 4049485"/>
                <a:gd name="connsiteY2137" fmla="*/ 3757903 h 5305530"/>
                <a:gd name="connsiteX2138" fmla="*/ 2522029 w 4049485"/>
                <a:gd name="connsiteY2138" fmla="*/ 3817568 h 5305530"/>
                <a:gd name="connsiteX2139" fmla="*/ 2485225 w 4049485"/>
                <a:gd name="connsiteY2139" fmla="*/ 3802709 h 5305530"/>
                <a:gd name="connsiteX2140" fmla="*/ 2453792 w 4049485"/>
                <a:gd name="connsiteY2140" fmla="*/ 3810481 h 5305530"/>
                <a:gd name="connsiteX2141" fmla="*/ 2431732 w 4049485"/>
                <a:gd name="connsiteY2141" fmla="*/ 3832655 h 5305530"/>
                <a:gd name="connsiteX2142" fmla="*/ 2423732 w 4049485"/>
                <a:gd name="connsiteY2142" fmla="*/ 3866031 h 5305530"/>
                <a:gd name="connsiteX2143" fmla="*/ 2431732 w 4049485"/>
                <a:gd name="connsiteY2143" fmla="*/ 3899406 h 5305530"/>
                <a:gd name="connsiteX2144" fmla="*/ 2453792 w 4049485"/>
                <a:gd name="connsiteY2144" fmla="*/ 3921580 h 5305530"/>
                <a:gd name="connsiteX2145" fmla="*/ 2485225 w 4049485"/>
                <a:gd name="connsiteY2145" fmla="*/ 3929353 h 5305530"/>
                <a:gd name="connsiteX2146" fmla="*/ 2523630 w 4049485"/>
                <a:gd name="connsiteY2146" fmla="*/ 3913351 h 5305530"/>
                <a:gd name="connsiteX2147" fmla="*/ 2523630 w 4049485"/>
                <a:gd name="connsiteY2147" fmla="*/ 3927524 h 5305530"/>
                <a:gd name="connsiteX2148" fmla="*/ 2557691 w 4049485"/>
                <a:gd name="connsiteY2148" fmla="*/ 3927524 h 5305530"/>
                <a:gd name="connsiteX2149" fmla="*/ 2557691 w 4049485"/>
                <a:gd name="connsiteY2149" fmla="*/ 3757903 h 5305530"/>
                <a:gd name="connsiteX2150" fmla="*/ 1175118 w 4049485"/>
                <a:gd name="connsiteY2150" fmla="*/ 3757903 h 5305530"/>
                <a:gd name="connsiteX2151" fmla="*/ 1175118 w 4049485"/>
                <a:gd name="connsiteY2151" fmla="*/ 3927524 h 5305530"/>
                <a:gd name="connsiteX2152" fmla="*/ 1210780 w 4049485"/>
                <a:gd name="connsiteY2152" fmla="*/ 3927524 h 5305530"/>
                <a:gd name="connsiteX2153" fmla="*/ 1210780 w 4049485"/>
                <a:gd name="connsiteY2153" fmla="*/ 3896206 h 5305530"/>
                <a:gd name="connsiteX2154" fmla="*/ 1227925 w 4049485"/>
                <a:gd name="connsiteY2154" fmla="*/ 3879289 h 5305530"/>
                <a:gd name="connsiteX2155" fmla="*/ 1266787 w 4049485"/>
                <a:gd name="connsiteY2155" fmla="*/ 3927524 h 5305530"/>
                <a:gd name="connsiteX2156" fmla="*/ 1309992 w 4049485"/>
                <a:gd name="connsiteY2156" fmla="*/ 3927524 h 5305530"/>
                <a:gd name="connsiteX2157" fmla="*/ 1254214 w 4049485"/>
                <a:gd name="connsiteY2157" fmla="*/ 3856658 h 5305530"/>
                <a:gd name="connsiteX2158" fmla="*/ 1305420 w 4049485"/>
                <a:gd name="connsiteY2158" fmla="*/ 3804537 h 5305530"/>
                <a:gd name="connsiteX2159" fmla="*/ 1262901 w 4049485"/>
                <a:gd name="connsiteY2159" fmla="*/ 3804537 h 5305530"/>
                <a:gd name="connsiteX2160" fmla="*/ 1210780 w 4049485"/>
                <a:gd name="connsiteY2160" fmla="*/ 3853915 h 5305530"/>
                <a:gd name="connsiteX2161" fmla="*/ 1210780 w 4049485"/>
                <a:gd name="connsiteY2161" fmla="*/ 3757903 h 5305530"/>
                <a:gd name="connsiteX2162" fmla="*/ 3250349 w 4049485"/>
                <a:gd name="connsiteY2162" fmla="*/ 3747616 h 5305530"/>
                <a:gd name="connsiteX2163" fmla="*/ 3234347 w 4049485"/>
                <a:gd name="connsiteY2163" fmla="*/ 3753331 h 5305530"/>
                <a:gd name="connsiteX2164" fmla="*/ 3228175 w 4049485"/>
                <a:gd name="connsiteY2164" fmla="*/ 3767504 h 5305530"/>
                <a:gd name="connsiteX2165" fmla="*/ 3234347 w 4049485"/>
                <a:gd name="connsiteY2165" fmla="*/ 3781677 h 5305530"/>
                <a:gd name="connsiteX2166" fmla="*/ 3250349 w 4049485"/>
                <a:gd name="connsiteY2166" fmla="*/ 3787392 h 5305530"/>
                <a:gd name="connsiteX2167" fmla="*/ 3266351 w 4049485"/>
                <a:gd name="connsiteY2167" fmla="*/ 3781563 h 5305530"/>
                <a:gd name="connsiteX2168" fmla="*/ 3272523 w 4049485"/>
                <a:gd name="connsiteY2168" fmla="*/ 3766818 h 5305530"/>
                <a:gd name="connsiteX2169" fmla="*/ 3266351 w 4049485"/>
                <a:gd name="connsiteY2169" fmla="*/ 3753102 h 5305530"/>
                <a:gd name="connsiteX2170" fmla="*/ 3250349 w 4049485"/>
                <a:gd name="connsiteY2170" fmla="*/ 3747616 h 5305530"/>
                <a:gd name="connsiteX2171" fmla="*/ 2383574 w 4049485"/>
                <a:gd name="connsiteY2171" fmla="*/ 3747616 h 5305530"/>
                <a:gd name="connsiteX2172" fmla="*/ 2367572 w 4049485"/>
                <a:gd name="connsiteY2172" fmla="*/ 3753331 h 5305530"/>
                <a:gd name="connsiteX2173" fmla="*/ 2361400 w 4049485"/>
                <a:gd name="connsiteY2173" fmla="*/ 3767504 h 5305530"/>
                <a:gd name="connsiteX2174" fmla="*/ 2367572 w 4049485"/>
                <a:gd name="connsiteY2174" fmla="*/ 3781677 h 5305530"/>
                <a:gd name="connsiteX2175" fmla="*/ 2383574 w 4049485"/>
                <a:gd name="connsiteY2175" fmla="*/ 3787392 h 5305530"/>
                <a:gd name="connsiteX2176" fmla="*/ 2399576 w 4049485"/>
                <a:gd name="connsiteY2176" fmla="*/ 3781563 h 5305530"/>
                <a:gd name="connsiteX2177" fmla="*/ 2405748 w 4049485"/>
                <a:gd name="connsiteY2177" fmla="*/ 3766818 h 5305530"/>
                <a:gd name="connsiteX2178" fmla="*/ 2399576 w 4049485"/>
                <a:gd name="connsiteY2178" fmla="*/ 3753102 h 5305530"/>
                <a:gd name="connsiteX2179" fmla="*/ 2383574 w 4049485"/>
                <a:gd name="connsiteY2179" fmla="*/ 3747616 h 5305530"/>
                <a:gd name="connsiteX2180" fmla="*/ 1602524 w 4049485"/>
                <a:gd name="connsiteY2180" fmla="*/ 3747616 h 5305530"/>
                <a:gd name="connsiteX2181" fmla="*/ 1586522 w 4049485"/>
                <a:gd name="connsiteY2181" fmla="*/ 3753331 h 5305530"/>
                <a:gd name="connsiteX2182" fmla="*/ 1580350 w 4049485"/>
                <a:gd name="connsiteY2182" fmla="*/ 3767504 h 5305530"/>
                <a:gd name="connsiteX2183" fmla="*/ 1586522 w 4049485"/>
                <a:gd name="connsiteY2183" fmla="*/ 3781677 h 5305530"/>
                <a:gd name="connsiteX2184" fmla="*/ 1602524 w 4049485"/>
                <a:gd name="connsiteY2184" fmla="*/ 3787392 h 5305530"/>
                <a:gd name="connsiteX2185" fmla="*/ 1618526 w 4049485"/>
                <a:gd name="connsiteY2185" fmla="*/ 3781563 h 5305530"/>
                <a:gd name="connsiteX2186" fmla="*/ 1624698 w 4049485"/>
                <a:gd name="connsiteY2186" fmla="*/ 3766818 h 5305530"/>
                <a:gd name="connsiteX2187" fmla="*/ 1618526 w 4049485"/>
                <a:gd name="connsiteY2187" fmla="*/ 3753102 h 5305530"/>
                <a:gd name="connsiteX2188" fmla="*/ 1602524 w 4049485"/>
                <a:gd name="connsiteY2188" fmla="*/ 3747616 h 5305530"/>
                <a:gd name="connsiteX2189" fmla="*/ 2922384 w 4049485"/>
                <a:gd name="connsiteY2189" fmla="*/ 3608780 h 5305530"/>
                <a:gd name="connsiteX2190" fmla="*/ 2906496 w 4049485"/>
                <a:gd name="connsiteY2190" fmla="*/ 3614837 h 5305530"/>
                <a:gd name="connsiteX2191" fmla="*/ 2900210 w 4049485"/>
                <a:gd name="connsiteY2191" fmla="*/ 3630725 h 5305530"/>
                <a:gd name="connsiteX2192" fmla="*/ 2903525 w 4049485"/>
                <a:gd name="connsiteY2192" fmla="*/ 3642727 h 5305530"/>
                <a:gd name="connsiteX2193" fmla="*/ 2912554 w 4049485"/>
                <a:gd name="connsiteY2193" fmla="*/ 3650156 h 5305530"/>
                <a:gd name="connsiteX2194" fmla="*/ 2902496 w 4049485"/>
                <a:gd name="connsiteY2194" fmla="*/ 3686504 h 5305530"/>
                <a:gd name="connsiteX2195" fmla="*/ 2925128 w 4049485"/>
                <a:gd name="connsiteY2195" fmla="*/ 3686504 h 5305530"/>
                <a:gd name="connsiteX2196" fmla="*/ 2938158 w 4049485"/>
                <a:gd name="connsiteY2196" fmla="*/ 3653585 h 5305530"/>
                <a:gd name="connsiteX2197" fmla="*/ 2943187 w 4049485"/>
                <a:gd name="connsiteY2197" fmla="*/ 3639869 h 5305530"/>
                <a:gd name="connsiteX2198" fmla="*/ 2944330 w 4049485"/>
                <a:gd name="connsiteY2198" fmla="*/ 3630725 h 5305530"/>
                <a:gd name="connsiteX2199" fmla="*/ 2938158 w 4049485"/>
                <a:gd name="connsiteY2199" fmla="*/ 3614837 h 5305530"/>
                <a:gd name="connsiteX2200" fmla="*/ 2922384 w 4049485"/>
                <a:gd name="connsiteY2200" fmla="*/ 3608780 h 5305530"/>
                <a:gd name="connsiteX2201" fmla="*/ 960234 w 4049485"/>
                <a:gd name="connsiteY2201" fmla="*/ 3608780 h 5305530"/>
                <a:gd name="connsiteX2202" fmla="*/ 944347 w 4049485"/>
                <a:gd name="connsiteY2202" fmla="*/ 3614837 h 5305530"/>
                <a:gd name="connsiteX2203" fmla="*/ 938060 w 4049485"/>
                <a:gd name="connsiteY2203" fmla="*/ 3630725 h 5305530"/>
                <a:gd name="connsiteX2204" fmla="*/ 941375 w 4049485"/>
                <a:gd name="connsiteY2204" fmla="*/ 3642727 h 5305530"/>
                <a:gd name="connsiteX2205" fmla="*/ 950404 w 4049485"/>
                <a:gd name="connsiteY2205" fmla="*/ 3650156 h 5305530"/>
                <a:gd name="connsiteX2206" fmla="*/ 940346 w 4049485"/>
                <a:gd name="connsiteY2206" fmla="*/ 3686504 h 5305530"/>
                <a:gd name="connsiteX2207" fmla="*/ 962978 w 4049485"/>
                <a:gd name="connsiteY2207" fmla="*/ 3686504 h 5305530"/>
                <a:gd name="connsiteX2208" fmla="*/ 976008 w 4049485"/>
                <a:gd name="connsiteY2208" fmla="*/ 3653585 h 5305530"/>
                <a:gd name="connsiteX2209" fmla="*/ 981037 w 4049485"/>
                <a:gd name="connsiteY2209" fmla="*/ 3639869 h 5305530"/>
                <a:gd name="connsiteX2210" fmla="*/ 982180 w 4049485"/>
                <a:gd name="connsiteY2210" fmla="*/ 3630725 h 5305530"/>
                <a:gd name="connsiteX2211" fmla="*/ 976008 w 4049485"/>
                <a:gd name="connsiteY2211" fmla="*/ 3614837 h 5305530"/>
                <a:gd name="connsiteX2212" fmla="*/ 960234 w 4049485"/>
                <a:gd name="connsiteY2212" fmla="*/ 3608780 h 5305530"/>
                <a:gd name="connsiteX2213" fmla="*/ 3662209 w 4049485"/>
                <a:gd name="connsiteY2213" fmla="*/ 3599864 h 5305530"/>
                <a:gd name="connsiteX2214" fmla="*/ 3686669 w 4049485"/>
                <a:gd name="connsiteY2214" fmla="*/ 3599864 h 5305530"/>
                <a:gd name="connsiteX2215" fmla="*/ 3686669 w 4049485"/>
                <a:gd name="connsiteY2215" fmla="*/ 3612437 h 5305530"/>
                <a:gd name="connsiteX2216" fmla="*/ 3676613 w 4049485"/>
                <a:gd name="connsiteY2216" fmla="*/ 3624896 h 5305530"/>
                <a:gd name="connsiteX2217" fmla="*/ 3660381 w 4049485"/>
                <a:gd name="connsiteY2217" fmla="*/ 3629125 h 5305530"/>
                <a:gd name="connsiteX2218" fmla="*/ 3645637 w 4049485"/>
                <a:gd name="connsiteY2218" fmla="*/ 3625124 h 5305530"/>
                <a:gd name="connsiteX2219" fmla="*/ 3640265 w 4049485"/>
                <a:gd name="connsiteY2219" fmla="*/ 3614266 h 5305530"/>
                <a:gd name="connsiteX2220" fmla="*/ 3662209 w 4049485"/>
                <a:gd name="connsiteY2220" fmla="*/ 3599864 h 5305530"/>
                <a:gd name="connsiteX2221" fmla="*/ 1290485 w 4049485"/>
                <a:gd name="connsiteY2221" fmla="*/ 3599864 h 5305530"/>
                <a:gd name="connsiteX2222" fmla="*/ 1314945 w 4049485"/>
                <a:gd name="connsiteY2222" fmla="*/ 3599864 h 5305530"/>
                <a:gd name="connsiteX2223" fmla="*/ 1314945 w 4049485"/>
                <a:gd name="connsiteY2223" fmla="*/ 3612437 h 5305530"/>
                <a:gd name="connsiteX2224" fmla="*/ 1304887 w 4049485"/>
                <a:gd name="connsiteY2224" fmla="*/ 3624896 h 5305530"/>
                <a:gd name="connsiteX2225" fmla="*/ 1288656 w 4049485"/>
                <a:gd name="connsiteY2225" fmla="*/ 3629125 h 5305530"/>
                <a:gd name="connsiteX2226" fmla="*/ 1273912 w 4049485"/>
                <a:gd name="connsiteY2226" fmla="*/ 3625124 h 5305530"/>
                <a:gd name="connsiteX2227" fmla="*/ 1268540 w 4049485"/>
                <a:gd name="connsiteY2227" fmla="*/ 3614266 h 5305530"/>
                <a:gd name="connsiteX2228" fmla="*/ 1290485 w 4049485"/>
                <a:gd name="connsiteY2228" fmla="*/ 3599864 h 5305530"/>
                <a:gd name="connsiteX2229" fmla="*/ 2357590 w 4049485"/>
                <a:gd name="connsiteY2229" fmla="*/ 3555744 h 5305530"/>
                <a:gd name="connsiteX2230" fmla="*/ 2380107 w 4049485"/>
                <a:gd name="connsiteY2230" fmla="*/ 3565003 h 5305530"/>
                <a:gd name="connsiteX2231" fmla="*/ 2388908 w 4049485"/>
                <a:gd name="connsiteY2231" fmla="*/ 3589806 h 5305530"/>
                <a:gd name="connsiteX2232" fmla="*/ 2380107 w 4049485"/>
                <a:gd name="connsiteY2232" fmla="*/ 3614609 h 5305530"/>
                <a:gd name="connsiteX2233" fmla="*/ 2357590 w 4049485"/>
                <a:gd name="connsiteY2233" fmla="*/ 3623867 h 5305530"/>
                <a:gd name="connsiteX2234" fmla="*/ 2334958 w 4049485"/>
                <a:gd name="connsiteY2234" fmla="*/ 3614609 h 5305530"/>
                <a:gd name="connsiteX2235" fmla="*/ 2326043 w 4049485"/>
                <a:gd name="connsiteY2235" fmla="*/ 3589806 h 5305530"/>
                <a:gd name="connsiteX2236" fmla="*/ 2334958 w 4049485"/>
                <a:gd name="connsiteY2236" fmla="*/ 3565003 h 5305530"/>
                <a:gd name="connsiteX2237" fmla="*/ 2357590 w 4049485"/>
                <a:gd name="connsiteY2237" fmla="*/ 3555744 h 5305530"/>
                <a:gd name="connsiteX2238" fmla="*/ 1767040 w 4049485"/>
                <a:gd name="connsiteY2238" fmla="*/ 3555744 h 5305530"/>
                <a:gd name="connsiteX2239" fmla="*/ 1789557 w 4049485"/>
                <a:gd name="connsiteY2239" fmla="*/ 3565003 h 5305530"/>
                <a:gd name="connsiteX2240" fmla="*/ 1798358 w 4049485"/>
                <a:gd name="connsiteY2240" fmla="*/ 3589806 h 5305530"/>
                <a:gd name="connsiteX2241" fmla="*/ 1789557 w 4049485"/>
                <a:gd name="connsiteY2241" fmla="*/ 3614609 h 5305530"/>
                <a:gd name="connsiteX2242" fmla="*/ 1767040 w 4049485"/>
                <a:gd name="connsiteY2242" fmla="*/ 3623867 h 5305530"/>
                <a:gd name="connsiteX2243" fmla="*/ 1744408 w 4049485"/>
                <a:gd name="connsiteY2243" fmla="*/ 3614609 h 5305530"/>
                <a:gd name="connsiteX2244" fmla="*/ 1735493 w 4049485"/>
                <a:gd name="connsiteY2244" fmla="*/ 3589806 h 5305530"/>
                <a:gd name="connsiteX2245" fmla="*/ 1744408 w 4049485"/>
                <a:gd name="connsiteY2245" fmla="*/ 3565003 h 5305530"/>
                <a:gd name="connsiteX2246" fmla="*/ 1767040 w 4049485"/>
                <a:gd name="connsiteY2246" fmla="*/ 3555744 h 5305530"/>
                <a:gd name="connsiteX2247" fmla="*/ 1605572 w 4049485"/>
                <a:gd name="connsiteY2247" fmla="*/ 3555744 h 5305530"/>
                <a:gd name="connsiteX2248" fmla="*/ 1627975 w 4049485"/>
                <a:gd name="connsiteY2248" fmla="*/ 3565003 h 5305530"/>
                <a:gd name="connsiteX2249" fmla="*/ 1636890 w 4049485"/>
                <a:gd name="connsiteY2249" fmla="*/ 3589806 h 5305530"/>
                <a:gd name="connsiteX2250" fmla="*/ 1627975 w 4049485"/>
                <a:gd name="connsiteY2250" fmla="*/ 3614609 h 5305530"/>
                <a:gd name="connsiteX2251" fmla="*/ 1605572 w 4049485"/>
                <a:gd name="connsiteY2251" fmla="*/ 3623867 h 5305530"/>
                <a:gd name="connsiteX2252" fmla="*/ 1582941 w 4049485"/>
                <a:gd name="connsiteY2252" fmla="*/ 3614609 h 5305530"/>
                <a:gd name="connsiteX2253" fmla="*/ 1574025 w 4049485"/>
                <a:gd name="connsiteY2253" fmla="*/ 3589806 h 5305530"/>
                <a:gd name="connsiteX2254" fmla="*/ 1582941 w 4049485"/>
                <a:gd name="connsiteY2254" fmla="*/ 3565003 h 5305530"/>
                <a:gd name="connsiteX2255" fmla="*/ 1605572 w 4049485"/>
                <a:gd name="connsiteY2255" fmla="*/ 3555744 h 5305530"/>
                <a:gd name="connsiteX2256" fmla="*/ 3279686 w 4049485"/>
                <a:gd name="connsiteY2256" fmla="*/ 3553458 h 5305530"/>
                <a:gd name="connsiteX2257" fmla="*/ 3299803 w 4049485"/>
                <a:gd name="connsiteY2257" fmla="*/ 3560431 h 5305530"/>
                <a:gd name="connsiteX2258" fmla="*/ 3309862 w 4049485"/>
                <a:gd name="connsiteY2258" fmla="*/ 3579062 h 5305530"/>
                <a:gd name="connsiteX2259" fmla="*/ 3249282 w 4049485"/>
                <a:gd name="connsiteY2259" fmla="*/ 3579062 h 5305530"/>
                <a:gd name="connsiteX2260" fmla="*/ 3259341 w 4049485"/>
                <a:gd name="connsiteY2260" fmla="*/ 3560316 h 5305530"/>
                <a:gd name="connsiteX2261" fmla="*/ 3279686 w 4049485"/>
                <a:gd name="connsiteY2261" fmla="*/ 3553458 h 5305530"/>
                <a:gd name="connsiteX2262" fmla="*/ 2603411 w 4049485"/>
                <a:gd name="connsiteY2262" fmla="*/ 3553458 h 5305530"/>
                <a:gd name="connsiteX2263" fmla="*/ 2623528 w 4049485"/>
                <a:gd name="connsiteY2263" fmla="*/ 3560431 h 5305530"/>
                <a:gd name="connsiteX2264" fmla="*/ 2633586 w 4049485"/>
                <a:gd name="connsiteY2264" fmla="*/ 3579062 h 5305530"/>
                <a:gd name="connsiteX2265" fmla="*/ 2573007 w 4049485"/>
                <a:gd name="connsiteY2265" fmla="*/ 3579062 h 5305530"/>
                <a:gd name="connsiteX2266" fmla="*/ 2583066 w 4049485"/>
                <a:gd name="connsiteY2266" fmla="*/ 3560316 h 5305530"/>
                <a:gd name="connsiteX2267" fmla="*/ 2603411 w 4049485"/>
                <a:gd name="connsiteY2267" fmla="*/ 3553458 h 5305530"/>
                <a:gd name="connsiteX2268" fmla="*/ 736511 w 4049485"/>
                <a:gd name="connsiteY2268" fmla="*/ 3553458 h 5305530"/>
                <a:gd name="connsiteX2269" fmla="*/ 756628 w 4049485"/>
                <a:gd name="connsiteY2269" fmla="*/ 3560431 h 5305530"/>
                <a:gd name="connsiteX2270" fmla="*/ 766686 w 4049485"/>
                <a:gd name="connsiteY2270" fmla="*/ 3579062 h 5305530"/>
                <a:gd name="connsiteX2271" fmla="*/ 706107 w 4049485"/>
                <a:gd name="connsiteY2271" fmla="*/ 3579062 h 5305530"/>
                <a:gd name="connsiteX2272" fmla="*/ 716166 w 4049485"/>
                <a:gd name="connsiteY2272" fmla="*/ 3560316 h 5305530"/>
                <a:gd name="connsiteX2273" fmla="*/ 736511 w 4049485"/>
                <a:gd name="connsiteY2273" fmla="*/ 3553458 h 5305530"/>
                <a:gd name="connsiteX2274" fmla="*/ 593636 w 4049485"/>
                <a:gd name="connsiteY2274" fmla="*/ 3553458 h 5305530"/>
                <a:gd name="connsiteX2275" fmla="*/ 613753 w 4049485"/>
                <a:gd name="connsiteY2275" fmla="*/ 3560431 h 5305530"/>
                <a:gd name="connsiteX2276" fmla="*/ 623811 w 4049485"/>
                <a:gd name="connsiteY2276" fmla="*/ 3579062 h 5305530"/>
                <a:gd name="connsiteX2277" fmla="*/ 563232 w 4049485"/>
                <a:gd name="connsiteY2277" fmla="*/ 3579062 h 5305530"/>
                <a:gd name="connsiteX2278" fmla="*/ 573291 w 4049485"/>
                <a:gd name="connsiteY2278" fmla="*/ 3560316 h 5305530"/>
                <a:gd name="connsiteX2279" fmla="*/ 593636 w 4049485"/>
                <a:gd name="connsiteY2279" fmla="*/ 3553458 h 5305530"/>
                <a:gd name="connsiteX2280" fmla="*/ 3365182 w 4049485"/>
                <a:gd name="connsiteY2280" fmla="*/ 3528312 h 5305530"/>
                <a:gd name="connsiteX2281" fmla="*/ 3365182 w 4049485"/>
                <a:gd name="connsiteY2281" fmla="*/ 3597807 h 5305530"/>
                <a:gd name="connsiteX2282" fmla="*/ 3379356 w 4049485"/>
                <a:gd name="connsiteY2282" fmla="*/ 3639183 h 5305530"/>
                <a:gd name="connsiteX2283" fmla="*/ 3417760 w 4049485"/>
                <a:gd name="connsiteY2283" fmla="*/ 3653128 h 5305530"/>
                <a:gd name="connsiteX2284" fmla="*/ 3439020 w 4049485"/>
                <a:gd name="connsiteY2284" fmla="*/ 3648899 h 5305530"/>
                <a:gd name="connsiteX2285" fmla="*/ 3455937 w 4049485"/>
                <a:gd name="connsiteY2285" fmla="*/ 3636669 h 5305530"/>
                <a:gd name="connsiteX2286" fmla="*/ 3455937 w 4049485"/>
                <a:gd name="connsiteY2286" fmla="*/ 3651299 h 5305530"/>
                <a:gd name="connsiteX2287" fmla="*/ 3489770 w 4049485"/>
                <a:gd name="connsiteY2287" fmla="*/ 3651299 h 5305530"/>
                <a:gd name="connsiteX2288" fmla="*/ 3489770 w 4049485"/>
                <a:gd name="connsiteY2288" fmla="*/ 3528312 h 5305530"/>
                <a:gd name="connsiteX2289" fmla="*/ 3454108 w 4049485"/>
                <a:gd name="connsiteY2289" fmla="*/ 3528312 h 5305530"/>
                <a:gd name="connsiteX2290" fmla="*/ 3454108 w 4049485"/>
                <a:gd name="connsiteY2290" fmla="*/ 3589120 h 5305530"/>
                <a:gd name="connsiteX2291" fmla="*/ 3446336 w 4049485"/>
                <a:gd name="connsiteY2291" fmla="*/ 3613923 h 5305530"/>
                <a:gd name="connsiteX2292" fmla="*/ 3425762 w 4049485"/>
                <a:gd name="connsiteY2292" fmla="*/ 3622267 h 5305530"/>
                <a:gd name="connsiteX2293" fmla="*/ 3400844 w 4049485"/>
                <a:gd name="connsiteY2293" fmla="*/ 3592549 h 5305530"/>
                <a:gd name="connsiteX2294" fmla="*/ 3400844 w 4049485"/>
                <a:gd name="connsiteY2294" fmla="*/ 3528312 h 5305530"/>
                <a:gd name="connsiteX2295" fmla="*/ 3663125 w 4049485"/>
                <a:gd name="connsiteY2295" fmla="*/ 3526484 h 5305530"/>
                <a:gd name="connsiteX2296" fmla="*/ 3634205 w 4049485"/>
                <a:gd name="connsiteY2296" fmla="*/ 3530370 h 5305530"/>
                <a:gd name="connsiteX2297" fmla="*/ 3610089 w 4049485"/>
                <a:gd name="connsiteY2297" fmla="*/ 3541342 h 5305530"/>
                <a:gd name="connsiteX2298" fmla="*/ 3622889 w 4049485"/>
                <a:gd name="connsiteY2298" fmla="*/ 3566260 h 5305530"/>
                <a:gd name="connsiteX2299" fmla="*/ 3639005 w 4049485"/>
                <a:gd name="connsiteY2299" fmla="*/ 3557916 h 5305530"/>
                <a:gd name="connsiteX2300" fmla="*/ 3658325 w 4049485"/>
                <a:gd name="connsiteY2300" fmla="*/ 3554830 h 5305530"/>
                <a:gd name="connsiteX2301" fmla="*/ 3679585 w 4049485"/>
                <a:gd name="connsiteY2301" fmla="*/ 3561116 h 5305530"/>
                <a:gd name="connsiteX2302" fmla="*/ 3686669 w 4049485"/>
                <a:gd name="connsiteY2302" fmla="*/ 3579062 h 5305530"/>
                <a:gd name="connsiteX2303" fmla="*/ 3658325 w 4049485"/>
                <a:gd name="connsiteY2303" fmla="*/ 3579062 h 5305530"/>
                <a:gd name="connsiteX2304" fmla="*/ 3618433 w 4049485"/>
                <a:gd name="connsiteY2304" fmla="*/ 3588891 h 5305530"/>
                <a:gd name="connsiteX2305" fmla="*/ 3605517 w 4049485"/>
                <a:gd name="connsiteY2305" fmla="*/ 3615866 h 5305530"/>
                <a:gd name="connsiteX2306" fmla="*/ 3611005 w 4049485"/>
                <a:gd name="connsiteY2306" fmla="*/ 3635069 h 5305530"/>
                <a:gd name="connsiteX2307" fmla="*/ 3626893 w 4049485"/>
                <a:gd name="connsiteY2307" fmla="*/ 3648327 h 5305530"/>
                <a:gd name="connsiteX2308" fmla="*/ 3651465 w 4049485"/>
                <a:gd name="connsiteY2308" fmla="*/ 3653128 h 5305530"/>
                <a:gd name="connsiteX2309" fmla="*/ 3688957 w 4049485"/>
                <a:gd name="connsiteY2309" fmla="*/ 3635983 h 5305530"/>
                <a:gd name="connsiteX2310" fmla="*/ 3688957 w 4049485"/>
                <a:gd name="connsiteY2310" fmla="*/ 3651299 h 5305530"/>
                <a:gd name="connsiteX2311" fmla="*/ 3722333 w 4049485"/>
                <a:gd name="connsiteY2311" fmla="*/ 3651299 h 5305530"/>
                <a:gd name="connsiteX2312" fmla="*/ 3722333 w 4049485"/>
                <a:gd name="connsiteY2312" fmla="*/ 3581119 h 5305530"/>
                <a:gd name="connsiteX2313" fmla="*/ 3707017 w 4049485"/>
                <a:gd name="connsiteY2313" fmla="*/ 3540085 h 5305530"/>
                <a:gd name="connsiteX2314" fmla="*/ 3663125 w 4049485"/>
                <a:gd name="connsiteY2314" fmla="*/ 3526484 h 5305530"/>
                <a:gd name="connsiteX2315" fmla="*/ 3594621 w 4049485"/>
                <a:gd name="connsiteY2315" fmla="*/ 3526484 h 5305530"/>
                <a:gd name="connsiteX2316" fmla="*/ 3569589 w 4049485"/>
                <a:gd name="connsiteY2316" fmla="*/ 3531055 h 5305530"/>
                <a:gd name="connsiteX2317" fmla="*/ 3552330 w 4049485"/>
                <a:gd name="connsiteY2317" fmla="*/ 3544543 h 5305530"/>
                <a:gd name="connsiteX2318" fmla="*/ 3552330 w 4049485"/>
                <a:gd name="connsiteY2318" fmla="*/ 3528312 h 5305530"/>
                <a:gd name="connsiteX2319" fmla="*/ 3518268 w 4049485"/>
                <a:gd name="connsiteY2319" fmla="*/ 3528312 h 5305530"/>
                <a:gd name="connsiteX2320" fmla="*/ 3518268 w 4049485"/>
                <a:gd name="connsiteY2320" fmla="*/ 3651299 h 5305530"/>
                <a:gd name="connsiteX2321" fmla="*/ 3553929 w 4049485"/>
                <a:gd name="connsiteY2321" fmla="*/ 3651299 h 5305530"/>
                <a:gd name="connsiteX2322" fmla="*/ 3553929 w 4049485"/>
                <a:gd name="connsiteY2322" fmla="*/ 3593235 h 5305530"/>
                <a:gd name="connsiteX2323" fmla="*/ 3562617 w 4049485"/>
                <a:gd name="connsiteY2323" fmla="*/ 3567517 h 5305530"/>
                <a:gd name="connsiteX2324" fmla="*/ 3586621 w 4049485"/>
                <a:gd name="connsiteY2324" fmla="*/ 3558945 h 5305530"/>
                <a:gd name="connsiteX2325" fmla="*/ 3594621 w 4049485"/>
                <a:gd name="connsiteY2325" fmla="*/ 3559402 h 5305530"/>
                <a:gd name="connsiteX2326" fmla="*/ 3279458 w 4049485"/>
                <a:gd name="connsiteY2326" fmla="*/ 3526484 h 5305530"/>
                <a:gd name="connsiteX2327" fmla="*/ 3245968 w 4049485"/>
                <a:gd name="connsiteY2327" fmla="*/ 3534599 h 5305530"/>
                <a:gd name="connsiteX2328" fmla="*/ 3222422 w 4049485"/>
                <a:gd name="connsiteY2328" fmla="*/ 3557230 h 5305530"/>
                <a:gd name="connsiteX2329" fmla="*/ 3213849 w 4049485"/>
                <a:gd name="connsiteY2329" fmla="*/ 3589806 h 5305530"/>
                <a:gd name="connsiteX2330" fmla="*/ 3222536 w 4049485"/>
                <a:gd name="connsiteY2330" fmla="*/ 3622496 h 5305530"/>
                <a:gd name="connsiteX2331" fmla="*/ 3247225 w 4049485"/>
                <a:gd name="connsiteY2331" fmla="*/ 3645013 h 5305530"/>
                <a:gd name="connsiteX2332" fmla="*/ 3284030 w 4049485"/>
                <a:gd name="connsiteY2332" fmla="*/ 3653128 h 5305530"/>
                <a:gd name="connsiteX2333" fmla="*/ 3334779 w 4049485"/>
                <a:gd name="connsiteY2333" fmla="*/ 3633240 h 5305530"/>
                <a:gd name="connsiteX2334" fmla="*/ 3315805 w 4049485"/>
                <a:gd name="connsiteY2334" fmla="*/ 3612666 h 5305530"/>
                <a:gd name="connsiteX2335" fmla="*/ 3301975 w 4049485"/>
                <a:gd name="connsiteY2335" fmla="*/ 3621695 h 5305530"/>
                <a:gd name="connsiteX2336" fmla="*/ 3284944 w 4049485"/>
                <a:gd name="connsiteY2336" fmla="*/ 3624553 h 5305530"/>
                <a:gd name="connsiteX2337" fmla="*/ 3261627 w 4049485"/>
                <a:gd name="connsiteY2337" fmla="*/ 3617924 h 5305530"/>
                <a:gd name="connsiteX2338" fmla="*/ 3249740 w 4049485"/>
                <a:gd name="connsiteY2338" fmla="*/ 3599864 h 5305530"/>
                <a:gd name="connsiteX2339" fmla="*/ 3342780 w 4049485"/>
                <a:gd name="connsiteY2339" fmla="*/ 3599864 h 5305530"/>
                <a:gd name="connsiteX2340" fmla="*/ 3343466 w 4049485"/>
                <a:gd name="connsiteY2340" fmla="*/ 3590263 h 5305530"/>
                <a:gd name="connsiteX2341" fmla="*/ 3335122 w 4049485"/>
                <a:gd name="connsiteY2341" fmla="*/ 3556544 h 5305530"/>
                <a:gd name="connsiteX2342" fmla="*/ 3312148 w 4049485"/>
                <a:gd name="connsiteY2342" fmla="*/ 3534256 h 5305530"/>
                <a:gd name="connsiteX2343" fmla="*/ 3279458 w 4049485"/>
                <a:gd name="connsiteY2343" fmla="*/ 3526484 h 5305530"/>
                <a:gd name="connsiteX2344" fmla="*/ 2737599 w 4049485"/>
                <a:gd name="connsiteY2344" fmla="*/ 3526484 h 5305530"/>
                <a:gd name="connsiteX2345" fmla="*/ 2707081 w 4049485"/>
                <a:gd name="connsiteY2345" fmla="*/ 3531513 h 5305530"/>
                <a:gd name="connsiteX2346" fmla="*/ 2687421 w 4049485"/>
                <a:gd name="connsiteY2346" fmla="*/ 3545572 h 5305530"/>
                <a:gd name="connsiteX2347" fmla="*/ 2680678 w 4049485"/>
                <a:gd name="connsiteY2347" fmla="*/ 3566260 h 5305530"/>
                <a:gd name="connsiteX2348" fmla="*/ 2687878 w 4049485"/>
                <a:gd name="connsiteY2348" fmla="*/ 3587748 h 5305530"/>
                <a:gd name="connsiteX2349" fmla="*/ 2704910 w 4049485"/>
                <a:gd name="connsiteY2349" fmla="*/ 3598264 h 5305530"/>
                <a:gd name="connsiteX2350" fmla="*/ 2729827 w 4049485"/>
                <a:gd name="connsiteY2350" fmla="*/ 3603522 h 5305530"/>
                <a:gd name="connsiteX2351" fmla="*/ 2748801 w 4049485"/>
                <a:gd name="connsiteY2351" fmla="*/ 3607408 h 5305530"/>
                <a:gd name="connsiteX2352" fmla="*/ 2754973 w 4049485"/>
                <a:gd name="connsiteY2352" fmla="*/ 3614952 h 5305530"/>
                <a:gd name="connsiteX2353" fmla="*/ 2732342 w 4049485"/>
                <a:gd name="connsiteY2353" fmla="*/ 3626153 h 5305530"/>
                <a:gd name="connsiteX2354" fmla="*/ 2709481 w 4049485"/>
                <a:gd name="connsiteY2354" fmla="*/ 3622838 h 5305530"/>
                <a:gd name="connsiteX2355" fmla="*/ 2689593 w 4049485"/>
                <a:gd name="connsiteY2355" fmla="*/ 3614266 h 5305530"/>
                <a:gd name="connsiteX2356" fmla="*/ 2677706 w 4049485"/>
                <a:gd name="connsiteY2356" fmla="*/ 3639869 h 5305530"/>
                <a:gd name="connsiteX2357" fmla="*/ 2701023 w 4049485"/>
                <a:gd name="connsiteY2357" fmla="*/ 3649356 h 5305530"/>
                <a:gd name="connsiteX2358" fmla="*/ 2730970 w 4049485"/>
                <a:gd name="connsiteY2358" fmla="*/ 3653128 h 5305530"/>
                <a:gd name="connsiteX2359" fmla="*/ 2762174 w 4049485"/>
                <a:gd name="connsiteY2359" fmla="*/ 3648213 h 5305530"/>
                <a:gd name="connsiteX2360" fmla="*/ 2782176 w 4049485"/>
                <a:gd name="connsiteY2360" fmla="*/ 3634383 h 5305530"/>
                <a:gd name="connsiteX2361" fmla="*/ 2789034 w 4049485"/>
                <a:gd name="connsiteY2361" fmla="*/ 3614037 h 5305530"/>
                <a:gd name="connsiteX2362" fmla="*/ 2781948 w 4049485"/>
                <a:gd name="connsiteY2362" fmla="*/ 3593006 h 5305530"/>
                <a:gd name="connsiteX2363" fmla="*/ 2765260 w 4049485"/>
                <a:gd name="connsiteY2363" fmla="*/ 3582605 h 5305530"/>
                <a:gd name="connsiteX2364" fmla="*/ 2740571 w 4049485"/>
                <a:gd name="connsiteY2364" fmla="*/ 3577233 h 5305530"/>
                <a:gd name="connsiteX2365" fmla="*/ 2720911 w 4049485"/>
                <a:gd name="connsiteY2365" fmla="*/ 3572889 h 5305530"/>
                <a:gd name="connsiteX2366" fmla="*/ 2714739 w 4049485"/>
                <a:gd name="connsiteY2366" fmla="*/ 3564888 h 5305530"/>
                <a:gd name="connsiteX2367" fmla="*/ 2720454 w 4049485"/>
                <a:gd name="connsiteY2367" fmla="*/ 3556659 h 5305530"/>
                <a:gd name="connsiteX2368" fmla="*/ 2737599 w 4049485"/>
                <a:gd name="connsiteY2368" fmla="*/ 3553458 h 5305530"/>
                <a:gd name="connsiteX2369" fmla="*/ 2773032 w 4049485"/>
                <a:gd name="connsiteY2369" fmla="*/ 3562602 h 5305530"/>
                <a:gd name="connsiteX2370" fmla="*/ 2784920 w 4049485"/>
                <a:gd name="connsiteY2370" fmla="*/ 3537228 h 5305530"/>
                <a:gd name="connsiteX2371" fmla="*/ 2763546 w 4049485"/>
                <a:gd name="connsiteY2371" fmla="*/ 3529341 h 5305530"/>
                <a:gd name="connsiteX2372" fmla="*/ 2737599 w 4049485"/>
                <a:gd name="connsiteY2372" fmla="*/ 3526484 h 5305530"/>
                <a:gd name="connsiteX2373" fmla="*/ 2603182 w 4049485"/>
                <a:gd name="connsiteY2373" fmla="*/ 3526484 h 5305530"/>
                <a:gd name="connsiteX2374" fmla="*/ 2569692 w 4049485"/>
                <a:gd name="connsiteY2374" fmla="*/ 3534599 h 5305530"/>
                <a:gd name="connsiteX2375" fmla="*/ 2546147 w 4049485"/>
                <a:gd name="connsiteY2375" fmla="*/ 3557230 h 5305530"/>
                <a:gd name="connsiteX2376" fmla="*/ 2537574 w 4049485"/>
                <a:gd name="connsiteY2376" fmla="*/ 3589806 h 5305530"/>
                <a:gd name="connsiteX2377" fmla="*/ 2546261 w 4049485"/>
                <a:gd name="connsiteY2377" fmla="*/ 3622496 h 5305530"/>
                <a:gd name="connsiteX2378" fmla="*/ 2570950 w 4049485"/>
                <a:gd name="connsiteY2378" fmla="*/ 3645013 h 5305530"/>
                <a:gd name="connsiteX2379" fmla="*/ 2607754 w 4049485"/>
                <a:gd name="connsiteY2379" fmla="*/ 3653128 h 5305530"/>
                <a:gd name="connsiteX2380" fmla="*/ 2658504 w 4049485"/>
                <a:gd name="connsiteY2380" fmla="*/ 3633240 h 5305530"/>
                <a:gd name="connsiteX2381" fmla="*/ 2639530 w 4049485"/>
                <a:gd name="connsiteY2381" fmla="*/ 3612666 h 5305530"/>
                <a:gd name="connsiteX2382" fmla="*/ 2625700 w 4049485"/>
                <a:gd name="connsiteY2382" fmla="*/ 3621695 h 5305530"/>
                <a:gd name="connsiteX2383" fmla="*/ 2608669 w 4049485"/>
                <a:gd name="connsiteY2383" fmla="*/ 3624553 h 5305530"/>
                <a:gd name="connsiteX2384" fmla="*/ 2585352 w 4049485"/>
                <a:gd name="connsiteY2384" fmla="*/ 3617924 h 5305530"/>
                <a:gd name="connsiteX2385" fmla="*/ 2573464 w 4049485"/>
                <a:gd name="connsiteY2385" fmla="*/ 3599864 h 5305530"/>
                <a:gd name="connsiteX2386" fmla="*/ 2666504 w 4049485"/>
                <a:gd name="connsiteY2386" fmla="*/ 3599864 h 5305530"/>
                <a:gd name="connsiteX2387" fmla="*/ 2667190 w 4049485"/>
                <a:gd name="connsiteY2387" fmla="*/ 3590263 h 5305530"/>
                <a:gd name="connsiteX2388" fmla="*/ 2658846 w 4049485"/>
                <a:gd name="connsiteY2388" fmla="*/ 3556544 h 5305530"/>
                <a:gd name="connsiteX2389" fmla="*/ 2635872 w 4049485"/>
                <a:gd name="connsiteY2389" fmla="*/ 3534256 h 5305530"/>
                <a:gd name="connsiteX2390" fmla="*/ 2603182 w 4049485"/>
                <a:gd name="connsiteY2390" fmla="*/ 3526484 h 5305530"/>
                <a:gd name="connsiteX2391" fmla="*/ 2527821 w 4049485"/>
                <a:gd name="connsiteY2391" fmla="*/ 3526484 h 5305530"/>
                <a:gd name="connsiteX2392" fmla="*/ 2502789 w 4049485"/>
                <a:gd name="connsiteY2392" fmla="*/ 3531055 h 5305530"/>
                <a:gd name="connsiteX2393" fmla="*/ 2485530 w 4049485"/>
                <a:gd name="connsiteY2393" fmla="*/ 3544543 h 5305530"/>
                <a:gd name="connsiteX2394" fmla="*/ 2485530 w 4049485"/>
                <a:gd name="connsiteY2394" fmla="*/ 3528312 h 5305530"/>
                <a:gd name="connsiteX2395" fmla="*/ 2451468 w 4049485"/>
                <a:gd name="connsiteY2395" fmla="*/ 3528312 h 5305530"/>
                <a:gd name="connsiteX2396" fmla="*/ 2451468 w 4049485"/>
                <a:gd name="connsiteY2396" fmla="*/ 3651299 h 5305530"/>
                <a:gd name="connsiteX2397" fmla="*/ 2487130 w 4049485"/>
                <a:gd name="connsiteY2397" fmla="*/ 3651299 h 5305530"/>
                <a:gd name="connsiteX2398" fmla="*/ 2487130 w 4049485"/>
                <a:gd name="connsiteY2398" fmla="*/ 3593235 h 5305530"/>
                <a:gd name="connsiteX2399" fmla="*/ 2495817 w 4049485"/>
                <a:gd name="connsiteY2399" fmla="*/ 3567517 h 5305530"/>
                <a:gd name="connsiteX2400" fmla="*/ 2519820 w 4049485"/>
                <a:gd name="connsiteY2400" fmla="*/ 3558945 h 5305530"/>
                <a:gd name="connsiteX2401" fmla="*/ 2527821 w 4049485"/>
                <a:gd name="connsiteY2401" fmla="*/ 3559402 h 5305530"/>
                <a:gd name="connsiteX2402" fmla="*/ 2357590 w 4049485"/>
                <a:gd name="connsiteY2402" fmla="*/ 3526484 h 5305530"/>
                <a:gd name="connsiteX2403" fmla="*/ 2322728 w 4049485"/>
                <a:gd name="connsiteY2403" fmla="*/ 3534599 h 5305530"/>
                <a:gd name="connsiteX2404" fmla="*/ 2298611 w 4049485"/>
                <a:gd name="connsiteY2404" fmla="*/ 3557116 h 5305530"/>
                <a:gd name="connsiteX2405" fmla="*/ 2289924 w 4049485"/>
                <a:gd name="connsiteY2405" fmla="*/ 3589806 h 5305530"/>
                <a:gd name="connsiteX2406" fmla="*/ 2298611 w 4049485"/>
                <a:gd name="connsiteY2406" fmla="*/ 3622496 h 5305530"/>
                <a:gd name="connsiteX2407" fmla="*/ 2322728 w 4049485"/>
                <a:gd name="connsiteY2407" fmla="*/ 3645013 h 5305530"/>
                <a:gd name="connsiteX2408" fmla="*/ 2357590 w 4049485"/>
                <a:gd name="connsiteY2408" fmla="*/ 3653128 h 5305530"/>
                <a:gd name="connsiteX2409" fmla="*/ 2392337 w 4049485"/>
                <a:gd name="connsiteY2409" fmla="*/ 3645013 h 5305530"/>
                <a:gd name="connsiteX2410" fmla="*/ 2416340 w 4049485"/>
                <a:gd name="connsiteY2410" fmla="*/ 3622496 h 5305530"/>
                <a:gd name="connsiteX2411" fmla="*/ 2425027 w 4049485"/>
                <a:gd name="connsiteY2411" fmla="*/ 3589806 h 5305530"/>
                <a:gd name="connsiteX2412" fmla="*/ 2416340 w 4049485"/>
                <a:gd name="connsiteY2412" fmla="*/ 3557116 h 5305530"/>
                <a:gd name="connsiteX2413" fmla="*/ 2392337 w 4049485"/>
                <a:gd name="connsiteY2413" fmla="*/ 3534599 h 5305530"/>
                <a:gd name="connsiteX2414" fmla="*/ 2357590 w 4049485"/>
                <a:gd name="connsiteY2414" fmla="*/ 3526484 h 5305530"/>
                <a:gd name="connsiteX2415" fmla="*/ 1933613 w 4049485"/>
                <a:gd name="connsiteY2415" fmla="*/ 3526484 h 5305530"/>
                <a:gd name="connsiteX2416" fmla="*/ 1911782 w 4049485"/>
                <a:gd name="connsiteY2416" fmla="*/ 3530598 h 5305530"/>
                <a:gd name="connsiteX2417" fmla="*/ 1894980 w 4049485"/>
                <a:gd name="connsiteY2417" fmla="*/ 3542486 h 5305530"/>
                <a:gd name="connsiteX2418" fmla="*/ 1894980 w 4049485"/>
                <a:gd name="connsiteY2418" fmla="*/ 3528312 h 5305530"/>
                <a:gd name="connsiteX2419" fmla="*/ 1860918 w 4049485"/>
                <a:gd name="connsiteY2419" fmla="*/ 3528312 h 5305530"/>
                <a:gd name="connsiteX2420" fmla="*/ 1860918 w 4049485"/>
                <a:gd name="connsiteY2420" fmla="*/ 3651299 h 5305530"/>
                <a:gd name="connsiteX2421" fmla="*/ 1896580 w 4049485"/>
                <a:gd name="connsiteY2421" fmla="*/ 3651299 h 5305530"/>
                <a:gd name="connsiteX2422" fmla="*/ 1896580 w 4049485"/>
                <a:gd name="connsiteY2422" fmla="*/ 3589577 h 5305530"/>
                <a:gd name="connsiteX2423" fmla="*/ 1903895 w 4049485"/>
                <a:gd name="connsiteY2423" fmla="*/ 3565460 h 5305530"/>
                <a:gd name="connsiteX2424" fmla="*/ 1923555 w 4049485"/>
                <a:gd name="connsiteY2424" fmla="*/ 3557345 h 5305530"/>
                <a:gd name="connsiteX2425" fmla="*/ 1946872 w 4049485"/>
                <a:gd name="connsiteY2425" fmla="*/ 3586377 h 5305530"/>
                <a:gd name="connsiteX2426" fmla="*/ 1946872 w 4049485"/>
                <a:gd name="connsiteY2426" fmla="*/ 3651299 h 5305530"/>
                <a:gd name="connsiteX2427" fmla="*/ 1982534 w 4049485"/>
                <a:gd name="connsiteY2427" fmla="*/ 3651299 h 5305530"/>
                <a:gd name="connsiteX2428" fmla="*/ 1982534 w 4049485"/>
                <a:gd name="connsiteY2428" fmla="*/ 3589577 h 5305530"/>
                <a:gd name="connsiteX2429" fmla="*/ 1989849 w 4049485"/>
                <a:gd name="connsiteY2429" fmla="*/ 3565460 h 5305530"/>
                <a:gd name="connsiteX2430" fmla="*/ 2009737 w 4049485"/>
                <a:gd name="connsiteY2430" fmla="*/ 3557345 h 5305530"/>
                <a:gd name="connsiteX2431" fmla="*/ 2026996 w 4049485"/>
                <a:gd name="connsiteY2431" fmla="*/ 3564545 h 5305530"/>
                <a:gd name="connsiteX2432" fmla="*/ 2033054 w 4049485"/>
                <a:gd name="connsiteY2432" fmla="*/ 3586377 h 5305530"/>
                <a:gd name="connsiteX2433" fmla="*/ 2033054 w 4049485"/>
                <a:gd name="connsiteY2433" fmla="*/ 3651299 h 5305530"/>
                <a:gd name="connsiteX2434" fmla="*/ 2068716 w 4049485"/>
                <a:gd name="connsiteY2434" fmla="*/ 3651299 h 5305530"/>
                <a:gd name="connsiteX2435" fmla="*/ 2068716 w 4049485"/>
                <a:gd name="connsiteY2435" fmla="*/ 3580890 h 5305530"/>
                <a:gd name="connsiteX2436" fmla="*/ 2055114 w 4049485"/>
                <a:gd name="connsiteY2436" fmla="*/ 3540085 h 5305530"/>
                <a:gd name="connsiteX2437" fmla="*/ 2018424 w 4049485"/>
                <a:gd name="connsiteY2437" fmla="*/ 3526484 h 5305530"/>
                <a:gd name="connsiteX2438" fmla="*/ 1993163 w 4049485"/>
                <a:gd name="connsiteY2438" fmla="*/ 3531741 h 5305530"/>
                <a:gd name="connsiteX2439" fmla="*/ 1974075 w 4049485"/>
                <a:gd name="connsiteY2439" fmla="*/ 3546600 h 5305530"/>
                <a:gd name="connsiteX2440" fmla="*/ 1957159 w 4049485"/>
                <a:gd name="connsiteY2440" fmla="*/ 3531627 h 5305530"/>
                <a:gd name="connsiteX2441" fmla="*/ 1933613 w 4049485"/>
                <a:gd name="connsiteY2441" fmla="*/ 3526484 h 5305530"/>
                <a:gd name="connsiteX2442" fmla="*/ 1767040 w 4049485"/>
                <a:gd name="connsiteY2442" fmla="*/ 3526484 h 5305530"/>
                <a:gd name="connsiteX2443" fmla="*/ 1732178 w 4049485"/>
                <a:gd name="connsiteY2443" fmla="*/ 3534599 h 5305530"/>
                <a:gd name="connsiteX2444" fmla="*/ 1708061 w 4049485"/>
                <a:gd name="connsiteY2444" fmla="*/ 3557116 h 5305530"/>
                <a:gd name="connsiteX2445" fmla="*/ 1699374 w 4049485"/>
                <a:gd name="connsiteY2445" fmla="*/ 3589806 h 5305530"/>
                <a:gd name="connsiteX2446" fmla="*/ 1708061 w 4049485"/>
                <a:gd name="connsiteY2446" fmla="*/ 3622496 h 5305530"/>
                <a:gd name="connsiteX2447" fmla="*/ 1732178 w 4049485"/>
                <a:gd name="connsiteY2447" fmla="*/ 3645013 h 5305530"/>
                <a:gd name="connsiteX2448" fmla="*/ 1767040 w 4049485"/>
                <a:gd name="connsiteY2448" fmla="*/ 3653128 h 5305530"/>
                <a:gd name="connsiteX2449" fmla="*/ 1801787 w 4049485"/>
                <a:gd name="connsiteY2449" fmla="*/ 3645013 h 5305530"/>
                <a:gd name="connsiteX2450" fmla="*/ 1825790 w 4049485"/>
                <a:gd name="connsiteY2450" fmla="*/ 3622496 h 5305530"/>
                <a:gd name="connsiteX2451" fmla="*/ 1834477 w 4049485"/>
                <a:gd name="connsiteY2451" fmla="*/ 3589806 h 5305530"/>
                <a:gd name="connsiteX2452" fmla="*/ 1825790 w 4049485"/>
                <a:gd name="connsiteY2452" fmla="*/ 3557116 h 5305530"/>
                <a:gd name="connsiteX2453" fmla="*/ 1801787 w 4049485"/>
                <a:gd name="connsiteY2453" fmla="*/ 3534599 h 5305530"/>
                <a:gd name="connsiteX2454" fmla="*/ 1767040 w 4049485"/>
                <a:gd name="connsiteY2454" fmla="*/ 3526484 h 5305530"/>
                <a:gd name="connsiteX2455" fmla="*/ 1459420 w 4049485"/>
                <a:gd name="connsiteY2455" fmla="*/ 3526484 h 5305530"/>
                <a:gd name="connsiteX2456" fmla="*/ 1436332 w 4049485"/>
                <a:gd name="connsiteY2456" fmla="*/ 3530713 h 5305530"/>
                <a:gd name="connsiteX2457" fmla="*/ 1418730 w 4049485"/>
                <a:gd name="connsiteY2457" fmla="*/ 3542714 h 5305530"/>
                <a:gd name="connsiteX2458" fmla="*/ 1418730 w 4049485"/>
                <a:gd name="connsiteY2458" fmla="*/ 3528312 h 5305530"/>
                <a:gd name="connsiteX2459" fmla="*/ 1384668 w 4049485"/>
                <a:gd name="connsiteY2459" fmla="*/ 3528312 h 5305530"/>
                <a:gd name="connsiteX2460" fmla="*/ 1384668 w 4049485"/>
                <a:gd name="connsiteY2460" fmla="*/ 3651299 h 5305530"/>
                <a:gd name="connsiteX2461" fmla="*/ 1420330 w 4049485"/>
                <a:gd name="connsiteY2461" fmla="*/ 3651299 h 5305530"/>
                <a:gd name="connsiteX2462" fmla="*/ 1420330 w 4049485"/>
                <a:gd name="connsiteY2462" fmla="*/ 3590492 h 5305530"/>
                <a:gd name="connsiteX2463" fmla="*/ 1428331 w 4049485"/>
                <a:gd name="connsiteY2463" fmla="*/ 3565688 h 5305530"/>
                <a:gd name="connsiteX2464" fmla="*/ 1449819 w 4049485"/>
                <a:gd name="connsiteY2464" fmla="*/ 3557345 h 5305530"/>
                <a:gd name="connsiteX2465" fmla="*/ 1468336 w 4049485"/>
                <a:gd name="connsiteY2465" fmla="*/ 3564545 h 5305530"/>
                <a:gd name="connsiteX2466" fmla="*/ 1474737 w 4049485"/>
                <a:gd name="connsiteY2466" fmla="*/ 3586377 h 5305530"/>
                <a:gd name="connsiteX2467" fmla="*/ 1474737 w 4049485"/>
                <a:gd name="connsiteY2467" fmla="*/ 3651299 h 5305530"/>
                <a:gd name="connsiteX2468" fmla="*/ 1510398 w 4049485"/>
                <a:gd name="connsiteY2468" fmla="*/ 3651299 h 5305530"/>
                <a:gd name="connsiteX2469" fmla="*/ 1510398 w 4049485"/>
                <a:gd name="connsiteY2469" fmla="*/ 3580890 h 5305530"/>
                <a:gd name="connsiteX2470" fmla="*/ 1496340 w 4049485"/>
                <a:gd name="connsiteY2470" fmla="*/ 3540200 h 5305530"/>
                <a:gd name="connsiteX2471" fmla="*/ 1459420 w 4049485"/>
                <a:gd name="connsiteY2471" fmla="*/ 3526484 h 5305530"/>
                <a:gd name="connsiteX2472" fmla="*/ 1291399 w 4049485"/>
                <a:gd name="connsiteY2472" fmla="*/ 3526484 h 5305530"/>
                <a:gd name="connsiteX2473" fmla="*/ 1262482 w 4049485"/>
                <a:gd name="connsiteY2473" fmla="*/ 3530370 h 5305530"/>
                <a:gd name="connsiteX2474" fmla="*/ 1238364 w 4049485"/>
                <a:gd name="connsiteY2474" fmla="*/ 3541342 h 5305530"/>
                <a:gd name="connsiteX2475" fmla="*/ 1251166 w 4049485"/>
                <a:gd name="connsiteY2475" fmla="*/ 3566260 h 5305530"/>
                <a:gd name="connsiteX2476" fmla="*/ 1267282 w 4049485"/>
                <a:gd name="connsiteY2476" fmla="*/ 3557916 h 5305530"/>
                <a:gd name="connsiteX2477" fmla="*/ 1286599 w 4049485"/>
                <a:gd name="connsiteY2477" fmla="*/ 3554830 h 5305530"/>
                <a:gd name="connsiteX2478" fmla="*/ 1307859 w 4049485"/>
                <a:gd name="connsiteY2478" fmla="*/ 3561116 h 5305530"/>
                <a:gd name="connsiteX2479" fmla="*/ 1314945 w 4049485"/>
                <a:gd name="connsiteY2479" fmla="*/ 3579062 h 5305530"/>
                <a:gd name="connsiteX2480" fmla="*/ 1286599 w 4049485"/>
                <a:gd name="connsiteY2480" fmla="*/ 3579062 h 5305530"/>
                <a:gd name="connsiteX2481" fmla="*/ 1246708 w 4049485"/>
                <a:gd name="connsiteY2481" fmla="*/ 3588891 h 5305530"/>
                <a:gd name="connsiteX2482" fmla="*/ 1233792 w 4049485"/>
                <a:gd name="connsiteY2482" fmla="*/ 3615866 h 5305530"/>
                <a:gd name="connsiteX2483" fmla="*/ 1239279 w 4049485"/>
                <a:gd name="connsiteY2483" fmla="*/ 3635069 h 5305530"/>
                <a:gd name="connsiteX2484" fmla="*/ 1255166 w 4049485"/>
                <a:gd name="connsiteY2484" fmla="*/ 3648327 h 5305530"/>
                <a:gd name="connsiteX2485" fmla="*/ 1279741 w 4049485"/>
                <a:gd name="connsiteY2485" fmla="*/ 3653128 h 5305530"/>
                <a:gd name="connsiteX2486" fmla="*/ 1317231 w 4049485"/>
                <a:gd name="connsiteY2486" fmla="*/ 3635983 h 5305530"/>
                <a:gd name="connsiteX2487" fmla="*/ 1317231 w 4049485"/>
                <a:gd name="connsiteY2487" fmla="*/ 3651299 h 5305530"/>
                <a:gd name="connsiteX2488" fmla="*/ 1350607 w 4049485"/>
                <a:gd name="connsiteY2488" fmla="*/ 3651299 h 5305530"/>
                <a:gd name="connsiteX2489" fmla="*/ 1350607 w 4049485"/>
                <a:gd name="connsiteY2489" fmla="*/ 3581119 h 5305530"/>
                <a:gd name="connsiteX2490" fmla="*/ 1335291 w 4049485"/>
                <a:gd name="connsiteY2490" fmla="*/ 3540085 h 5305530"/>
                <a:gd name="connsiteX2491" fmla="*/ 1291399 w 4049485"/>
                <a:gd name="connsiteY2491" fmla="*/ 3526484 h 5305530"/>
                <a:gd name="connsiteX2492" fmla="*/ 870699 w 4049485"/>
                <a:gd name="connsiteY2492" fmla="*/ 3526484 h 5305530"/>
                <a:gd name="connsiteX2493" fmla="*/ 840181 w 4049485"/>
                <a:gd name="connsiteY2493" fmla="*/ 3531513 h 5305530"/>
                <a:gd name="connsiteX2494" fmla="*/ 820522 w 4049485"/>
                <a:gd name="connsiteY2494" fmla="*/ 3545572 h 5305530"/>
                <a:gd name="connsiteX2495" fmla="*/ 813778 w 4049485"/>
                <a:gd name="connsiteY2495" fmla="*/ 3566260 h 5305530"/>
                <a:gd name="connsiteX2496" fmla="*/ 820979 w 4049485"/>
                <a:gd name="connsiteY2496" fmla="*/ 3587748 h 5305530"/>
                <a:gd name="connsiteX2497" fmla="*/ 838009 w 4049485"/>
                <a:gd name="connsiteY2497" fmla="*/ 3598264 h 5305530"/>
                <a:gd name="connsiteX2498" fmla="*/ 862927 w 4049485"/>
                <a:gd name="connsiteY2498" fmla="*/ 3603522 h 5305530"/>
                <a:gd name="connsiteX2499" fmla="*/ 881901 w 4049485"/>
                <a:gd name="connsiteY2499" fmla="*/ 3607408 h 5305530"/>
                <a:gd name="connsiteX2500" fmla="*/ 888073 w 4049485"/>
                <a:gd name="connsiteY2500" fmla="*/ 3614952 h 5305530"/>
                <a:gd name="connsiteX2501" fmla="*/ 865442 w 4049485"/>
                <a:gd name="connsiteY2501" fmla="*/ 3626153 h 5305530"/>
                <a:gd name="connsiteX2502" fmla="*/ 842582 w 4049485"/>
                <a:gd name="connsiteY2502" fmla="*/ 3622838 h 5305530"/>
                <a:gd name="connsiteX2503" fmla="*/ 822693 w 4049485"/>
                <a:gd name="connsiteY2503" fmla="*/ 3614266 h 5305530"/>
                <a:gd name="connsiteX2504" fmla="*/ 810806 w 4049485"/>
                <a:gd name="connsiteY2504" fmla="*/ 3639869 h 5305530"/>
                <a:gd name="connsiteX2505" fmla="*/ 834123 w 4049485"/>
                <a:gd name="connsiteY2505" fmla="*/ 3649356 h 5305530"/>
                <a:gd name="connsiteX2506" fmla="*/ 864070 w 4049485"/>
                <a:gd name="connsiteY2506" fmla="*/ 3653128 h 5305530"/>
                <a:gd name="connsiteX2507" fmla="*/ 895274 w 4049485"/>
                <a:gd name="connsiteY2507" fmla="*/ 3648213 h 5305530"/>
                <a:gd name="connsiteX2508" fmla="*/ 915276 w 4049485"/>
                <a:gd name="connsiteY2508" fmla="*/ 3634383 h 5305530"/>
                <a:gd name="connsiteX2509" fmla="*/ 922134 w 4049485"/>
                <a:gd name="connsiteY2509" fmla="*/ 3614037 h 5305530"/>
                <a:gd name="connsiteX2510" fmla="*/ 915048 w 4049485"/>
                <a:gd name="connsiteY2510" fmla="*/ 3593006 h 5305530"/>
                <a:gd name="connsiteX2511" fmla="*/ 898360 w 4049485"/>
                <a:gd name="connsiteY2511" fmla="*/ 3582605 h 5305530"/>
                <a:gd name="connsiteX2512" fmla="*/ 873671 w 4049485"/>
                <a:gd name="connsiteY2512" fmla="*/ 3577233 h 5305530"/>
                <a:gd name="connsiteX2513" fmla="*/ 854011 w 4049485"/>
                <a:gd name="connsiteY2513" fmla="*/ 3572889 h 5305530"/>
                <a:gd name="connsiteX2514" fmla="*/ 847839 w 4049485"/>
                <a:gd name="connsiteY2514" fmla="*/ 3564888 h 5305530"/>
                <a:gd name="connsiteX2515" fmla="*/ 853554 w 4049485"/>
                <a:gd name="connsiteY2515" fmla="*/ 3556659 h 5305530"/>
                <a:gd name="connsiteX2516" fmla="*/ 870699 w 4049485"/>
                <a:gd name="connsiteY2516" fmla="*/ 3553458 h 5305530"/>
                <a:gd name="connsiteX2517" fmla="*/ 906132 w 4049485"/>
                <a:gd name="connsiteY2517" fmla="*/ 3562602 h 5305530"/>
                <a:gd name="connsiteX2518" fmla="*/ 918019 w 4049485"/>
                <a:gd name="connsiteY2518" fmla="*/ 3537228 h 5305530"/>
                <a:gd name="connsiteX2519" fmla="*/ 896645 w 4049485"/>
                <a:gd name="connsiteY2519" fmla="*/ 3529341 h 5305530"/>
                <a:gd name="connsiteX2520" fmla="*/ 870699 w 4049485"/>
                <a:gd name="connsiteY2520" fmla="*/ 3526484 h 5305530"/>
                <a:gd name="connsiteX2521" fmla="*/ 736282 w 4049485"/>
                <a:gd name="connsiteY2521" fmla="*/ 3526484 h 5305530"/>
                <a:gd name="connsiteX2522" fmla="*/ 702793 w 4049485"/>
                <a:gd name="connsiteY2522" fmla="*/ 3534599 h 5305530"/>
                <a:gd name="connsiteX2523" fmla="*/ 679247 w 4049485"/>
                <a:gd name="connsiteY2523" fmla="*/ 3557230 h 5305530"/>
                <a:gd name="connsiteX2524" fmla="*/ 670674 w 4049485"/>
                <a:gd name="connsiteY2524" fmla="*/ 3589806 h 5305530"/>
                <a:gd name="connsiteX2525" fmla="*/ 679361 w 4049485"/>
                <a:gd name="connsiteY2525" fmla="*/ 3622496 h 5305530"/>
                <a:gd name="connsiteX2526" fmla="*/ 704050 w 4049485"/>
                <a:gd name="connsiteY2526" fmla="*/ 3645013 h 5305530"/>
                <a:gd name="connsiteX2527" fmla="*/ 740854 w 4049485"/>
                <a:gd name="connsiteY2527" fmla="*/ 3653128 h 5305530"/>
                <a:gd name="connsiteX2528" fmla="*/ 791604 w 4049485"/>
                <a:gd name="connsiteY2528" fmla="*/ 3633240 h 5305530"/>
                <a:gd name="connsiteX2529" fmla="*/ 772630 w 4049485"/>
                <a:gd name="connsiteY2529" fmla="*/ 3612666 h 5305530"/>
                <a:gd name="connsiteX2530" fmla="*/ 758800 w 4049485"/>
                <a:gd name="connsiteY2530" fmla="*/ 3621695 h 5305530"/>
                <a:gd name="connsiteX2531" fmla="*/ 741769 w 4049485"/>
                <a:gd name="connsiteY2531" fmla="*/ 3624553 h 5305530"/>
                <a:gd name="connsiteX2532" fmla="*/ 718452 w 4049485"/>
                <a:gd name="connsiteY2532" fmla="*/ 3617924 h 5305530"/>
                <a:gd name="connsiteX2533" fmla="*/ 706564 w 4049485"/>
                <a:gd name="connsiteY2533" fmla="*/ 3599864 h 5305530"/>
                <a:gd name="connsiteX2534" fmla="*/ 799605 w 4049485"/>
                <a:gd name="connsiteY2534" fmla="*/ 3599864 h 5305530"/>
                <a:gd name="connsiteX2535" fmla="*/ 800290 w 4049485"/>
                <a:gd name="connsiteY2535" fmla="*/ 3590263 h 5305530"/>
                <a:gd name="connsiteX2536" fmla="*/ 791947 w 4049485"/>
                <a:gd name="connsiteY2536" fmla="*/ 3556544 h 5305530"/>
                <a:gd name="connsiteX2537" fmla="*/ 768972 w 4049485"/>
                <a:gd name="connsiteY2537" fmla="*/ 3534256 h 5305530"/>
                <a:gd name="connsiteX2538" fmla="*/ 736282 w 4049485"/>
                <a:gd name="connsiteY2538" fmla="*/ 3526484 h 5305530"/>
                <a:gd name="connsiteX2539" fmla="*/ 593407 w 4049485"/>
                <a:gd name="connsiteY2539" fmla="*/ 3526484 h 5305530"/>
                <a:gd name="connsiteX2540" fmla="*/ 559918 w 4049485"/>
                <a:gd name="connsiteY2540" fmla="*/ 3534599 h 5305530"/>
                <a:gd name="connsiteX2541" fmla="*/ 536372 w 4049485"/>
                <a:gd name="connsiteY2541" fmla="*/ 3557230 h 5305530"/>
                <a:gd name="connsiteX2542" fmla="*/ 527799 w 4049485"/>
                <a:gd name="connsiteY2542" fmla="*/ 3589806 h 5305530"/>
                <a:gd name="connsiteX2543" fmla="*/ 536486 w 4049485"/>
                <a:gd name="connsiteY2543" fmla="*/ 3622496 h 5305530"/>
                <a:gd name="connsiteX2544" fmla="*/ 561175 w 4049485"/>
                <a:gd name="connsiteY2544" fmla="*/ 3645013 h 5305530"/>
                <a:gd name="connsiteX2545" fmla="*/ 597979 w 4049485"/>
                <a:gd name="connsiteY2545" fmla="*/ 3653128 h 5305530"/>
                <a:gd name="connsiteX2546" fmla="*/ 648729 w 4049485"/>
                <a:gd name="connsiteY2546" fmla="*/ 3633240 h 5305530"/>
                <a:gd name="connsiteX2547" fmla="*/ 629755 w 4049485"/>
                <a:gd name="connsiteY2547" fmla="*/ 3612666 h 5305530"/>
                <a:gd name="connsiteX2548" fmla="*/ 615925 w 4049485"/>
                <a:gd name="connsiteY2548" fmla="*/ 3621695 h 5305530"/>
                <a:gd name="connsiteX2549" fmla="*/ 598894 w 4049485"/>
                <a:gd name="connsiteY2549" fmla="*/ 3624553 h 5305530"/>
                <a:gd name="connsiteX2550" fmla="*/ 575577 w 4049485"/>
                <a:gd name="connsiteY2550" fmla="*/ 3617924 h 5305530"/>
                <a:gd name="connsiteX2551" fmla="*/ 563689 w 4049485"/>
                <a:gd name="connsiteY2551" fmla="*/ 3599864 h 5305530"/>
                <a:gd name="connsiteX2552" fmla="*/ 656730 w 4049485"/>
                <a:gd name="connsiteY2552" fmla="*/ 3599864 h 5305530"/>
                <a:gd name="connsiteX2553" fmla="*/ 657415 w 4049485"/>
                <a:gd name="connsiteY2553" fmla="*/ 3590263 h 5305530"/>
                <a:gd name="connsiteX2554" fmla="*/ 649072 w 4049485"/>
                <a:gd name="connsiteY2554" fmla="*/ 3556544 h 5305530"/>
                <a:gd name="connsiteX2555" fmla="*/ 626097 w 4049485"/>
                <a:gd name="connsiteY2555" fmla="*/ 3534256 h 5305530"/>
                <a:gd name="connsiteX2556" fmla="*/ 593407 w 4049485"/>
                <a:gd name="connsiteY2556" fmla="*/ 3526484 h 5305530"/>
                <a:gd name="connsiteX2557" fmla="*/ 518046 w 4049485"/>
                <a:gd name="connsiteY2557" fmla="*/ 3526484 h 5305530"/>
                <a:gd name="connsiteX2558" fmla="*/ 493014 w 4049485"/>
                <a:gd name="connsiteY2558" fmla="*/ 3531055 h 5305530"/>
                <a:gd name="connsiteX2559" fmla="*/ 475755 w 4049485"/>
                <a:gd name="connsiteY2559" fmla="*/ 3544543 h 5305530"/>
                <a:gd name="connsiteX2560" fmla="*/ 475755 w 4049485"/>
                <a:gd name="connsiteY2560" fmla="*/ 3528312 h 5305530"/>
                <a:gd name="connsiteX2561" fmla="*/ 441693 w 4049485"/>
                <a:gd name="connsiteY2561" fmla="*/ 3528312 h 5305530"/>
                <a:gd name="connsiteX2562" fmla="*/ 441693 w 4049485"/>
                <a:gd name="connsiteY2562" fmla="*/ 3651299 h 5305530"/>
                <a:gd name="connsiteX2563" fmla="*/ 477355 w 4049485"/>
                <a:gd name="connsiteY2563" fmla="*/ 3651299 h 5305530"/>
                <a:gd name="connsiteX2564" fmla="*/ 477355 w 4049485"/>
                <a:gd name="connsiteY2564" fmla="*/ 3593235 h 5305530"/>
                <a:gd name="connsiteX2565" fmla="*/ 486042 w 4049485"/>
                <a:gd name="connsiteY2565" fmla="*/ 3567517 h 5305530"/>
                <a:gd name="connsiteX2566" fmla="*/ 510045 w 4049485"/>
                <a:gd name="connsiteY2566" fmla="*/ 3558945 h 5305530"/>
                <a:gd name="connsiteX2567" fmla="*/ 518046 w 4049485"/>
                <a:gd name="connsiteY2567" fmla="*/ 3559402 h 5305530"/>
                <a:gd name="connsiteX2568" fmla="*/ 1109891 w 4049485"/>
                <a:gd name="connsiteY2568" fmla="*/ 3521454 h 5305530"/>
                <a:gd name="connsiteX2569" fmla="*/ 1140066 w 4049485"/>
                <a:gd name="connsiteY2569" fmla="*/ 3521454 h 5305530"/>
                <a:gd name="connsiteX2570" fmla="*/ 1165441 w 4049485"/>
                <a:gd name="connsiteY2570" fmla="*/ 3528655 h 5305530"/>
                <a:gd name="connsiteX2571" fmla="*/ 1174128 w 4049485"/>
                <a:gd name="connsiteY2571" fmla="*/ 3549343 h 5305530"/>
                <a:gd name="connsiteX2572" fmla="*/ 1165441 w 4049485"/>
                <a:gd name="connsiteY2572" fmla="*/ 3569917 h 5305530"/>
                <a:gd name="connsiteX2573" fmla="*/ 1140066 w 4049485"/>
                <a:gd name="connsiteY2573" fmla="*/ 3577233 h 5305530"/>
                <a:gd name="connsiteX2574" fmla="*/ 1109891 w 4049485"/>
                <a:gd name="connsiteY2574" fmla="*/ 3577233 h 5305530"/>
                <a:gd name="connsiteX2575" fmla="*/ 2817762 w 4049485"/>
                <a:gd name="connsiteY2575" fmla="*/ 3501109 h 5305530"/>
                <a:gd name="connsiteX2576" fmla="*/ 2817762 w 4049485"/>
                <a:gd name="connsiteY2576" fmla="*/ 3531055 h 5305530"/>
                <a:gd name="connsiteX2577" fmla="*/ 2798788 w 4049485"/>
                <a:gd name="connsiteY2577" fmla="*/ 3531055 h 5305530"/>
                <a:gd name="connsiteX2578" fmla="*/ 2798788 w 4049485"/>
                <a:gd name="connsiteY2578" fmla="*/ 3558488 h 5305530"/>
                <a:gd name="connsiteX2579" fmla="*/ 2817762 w 4049485"/>
                <a:gd name="connsiteY2579" fmla="*/ 3558488 h 5305530"/>
                <a:gd name="connsiteX2580" fmla="*/ 2817762 w 4049485"/>
                <a:gd name="connsiteY2580" fmla="*/ 3609008 h 5305530"/>
                <a:gd name="connsiteX2581" fmla="*/ 2829763 w 4049485"/>
                <a:gd name="connsiteY2581" fmla="*/ 3641927 h 5305530"/>
                <a:gd name="connsiteX2582" fmla="*/ 2863710 w 4049485"/>
                <a:gd name="connsiteY2582" fmla="*/ 3653128 h 5305530"/>
                <a:gd name="connsiteX2583" fmla="*/ 2879827 w 4049485"/>
                <a:gd name="connsiteY2583" fmla="*/ 3651185 h 5305530"/>
                <a:gd name="connsiteX2584" fmla="*/ 2892742 w 4049485"/>
                <a:gd name="connsiteY2584" fmla="*/ 3645355 h 5305530"/>
                <a:gd name="connsiteX2585" fmla="*/ 2883141 w 4049485"/>
                <a:gd name="connsiteY2585" fmla="*/ 3620209 h 5305530"/>
                <a:gd name="connsiteX2586" fmla="*/ 2868740 w 4049485"/>
                <a:gd name="connsiteY2586" fmla="*/ 3624782 h 5305530"/>
                <a:gd name="connsiteX2587" fmla="*/ 2857424 w 4049485"/>
                <a:gd name="connsiteY2587" fmla="*/ 3620552 h 5305530"/>
                <a:gd name="connsiteX2588" fmla="*/ 2853423 w 4049485"/>
                <a:gd name="connsiteY2588" fmla="*/ 3608551 h 5305530"/>
                <a:gd name="connsiteX2589" fmla="*/ 2853423 w 4049485"/>
                <a:gd name="connsiteY2589" fmla="*/ 3558488 h 5305530"/>
                <a:gd name="connsiteX2590" fmla="*/ 2884056 w 4049485"/>
                <a:gd name="connsiteY2590" fmla="*/ 3558488 h 5305530"/>
                <a:gd name="connsiteX2591" fmla="*/ 2884056 w 4049485"/>
                <a:gd name="connsiteY2591" fmla="*/ 3531055 h 5305530"/>
                <a:gd name="connsiteX2592" fmla="*/ 2853423 w 4049485"/>
                <a:gd name="connsiteY2592" fmla="*/ 3531055 h 5305530"/>
                <a:gd name="connsiteX2593" fmla="*/ 2853423 w 4049485"/>
                <a:gd name="connsiteY2593" fmla="*/ 3501109 h 5305530"/>
                <a:gd name="connsiteX2594" fmla="*/ 3044533 w 4049485"/>
                <a:gd name="connsiteY2594" fmla="*/ 3491279 h 5305530"/>
                <a:gd name="connsiteX2595" fmla="*/ 3044533 w 4049485"/>
                <a:gd name="connsiteY2595" fmla="*/ 3651299 h 5305530"/>
                <a:gd name="connsiteX2596" fmla="*/ 3081109 w 4049485"/>
                <a:gd name="connsiteY2596" fmla="*/ 3651299 h 5305530"/>
                <a:gd name="connsiteX2597" fmla="*/ 3081109 w 4049485"/>
                <a:gd name="connsiteY2597" fmla="*/ 3554144 h 5305530"/>
                <a:gd name="connsiteX2598" fmla="*/ 3160890 w 4049485"/>
                <a:gd name="connsiteY2598" fmla="*/ 3651299 h 5305530"/>
                <a:gd name="connsiteX2599" fmla="*/ 3191294 w 4049485"/>
                <a:gd name="connsiteY2599" fmla="*/ 3651299 h 5305530"/>
                <a:gd name="connsiteX2600" fmla="*/ 3191294 w 4049485"/>
                <a:gd name="connsiteY2600" fmla="*/ 3491279 h 5305530"/>
                <a:gd name="connsiteX2601" fmla="*/ 3154718 w 4049485"/>
                <a:gd name="connsiteY2601" fmla="*/ 3491279 h 5305530"/>
                <a:gd name="connsiteX2602" fmla="*/ 3154718 w 4049485"/>
                <a:gd name="connsiteY2602" fmla="*/ 3588434 h 5305530"/>
                <a:gd name="connsiteX2603" fmla="*/ 3075165 w 4049485"/>
                <a:gd name="connsiteY2603" fmla="*/ 3491279 h 5305530"/>
                <a:gd name="connsiteX2604" fmla="*/ 2158708 w 4049485"/>
                <a:gd name="connsiteY2604" fmla="*/ 3491279 h 5305530"/>
                <a:gd name="connsiteX2605" fmla="*/ 2158708 w 4049485"/>
                <a:gd name="connsiteY2605" fmla="*/ 3651299 h 5305530"/>
                <a:gd name="connsiteX2606" fmla="*/ 2195741 w 4049485"/>
                <a:gd name="connsiteY2606" fmla="*/ 3651299 h 5305530"/>
                <a:gd name="connsiteX2607" fmla="*/ 2195741 w 4049485"/>
                <a:gd name="connsiteY2607" fmla="*/ 3593006 h 5305530"/>
                <a:gd name="connsiteX2608" fmla="*/ 2269808 w 4049485"/>
                <a:gd name="connsiteY2608" fmla="*/ 3593006 h 5305530"/>
                <a:gd name="connsiteX2609" fmla="*/ 2269808 w 4049485"/>
                <a:gd name="connsiteY2609" fmla="*/ 3563288 h 5305530"/>
                <a:gd name="connsiteX2610" fmla="*/ 2195741 w 4049485"/>
                <a:gd name="connsiteY2610" fmla="*/ 3563288 h 5305530"/>
                <a:gd name="connsiteX2611" fmla="*/ 2195741 w 4049485"/>
                <a:gd name="connsiteY2611" fmla="*/ 3520997 h 5305530"/>
                <a:gd name="connsiteX2612" fmla="*/ 2279637 w 4049485"/>
                <a:gd name="connsiteY2612" fmla="*/ 3520997 h 5305530"/>
                <a:gd name="connsiteX2613" fmla="*/ 2279637 w 4049485"/>
                <a:gd name="connsiteY2613" fmla="*/ 3491279 h 5305530"/>
                <a:gd name="connsiteX2614" fmla="*/ 1072858 w 4049485"/>
                <a:gd name="connsiteY2614" fmla="*/ 3491279 h 5305530"/>
                <a:gd name="connsiteX2615" fmla="*/ 1072858 w 4049485"/>
                <a:gd name="connsiteY2615" fmla="*/ 3651299 h 5305530"/>
                <a:gd name="connsiteX2616" fmla="*/ 1109891 w 4049485"/>
                <a:gd name="connsiteY2616" fmla="*/ 3651299 h 5305530"/>
                <a:gd name="connsiteX2617" fmla="*/ 1109891 w 4049485"/>
                <a:gd name="connsiteY2617" fmla="*/ 3606722 h 5305530"/>
                <a:gd name="connsiteX2618" fmla="*/ 1142124 w 4049485"/>
                <a:gd name="connsiteY2618" fmla="*/ 3606722 h 5305530"/>
                <a:gd name="connsiteX2619" fmla="*/ 1143952 w 4049485"/>
                <a:gd name="connsiteY2619" fmla="*/ 3606722 h 5305530"/>
                <a:gd name="connsiteX2620" fmla="*/ 1174813 w 4049485"/>
                <a:gd name="connsiteY2620" fmla="*/ 3651299 h 5305530"/>
                <a:gd name="connsiteX2621" fmla="*/ 1214590 w 4049485"/>
                <a:gd name="connsiteY2621" fmla="*/ 3651299 h 5305530"/>
                <a:gd name="connsiteX2622" fmla="*/ 1178700 w 4049485"/>
                <a:gd name="connsiteY2622" fmla="*/ 3599864 h 5305530"/>
                <a:gd name="connsiteX2623" fmla="*/ 1203046 w 4049485"/>
                <a:gd name="connsiteY2623" fmla="*/ 3580090 h 5305530"/>
                <a:gd name="connsiteX2624" fmla="*/ 1211618 w 4049485"/>
                <a:gd name="connsiteY2624" fmla="*/ 3549343 h 5305530"/>
                <a:gd name="connsiteX2625" fmla="*/ 1203160 w 4049485"/>
                <a:gd name="connsiteY2625" fmla="*/ 3518483 h 5305530"/>
                <a:gd name="connsiteX2626" fmla="*/ 1179042 w 4049485"/>
                <a:gd name="connsiteY2626" fmla="*/ 3498366 h 5305530"/>
                <a:gd name="connsiteX2627" fmla="*/ 1142124 w 4049485"/>
                <a:gd name="connsiteY2627" fmla="*/ 3491279 h 5305530"/>
                <a:gd name="connsiteX2628" fmla="*/ 283273 w 4049485"/>
                <a:gd name="connsiteY2628" fmla="*/ 3491279 h 5305530"/>
                <a:gd name="connsiteX2629" fmla="*/ 283273 w 4049485"/>
                <a:gd name="connsiteY2629" fmla="*/ 3521454 h 5305530"/>
                <a:gd name="connsiteX2630" fmla="*/ 334480 w 4049485"/>
                <a:gd name="connsiteY2630" fmla="*/ 3521454 h 5305530"/>
                <a:gd name="connsiteX2631" fmla="*/ 334480 w 4049485"/>
                <a:gd name="connsiteY2631" fmla="*/ 3651299 h 5305530"/>
                <a:gd name="connsiteX2632" fmla="*/ 371513 w 4049485"/>
                <a:gd name="connsiteY2632" fmla="*/ 3651299 h 5305530"/>
                <a:gd name="connsiteX2633" fmla="*/ 371513 w 4049485"/>
                <a:gd name="connsiteY2633" fmla="*/ 3521454 h 5305530"/>
                <a:gd name="connsiteX2634" fmla="*/ 422719 w 4049485"/>
                <a:gd name="connsiteY2634" fmla="*/ 3521454 h 5305530"/>
                <a:gd name="connsiteX2635" fmla="*/ 422719 w 4049485"/>
                <a:gd name="connsiteY2635" fmla="*/ 3491279 h 5305530"/>
                <a:gd name="connsiteX2636" fmla="*/ 3756393 w 4049485"/>
                <a:gd name="connsiteY2636" fmla="*/ 3481678 h 5305530"/>
                <a:gd name="connsiteX2637" fmla="*/ 3756393 w 4049485"/>
                <a:gd name="connsiteY2637" fmla="*/ 3651299 h 5305530"/>
                <a:gd name="connsiteX2638" fmla="*/ 3792053 w 4049485"/>
                <a:gd name="connsiteY2638" fmla="*/ 3651299 h 5305530"/>
                <a:gd name="connsiteX2639" fmla="*/ 3792053 w 4049485"/>
                <a:gd name="connsiteY2639" fmla="*/ 3481678 h 5305530"/>
                <a:gd name="connsiteX2640" fmla="*/ 1636204 w 4049485"/>
                <a:gd name="connsiteY2640" fmla="*/ 3481678 h 5305530"/>
                <a:gd name="connsiteX2641" fmla="*/ 1636204 w 4049485"/>
                <a:gd name="connsiteY2641" fmla="*/ 3541342 h 5305530"/>
                <a:gd name="connsiteX2642" fmla="*/ 1599400 w 4049485"/>
                <a:gd name="connsiteY2642" fmla="*/ 3526484 h 5305530"/>
                <a:gd name="connsiteX2643" fmla="*/ 1567967 w 4049485"/>
                <a:gd name="connsiteY2643" fmla="*/ 3534256 h 5305530"/>
                <a:gd name="connsiteX2644" fmla="*/ 1545908 w 4049485"/>
                <a:gd name="connsiteY2644" fmla="*/ 3556430 h 5305530"/>
                <a:gd name="connsiteX2645" fmla="*/ 1537906 w 4049485"/>
                <a:gd name="connsiteY2645" fmla="*/ 3589806 h 5305530"/>
                <a:gd name="connsiteX2646" fmla="*/ 1545908 w 4049485"/>
                <a:gd name="connsiteY2646" fmla="*/ 3623181 h 5305530"/>
                <a:gd name="connsiteX2647" fmla="*/ 1567967 w 4049485"/>
                <a:gd name="connsiteY2647" fmla="*/ 3645355 h 5305530"/>
                <a:gd name="connsiteX2648" fmla="*/ 1599400 w 4049485"/>
                <a:gd name="connsiteY2648" fmla="*/ 3653128 h 5305530"/>
                <a:gd name="connsiteX2649" fmla="*/ 1637805 w 4049485"/>
                <a:gd name="connsiteY2649" fmla="*/ 3637126 h 5305530"/>
                <a:gd name="connsiteX2650" fmla="*/ 1637805 w 4049485"/>
                <a:gd name="connsiteY2650" fmla="*/ 3651299 h 5305530"/>
                <a:gd name="connsiteX2651" fmla="*/ 1671866 w 4049485"/>
                <a:gd name="connsiteY2651" fmla="*/ 3651299 h 5305530"/>
                <a:gd name="connsiteX2652" fmla="*/ 1671866 w 4049485"/>
                <a:gd name="connsiteY2652" fmla="*/ 3481678 h 5305530"/>
                <a:gd name="connsiteX2653" fmla="*/ 2465184 w 4049485"/>
                <a:gd name="connsiteY2653" fmla="*/ 3332555 h 5305530"/>
                <a:gd name="connsiteX2654" fmla="*/ 2449297 w 4049485"/>
                <a:gd name="connsiteY2654" fmla="*/ 3338612 h 5305530"/>
                <a:gd name="connsiteX2655" fmla="*/ 2443010 w 4049485"/>
                <a:gd name="connsiteY2655" fmla="*/ 3354500 h 5305530"/>
                <a:gd name="connsiteX2656" fmla="*/ 2446325 w 4049485"/>
                <a:gd name="connsiteY2656" fmla="*/ 3366502 h 5305530"/>
                <a:gd name="connsiteX2657" fmla="*/ 2455354 w 4049485"/>
                <a:gd name="connsiteY2657" fmla="*/ 3373931 h 5305530"/>
                <a:gd name="connsiteX2658" fmla="*/ 2445296 w 4049485"/>
                <a:gd name="connsiteY2658" fmla="*/ 3410279 h 5305530"/>
                <a:gd name="connsiteX2659" fmla="*/ 2467928 w 4049485"/>
                <a:gd name="connsiteY2659" fmla="*/ 3410279 h 5305530"/>
                <a:gd name="connsiteX2660" fmla="*/ 2480958 w 4049485"/>
                <a:gd name="connsiteY2660" fmla="*/ 3377360 h 5305530"/>
                <a:gd name="connsiteX2661" fmla="*/ 2485987 w 4049485"/>
                <a:gd name="connsiteY2661" fmla="*/ 3363644 h 5305530"/>
                <a:gd name="connsiteX2662" fmla="*/ 2487130 w 4049485"/>
                <a:gd name="connsiteY2662" fmla="*/ 3354500 h 5305530"/>
                <a:gd name="connsiteX2663" fmla="*/ 2480958 w 4049485"/>
                <a:gd name="connsiteY2663" fmla="*/ 3338612 h 5305530"/>
                <a:gd name="connsiteX2664" fmla="*/ 2465184 w 4049485"/>
                <a:gd name="connsiteY2664" fmla="*/ 3332555 h 5305530"/>
                <a:gd name="connsiteX2665" fmla="*/ 861860 w 4049485"/>
                <a:gd name="connsiteY2665" fmla="*/ 3323639 h 5305530"/>
                <a:gd name="connsiteX2666" fmla="*/ 886320 w 4049485"/>
                <a:gd name="connsiteY2666" fmla="*/ 3323639 h 5305530"/>
                <a:gd name="connsiteX2667" fmla="*/ 886320 w 4049485"/>
                <a:gd name="connsiteY2667" fmla="*/ 3336212 h 5305530"/>
                <a:gd name="connsiteX2668" fmla="*/ 876262 w 4049485"/>
                <a:gd name="connsiteY2668" fmla="*/ 3348671 h 5305530"/>
                <a:gd name="connsiteX2669" fmla="*/ 860031 w 4049485"/>
                <a:gd name="connsiteY2669" fmla="*/ 3352900 h 5305530"/>
                <a:gd name="connsiteX2670" fmla="*/ 845287 w 4049485"/>
                <a:gd name="connsiteY2670" fmla="*/ 3348899 h 5305530"/>
                <a:gd name="connsiteX2671" fmla="*/ 839914 w 4049485"/>
                <a:gd name="connsiteY2671" fmla="*/ 3338041 h 5305530"/>
                <a:gd name="connsiteX2672" fmla="*/ 861860 w 4049485"/>
                <a:gd name="connsiteY2672" fmla="*/ 3323639 h 5305530"/>
                <a:gd name="connsiteX2673" fmla="*/ 3329140 w 4049485"/>
                <a:gd name="connsiteY2673" fmla="*/ 3279519 h 5305530"/>
                <a:gd name="connsiteX2674" fmla="*/ 3351657 w 4049485"/>
                <a:gd name="connsiteY2674" fmla="*/ 3288778 h 5305530"/>
                <a:gd name="connsiteX2675" fmla="*/ 3360458 w 4049485"/>
                <a:gd name="connsiteY2675" fmla="*/ 3313581 h 5305530"/>
                <a:gd name="connsiteX2676" fmla="*/ 3351657 w 4049485"/>
                <a:gd name="connsiteY2676" fmla="*/ 3338384 h 5305530"/>
                <a:gd name="connsiteX2677" fmla="*/ 3329140 w 4049485"/>
                <a:gd name="connsiteY2677" fmla="*/ 3347642 h 5305530"/>
                <a:gd name="connsiteX2678" fmla="*/ 3306508 w 4049485"/>
                <a:gd name="connsiteY2678" fmla="*/ 3338384 h 5305530"/>
                <a:gd name="connsiteX2679" fmla="*/ 3297593 w 4049485"/>
                <a:gd name="connsiteY2679" fmla="*/ 3313581 h 5305530"/>
                <a:gd name="connsiteX2680" fmla="*/ 3306508 w 4049485"/>
                <a:gd name="connsiteY2680" fmla="*/ 3288778 h 5305530"/>
                <a:gd name="connsiteX2681" fmla="*/ 3329140 w 4049485"/>
                <a:gd name="connsiteY2681" fmla="*/ 3279519 h 5305530"/>
                <a:gd name="connsiteX2682" fmla="*/ 2634272 w 4049485"/>
                <a:gd name="connsiteY2682" fmla="*/ 3279519 h 5305530"/>
                <a:gd name="connsiteX2683" fmla="*/ 2656674 w 4049485"/>
                <a:gd name="connsiteY2683" fmla="*/ 3288778 h 5305530"/>
                <a:gd name="connsiteX2684" fmla="*/ 2665590 w 4049485"/>
                <a:gd name="connsiteY2684" fmla="*/ 3313581 h 5305530"/>
                <a:gd name="connsiteX2685" fmla="*/ 2656674 w 4049485"/>
                <a:gd name="connsiteY2685" fmla="*/ 3338384 h 5305530"/>
                <a:gd name="connsiteX2686" fmla="*/ 2634272 w 4049485"/>
                <a:gd name="connsiteY2686" fmla="*/ 3347642 h 5305530"/>
                <a:gd name="connsiteX2687" fmla="*/ 2611640 w 4049485"/>
                <a:gd name="connsiteY2687" fmla="*/ 3338384 h 5305530"/>
                <a:gd name="connsiteX2688" fmla="*/ 2602725 w 4049485"/>
                <a:gd name="connsiteY2688" fmla="*/ 3313581 h 5305530"/>
                <a:gd name="connsiteX2689" fmla="*/ 2611640 w 4049485"/>
                <a:gd name="connsiteY2689" fmla="*/ 3288778 h 5305530"/>
                <a:gd name="connsiteX2690" fmla="*/ 2634272 w 4049485"/>
                <a:gd name="connsiteY2690" fmla="*/ 3279519 h 5305530"/>
                <a:gd name="connsiteX2691" fmla="*/ 2195665 w 4049485"/>
                <a:gd name="connsiteY2691" fmla="*/ 3279519 h 5305530"/>
                <a:gd name="connsiteX2692" fmla="*/ 2218182 w 4049485"/>
                <a:gd name="connsiteY2692" fmla="*/ 3288778 h 5305530"/>
                <a:gd name="connsiteX2693" fmla="*/ 2226983 w 4049485"/>
                <a:gd name="connsiteY2693" fmla="*/ 3313581 h 5305530"/>
                <a:gd name="connsiteX2694" fmla="*/ 2218182 w 4049485"/>
                <a:gd name="connsiteY2694" fmla="*/ 3338384 h 5305530"/>
                <a:gd name="connsiteX2695" fmla="*/ 2195665 w 4049485"/>
                <a:gd name="connsiteY2695" fmla="*/ 3347642 h 5305530"/>
                <a:gd name="connsiteX2696" fmla="*/ 2173034 w 4049485"/>
                <a:gd name="connsiteY2696" fmla="*/ 3338384 h 5305530"/>
                <a:gd name="connsiteX2697" fmla="*/ 2164118 w 4049485"/>
                <a:gd name="connsiteY2697" fmla="*/ 3313581 h 5305530"/>
                <a:gd name="connsiteX2698" fmla="*/ 2173034 w 4049485"/>
                <a:gd name="connsiteY2698" fmla="*/ 3288778 h 5305530"/>
                <a:gd name="connsiteX2699" fmla="*/ 2195665 w 4049485"/>
                <a:gd name="connsiteY2699" fmla="*/ 3279519 h 5305530"/>
                <a:gd name="connsiteX2700" fmla="*/ 1482204 w 4049485"/>
                <a:gd name="connsiteY2700" fmla="*/ 3279519 h 5305530"/>
                <a:gd name="connsiteX2701" fmla="*/ 1505407 w 4049485"/>
                <a:gd name="connsiteY2701" fmla="*/ 3287863 h 5305530"/>
                <a:gd name="connsiteX2702" fmla="*/ 1514437 w 4049485"/>
                <a:gd name="connsiteY2702" fmla="*/ 3309695 h 5305530"/>
                <a:gd name="connsiteX2703" fmla="*/ 1505407 w 4049485"/>
                <a:gd name="connsiteY2703" fmla="*/ 3331526 h 5305530"/>
                <a:gd name="connsiteX2704" fmla="*/ 1482204 w 4049485"/>
                <a:gd name="connsiteY2704" fmla="*/ 3339870 h 5305530"/>
                <a:gd name="connsiteX2705" fmla="*/ 1458887 w 4049485"/>
                <a:gd name="connsiteY2705" fmla="*/ 3331526 h 5305530"/>
                <a:gd name="connsiteX2706" fmla="*/ 1449743 w 4049485"/>
                <a:gd name="connsiteY2706" fmla="*/ 3309695 h 5305530"/>
                <a:gd name="connsiteX2707" fmla="*/ 1458887 w 4049485"/>
                <a:gd name="connsiteY2707" fmla="*/ 3287863 h 5305530"/>
                <a:gd name="connsiteX2708" fmla="*/ 1482204 w 4049485"/>
                <a:gd name="connsiteY2708" fmla="*/ 3279519 h 5305530"/>
                <a:gd name="connsiteX2709" fmla="*/ 2793911 w 4049485"/>
                <a:gd name="connsiteY2709" fmla="*/ 3277233 h 5305530"/>
                <a:gd name="connsiteX2710" fmla="*/ 2814028 w 4049485"/>
                <a:gd name="connsiteY2710" fmla="*/ 3284206 h 5305530"/>
                <a:gd name="connsiteX2711" fmla="*/ 2824086 w 4049485"/>
                <a:gd name="connsiteY2711" fmla="*/ 3302837 h 5305530"/>
                <a:gd name="connsiteX2712" fmla="*/ 2763507 w 4049485"/>
                <a:gd name="connsiteY2712" fmla="*/ 3302837 h 5305530"/>
                <a:gd name="connsiteX2713" fmla="*/ 2773566 w 4049485"/>
                <a:gd name="connsiteY2713" fmla="*/ 3284091 h 5305530"/>
                <a:gd name="connsiteX2714" fmla="*/ 2793911 w 4049485"/>
                <a:gd name="connsiteY2714" fmla="*/ 3277233 h 5305530"/>
                <a:gd name="connsiteX2715" fmla="*/ 1736636 w 4049485"/>
                <a:gd name="connsiteY2715" fmla="*/ 3277233 h 5305530"/>
                <a:gd name="connsiteX2716" fmla="*/ 1756753 w 4049485"/>
                <a:gd name="connsiteY2716" fmla="*/ 3284206 h 5305530"/>
                <a:gd name="connsiteX2717" fmla="*/ 1766811 w 4049485"/>
                <a:gd name="connsiteY2717" fmla="*/ 3302837 h 5305530"/>
                <a:gd name="connsiteX2718" fmla="*/ 1706232 w 4049485"/>
                <a:gd name="connsiteY2718" fmla="*/ 3302837 h 5305530"/>
                <a:gd name="connsiteX2719" fmla="*/ 1716291 w 4049485"/>
                <a:gd name="connsiteY2719" fmla="*/ 3284091 h 5305530"/>
                <a:gd name="connsiteX2720" fmla="*/ 1736636 w 4049485"/>
                <a:gd name="connsiteY2720" fmla="*/ 3277233 h 5305530"/>
                <a:gd name="connsiteX2721" fmla="*/ 1336586 w 4049485"/>
                <a:gd name="connsiteY2721" fmla="*/ 3277233 h 5305530"/>
                <a:gd name="connsiteX2722" fmla="*/ 1356703 w 4049485"/>
                <a:gd name="connsiteY2722" fmla="*/ 3284206 h 5305530"/>
                <a:gd name="connsiteX2723" fmla="*/ 1366761 w 4049485"/>
                <a:gd name="connsiteY2723" fmla="*/ 3302837 h 5305530"/>
                <a:gd name="connsiteX2724" fmla="*/ 1306182 w 4049485"/>
                <a:gd name="connsiteY2724" fmla="*/ 3302837 h 5305530"/>
                <a:gd name="connsiteX2725" fmla="*/ 1316241 w 4049485"/>
                <a:gd name="connsiteY2725" fmla="*/ 3284091 h 5305530"/>
                <a:gd name="connsiteX2726" fmla="*/ 1336586 w 4049485"/>
                <a:gd name="connsiteY2726" fmla="*/ 3277233 h 5305530"/>
                <a:gd name="connsiteX2727" fmla="*/ 726986 w 4049485"/>
                <a:gd name="connsiteY2727" fmla="*/ 3277233 h 5305530"/>
                <a:gd name="connsiteX2728" fmla="*/ 747103 w 4049485"/>
                <a:gd name="connsiteY2728" fmla="*/ 3284206 h 5305530"/>
                <a:gd name="connsiteX2729" fmla="*/ 757161 w 4049485"/>
                <a:gd name="connsiteY2729" fmla="*/ 3302837 h 5305530"/>
                <a:gd name="connsiteX2730" fmla="*/ 696582 w 4049485"/>
                <a:gd name="connsiteY2730" fmla="*/ 3302837 h 5305530"/>
                <a:gd name="connsiteX2731" fmla="*/ 706641 w 4049485"/>
                <a:gd name="connsiteY2731" fmla="*/ 3284091 h 5305530"/>
                <a:gd name="connsiteX2732" fmla="*/ 726986 w 4049485"/>
                <a:gd name="connsiteY2732" fmla="*/ 3277233 h 5305530"/>
                <a:gd name="connsiteX2733" fmla="*/ 3203943 w 4049485"/>
                <a:gd name="connsiteY2733" fmla="*/ 3252087 h 5305530"/>
                <a:gd name="connsiteX2734" fmla="*/ 3203943 w 4049485"/>
                <a:gd name="connsiteY2734" fmla="*/ 3375074 h 5305530"/>
                <a:gd name="connsiteX2735" fmla="*/ 3239605 w 4049485"/>
                <a:gd name="connsiteY2735" fmla="*/ 3375074 h 5305530"/>
                <a:gd name="connsiteX2736" fmla="*/ 3239605 w 4049485"/>
                <a:gd name="connsiteY2736" fmla="*/ 3252087 h 5305530"/>
                <a:gd name="connsiteX2737" fmla="*/ 3013443 w 4049485"/>
                <a:gd name="connsiteY2737" fmla="*/ 3252087 h 5305530"/>
                <a:gd name="connsiteX2738" fmla="*/ 3013443 w 4049485"/>
                <a:gd name="connsiteY2738" fmla="*/ 3375074 h 5305530"/>
                <a:gd name="connsiteX2739" fmla="*/ 3049105 w 4049485"/>
                <a:gd name="connsiteY2739" fmla="*/ 3375074 h 5305530"/>
                <a:gd name="connsiteX2740" fmla="*/ 3049105 w 4049485"/>
                <a:gd name="connsiteY2740" fmla="*/ 3252087 h 5305530"/>
                <a:gd name="connsiteX2741" fmla="*/ 2070468 w 4049485"/>
                <a:gd name="connsiteY2741" fmla="*/ 3252087 h 5305530"/>
                <a:gd name="connsiteX2742" fmla="*/ 2070468 w 4049485"/>
                <a:gd name="connsiteY2742" fmla="*/ 3375074 h 5305530"/>
                <a:gd name="connsiteX2743" fmla="*/ 2106130 w 4049485"/>
                <a:gd name="connsiteY2743" fmla="*/ 3375074 h 5305530"/>
                <a:gd name="connsiteX2744" fmla="*/ 2106130 w 4049485"/>
                <a:gd name="connsiteY2744" fmla="*/ 3252087 h 5305530"/>
                <a:gd name="connsiteX2745" fmla="*/ 441693 w 4049485"/>
                <a:gd name="connsiteY2745" fmla="*/ 3252087 h 5305530"/>
                <a:gd name="connsiteX2746" fmla="*/ 441693 w 4049485"/>
                <a:gd name="connsiteY2746" fmla="*/ 3375074 h 5305530"/>
                <a:gd name="connsiteX2747" fmla="*/ 477355 w 4049485"/>
                <a:gd name="connsiteY2747" fmla="*/ 3375074 h 5305530"/>
                <a:gd name="connsiteX2748" fmla="*/ 477355 w 4049485"/>
                <a:gd name="connsiteY2748" fmla="*/ 3252087 h 5305530"/>
                <a:gd name="connsiteX2749" fmla="*/ 3497771 w 4049485"/>
                <a:gd name="connsiteY2749" fmla="*/ 3250259 h 5305530"/>
                <a:gd name="connsiteX2750" fmla="*/ 3474682 w 4049485"/>
                <a:gd name="connsiteY2750" fmla="*/ 3254488 h 5305530"/>
                <a:gd name="connsiteX2751" fmla="*/ 3457080 w 4049485"/>
                <a:gd name="connsiteY2751" fmla="*/ 3266489 h 5305530"/>
                <a:gd name="connsiteX2752" fmla="*/ 3457080 w 4049485"/>
                <a:gd name="connsiteY2752" fmla="*/ 3252087 h 5305530"/>
                <a:gd name="connsiteX2753" fmla="*/ 3423018 w 4049485"/>
                <a:gd name="connsiteY2753" fmla="*/ 3252087 h 5305530"/>
                <a:gd name="connsiteX2754" fmla="*/ 3423018 w 4049485"/>
                <a:gd name="connsiteY2754" fmla="*/ 3375074 h 5305530"/>
                <a:gd name="connsiteX2755" fmla="*/ 3458680 w 4049485"/>
                <a:gd name="connsiteY2755" fmla="*/ 3375074 h 5305530"/>
                <a:gd name="connsiteX2756" fmla="*/ 3458680 w 4049485"/>
                <a:gd name="connsiteY2756" fmla="*/ 3314267 h 5305530"/>
                <a:gd name="connsiteX2757" fmla="*/ 3466681 w 4049485"/>
                <a:gd name="connsiteY2757" fmla="*/ 3289463 h 5305530"/>
                <a:gd name="connsiteX2758" fmla="*/ 3488169 w 4049485"/>
                <a:gd name="connsiteY2758" fmla="*/ 3281120 h 5305530"/>
                <a:gd name="connsiteX2759" fmla="*/ 3506686 w 4049485"/>
                <a:gd name="connsiteY2759" fmla="*/ 3288321 h 5305530"/>
                <a:gd name="connsiteX2760" fmla="*/ 3513087 w 4049485"/>
                <a:gd name="connsiteY2760" fmla="*/ 3310152 h 5305530"/>
                <a:gd name="connsiteX2761" fmla="*/ 3513087 w 4049485"/>
                <a:gd name="connsiteY2761" fmla="*/ 3375074 h 5305530"/>
                <a:gd name="connsiteX2762" fmla="*/ 3548748 w 4049485"/>
                <a:gd name="connsiteY2762" fmla="*/ 3375074 h 5305530"/>
                <a:gd name="connsiteX2763" fmla="*/ 3548748 w 4049485"/>
                <a:gd name="connsiteY2763" fmla="*/ 3304665 h 5305530"/>
                <a:gd name="connsiteX2764" fmla="*/ 3534689 w 4049485"/>
                <a:gd name="connsiteY2764" fmla="*/ 3263975 h 5305530"/>
                <a:gd name="connsiteX2765" fmla="*/ 3497771 w 4049485"/>
                <a:gd name="connsiteY2765" fmla="*/ 3250259 h 5305530"/>
                <a:gd name="connsiteX2766" fmla="*/ 3329140 w 4049485"/>
                <a:gd name="connsiteY2766" fmla="*/ 3250259 h 5305530"/>
                <a:gd name="connsiteX2767" fmla="*/ 3294278 w 4049485"/>
                <a:gd name="connsiteY2767" fmla="*/ 3258374 h 5305530"/>
                <a:gd name="connsiteX2768" fmla="*/ 3270161 w 4049485"/>
                <a:gd name="connsiteY2768" fmla="*/ 3280891 h 5305530"/>
                <a:gd name="connsiteX2769" fmla="*/ 3261474 w 4049485"/>
                <a:gd name="connsiteY2769" fmla="*/ 3313581 h 5305530"/>
                <a:gd name="connsiteX2770" fmla="*/ 3270161 w 4049485"/>
                <a:gd name="connsiteY2770" fmla="*/ 3346271 h 5305530"/>
                <a:gd name="connsiteX2771" fmla="*/ 3294278 w 4049485"/>
                <a:gd name="connsiteY2771" fmla="*/ 3368788 h 5305530"/>
                <a:gd name="connsiteX2772" fmla="*/ 3329140 w 4049485"/>
                <a:gd name="connsiteY2772" fmla="*/ 3376903 h 5305530"/>
                <a:gd name="connsiteX2773" fmla="*/ 3363887 w 4049485"/>
                <a:gd name="connsiteY2773" fmla="*/ 3368788 h 5305530"/>
                <a:gd name="connsiteX2774" fmla="*/ 3387890 w 4049485"/>
                <a:gd name="connsiteY2774" fmla="*/ 3346271 h 5305530"/>
                <a:gd name="connsiteX2775" fmla="*/ 3396577 w 4049485"/>
                <a:gd name="connsiteY2775" fmla="*/ 3313581 h 5305530"/>
                <a:gd name="connsiteX2776" fmla="*/ 3387890 w 4049485"/>
                <a:gd name="connsiteY2776" fmla="*/ 3280891 h 5305530"/>
                <a:gd name="connsiteX2777" fmla="*/ 3363887 w 4049485"/>
                <a:gd name="connsiteY2777" fmla="*/ 3258374 h 5305530"/>
                <a:gd name="connsiteX2778" fmla="*/ 3329140 w 4049485"/>
                <a:gd name="connsiteY2778" fmla="*/ 3250259 h 5305530"/>
                <a:gd name="connsiteX2779" fmla="*/ 3128124 w 4049485"/>
                <a:gd name="connsiteY2779" fmla="*/ 3250259 h 5305530"/>
                <a:gd name="connsiteX2780" fmla="*/ 3097606 w 4049485"/>
                <a:gd name="connsiteY2780" fmla="*/ 3255288 h 5305530"/>
                <a:gd name="connsiteX2781" fmla="*/ 3077946 w 4049485"/>
                <a:gd name="connsiteY2781" fmla="*/ 3269347 h 5305530"/>
                <a:gd name="connsiteX2782" fmla="*/ 3071203 w 4049485"/>
                <a:gd name="connsiteY2782" fmla="*/ 3290035 h 5305530"/>
                <a:gd name="connsiteX2783" fmla="*/ 3078404 w 4049485"/>
                <a:gd name="connsiteY2783" fmla="*/ 3311523 h 5305530"/>
                <a:gd name="connsiteX2784" fmla="*/ 3095434 w 4049485"/>
                <a:gd name="connsiteY2784" fmla="*/ 3322039 h 5305530"/>
                <a:gd name="connsiteX2785" fmla="*/ 3120352 w 4049485"/>
                <a:gd name="connsiteY2785" fmla="*/ 3327297 h 5305530"/>
                <a:gd name="connsiteX2786" fmla="*/ 3139326 w 4049485"/>
                <a:gd name="connsiteY2786" fmla="*/ 3331183 h 5305530"/>
                <a:gd name="connsiteX2787" fmla="*/ 3145498 w 4049485"/>
                <a:gd name="connsiteY2787" fmla="*/ 3338727 h 5305530"/>
                <a:gd name="connsiteX2788" fmla="*/ 3122866 w 4049485"/>
                <a:gd name="connsiteY2788" fmla="*/ 3349928 h 5305530"/>
                <a:gd name="connsiteX2789" fmla="*/ 3100006 w 4049485"/>
                <a:gd name="connsiteY2789" fmla="*/ 3346613 h 5305530"/>
                <a:gd name="connsiteX2790" fmla="*/ 3080118 w 4049485"/>
                <a:gd name="connsiteY2790" fmla="*/ 3338041 h 5305530"/>
                <a:gd name="connsiteX2791" fmla="*/ 3068231 w 4049485"/>
                <a:gd name="connsiteY2791" fmla="*/ 3363644 h 5305530"/>
                <a:gd name="connsiteX2792" fmla="*/ 3091548 w 4049485"/>
                <a:gd name="connsiteY2792" fmla="*/ 3373131 h 5305530"/>
                <a:gd name="connsiteX2793" fmla="*/ 3121495 w 4049485"/>
                <a:gd name="connsiteY2793" fmla="*/ 3376903 h 5305530"/>
                <a:gd name="connsiteX2794" fmla="*/ 3152699 w 4049485"/>
                <a:gd name="connsiteY2794" fmla="*/ 3371988 h 5305530"/>
                <a:gd name="connsiteX2795" fmla="*/ 3172701 w 4049485"/>
                <a:gd name="connsiteY2795" fmla="*/ 3358158 h 5305530"/>
                <a:gd name="connsiteX2796" fmla="*/ 3179559 w 4049485"/>
                <a:gd name="connsiteY2796" fmla="*/ 3337812 h 5305530"/>
                <a:gd name="connsiteX2797" fmla="*/ 3172473 w 4049485"/>
                <a:gd name="connsiteY2797" fmla="*/ 3316781 h 5305530"/>
                <a:gd name="connsiteX2798" fmla="*/ 3155785 w 4049485"/>
                <a:gd name="connsiteY2798" fmla="*/ 3306380 h 5305530"/>
                <a:gd name="connsiteX2799" fmla="*/ 3131096 w 4049485"/>
                <a:gd name="connsiteY2799" fmla="*/ 3301008 h 5305530"/>
                <a:gd name="connsiteX2800" fmla="*/ 3111437 w 4049485"/>
                <a:gd name="connsiteY2800" fmla="*/ 3296664 h 5305530"/>
                <a:gd name="connsiteX2801" fmla="*/ 3105264 w 4049485"/>
                <a:gd name="connsiteY2801" fmla="*/ 3288663 h 5305530"/>
                <a:gd name="connsiteX2802" fmla="*/ 3110980 w 4049485"/>
                <a:gd name="connsiteY2802" fmla="*/ 3280434 h 5305530"/>
                <a:gd name="connsiteX2803" fmla="*/ 3128124 w 4049485"/>
                <a:gd name="connsiteY2803" fmla="*/ 3277233 h 5305530"/>
                <a:gd name="connsiteX2804" fmla="*/ 3163557 w 4049485"/>
                <a:gd name="connsiteY2804" fmla="*/ 3286377 h 5305530"/>
                <a:gd name="connsiteX2805" fmla="*/ 3175445 w 4049485"/>
                <a:gd name="connsiteY2805" fmla="*/ 3261003 h 5305530"/>
                <a:gd name="connsiteX2806" fmla="*/ 3154070 w 4049485"/>
                <a:gd name="connsiteY2806" fmla="*/ 3253116 h 5305530"/>
                <a:gd name="connsiteX2807" fmla="*/ 3128124 w 4049485"/>
                <a:gd name="connsiteY2807" fmla="*/ 3250259 h 5305530"/>
                <a:gd name="connsiteX2808" fmla="*/ 2939530 w 4049485"/>
                <a:gd name="connsiteY2808" fmla="*/ 3250259 h 5305530"/>
                <a:gd name="connsiteX2809" fmla="*/ 2904211 w 4049485"/>
                <a:gd name="connsiteY2809" fmla="*/ 3258374 h 5305530"/>
                <a:gd name="connsiteX2810" fmla="*/ 2879750 w 4049485"/>
                <a:gd name="connsiteY2810" fmla="*/ 3280891 h 5305530"/>
                <a:gd name="connsiteX2811" fmla="*/ 2870949 w 4049485"/>
                <a:gd name="connsiteY2811" fmla="*/ 3313581 h 5305530"/>
                <a:gd name="connsiteX2812" fmla="*/ 2879750 w 4049485"/>
                <a:gd name="connsiteY2812" fmla="*/ 3346271 h 5305530"/>
                <a:gd name="connsiteX2813" fmla="*/ 2904211 w 4049485"/>
                <a:gd name="connsiteY2813" fmla="*/ 3368788 h 5305530"/>
                <a:gd name="connsiteX2814" fmla="*/ 2939530 w 4049485"/>
                <a:gd name="connsiteY2814" fmla="*/ 3376903 h 5305530"/>
                <a:gd name="connsiteX2815" fmla="*/ 2973476 w 4049485"/>
                <a:gd name="connsiteY2815" fmla="*/ 3368673 h 5305530"/>
                <a:gd name="connsiteX2816" fmla="*/ 2994622 w 4049485"/>
                <a:gd name="connsiteY2816" fmla="*/ 3345813 h 5305530"/>
                <a:gd name="connsiteX2817" fmla="*/ 2966962 w 4049485"/>
                <a:gd name="connsiteY2817" fmla="*/ 3330726 h 5305530"/>
                <a:gd name="connsiteX2818" fmla="*/ 2939301 w 4049485"/>
                <a:gd name="connsiteY2818" fmla="*/ 3347642 h 5305530"/>
                <a:gd name="connsiteX2819" fmla="*/ 2916212 w 4049485"/>
                <a:gd name="connsiteY2819" fmla="*/ 3338498 h 5305530"/>
                <a:gd name="connsiteX2820" fmla="*/ 2907068 w 4049485"/>
                <a:gd name="connsiteY2820" fmla="*/ 3313581 h 5305530"/>
                <a:gd name="connsiteX2821" fmla="*/ 2916212 w 4049485"/>
                <a:gd name="connsiteY2821" fmla="*/ 3288663 h 5305530"/>
                <a:gd name="connsiteX2822" fmla="*/ 2939301 w 4049485"/>
                <a:gd name="connsiteY2822" fmla="*/ 3279519 h 5305530"/>
                <a:gd name="connsiteX2823" fmla="*/ 2966962 w 4049485"/>
                <a:gd name="connsiteY2823" fmla="*/ 3296436 h 5305530"/>
                <a:gd name="connsiteX2824" fmla="*/ 2994622 w 4049485"/>
                <a:gd name="connsiteY2824" fmla="*/ 3281577 h 5305530"/>
                <a:gd name="connsiteX2825" fmla="*/ 2973476 w 4049485"/>
                <a:gd name="connsiteY2825" fmla="*/ 3258374 h 5305530"/>
                <a:gd name="connsiteX2826" fmla="*/ 2939530 w 4049485"/>
                <a:gd name="connsiteY2826" fmla="*/ 3250259 h 5305530"/>
                <a:gd name="connsiteX2827" fmla="*/ 2793682 w 4049485"/>
                <a:gd name="connsiteY2827" fmla="*/ 3250259 h 5305530"/>
                <a:gd name="connsiteX2828" fmla="*/ 2760193 w 4049485"/>
                <a:gd name="connsiteY2828" fmla="*/ 3258374 h 5305530"/>
                <a:gd name="connsiteX2829" fmla="*/ 2736647 w 4049485"/>
                <a:gd name="connsiteY2829" fmla="*/ 3281005 h 5305530"/>
                <a:gd name="connsiteX2830" fmla="*/ 2728074 w 4049485"/>
                <a:gd name="connsiteY2830" fmla="*/ 3313581 h 5305530"/>
                <a:gd name="connsiteX2831" fmla="*/ 2736761 w 4049485"/>
                <a:gd name="connsiteY2831" fmla="*/ 3346271 h 5305530"/>
                <a:gd name="connsiteX2832" fmla="*/ 2761450 w 4049485"/>
                <a:gd name="connsiteY2832" fmla="*/ 3368788 h 5305530"/>
                <a:gd name="connsiteX2833" fmla="*/ 2798254 w 4049485"/>
                <a:gd name="connsiteY2833" fmla="*/ 3376903 h 5305530"/>
                <a:gd name="connsiteX2834" fmla="*/ 2849004 w 4049485"/>
                <a:gd name="connsiteY2834" fmla="*/ 3357015 h 5305530"/>
                <a:gd name="connsiteX2835" fmla="*/ 2830030 w 4049485"/>
                <a:gd name="connsiteY2835" fmla="*/ 3336441 h 5305530"/>
                <a:gd name="connsiteX2836" fmla="*/ 2816200 w 4049485"/>
                <a:gd name="connsiteY2836" fmla="*/ 3345470 h 5305530"/>
                <a:gd name="connsiteX2837" fmla="*/ 2799169 w 4049485"/>
                <a:gd name="connsiteY2837" fmla="*/ 3348328 h 5305530"/>
                <a:gd name="connsiteX2838" fmla="*/ 2775852 w 4049485"/>
                <a:gd name="connsiteY2838" fmla="*/ 3341699 h 5305530"/>
                <a:gd name="connsiteX2839" fmla="*/ 2763964 w 4049485"/>
                <a:gd name="connsiteY2839" fmla="*/ 3323639 h 5305530"/>
                <a:gd name="connsiteX2840" fmla="*/ 2857005 w 4049485"/>
                <a:gd name="connsiteY2840" fmla="*/ 3323639 h 5305530"/>
                <a:gd name="connsiteX2841" fmla="*/ 2857690 w 4049485"/>
                <a:gd name="connsiteY2841" fmla="*/ 3314038 h 5305530"/>
                <a:gd name="connsiteX2842" fmla="*/ 2849346 w 4049485"/>
                <a:gd name="connsiteY2842" fmla="*/ 3280320 h 5305530"/>
                <a:gd name="connsiteX2843" fmla="*/ 2826372 w 4049485"/>
                <a:gd name="connsiteY2843" fmla="*/ 3258031 h 5305530"/>
                <a:gd name="connsiteX2844" fmla="*/ 2793682 w 4049485"/>
                <a:gd name="connsiteY2844" fmla="*/ 3250259 h 5305530"/>
                <a:gd name="connsiteX2845" fmla="*/ 2364295 w 4049485"/>
                <a:gd name="connsiteY2845" fmla="*/ 3250259 h 5305530"/>
                <a:gd name="connsiteX2846" fmla="*/ 2341207 w 4049485"/>
                <a:gd name="connsiteY2846" fmla="*/ 3254488 h 5305530"/>
                <a:gd name="connsiteX2847" fmla="*/ 2323604 w 4049485"/>
                <a:gd name="connsiteY2847" fmla="*/ 3266489 h 5305530"/>
                <a:gd name="connsiteX2848" fmla="*/ 2323604 w 4049485"/>
                <a:gd name="connsiteY2848" fmla="*/ 3252087 h 5305530"/>
                <a:gd name="connsiteX2849" fmla="*/ 2289543 w 4049485"/>
                <a:gd name="connsiteY2849" fmla="*/ 3252087 h 5305530"/>
                <a:gd name="connsiteX2850" fmla="*/ 2289543 w 4049485"/>
                <a:gd name="connsiteY2850" fmla="*/ 3375074 h 5305530"/>
                <a:gd name="connsiteX2851" fmla="*/ 2325205 w 4049485"/>
                <a:gd name="connsiteY2851" fmla="*/ 3375074 h 5305530"/>
                <a:gd name="connsiteX2852" fmla="*/ 2325205 w 4049485"/>
                <a:gd name="connsiteY2852" fmla="*/ 3314267 h 5305530"/>
                <a:gd name="connsiteX2853" fmla="*/ 2333206 w 4049485"/>
                <a:gd name="connsiteY2853" fmla="*/ 3289463 h 5305530"/>
                <a:gd name="connsiteX2854" fmla="*/ 2354694 w 4049485"/>
                <a:gd name="connsiteY2854" fmla="*/ 3281120 h 5305530"/>
                <a:gd name="connsiteX2855" fmla="*/ 2373211 w 4049485"/>
                <a:gd name="connsiteY2855" fmla="*/ 3288321 h 5305530"/>
                <a:gd name="connsiteX2856" fmla="*/ 2379612 w 4049485"/>
                <a:gd name="connsiteY2856" fmla="*/ 3310152 h 5305530"/>
                <a:gd name="connsiteX2857" fmla="*/ 2379612 w 4049485"/>
                <a:gd name="connsiteY2857" fmla="*/ 3375074 h 5305530"/>
                <a:gd name="connsiteX2858" fmla="*/ 2415273 w 4049485"/>
                <a:gd name="connsiteY2858" fmla="*/ 3375074 h 5305530"/>
                <a:gd name="connsiteX2859" fmla="*/ 2415273 w 4049485"/>
                <a:gd name="connsiteY2859" fmla="*/ 3304665 h 5305530"/>
                <a:gd name="connsiteX2860" fmla="*/ 2401214 w 4049485"/>
                <a:gd name="connsiteY2860" fmla="*/ 3263975 h 5305530"/>
                <a:gd name="connsiteX2861" fmla="*/ 2364295 w 4049485"/>
                <a:gd name="connsiteY2861" fmla="*/ 3250259 h 5305530"/>
                <a:gd name="connsiteX2862" fmla="*/ 2195665 w 4049485"/>
                <a:gd name="connsiteY2862" fmla="*/ 3250259 h 5305530"/>
                <a:gd name="connsiteX2863" fmla="*/ 2160803 w 4049485"/>
                <a:gd name="connsiteY2863" fmla="*/ 3258374 h 5305530"/>
                <a:gd name="connsiteX2864" fmla="*/ 2136686 w 4049485"/>
                <a:gd name="connsiteY2864" fmla="*/ 3280891 h 5305530"/>
                <a:gd name="connsiteX2865" fmla="*/ 2127999 w 4049485"/>
                <a:gd name="connsiteY2865" fmla="*/ 3313581 h 5305530"/>
                <a:gd name="connsiteX2866" fmla="*/ 2136686 w 4049485"/>
                <a:gd name="connsiteY2866" fmla="*/ 3346271 h 5305530"/>
                <a:gd name="connsiteX2867" fmla="*/ 2160803 w 4049485"/>
                <a:gd name="connsiteY2867" fmla="*/ 3368788 h 5305530"/>
                <a:gd name="connsiteX2868" fmla="*/ 2195665 w 4049485"/>
                <a:gd name="connsiteY2868" fmla="*/ 3376903 h 5305530"/>
                <a:gd name="connsiteX2869" fmla="*/ 2230412 w 4049485"/>
                <a:gd name="connsiteY2869" fmla="*/ 3368788 h 5305530"/>
                <a:gd name="connsiteX2870" fmla="*/ 2254415 w 4049485"/>
                <a:gd name="connsiteY2870" fmla="*/ 3346271 h 5305530"/>
                <a:gd name="connsiteX2871" fmla="*/ 2263102 w 4049485"/>
                <a:gd name="connsiteY2871" fmla="*/ 3313581 h 5305530"/>
                <a:gd name="connsiteX2872" fmla="*/ 2254415 w 4049485"/>
                <a:gd name="connsiteY2872" fmla="*/ 3280891 h 5305530"/>
                <a:gd name="connsiteX2873" fmla="*/ 2230412 w 4049485"/>
                <a:gd name="connsiteY2873" fmla="*/ 3258374 h 5305530"/>
                <a:gd name="connsiteX2874" fmla="*/ 2195665 w 4049485"/>
                <a:gd name="connsiteY2874" fmla="*/ 3250259 h 5305530"/>
                <a:gd name="connsiteX2875" fmla="*/ 1994649 w 4049485"/>
                <a:gd name="connsiteY2875" fmla="*/ 3250259 h 5305530"/>
                <a:gd name="connsiteX2876" fmla="*/ 1964131 w 4049485"/>
                <a:gd name="connsiteY2876" fmla="*/ 3255288 h 5305530"/>
                <a:gd name="connsiteX2877" fmla="*/ 1944472 w 4049485"/>
                <a:gd name="connsiteY2877" fmla="*/ 3269347 h 5305530"/>
                <a:gd name="connsiteX2878" fmla="*/ 1937728 w 4049485"/>
                <a:gd name="connsiteY2878" fmla="*/ 3290035 h 5305530"/>
                <a:gd name="connsiteX2879" fmla="*/ 1944929 w 4049485"/>
                <a:gd name="connsiteY2879" fmla="*/ 3311523 h 5305530"/>
                <a:gd name="connsiteX2880" fmla="*/ 1961960 w 4049485"/>
                <a:gd name="connsiteY2880" fmla="*/ 3322039 h 5305530"/>
                <a:gd name="connsiteX2881" fmla="*/ 1986877 w 4049485"/>
                <a:gd name="connsiteY2881" fmla="*/ 3327297 h 5305530"/>
                <a:gd name="connsiteX2882" fmla="*/ 2005851 w 4049485"/>
                <a:gd name="connsiteY2882" fmla="*/ 3331183 h 5305530"/>
                <a:gd name="connsiteX2883" fmla="*/ 2012023 w 4049485"/>
                <a:gd name="connsiteY2883" fmla="*/ 3338727 h 5305530"/>
                <a:gd name="connsiteX2884" fmla="*/ 1989392 w 4049485"/>
                <a:gd name="connsiteY2884" fmla="*/ 3349928 h 5305530"/>
                <a:gd name="connsiteX2885" fmla="*/ 1966532 w 4049485"/>
                <a:gd name="connsiteY2885" fmla="*/ 3346613 h 5305530"/>
                <a:gd name="connsiteX2886" fmla="*/ 1946643 w 4049485"/>
                <a:gd name="connsiteY2886" fmla="*/ 3338041 h 5305530"/>
                <a:gd name="connsiteX2887" fmla="*/ 1934756 w 4049485"/>
                <a:gd name="connsiteY2887" fmla="*/ 3363644 h 5305530"/>
                <a:gd name="connsiteX2888" fmla="*/ 1958073 w 4049485"/>
                <a:gd name="connsiteY2888" fmla="*/ 3373131 h 5305530"/>
                <a:gd name="connsiteX2889" fmla="*/ 1988020 w 4049485"/>
                <a:gd name="connsiteY2889" fmla="*/ 3376903 h 5305530"/>
                <a:gd name="connsiteX2890" fmla="*/ 2019224 w 4049485"/>
                <a:gd name="connsiteY2890" fmla="*/ 3371988 h 5305530"/>
                <a:gd name="connsiteX2891" fmla="*/ 2039226 w 4049485"/>
                <a:gd name="connsiteY2891" fmla="*/ 3358158 h 5305530"/>
                <a:gd name="connsiteX2892" fmla="*/ 2046084 w 4049485"/>
                <a:gd name="connsiteY2892" fmla="*/ 3337812 h 5305530"/>
                <a:gd name="connsiteX2893" fmla="*/ 2038998 w 4049485"/>
                <a:gd name="connsiteY2893" fmla="*/ 3316781 h 5305530"/>
                <a:gd name="connsiteX2894" fmla="*/ 2022310 w 4049485"/>
                <a:gd name="connsiteY2894" fmla="*/ 3306380 h 5305530"/>
                <a:gd name="connsiteX2895" fmla="*/ 1997621 w 4049485"/>
                <a:gd name="connsiteY2895" fmla="*/ 3301008 h 5305530"/>
                <a:gd name="connsiteX2896" fmla="*/ 1977962 w 4049485"/>
                <a:gd name="connsiteY2896" fmla="*/ 3296664 h 5305530"/>
                <a:gd name="connsiteX2897" fmla="*/ 1971789 w 4049485"/>
                <a:gd name="connsiteY2897" fmla="*/ 3288663 h 5305530"/>
                <a:gd name="connsiteX2898" fmla="*/ 1977504 w 4049485"/>
                <a:gd name="connsiteY2898" fmla="*/ 3280434 h 5305530"/>
                <a:gd name="connsiteX2899" fmla="*/ 1994649 w 4049485"/>
                <a:gd name="connsiteY2899" fmla="*/ 3277233 h 5305530"/>
                <a:gd name="connsiteX2900" fmla="*/ 2030082 w 4049485"/>
                <a:gd name="connsiteY2900" fmla="*/ 3286377 h 5305530"/>
                <a:gd name="connsiteX2901" fmla="*/ 2041970 w 4049485"/>
                <a:gd name="connsiteY2901" fmla="*/ 3261003 h 5305530"/>
                <a:gd name="connsiteX2902" fmla="*/ 2020595 w 4049485"/>
                <a:gd name="connsiteY2902" fmla="*/ 3253116 h 5305530"/>
                <a:gd name="connsiteX2903" fmla="*/ 1994649 w 4049485"/>
                <a:gd name="connsiteY2903" fmla="*/ 3250259 h 5305530"/>
                <a:gd name="connsiteX2904" fmla="*/ 1870824 w 4049485"/>
                <a:gd name="connsiteY2904" fmla="*/ 3250259 h 5305530"/>
                <a:gd name="connsiteX2905" fmla="*/ 1840306 w 4049485"/>
                <a:gd name="connsiteY2905" fmla="*/ 3255288 h 5305530"/>
                <a:gd name="connsiteX2906" fmla="*/ 1820646 w 4049485"/>
                <a:gd name="connsiteY2906" fmla="*/ 3269347 h 5305530"/>
                <a:gd name="connsiteX2907" fmla="*/ 1813903 w 4049485"/>
                <a:gd name="connsiteY2907" fmla="*/ 3290035 h 5305530"/>
                <a:gd name="connsiteX2908" fmla="*/ 1821104 w 4049485"/>
                <a:gd name="connsiteY2908" fmla="*/ 3311523 h 5305530"/>
                <a:gd name="connsiteX2909" fmla="*/ 1838134 w 4049485"/>
                <a:gd name="connsiteY2909" fmla="*/ 3322039 h 5305530"/>
                <a:gd name="connsiteX2910" fmla="*/ 1863052 w 4049485"/>
                <a:gd name="connsiteY2910" fmla="*/ 3327297 h 5305530"/>
                <a:gd name="connsiteX2911" fmla="*/ 1882026 w 4049485"/>
                <a:gd name="connsiteY2911" fmla="*/ 3331183 h 5305530"/>
                <a:gd name="connsiteX2912" fmla="*/ 1888198 w 4049485"/>
                <a:gd name="connsiteY2912" fmla="*/ 3338727 h 5305530"/>
                <a:gd name="connsiteX2913" fmla="*/ 1865566 w 4049485"/>
                <a:gd name="connsiteY2913" fmla="*/ 3349928 h 5305530"/>
                <a:gd name="connsiteX2914" fmla="*/ 1842706 w 4049485"/>
                <a:gd name="connsiteY2914" fmla="*/ 3346613 h 5305530"/>
                <a:gd name="connsiteX2915" fmla="*/ 1822818 w 4049485"/>
                <a:gd name="connsiteY2915" fmla="*/ 3338041 h 5305530"/>
                <a:gd name="connsiteX2916" fmla="*/ 1810931 w 4049485"/>
                <a:gd name="connsiteY2916" fmla="*/ 3363644 h 5305530"/>
                <a:gd name="connsiteX2917" fmla="*/ 1834248 w 4049485"/>
                <a:gd name="connsiteY2917" fmla="*/ 3373131 h 5305530"/>
                <a:gd name="connsiteX2918" fmla="*/ 1864195 w 4049485"/>
                <a:gd name="connsiteY2918" fmla="*/ 3376903 h 5305530"/>
                <a:gd name="connsiteX2919" fmla="*/ 1895399 w 4049485"/>
                <a:gd name="connsiteY2919" fmla="*/ 3371988 h 5305530"/>
                <a:gd name="connsiteX2920" fmla="*/ 1915401 w 4049485"/>
                <a:gd name="connsiteY2920" fmla="*/ 3358158 h 5305530"/>
                <a:gd name="connsiteX2921" fmla="*/ 1922259 w 4049485"/>
                <a:gd name="connsiteY2921" fmla="*/ 3337812 h 5305530"/>
                <a:gd name="connsiteX2922" fmla="*/ 1915173 w 4049485"/>
                <a:gd name="connsiteY2922" fmla="*/ 3316781 h 5305530"/>
                <a:gd name="connsiteX2923" fmla="*/ 1898485 w 4049485"/>
                <a:gd name="connsiteY2923" fmla="*/ 3306380 h 5305530"/>
                <a:gd name="connsiteX2924" fmla="*/ 1873796 w 4049485"/>
                <a:gd name="connsiteY2924" fmla="*/ 3301008 h 5305530"/>
                <a:gd name="connsiteX2925" fmla="*/ 1854136 w 4049485"/>
                <a:gd name="connsiteY2925" fmla="*/ 3296664 h 5305530"/>
                <a:gd name="connsiteX2926" fmla="*/ 1847964 w 4049485"/>
                <a:gd name="connsiteY2926" fmla="*/ 3288663 h 5305530"/>
                <a:gd name="connsiteX2927" fmla="*/ 1853679 w 4049485"/>
                <a:gd name="connsiteY2927" fmla="*/ 3280434 h 5305530"/>
                <a:gd name="connsiteX2928" fmla="*/ 1870824 w 4049485"/>
                <a:gd name="connsiteY2928" fmla="*/ 3277233 h 5305530"/>
                <a:gd name="connsiteX2929" fmla="*/ 1906257 w 4049485"/>
                <a:gd name="connsiteY2929" fmla="*/ 3286377 h 5305530"/>
                <a:gd name="connsiteX2930" fmla="*/ 1918144 w 4049485"/>
                <a:gd name="connsiteY2930" fmla="*/ 3261003 h 5305530"/>
                <a:gd name="connsiteX2931" fmla="*/ 1896770 w 4049485"/>
                <a:gd name="connsiteY2931" fmla="*/ 3253116 h 5305530"/>
                <a:gd name="connsiteX2932" fmla="*/ 1870824 w 4049485"/>
                <a:gd name="connsiteY2932" fmla="*/ 3250259 h 5305530"/>
                <a:gd name="connsiteX2933" fmla="*/ 1736407 w 4049485"/>
                <a:gd name="connsiteY2933" fmla="*/ 3250259 h 5305530"/>
                <a:gd name="connsiteX2934" fmla="*/ 1702918 w 4049485"/>
                <a:gd name="connsiteY2934" fmla="*/ 3258374 h 5305530"/>
                <a:gd name="connsiteX2935" fmla="*/ 1679372 w 4049485"/>
                <a:gd name="connsiteY2935" fmla="*/ 3281005 h 5305530"/>
                <a:gd name="connsiteX2936" fmla="*/ 1670799 w 4049485"/>
                <a:gd name="connsiteY2936" fmla="*/ 3313581 h 5305530"/>
                <a:gd name="connsiteX2937" fmla="*/ 1679486 w 4049485"/>
                <a:gd name="connsiteY2937" fmla="*/ 3346271 h 5305530"/>
                <a:gd name="connsiteX2938" fmla="*/ 1704175 w 4049485"/>
                <a:gd name="connsiteY2938" fmla="*/ 3368788 h 5305530"/>
                <a:gd name="connsiteX2939" fmla="*/ 1740980 w 4049485"/>
                <a:gd name="connsiteY2939" fmla="*/ 3376903 h 5305530"/>
                <a:gd name="connsiteX2940" fmla="*/ 1791728 w 4049485"/>
                <a:gd name="connsiteY2940" fmla="*/ 3357015 h 5305530"/>
                <a:gd name="connsiteX2941" fmla="*/ 1772755 w 4049485"/>
                <a:gd name="connsiteY2941" fmla="*/ 3336441 h 5305530"/>
                <a:gd name="connsiteX2942" fmla="*/ 1758924 w 4049485"/>
                <a:gd name="connsiteY2942" fmla="*/ 3345470 h 5305530"/>
                <a:gd name="connsiteX2943" fmla="*/ 1741894 w 4049485"/>
                <a:gd name="connsiteY2943" fmla="*/ 3348328 h 5305530"/>
                <a:gd name="connsiteX2944" fmla="*/ 1718577 w 4049485"/>
                <a:gd name="connsiteY2944" fmla="*/ 3341699 h 5305530"/>
                <a:gd name="connsiteX2945" fmla="*/ 1706689 w 4049485"/>
                <a:gd name="connsiteY2945" fmla="*/ 3323639 h 5305530"/>
                <a:gd name="connsiteX2946" fmla="*/ 1799730 w 4049485"/>
                <a:gd name="connsiteY2946" fmla="*/ 3323639 h 5305530"/>
                <a:gd name="connsiteX2947" fmla="*/ 1800415 w 4049485"/>
                <a:gd name="connsiteY2947" fmla="*/ 3314038 h 5305530"/>
                <a:gd name="connsiteX2948" fmla="*/ 1792072 w 4049485"/>
                <a:gd name="connsiteY2948" fmla="*/ 3280320 h 5305530"/>
                <a:gd name="connsiteX2949" fmla="*/ 1769097 w 4049485"/>
                <a:gd name="connsiteY2949" fmla="*/ 3258031 h 5305530"/>
                <a:gd name="connsiteX2950" fmla="*/ 1736407 w 4049485"/>
                <a:gd name="connsiteY2950" fmla="*/ 3250259 h 5305530"/>
                <a:gd name="connsiteX2951" fmla="*/ 1661046 w 4049485"/>
                <a:gd name="connsiteY2951" fmla="*/ 3250259 h 5305530"/>
                <a:gd name="connsiteX2952" fmla="*/ 1636014 w 4049485"/>
                <a:gd name="connsiteY2952" fmla="*/ 3254831 h 5305530"/>
                <a:gd name="connsiteX2953" fmla="*/ 1618755 w 4049485"/>
                <a:gd name="connsiteY2953" fmla="*/ 3268318 h 5305530"/>
                <a:gd name="connsiteX2954" fmla="*/ 1618755 w 4049485"/>
                <a:gd name="connsiteY2954" fmla="*/ 3252087 h 5305530"/>
                <a:gd name="connsiteX2955" fmla="*/ 1584693 w 4049485"/>
                <a:gd name="connsiteY2955" fmla="*/ 3252087 h 5305530"/>
                <a:gd name="connsiteX2956" fmla="*/ 1584693 w 4049485"/>
                <a:gd name="connsiteY2956" fmla="*/ 3375074 h 5305530"/>
                <a:gd name="connsiteX2957" fmla="*/ 1620355 w 4049485"/>
                <a:gd name="connsiteY2957" fmla="*/ 3375074 h 5305530"/>
                <a:gd name="connsiteX2958" fmla="*/ 1620355 w 4049485"/>
                <a:gd name="connsiteY2958" fmla="*/ 3317010 h 5305530"/>
                <a:gd name="connsiteX2959" fmla="*/ 1629042 w 4049485"/>
                <a:gd name="connsiteY2959" fmla="*/ 3291292 h 5305530"/>
                <a:gd name="connsiteX2960" fmla="*/ 1653045 w 4049485"/>
                <a:gd name="connsiteY2960" fmla="*/ 3282720 h 5305530"/>
                <a:gd name="connsiteX2961" fmla="*/ 1661046 w 4049485"/>
                <a:gd name="connsiteY2961" fmla="*/ 3283177 h 5305530"/>
                <a:gd name="connsiteX2962" fmla="*/ 1475118 w 4049485"/>
                <a:gd name="connsiteY2962" fmla="*/ 3250259 h 5305530"/>
                <a:gd name="connsiteX2963" fmla="*/ 1444142 w 4049485"/>
                <a:gd name="connsiteY2963" fmla="*/ 3257688 h 5305530"/>
                <a:gd name="connsiteX2964" fmla="*/ 1421854 w 4049485"/>
                <a:gd name="connsiteY2964" fmla="*/ 3278605 h 5305530"/>
                <a:gd name="connsiteX2965" fmla="*/ 1413624 w 4049485"/>
                <a:gd name="connsiteY2965" fmla="*/ 3309695 h 5305530"/>
                <a:gd name="connsiteX2966" fmla="*/ 1421854 w 4049485"/>
                <a:gd name="connsiteY2966" fmla="*/ 3340784 h 5305530"/>
                <a:gd name="connsiteX2967" fmla="*/ 1444142 w 4049485"/>
                <a:gd name="connsiteY2967" fmla="*/ 3361701 h 5305530"/>
                <a:gd name="connsiteX2968" fmla="*/ 1475118 w 4049485"/>
                <a:gd name="connsiteY2968" fmla="*/ 3369130 h 5305530"/>
                <a:gd name="connsiteX2969" fmla="*/ 1513980 w 4049485"/>
                <a:gd name="connsiteY2969" fmla="*/ 3353814 h 5305530"/>
                <a:gd name="connsiteX2970" fmla="*/ 1513980 w 4049485"/>
                <a:gd name="connsiteY2970" fmla="*/ 3359072 h 5305530"/>
                <a:gd name="connsiteX2971" fmla="*/ 1505178 w 4049485"/>
                <a:gd name="connsiteY2971" fmla="*/ 3384332 h 5305530"/>
                <a:gd name="connsiteX2972" fmla="*/ 1477861 w 4049485"/>
                <a:gd name="connsiteY2972" fmla="*/ 3392676 h 5305530"/>
                <a:gd name="connsiteX2973" fmla="*/ 1454086 w 4049485"/>
                <a:gd name="connsiteY2973" fmla="*/ 3388904 h 5305530"/>
                <a:gd name="connsiteX2974" fmla="*/ 1434427 w 4049485"/>
                <a:gd name="connsiteY2974" fmla="*/ 3378732 h 5305530"/>
                <a:gd name="connsiteX2975" fmla="*/ 1420254 w 4049485"/>
                <a:gd name="connsiteY2975" fmla="*/ 3404335 h 5305530"/>
                <a:gd name="connsiteX2976" fmla="*/ 1446771 w 4049485"/>
                <a:gd name="connsiteY2976" fmla="*/ 3416908 h 5305530"/>
                <a:gd name="connsiteX2977" fmla="*/ 1480604 w 4049485"/>
                <a:gd name="connsiteY2977" fmla="*/ 3421251 h 5305530"/>
                <a:gd name="connsiteX2978" fmla="*/ 1532039 w 4049485"/>
                <a:gd name="connsiteY2978" fmla="*/ 3404792 h 5305530"/>
                <a:gd name="connsiteX2979" fmla="*/ 1549641 w 4049485"/>
                <a:gd name="connsiteY2979" fmla="*/ 3354500 h 5305530"/>
                <a:gd name="connsiteX2980" fmla="*/ 1549641 w 4049485"/>
                <a:gd name="connsiteY2980" fmla="*/ 3252087 h 5305530"/>
                <a:gd name="connsiteX2981" fmla="*/ 1515808 w 4049485"/>
                <a:gd name="connsiteY2981" fmla="*/ 3252087 h 5305530"/>
                <a:gd name="connsiteX2982" fmla="*/ 1515808 w 4049485"/>
                <a:gd name="connsiteY2982" fmla="*/ 3267861 h 5305530"/>
                <a:gd name="connsiteX2983" fmla="*/ 1475118 w 4049485"/>
                <a:gd name="connsiteY2983" fmla="*/ 3250259 h 5305530"/>
                <a:gd name="connsiteX2984" fmla="*/ 1336358 w 4049485"/>
                <a:gd name="connsiteY2984" fmla="*/ 3250259 h 5305530"/>
                <a:gd name="connsiteX2985" fmla="*/ 1302868 w 4049485"/>
                <a:gd name="connsiteY2985" fmla="*/ 3258374 h 5305530"/>
                <a:gd name="connsiteX2986" fmla="*/ 1279322 w 4049485"/>
                <a:gd name="connsiteY2986" fmla="*/ 3281005 h 5305530"/>
                <a:gd name="connsiteX2987" fmla="*/ 1270749 w 4049485"/>
                <a:gd name="connsiteY2987" fmla="*/ 3313581 h 5305530"/>
                <a:gd name="connsiteX2988" fmla="*/ 1279436 w 4049485"/>
                <a:gd name="connsiteY2988" fmla="*/ 3346271 h 5305530"/>
                <a:gd name="connsiteX2989" fmla="*/ 1304125 w 4049485"/>
                <a:gd name="connsiteY2989" fmla="*/ 3368788 h 5305530"/>
                <a:gd name="connsiteX2990" fmla="*/ 1340929 w 4049485"/>
                <a:gd name="connsiteY2990" fmla="*/ 3376903 h 5305530"/>
                <a:gd name="connsiteX2991" fmla="*/ 1391678 w 4049485"/>
                <a:gd name="connsiteY2991" fmla="*/ 3357015 h 5305530"/>
                <a:gd name="connsiteX2992" fmla="*/ 1372705 w 4049485"/>
                <a:gd name="connsiteY2992" fmla="*/ 3336441 h 5305530"/>
                <a:gd name="connsiteX2993" fmla="*/ 1358874 w 4049485"/>
                <a:gd name="connsiteY2993" fmla="*/ 3345470 h 5305530"/>
                <a:gd name="connsiteX2994" fmla="*/ 1341844 w 4049485"/>
                <a:gd name="connsiteY2994" fmla="*/ 3348328 h 5305530"/>
                <a:gd name="connsiteX2995" fmla="*/ 1318527 w 4049485"/>
                <a:gd name="connsiteY2995" fmla="*/ 3341699 h 5305530"/>
                <a:gd name="connsiteX2996" fmla="*/ 1306639 w 4049485"/>
                <a:gd name="connsiteY2996" fmla="*/ 3323639 h 5305530"/>
                <a:gd name="connsiteX2997" fmla="*/ 1399680 w 4049485"/>
                <a:gd name="connsiteY2997" fmla="*/ 3323639 h 5305530"/>
                <a:gd name="connsiteX2998" fmla="*/ 1400365 w 4049485"/>
                <a:gd name="connsiteY2998" fmla="*/ 3314038 h 5305530"/>
                <a:gd name="connsiteX2999" fmla="*/ 1392022 w 4049485"/>
                <a:gd name="connsiteY2999" fmla="*/ 3280320 h 5305530"/>
                <a:gd name="connsiteX3000" fmla="*/ 1369047 w 4049485"/>
                <a:gd name="connsiteY3000" fmla="*/ 3258031 h 5305530"/>
                <a:gd name="connsiteX3001" fmla="*/ 1336358 w 4049485"/>
                <a:gd name="connsiteY3001" fmla="*/ 3250259 h 5305530"/>
                <a:gd name="connsiteX3002" fmla="*/ 1032396 w 4049485"/>
                <a:gd name="connsiteY3002" fmla="*/ 3250259 h 5305530"/>
                <a:gd name="connsiteX3003" fmla="*/ 1007364 w 4049485"/>
                <a:gd name="connsiteY3003" fmla="*/ 3254831 h 5305530"/>
                <a:gd name="connsiteX3004" fmla="*/ 990105 w 4049485"/>
                <a:gd name="connsiteY3004" fmla="*/ 3268318 h 5305530"/>
                <a:gd name="connsiteX3005" fmla="*/ 990105 w 4049485"/>
                <a:gd name="connsiteY3005" fmla="*/ 3252087 h 5305530"/>
                <a:gd name="connsiteX3006" fmla="*/ 956043 w 4049485"/>
                <a:gd name="connsiteY3006" fmla="*/ 3252087 h 5305530"/>
                <a:gd name="connsiteX3007" fmla="*/ 956043 w 4049485"/>
                <a:gd name="connsiteY3007" fmla="*/ 3375074 h 5305530"/>
                <a:gd name="connsiteX3008" fmla="*/ 991705 w 4049485"/>
                <a:gd name="connsiteY3008" fmla="*/ 3375074 h 5305530"/>
                <a:gd name="connsiteX3009" fmla="*/ 991705 w 4049485"/>
                <a:gd name="connsiteY3009" fmla="*/ 3317010 h 5305530"/>
                <a:gd name="connsiteX3010" fmla="*/ 1000392 w 4049485"/>
                <a:gd name="connsiteY3010" fmla="*/ 3291292 h 5305530"/>
                <a:gd name="connsiteX3011" fmla="*/ 1024395 w 4049485"/>
                <a:gd name="connsiteY3011" fmla="*/ 3282720 h 5305530"/>
                <a:gd name="connsiteX3012" fmla="*/ 1032396 w 4049485"/>
                <a:gd name="connsiteY3012" fmla="*/ 3283177 h 5305530"/>
                <a:gd name="connsiteX3013" fmla="*/ 862774 w 4049485"/>
                <a:gd name="connsiteY3013" fmla="*/ 3250259 h 5305530"/>
                <a:gd name="connsiteX3014" fmla="*/ 833857 w 4049485"/>
                <a:gd name="connsiteY3014" fmla="*/ 3254145 h 5305530"/>
                <a:gd name="connsiteX3015" fmla="*/ 809739 w 4049485"/>
                <a:gd name="connsiteY3015" fmla="*/ 3265118 h 5305530"/>
                <a:gd name="connsiteX3016" fmla="*/ 822541 w 4049485"/>
                <a:gd name="connsiteY3016" fmla="*/ 3290035 h 5305530"/>
                <a:gd name="connsiteX3017" fmla="*/ 838657 w 4049485"/>
                <a:gd name="connsiteY3017" fmla="*/ 3281691 h 5305530"/>
                <a:gd name="connsiteX3018" fmla="*/ 857974 w 4049485"/>
                <a:gd name="connsiteY3018" fmla="*/ 3278605 h 5305530"/>
                <a:gd name="connsiteX3019" fmla="*/ 879234 w 4049485"/>
                <a:gd name="connsiteY3019" fmla="*/ 3284891 h 5305530"/>
                <a:gd name="connsiteX3020" fmla="*/ 886320 w 4049485"/>
                <a:gd name="connsiteY3020" fmla="*/ 3302837 h 5305530"/>
                <a:gd name="connsiteX3021" fmla="*/ 857974 w 4049485"/>
                <a:gd name="connsiteY3021" fmla="*/ 3302837 h 5305530"/>
                <a:gd name="connsiteX3022" fmla="*/ 818083 w 4049485"/>
                <a:gd name="connsiteY3022" fmla="*/ 3312666 h 5305530"/>
                <a:gd name="connsiteX3023" fmla="*/ 805167 w 4049485"/>
                <a:gd name="connsiteY3023" fmla="*/ 3339641 h 5305530"/>
                <a:gd name="connsiteX3024" fmla="*/ 810654 w 4049485"/>
                <a:gd name="connsiteY3024" fmla="*/ 3358843 h 5305530"/>
                <a:gd name="connsiteX3025" fmla="*/ 826541 w 4049485"/>
                <a:gd name="connsiteY3025" fmla="*/ 3372102 h 5305530"/>
                <a:gd name="connsiteX3026" fmla="*/ 851116 w 4049485"/>
                <a:gd name="connsiteY3026" fmla="*/ 3376903 h 5305530"/>
                <a:gd name="connsiteX3027" fmla="*/ 888606 w 4049485"/>
                <a:gd name="connsiteY3027" fmla="*/ 3359758 h 5305530"/>
                <a:gd name="connsiteX3028" fmla="*/ 888606 w 4049485"/>
                <a:gd name="connsiteY3028" fmla="*/ 3375074 h 5305530"/>
                <a:gd name="connsiteX3029" fmla="*/ 921982 w 4049485"/>
                <a:gd name="connsiteY3029" fmla="*/ 3375074 h 5305530"/>
                <a:gd name="connsiteX3030" fmla="*/ 921982 w 4049485"/>
                <a:gd name="connsiteY3030" fmla="*/ 3304894 h 5305530"/>
                <a:gd name="connsiteX3031" fmla="*/ 906666 w 4049485"/>
                <a:gd name="connsiteY3031" fmla="*/ 3263860 h 5305530"/>
                <a:gd name="connsiteX3032" fmla="*/ 862774 w 4049485"/>
                <a:gd name="connsiteY3032" fmla="*/ 3250259 h 5305530"/>
                <a:gd name="connsiteX3033" fmla="*/ 726757 w 4049485"/>
                <a:gd name="connsiteY3033" fmla="*/ 3250259 h 5305530"/>
                <a:gd name="connsiteX3034" fmla="*/ 693268 w 4049485"/>
                <a:gd name="connsiteY3034" fmla="*/ 3258374 h 5305530"/>
                <a:gd name="connsiteX3035" fmla="*/ 669722 w 4049485"/>
                <a:gd name="connsiteY3035" fmla="*/ 3281005 h 5305530"/>
                <a:gd name="connsiteX3036" fmla="*/ 661149 w 4049485"/>
                <a:gd name="connsiteY3036" fmla="*/ 3313581 h 5305530"/>
                <a:gd name="connsiteX3037" fmla="*/ 669836 w 4049485"/>
                <a:gd name="connsiteY3037" fmla="*/ 3346271 h 5305530"/>
                <a:gd name="connsiteX3038" fmla="*/ 694525 w 4049485"/>
                <a:gd name="connsiteY3038" fmla="*/ 3368788 h 5305530"/>
                <a:gd name="connsiteX3039" fmla="*/ 731329 w 4049485"/>
                <a:gd name="connsiteY3039" fmla="*/ 3376903 h 5305530"/>
                <a:gd name="connsiteX3040" fmla="*/ 782079 w 4049485"/>
                <a:gd name="connsiteY3040" fmla="*/ 3357015 h 5305530"/>
                <a:gd name="connsiteX3041" fmla="*/ 763105 w 4049485"/>
                <a:gd name="connsiteY3041" fmla="*/ 3336441 h 5305530"/>
                <a:gd name="connsiteX3042" fmla="*/ 749274 w 4049485"/>
                <a:gd name="connsiteY3042" fmla="*/ 3345470 h 5305530"/>
                <a:gd name="connsiteX3043" fmla="*/ 732244 w 4049485"/>
                <a:gd name="connsiteY3043" fmla="*/ 3348328 h 5305530"/>
                <a:gd name="connsiteX3044" fmla="*/ 708927 w 4049485"/>
                <a:gd name="connsiteY3044" fmla="*/ 3341699 h 5305530"/>
                <a:gd name="connsiteX3045" fmla="*/ 697039 w 4049485"/>
                <a:gd name="connsiteY3045" fmla="*/ 3323639 h 5305530"/>
                <a:gd name="connsiteX3046" fmla="*/ 790080 w 4049485"/>
                <a:gd name="connsiteY3046" fmla="*/ 3323639 h 5305530"/>
                <a:gd name="connsiteX3047" fmla="*/ 790765 w 4049485"/>
                <a:gd name="connsiteY3047" fmla="*/ 3314038 h 5305530"/>
                <a:gd name="connsiteX3048" fmla="*/ 782422 w 4049485"/>
                <a:gd name="connsiteY3048" fmla="*/ 3280320 h 5305530"/>
                <a:gd name="connsiteX3049" fmla="*/ 759447 w 4049485"/>
                <a:gd name="connsiteY3049" fmla="*/ 3258031 h 5305530"/>
                <a:gd name="connsiteX3050" fmla="*/ 726757 w 4049485"/>
                <a:gd name="connsiteY3050" fmla="*/ 3250259 h 5305530"/>
                <a:gd name="connsiteX3051" fmla="*/ 583120 w 4049485"/>
                <a:gd name="connsiteY3051" fmla="*/ 3250259 h 5305530"/>
                <a:gd name="connsiteX3052" fmla="*/ 560032 w 4049485"/>
                <a:gd name="connsiteY3052" fmla="*/ 3254488 h 5305530"/>
                <a:gd name="connsiteX3053" fmla="*/ 542430 w 4049485"/>
                <a:gd name="connsiteY3053" fmla="*/ 3266489 h 5305530"/>
                <a:gd name="connsiteX3054" fmla="*/ 542430 w 4049485"/>
                <a:gd name="connsiteY3054" fmla="*/ 3252087 h 5305530"/>
                <a:gd name="connsiteX3055" fmla="*/ 508368 w 4049485"/>
                <a:gd name="connsiteY3055" fmla="*/ 3252087 h 5305530"/>
                <a:gd name="connsiteX3056" fmla="*/ 508368 w 4049485"/>
                <a:gd name="connsiteY3056" fmla="*/ 3375074 h 5305530"/>
                <a:gd name="connsiteX3057" fmla="*/ 544030 w 4049485"/>
                <a:gd name="connsiteY3057" fmla="*/ 3375074 h 5305530"/>
                <a:gd name="connsiteX3058" fmla="*/ 544030 w 4049485"/>
                <a:gd name="connsiteY3058" fmla="*/ 3314267 h 5305530"/>
                <a:gd name="connsiteX3059" fmla="*/ 552031 w 4049485"/>
                <a:gd name="connsiteY3059" fmla="*/ 3289463 h 5305530"/>
                <a:gd name="connsiteX3060" fmla="*/ 573519 w 4049485"/>
                <a:gd name="connsiteY3060" fmla="*/ 3281120 h 5305530"/>
                <a:gd name="connsiteX3061" fmla="*/ 592036 w 4049485"/>
                <a:gd name="connsiteY3061" fmla="*/ 3288321 h 5305530"/>
                <a:gd name="connsiteX3062" fmla="*/ 598437 w 4049485"/>
                <a:gd name="connsiteY3062" fmla="*/ 3310152 h 5305530"/>
                <a:gd name="connsiteX3063" fmla="*/ 598437 w 4049485"/>
                <a:gd name="connsiteY3063" fmla="*/ 3375074 h 5305530"/>
                <a:gd name="connsiteX3064" fmla="*/ 634098 w 4049485"/>
                <a:gd name="connsiteY3064" fmla="*/ 3375074 h 5305530"/>
                <a:gd name="connsiteX3065" fmla="*/ 634098 w 4049485"/>
                <a:gd name="connsiteY3065" fmla="*/ 3304665 h 5305530"/>
                <a:gd name="connsiteX3066" fmla="*/ 620039 w 4049485"/>
                <a:gd name="connsiteY3066" fmla="*/ 3263975 h 5305530"/>
                <a:gd name="connsiteX3067" fmla="*/ 583120 w 4049485"/>
                <a:gd name="connsiteY3067" fmla="*/ 3250259 h 5305530"/>
                <a:gd name="connsiteX3068" fmla="*/ 1147991 w 4049485"/>
                <a:gd name="connsiteY3068" fmla="*/ 3245229 h 5305530"/>
                <a:gd name="connsiteX3069" fmla="*/ 1178166 w 4049485"/>
                <a:gd name="connsiteY3069" fmla="*/ 3245229 h 5305530"/>
                <a:gd name="connsiteX3070" fmla="*/ 1203541 w 4049485"/>
                <a:gd name="connsiteY3070" fmla="*/ 3252430 h 5305530"/>
                <a:gd name="connsiteX3071" fmla="*/ 1212228 w 4049485"/>
                <a:gd name="connsiteY3071" fmla="*/ 3273119 h 5305530"/>
                <a:gd name="connsiteX3072" fmla="*/ 1203541 w 4049485"/>
                <a:gd name="connsiteY3072" fmla="*/ 3293692 h 5305530"/>
                <a:gd name="connsiteX3073" fmla="*/ 1178166 w 4049485"/>
                <a:gd name="connsiteY3073" fmla="*/ 3301008 h 5305530"/>
                <a:gd name="connsiteX3074" fmla="*/ 1147991 w 4049485"/>
                <a:gd name="connsiteY3074" fmla="*/ 3301008 h 5305530"/>
                <a:gd name="connsiteX3075" fmla="*/ 1110958 w 4049485"/>
                <a:gd name="connsiteY3075" fmla="*/ 3215054 h 5305530"/>
                <a:gd name="connsiteX3076" fmla="*/ 1110958 w 4049485"/>
                <a:gd name="connsiteY3076" fmla="*/ 3375074 h 5305530"/>
                <a:gd name="connsiteX3077" fmla="*/ 1147991 w 4049485"/>
                <a:gd name="connsiteY3077" fmla="*/ 3375074 h 5305530"/>
                <a:gd name="connsiteX3078" fmla="*/ 1147991 w 4049485"/>
                <a:gd name="connsiteY3078" fmla="*/ 3330497 h 5305530"/>
                <a:gd name="connsiteX3079" fmla="*/ 1180224 w 4049485"/>
                <a:gd name="connsiteY3079" fmla="*/ 3330497 h 5305530"/>
                <a:gd name="connsiteX3080" fmla="*/ 1182052 w 4049485"/>
                <a:gd name="connsiteY3080" fmla="*/ 3330497 h 5305530"/>
                <a:gd name="connsiteX3081" fmla="*/ 1212913 w 4049485"/>
                <a:gd name="connsiteY3081" fmla="*/ 3375074 h 5305530"/>
                <a:gd name="connsiteX3082" fmla="*/ 1252690 w 4049485"/>
                <a:gd name="connsiteY3082" fmla="*/ 3375074 h 5305530"/>
                <a:gd name="connsiteX3083" fmla="*/ 1216800 w 4049485"/>
                <a:gd name="connsiteY3083" fmla="*/ 3323639 h 5305530"/>
                <a:gd name="connsiteX3084" fmla="*/ 1241146 w 4049485"/>
                <a:gd name="connsiteY3084" fmla="*/ 3303865 h 5305530"/>
                <a:gd name="connsiteX3085" fmla="*/ 1249718 w 4049485"/>
                <a:gd name="connsiteY3085" fmla="*/ 3273119 h 5305530"/>
                <a:gd name="connsiteX3086" fmla="*/ 1241260 w 4049485"/>
                <a:gd name="connsiteY3086" fmla="*/ 3242258 h 5305530"/>
                <a:gd name="connsiteX3087" fmla="*/ 1217142 w 4049485"/>
                <a:gd name="connsiteY3087" fmla="*/ 3222141 h 5305530"/>
                <a:gd name="connsiteX3088" fmla="*/ 1180224 w 4049485"/>
                <a:gd name="connsiteY3088" fmla="*/ 3215054 h 5305530"/>
                <a:gd name="connsiteX3089" fmla="*/ 301333 w 4049485"/>
                <a:gd name="connsiteY3089" fmla="*/ 3215054 h 5305530"/>
                <a:gd name="connsiteX3090" fmla="*/ 301333 w 4049485"/>
                <a:gd name="connsiteY3090" fmla="*/ 3375074 h 5305530"/>
                <a:gd name="connsiteX3091" fmla="*/ 418605 w 4049485"/>
                <a:gd name="connsiteY3091" fmla="*/ 3375074 h 5305530"/>
                <a:gd name="connsiteX3092" fmla="*/ 418605 w 4049485"/>
                <a:gd name="connsiteY3092" fmla="*/ 3344899 h 5305530"/>
                <a:gd name="connsiteX3093" fmla="*/ 338366 w 4049485"/>
                <a:gd name="connsiteY3093" fmla="*/ 3344899 h 5305530"/>
                <a:gd name="connsiteX3094" fmla="*/ 338366 w 4049485"/>
                <a:gd name="connsiteY3094" fmla="*/ 3215054 h 5305530"/>
                <a:gd name="connsiteX3095" fmla="*/ 2664904 w 4049485"/>
                <a:gd name="connsiteY3095" fmla="*/ 3205453 h 5305530"/>
                <a:gd name="connsiteX3096" fmla="*/ 2664904 w 4049485"/>
                <a:gd name="connsiteY3096" fmla="*/ 3265118 h 5305530"/>
                <a:gd name="connsiteX3097" fmla="*/ 2628100 w 4049485"/>
                <a:gd name="connsiteY3097" fmla="*/ 3250259 h 5305530"/>
                <a:gd name="connsiteX3098" fmla="*/ 2596667 w 4049485"/>
                <a:gd name="connsiteY3098" fmla="*/ 3258031 h 5305530"/>
                <a:gd name="connsiteX3099" fmla="*/ 2574607 w 4049485"/>
                <a:gd name="connsiteY3099" fmla="*/ 3280205 h 5305530"/>
                <a:gd name="connsiteX3100" fmla="*/ 2566606 w 4049485"/>
                <a:gd name="connsiteY3100" fmla="*/ 3313581 h 5305530"/>
                <a:gd name="connsiteX3101" fmla="*/ 2574607 w 4049485"/>
                <a:gd name="connsiteY3101" fmla="*/ 3346956 h 5305530"/>
                <a:gd name="connsiteX3102" fmla="*/ 2596667 w 4049485"/>
                <a:gd name="connsiteY3102" fmla="*/ 3369130 h 5305530"/>
                <a:gd name="connsiteX3103" fmla="*/ 2628100 w 4049485"/>
                <a:gd name="connsiteY3103" fmla="*/ 3376903 h 5305530"/>
                <a:gd name="connsiteX3104" fmla="*/ 2666504 w 4049485"/>
                <a:gd name="connsiteY3104" fmla="*/ 3360901 h 5305530"/>
                <a:gd name="connsiteX3105" fmla="*/ 2666504 w 4049485"/>
                <a:gd name="connsiteY3105" fmla="*/ 3375074 h 5305530"/>
                <a:gd name="connsiteX3106" fmla="*/ 2700566 w 4049485"/>
                <a:gd name="connsiteY3106" fmla="*/ 3375074 h 5305530"/>
                <a:gd name="connsiteX3107" fmla="*/ 2700566 w 4049485"/>
                <a:gd name="connsiteY3107" fmla="*/ 3205453 h 5305530"/>
                <a:gd name="connsiteX3108" fmla="*/ 3221774 w 4049485"/>
                <a:gd name="connsiteY3108" fmla="*/ 3195166 h 5305530"/>
                <a:gd name="connsiteX3109" fmla="*/ 3205772 w 4049485"/>
                <a:gd name="connsiteY3109" fmla="*/ 3200881 h 5305530"/>
                <a:gd name="connsiteX3110" fmla="*/ 3199600 w 4049485"/>
                <a:gd name="connsiteY3110" fmla="*/ 3215054 h 5305530"/>
                <a:gd name="connsiteX3111" fmla="*/ 3205772 w 4049485"/>
                <a:gd name="connsiteY3111" fmla="*/ 3229227 h 5305530"/>
                <a:gd name="connsiteX3112" fmla="*/ 3221774 w 4049485"/>
                <a:gd name="connsiteY3112" fmla="*/ 3234942 h 5305530"/>
                <a:gd name="connsiteX3113" fmla="*/ 3237776 w 4049485"/>
                <a:gd name="connsiteY3113" fmla="*/ 3229113 h 5305530"/>
                <a:gd name="connsiteX3114" fmla="*/ 3243948 w 4049485"/>
                <a:gd name="connsiteY3114" fmla="*/ 3214368 h 5305530"/>
                <a:gd name="connsiteX3115" fmla="*/ 3237776 w 4049485"/>
                <a:gd name="connsiteY3115" fmla="*/ 3200652 h 5305530"/>
                <a:gd name="connsiteX3116" fmla="*/ 3221774 w 4049485"/>
                <a:gd name="connsiteY3116" fmla="*/ 3195166 h 5305530"/>
                <a:gd name="connsiteX3117" fmla="*/ 3031274 w 4049485"/>
                <a:gd name="connsiteY3117" fmla="*/ 3195166 h 5305530"/>
                <a:gd name="connsiteX3118" fmla="*/ 3015272 w 4049485"/>
                <a:gd name="connsiteY3118" fmla="*/ 3200881 h 5305530"/>
                <a:gd name="connsiteX3119" fmla="*/ 3009100 w 4049485"/>
                <a:gd name="connsiteY3119" fmla="*/ 3215054 h 5305530"/>
                <a:gd name="connsiteX3120" fmla="*/ 3015272 w 4049485"/>
                <a:gd name="connsiteY3120" fmla="*/ 3229227 h 5305530"/>
                <a:gd name="connsiteX3121" fmla="*/ 3031274 w 4049485"/>
                <a:gd name="connsiteY3121" fmla="*/ 3234942 h 5305530"/>
                <a:gd name="connsiteX3122" fmla="*/ 3047276 w 4049485"/>
                <a:gd name="connsiteY3122" fmla="*/ 3229113 h 5305530"/>
                <a:gd name="connsiteX3123" fmla="*/ 3053448 w 4049485"/>
                <a:gd name="connsiteY3123" fmla="*/ 3214368 h 5305530"/>
                <a:gd name="connsiteX3124" fmla="*/ 3047276 w 4049485"/>
                <a:gd name="connsiteY3124" fmla="*/ 3200652 h 5305530"/>
                <a:gd name="connsiteX3125" fmla="*/ 3031274 w 4049485"/>
                <a:gd name="connsiteY3125" fmla="*/ 3195166 h 5305530"/>
                <a:gd name="connsiteX3126" fmla="*/ 2088299 w 4049485"/>
                <a:gd name="connsiteY3126" fmla="*/ 3195166 h 5305530"/>
                <a:gd name="connsiteX3127" fmla="*/ 2072297 w 4049485"/>
                <a:gd name="connsiteY3127" fmla="*/ 3200881 h 5305530"/>
                <a:gd name="connsiteX3128" fmla="*/ 2066125 w 4049485"/>
                <a:gd name="connsiteY3128" fmla="*/ 3215054 h 5305530"/>
                <a:gd name="connsiteX3129" fmla="*/ 2072297 w 4049485"/>
                <a:gd name="connsiteY3129" fmla="*/ 3229227 h 5305530"/>
                <a:gd name="connsiteX3130" fmla="*/ 2088299 w 4049485"/>
                <a:gd name="connsiteY3130" fmla="*/ 3234942 h 5305530"/>
                <a:gd name="connsiteX3131" fmla="*/ 2104301 w 4049485"/>
                <a:gd name="connsiteY3131" fmla="*/ 3229113 h 5305530"/>
                <a:gd name="connsiteX3132" fmla="*/ 2110473 w 4049485"/>
                <a:gd name="connsiteY3132" fmla="*/ 3214368 h 5305530"/>
                <a:gd name="connsiteX3133" fmla="*/ 2104301 w 4049485"/>
                <a:gd name="connsiteY3133" fmla="*/ 3200652 h 5305530"/>
                <a:gd name="connsiteX3134" fmla="*/ 2088299 w 4049485"/>
                <a:gd name="connsiteY3134" fmla="*/ 3195166 h 5305530"/>
                <a:gd name="connsiteX3135" fmla="*/ 459524 w 4049485"/>
                <a:gd name="connsiteY3135" fmla="*/ 3195166 h 5305530"/>
                <a:gd name="connsiteX3136" fmla="*/ 443522 w 4049485"/>
                <a:gd name="connsiteY3136" fmla="*/ 3200881 h 5305530"/>
                <a:gd name="connsiteX3137" fmla="*/ 437350 w 4049485"/>
                <a:gd name="connsiteY3137" fmla="*/ 3215054 h 5305530"/>
                <a:gd name="connsiteX3138" fmla="*/ 443522 w 4049485"/>
                <a:gd name="connsiteY3138" fmla="*/ 3229227 h 5305530"/>
                <a:gd name="connsiteX3139" fmla="*/ 459524 w 4049485"/>
                <a:gd name="connsiteY3139" fmla="*/ 3234942 h 5305530"/>
                <a:gd name="connsiteX3140" fmla="*/ 475526 w 4049485"/>
                <a:gd name="connsiteY3140" fmla="*/ 3229113 h 5305530"/>
                <a:gd name="connsiteX3141" fmla="*/ 481698 w 4049485"/>
                <a:gd name="connsiteY3141" fmla="*/ 3214368 h 5305530"/>
                <a:gd name="connsiteX3142" fmla="*/ 475526 w 4049485"/>
                <a:gd name="connsiteY3142" fmla="*/ 3200652 h 5305530"/>
                <a:gd name="connsiteX3143" fmla="*/ 459524 w 4049485"/>
                <a:gd name="connsiteY3143" fmla="*/ 3195166 h 5305530"/>
                <a:gd name="connsiteX3144" fmla="*/ 3566961 w 4049485"/>
                <a:gd name="connsiteY3144" fmla="*/ 3056939 h 5305530"/>
                <a:gd name="connsiteX3145" fmla="*/ 3591421 w 4049485"/>
                <a:gd name="connsiteY3145" fmla="*/ 3056939 h 5305530"/>
                <a:gd name="connsiteX3146" fmla="*/ 3591421 w 4049485"/>
                <a:gd name="connsiteY3146" fmla="*/ 3069512 h 5305530"/>
                <a:gd name="connsiteX3147" fmla="*/ 3581361 w 4049485"/>
                <a:gd name="connsiteY3147" fmla="*/ 3081971 h 5305530"/>
                <a:gd name="connsiteX3148" fmla="*/ 3565129 w 4049485"/>
                <a:gd name="connsiteY3148" fmla="*/ 3086200 h 5305530"/>
                <a:gd name="connsiteX3149" fmla="*/ 3550386 w 4049485"/>
                <a:gd name="connsiteY3149" fmla="*/ 3082200 h 5305530"/>
                <a:gd name="connsiteX3150" fmla="*/ 3545014 w 4049485"/>
                <a:gd name="connsiteY3150" fmla="*/ 3071341 h 5305530"/>
                <a:gd name="connsiteX3151" fmla="*/ 3566961 w 4049485"/>
                <a:gd name="connsiteY3151" fmla="*/ 3056939 h 5305530"/>
                <a:gd name="connsiteX3152" fmla="*/ 1557185 w 4049485"/>
                <a:gd name="connsiteY3152" fmla="*/ 3056939 h 5305530"/>
                <a:gd name="connsiteX3153" fmla="*/ 1581645 w 4049485"/>
                <a:gd name="connsiteY3153" fmla="*/ 3056939 h 5305530"/>
                <a:gd name="connsiteX3154" fmla="*/ 1581645 w 4049485"/>
                <a:gd name="connsiteY3154" fmla="*/ 3069512 h 5305530"/>
                <a:gd name="connsiteX3155" fmla="*/ 1571587 w 4049485"/>
                <a:gd name="connsiteY3155" fmla="*/ 3081971 h 5305530"/>
                <a:gd name="connsiteX3156" fmla="*/ 1555356 w 4049485"/>
                <a:gd name="connsiteY3156" fmla="*/ 3086200 h 5305530"/>
                <a:gd name="connsiteX3157" fmla="*/ 1540612 w 4049485"/>
                <a:gd name="connsiteY3157" fmla="*/ 3082200 h 5305530"/>
                <a:gd name="connsiteX3158" fmla="*/ 1535239 w 4049485"/>
                <a:gd name="connsiteY3158" fmla="*/ 3071341 h 5305530"/>
                <a:gd name="connsiteX3159" fmla="*/ 1557185 w 4049485"/>
                <a:gd name="connsiteY3159" fmla="*/ 3056939 h 5305530"/>
                <a:gd name="connsiteX3160" fmla="*/ 747560 w 4049485"/>
                <a:gd name="connsiteY3160" fmla="*/ 3056939 h 5305530"/>
                <a:gd name="connsiteX3161" fmla="*/ 772020 w 4049485"/>
                <a:gd name="connsiteY3161" fmla="*/ 3056939 h 5305530"/>
                <a:gd name="connsiteX3162" fmla="*/ 772020 w 4049485"/>
                <a:gd name="connsiteY3162" fmla="*/ 3069512 h 5305530"/>
                <a:gd name="connsiteX3163" fmla="*/ 761962 w 4049485"/>
                <a:gd name="connsiteY3163" fmla="*/ 3081971 h 5305530"/>
                <a:gd name="connsiteX3164" fmla="*/ 745731 w 4049485"/>
                <a:gd name="connsiteY3164" fmla="*/ 3086200 h 5305530"/>
                <a:gd name="connsiteX3165" fmla="*/ 730987 w 4049485"/>
                <a:gd name="connsiteY3165" fmla="*/ 3082200 h 5305530"/>
                <a:gd name="connsiteX3166" fmla="*/ 725614 w 4049485"/>
                <a:gd name="connsiteY3166" fmla="*/ 3071341 h 5305530"/>
                <a:gd name="connsiteX3167" fmla="*/ 747560 w 4049485"/>
                <a:gd name="connsiteY3167" fmla="*/ 3056939 h 5305530"/>
                <a:gd name="connsiteX3168" fmla="*/ 509435 w 4049485"/>
                <a:gd name="connsiteY3168" fmla="*/ 3056939 h 5305530"/>
                <a:gd name="connsiteX3169" fmla="*/ 533895 w 4049485"/>
                <a:gd name="connsiteY3169" fmla="*/ 3056939 h 5305530"/>
                <a:gd name="connsiteX3170" fmla="*/ 533895 w 4049485"/>
                <a:gd name="connsiteY3170" fmla="*/ 3069512 h 5305530"/>
                <a:gd name="connsiteX3171" fmla="*/ 523837 w 4049485"/>
                <a:gd name="connsiteY3171" fmla="*/ 3081971 h 5305530"/>
                <a:gd name="connsiteX3172" fmla="*/ 507606 w 4049485"/>
                <a:gd name="connsiteY3172" fmla="*/ 3086200 h 5305530"/>
                <a:gd name="connsiteX3173" fmla="*/ 492862 w 4049485"/>
                <a:gd name="connsiteY3173" fmla="*/ 3082200 h 5305530"/>
                <a:gd name="connsiteX3174" fmla="*/ 487489 w 4049485"/>
                <a:gd name="connsiteY3174" fmla="*/ 3071341 h 5305530"/>
                <a:gd name="connsiteX3175" fmla="*/ 509435 w 4049485"/>
                <a:gd name="connsiteY3175" fmla="*/ 3056939 h 5305530"/>
                <a:gd name="connsiteX3176" fmla="*/ 1938490 w 4049485"/>
                <a:gd name="connsiteY3176" fmla="*/ 3012819 h 5305530"/>
                <a:gd name="connsiteX3177" fmla="*/ 1961007 w 4049485"/>
                <a:gd name="connsiteY3177" fmla="*/ 3022078 h 5305530"/>
                <a:gd name="connsiteX3178" fmla="*/ 1969808 w 4049485"/>
                <a:gd name="connsiteY3178" fmla="*/ 3046881 h 5305530"/>
                <a:gd name="connsiteX3179" fmla="*/ 1961007 w 4049485"/>
                <a:gd name="connsiteY3179" fmla="*/ 3071684 h 5305530"/>
                <a:gd name="connsiteX3180" fmla="*/ 1938490 w 4049485"/>
                <a:gd name="connsiteY3180" fmla="*/ 3080942 h 5305530"/>
                <a:gd name="connsiteX3181" fmla="*/ 1915858 w 4049485"/>
                <a:gd name="connsiteY3181" fmla="*/ 3071684 h 5305530"/>
                <a:gd name="connsiteX3182" fmla="*/ 1906943 w 4049485"/>
                <a:gd name="connsiteY3182" fmla="*/ 3046881 h 5305530"/>
                <a:gd name="connsiteX3183" fmla="*/ 1915858 w 4049485"/>
                <a:gd name="connsiteY3183" fmla="*/ 3022078 h 5305530"/>
                <a:gd name="connsiteX3184" fmla="*/ 1938490 w 4049485"/>
                <a:gd name="connsiteY3184" fmla="*/ 3012819 h 5305530"/>
                <a:gd name="connsiteX3185" fmla="*/ 1777479 w 4049485"/>
                <a:gd name="connsiteY3185" fmla="*/ 3012819 h 5305530"/>
                <a:gd name="connsiteX3186" fmla="*/ 1800682 w 4049485"/>
                <a:gd name="connsiteY3186" fmla="*/ 3021163 h 5305530"/>
                <a:gd name="connsiteX3187" fmla="*/ 1809712 w 4049485"/>
                <a:gd name="connsiteY3187" fmla="*/ 3042995 h 5305530"/>
                <a:gd name="connsiteX3188" fmla="*/ 1800682 w 4049485"/>
                <a:gd name="connsiteY3188" fmla="*/ 3064826 h 5305530"/>
                <a:gd name="connsiteX3189" fmla="*/ 1777479 w 4049485"/>
                <a:gd name="connsiteY3189" fmla="*/ 3073170 h 5305530"/>
                <a:gd name="connsiteX3190" fmla="*/ 1754162 w 4049485"/>
                <a:gd name="connsiteY3190" fmla="*/ 3064826 h 5305530"/>
                <a:gd name="connsiteX3191" fmla="*/ 1745018 w 4049485"/>
                <a:gd name="connsiteY3191" fmla="*/ 3042995 h 5305530"/>
                <a:gd name="connsiteX3192" fmla="*/ 1754162 w 4049485"/>
                <a:gd name="connsiteY3192" fmla="*/ 3021163 h 5305530"/>
                <a:gd name="connsiteX3193" fmla="*/ 1777479 w 4049485"/>
                <a:gd name="connsiteY3193" fmla="*/ 3012819 h 5305530"/>
                <a:gd name="connsiteX3194" fmla="*/ 357797 w 4049485"/>
                <a:gd name="connsiteY3194" fmla="*/ 3012819 h 5305530"/>
                <a:gd name="connsiteX3195" fmla="*/ 380200 w 4049485"/>
                <a:gd name="connsiteY3195" fmla="*/ 3022078 h 5305530"/>
                <a:gd name="connsiteX3196" fmla="*/ 389115 w 4049485"/>
                <a:gd name="connsiteY3196" fmla="*/ 3046881 h 5305530"/>
                <a:gd name="connsiteX3197" fmla="*/ 380200 w 4049485"/>
                <a:gd name="connsiteY3197" fmla="*/ 3071684 h 5305530"/>
                <a:gd name="connsiteX3198" fmla="*/ 357797 w 4049485"/>
                <a:gd name="connsiteY3198" fmla="*/ 3080942 h 5305530"/>
                <a:gd name="connsiteX3199" fmla="*/ 335166 w 4049485"/>
                <a:gd name="connsiteY3199" fmla="*/ 3071684 h 5305530"/>
                <a:gd name="connsiteX3200" fmla="*/ 326250 w 4049485"/>
                <a:gd name="connsiteY3200" fmla="*/ 3046881 h 5305530"/>
                <a:gd name="connsiteX3201" fmla="*/ 335166 w 4049485"/>
                <a:gd name="connsiteY3201" fmla="*/ 3022078 h 5305530"/>
                <a:gd name="connsiteX3202" fmla="*/ 357797 w 4049485"/>
                <a:gd name="connsiteY3202" fmla="*/ 3012819 h 5305530"/>
                <a:gd name="connsiteX3203" fmla="*/ 3003232 w 4049485"/>
                <a:gd name="connsiteY3203" fmla="*/ 2985387 h 5305530"/>
                <a:gd name="connsiteX3204" fmla="*/ 3003232 w 4049485"/>
                <a:gd name="connsiteY3204" fmla="*/ 3054882 h 5305530"/>
                <a:gd name="connsiteX3205" fmla="*/ 3017406 w 4049485"/>
                <a:gd name="connsiteY3205" fmla="*/ 3096258 h 5305530"/>
                <a:gd name="connsiteX3206" fmla="*/ 3055810 w 4049485"/>
                <a:gd name="connsiteY3206" fmla="*/ 3110203 h 5305530"/>
                <a:gd name="connsiteX3207" fmla="*/ 3077070 w 4049485"/>
                <a:gd name="connsiteY3207" fmla="*/ 3105974 h 5305530"/>
                <a:gd name="connsiteX3208" fmla="*/ 3093986 w 4049485"/>
                <a:gd name="connsiteY3208" fmla="*/ 3093744 h 5305530"/>
                <a:gd name="connsiteX3209" fmla="*/ 3093986 w 4049485"/>
                <a:gd name="connsiteY3209" fmla="*/ 3108374 h 5305530"/>
                <a:gd name="connsiteX3210" fmla="*/ 3127820 w 4049485"/>
                <a:gd name="connsiteY3210" fmla="*/ 3108374 h 5305530"/>
                <a:gd name="connsiteX3211" fmla="*/ 3127820 w 4049485"/>
                <a:gd name="connsiteY3211" fmla="*/ 2985387 h 5305530"/>
                <a:gd name="connsiteX3212" fmla="*/ 3092158 w 4049485"/>
                <a:gd name="connsiteY3212" fmla="*/ 2985387 h 5305530"/>
                <a:gd name="connsiteX3213" fmla="*/ 3092158 w 4049485"/>
                <a:gd name="connsiteY3213" fmla="*/ 3046195 h 5305530"/>
                <a:gd name="connsiteX3214" fmla="*/ 3084386 w 4049485"/>
                <a:gd name="connsiteY3214" fmla="*/ 3070998 h 5305530"/>
                <a:gd name="connsiteX3215" fmla="*/ 3063811 w 4049485"/>
                <a:gd name="connsiteY3215" fmla="*/ 3079342 h 5305530"/>
                <a:gd name="connsiteX3216" fmla="*/ 3038894 w 4049485"/>
                <a:gd name="connsiteY3216" fmla="*/ 3049624 h 5305530"/>
                <a:gd name="connsiteX3217" fmla="*/ 3038894 w 4049485"/>
                <a:gd name="connsiteY3217" fmla="*/ 2985387 h 5305530"/>
                <a:gd name="connsiteX3218" fmla="*/ 2127618 w 4049485"/>
                <a:gd name="connsiteY3218" fmla="*/ 2985387 h 5305530"/>
                <a:gd name="connsiteX3219" fmla="*/ 2127618 w 4049485"/>
                <a:gd name="connsiteY3219" fmla="*/ 3108374 h 5305530"/>
                <a:gd name="connsiteX3220" fmla="*/ 2163280 w 4049485"/>
                <a:gd name="connsiteY3220" fmla="*/ 3108374 h 5305530"/>
                <a:gd name="connsiteX3221" fmla="*/ 2163280 w 4049485"/>
                <a:gd name="connsiteY3221" fmla="*/ 2985387 h 5305530"/>
                <a:gd name="connsiteX3222" fmla="*/ 1117968 w 4049485"/>
                <a:gd name="connsiteY3222" fmla="*/ 2985387 h 5305530"/>
                <a:gd name="connsiteX3223" fmla="*/ 1117968 w 4049485"/>
                <a:gd name="connsiteY3223" fmla="*/ 3108374 h 5305530"/>
                <a:gd name="connsiteX3224" fmla="*/ 1153630 w 4049485"/>
                <a:gd name="connsiteY3224" fmla="*/ 3108374 h 5305530"/>
                <a:gd name="connsiteX3225" fmla="*/ 1153630 w 4049485"/>
                <a:gd name="connsiteY3225" fmla="*/ 2985387 h 5305530"/>
                <a:gd name="connsiteX3226" fmla="*/ 892188 w 4049485"/>
                <a:gd name="connsiteY3226" fmla="*/ 2985387 h 5305530"/>
                <a:gd name="connsiteX3227" fmla="*/ 936536 w 4049485"/>
                <a:gd name="connsiteY3227" fmla="*/ 3108374 h 5305530"/>
                <a:gd name="connsiteX3228" fmla="*/ 970826 w 4049485"/>
                <a:gd name="connsiteY3228" fmla="*/ 3108374 h 5305530"/>
                <a:gd name="connsiteX3229" fmla="*/ 999401 w 4049485"/>
                <a:gd name="connsiteY3229" fmla="*/ 3032022 h 5305530"/>
                <a:gd name="connsiteX3230" fmla="*/ 1027062 w 4049485"/>
                <a:gd name="connsiteY3230" fmla="*/ 3108374 h 5305530"/>
                <a:gd name="connsiteX3231" fmla="*/ 1061352 w 4049485"/>
                <a:gd name="connsiteY3231" fmla="*/ 3108374 h 5305530"/>
                <a:gd name="connsiteX3232" fmla="*/ 1105929 w 4049485"/>
                <a:gd name="connsiteY3232" fmla="*/ 2985387 h 5305530"/>
                <a:gd name="connsiteX3233" fmla="*/ 1074382 w 4049485"/>
                <a:gd name="connsiteY3233" fmla="*/ 2985387 h 5305530"/>
                <a:gd name="connsiteX3234" fmla="*/ 1044435 w 4049485"/>
                <a:gd name="connsiteY3234" fmla="*/ 3068598 h 5305530"/>
                <a:gd name="connsiteX3235" fmla="*/ 1015174 w 4049485"/>
                <a:gd name="connsiteY3235" fmla="*/ 2985387 h 5305530"/>
                <a:gd name="connsiteX3236" fmla="*/ 984999 w 4049485"/>
                <a:gd name="connsiteY3236" fmla="*/ 2985387 h 5305530"/>
                <a:gd name="connsiteX3237" fmla="*/ 954824 w 4049485"/>
                <a:gd name="connsiteY3237" fmla="*/ 3068598 h 5305530"/>
                <a:gd name="connsiteX3238" fmla="*/ 925792 w 4049485"/>
                <a:gd name="connsiteY3238" fmla="*/ 2985387 h 5305530"/>
                <a:gd name="connsiteX3239" fmla="*/ 3709149 w 4049485"/>
                <a:gd name="connsiteY3239" fmla="*/ 2983559 h 5305530"/>
                <a:gd name="connsiteX3240" fmla="*/ 3678629 w 4049485"/>
                <a:gd name="connsiteY3240" fmla="*/ 2988588 h 5305530"/>
                <a:gd name="connsiteX3241" fmla="*/ 3658973 w 4049485"/>
                <a:gd name="connsiteY3241" fmla="*/ 3002647 h 5305530"/>
                <a:gd name="connsiteX3242" fmla="*/ 3652229 w 4049485"/>
                <a:gd name="connsiteY3242" fmla="*/ 3023335 h 5305530"/>
                <a:gd name="connsiteX3243" fmla="*/ 3659429 w 4049485"/>
                <a:gd name="connsiteY3243" fmla="*/ 3044823 h 5305530"/>
                <a:gd name="connsiteX3244" fmla="*/ 3676461 w 4049485"/>
                <a:gd name="connsiteY3244" fmla="*/ 3055339 h 5305530"/>
                <a:gd name="connsiteX3245" fmla="*/ 3701377 w 4049485"/>
                <a:gd name="connsiteY3245" fmla="*/ 3060597 h 5305530"/>
                <a:gd name="connsiteX3246" fmla="*/ 3720349 w 4049485"/>
                <a:gd name="connsiteY3246" fmla="*/ 3064483 h 5305530"/>
                <a:gd name="connsiteX3247" fmla="*/ 3726521 w 4049485"/>
                <a:gd name="connsiteY3247" fmla="*/ 3072027 h 5305530"/>
                <a:gd name="connsiteX3248" fmla="*/ 3703893 w 4049485"/>
                <a:gd name="connsiteY3248" fmla="*/ 3083228 h 5305530"/>
                <a:gd name="connsiteX3249" fmla="*/ 3681033 w 4049485"/>
                <a:gd name="connsiteY3249" fmla="*/ 3079913 h 5305530"/>
                <a:gd name="connsiteX3250" fmla="*/ 3661145 w 4049485"/>
                <a:gd name="connsiteY3250" fmla="*/ 3071341 h 5305530"/>
                <a:gd name="connsiteX3251" fmla="*/ 3649257 w 4049485"/>
                <a:gd name="connsiteY3251" fmla="*/ 3096944 h 5305530"/>
                <a:gd name="connsiteX3252" fmla="*/ 3672573 w 4049485"/>
                <a:gd name="connsiteY3252" fmla="*/ 3106431 h 5305530"/>
                <a:gd name="connsiteX3253" fmla="*/ 3702521 w 4049485"/>
                <a:gd name="connsiteY3253" fmla="*/ 3110203 h 5305530"/>
                <a:gd name="connsiteX3254" fmla="*/ 3733725 w 4049485"/>
                <a:gd name="connsiteY3254" fmla="*/ 3105288 h 5305530"/>
                <a:gd name="connsiteX3255" fmla="*/ 3753725 w 4049485"/>
                <a:gd name="connsiteY3255" fmla="*/ 3091458 h 5305530"/>
                <a:gd name="connsiteX3256" fmla="*/ 3760585 w 4049485"/>
                <a:gd name="connsiteY3256" fmla="*/ 3071112 h 5305530"/>
                <a:gd name="connsiteX3257" fmla="*/ 3753497 w 4049485"/>
                <a:gd name="connsiteY3257" fmla="*/ 3050081 h 5305530"/>
                <a:gd name="connsiteX3258" fmla="*/ 3736809 w 4049485"/>
                <a:gd name="connsiteY3258" fmla="*/ 3039680 h 5305530"/>
                <a:gd name="connsiteX3259" fmla="*/ 3712121 w 4049485"/>
                <a:gd name="connsiteY3259" fmla="*/ 3034308 h 5305530"/>
                <a:gd name="connsiteX3260" fmla="*/ 3692461 w 4049485"/>
                <a:gd name="connsiteY3260" fmla="*/ 3029964 h 5305530"/>
                <a:gd name="connsiteX3261" fmla="*/ 3686289 w 4049485"/>
                <a:gd name="connsiteY3261" fmla="*/ 3021963 h 5305530"/>
                <a:gd name="connsiteX3262" fmla="*/ 3692005 w 4049485"/>
                <a:gd name="connsiteY3262" fmla="*/ 3013734 h 5305530"/>
                <a:gd name="connsiteX3263" fmla="*/ 3709149 w 4049485"/>
                <a:gd name="connsiteY3263" fmla="*/ 3010533 h 5305530"/>
                <a:gd name="connsiteX3264" fmla="*/ 3744581 w 4049485"/>
                <a:gd name="connsiteY3264" fmla="*/ 3019677 h 5305530"/>
                <a:gd name="connsiteX3265" fmla="*/ 3756469 w 4049485"/>
                <a:gd name="connsiteY3265" fmla="*/ 2994303 h 5305530"/>
                <a:gd name="connsiteX3266" fmla="*/ 3735097 w 4049485"/>
                <a:gd name="connsiteY3266" fmla="*/ 2986416 h 5305530"/>
                <a:gd name="connsiteX3267" fmla="*/ 3709149 w 4049485"/>
                <a:gd name="connsiteY3267" fmla="*/ 2983559 h 5305530"/>
                <a:gd name="connsiteX3268" fmla="*/ 3567873 w 4049485"/>
                <a:gd name="connsiteY3268" fmla="*/ 2983559 h 5305530"/>
                <a:gd name="connsiteX3269" fmla="*/ 3538956 w 4049485"/>
                <a:gd name="connsiteY3269" fmla="*/ 2987445 h 5305530"/>
                <a:gd name="connsiteX3270" fmla="*/ 3514839 w 4049485"/>
                <a:gd name="connsiteY3270" fmla="*/ 2998418 h 5305530"/>
                <a:gd name="connsiteX3271" fmla="*/ 3527641 w 4049485"/>
                <a:gd name="connsiteY3271" fmla="*/ 3023335 h 5305530"/>
                <a:gd name="connsiteX3272" fmla="*/ 3543757 w 4049485"/>
                <a:gd name="connsiteY3272" fmla="*/ 3014991 h 5305530"/>
                <a:gd name="connsiteX3273" fmla="*/ 3563073 w 4049485"/>
                <a:gd name="connsiteY3273" fmla="*/ 3011905 h 5305530"/>
                <a:gd name="connsiteX3274" fmla="*/ 3584333 w 4049485"/>
                <a:gd name="connsiteY3274" fmla="*/ 3018191 h 5305530"/>
                <a:gd name="connsiteX3275" fmla="*/ 3591421 w 4049485"/>
                <a:gd name="connsiteY3275" fmla="*/ 3036137 h 5305530"/>
                <a:gd name="connsiteX3276" fmla="*/ 3563073 w 4049485"/>
                <a:gd name="connsiteY3276" fmla="*/ 3036137 h 5305530"/>
                <a:gd name="connsiteX3277" fmla="*/ 3523183 w 4049485"/>
                <a:gd name="connsiteY3277" fmla="*/ 3045966 h 5305530"/>
                <a:gd name="connsiteX3278" fmla="*/ 3510267 w 4049485"/>
                <a:gd name="connsiteY3278" fmla="*/ 3072941 h 5305530"/>
                <a:gd name="connsiteX3279" fmla="*/ 3515754 w 4049485"/>
                <a:gd name="connsiteY3279" fmla="*/ 3092144 h 5305530"/>
                <a:gd name="connsiteX3280" fmla="*/ 3531641 w 4049485"/>
                <a:gd name="connsiteY3280" fmla="*/ 3105402 h 5305530"/>
                <a:gd name="connsiteX3281" fmla="*/ 3556217 w 4049485"/>
                <a:gd name="connsiteY3281" fmla="*/ 3110203 h 5305530"/>
                <a:gd name="connsiteX3282" fmla="*/ 3593705 w 4049485"/>
                <a:gd name="connsiteY3282" fmla="*/ 3093058 h 5305530"/>
                <a:gd name="connsiteX3283" fmla="*/ 3593705 w 4049485"/>
                <a:gd name="connsiteY3283" fmla="*/ 3108374 h 5305530"/>
                <a:gd name="connsiteX3284" fmla="*/ 3627081 w 4049485"/>
                <a:gd name="connsiteY3284" fmla="*/ 3108374 h 5305530"/>
                <a:gd name="connsiteX3285" fmla="*/ 3627081 w 4049485"/>
                <a:gd name="connsiteY3285" fmla="*/ 3038194 h 5305530"/>
                <a:gd name="connsiteX3286" fmla="*/ 3611765 w 4049485"/>
                <a:gd name="connsiteY3286" fmla="*/ 2997160 h 5305530"/>
                <a:gd name="connsiteX3287" fmla="*/ 3567873 w 4049485"/>
                <a:gd name="connsiteY3287" fmla="*/ 2983559 h 5305530"/>
                <a:gd name="connsiteX3288" fmla="*/ 3215754 w 4049485"/>
                <a:gd name="connsiteY3288" fmla="*/ 2983559 h 5305530"/>
                <a:gd name="connsiteX3289" fmla="*/ 3180436 w 4049485"/>
                <a:gd name="connsiteY3289" fmla="*/ 2991674 h 5305530"/>
                <a:gd name="connsiteX3290" fmla="*/ 3155975 w 4049485"/>
                <a:gd name="connsiteY3290" fmla="*/ 3014191 h 5305530"/>
                <a:gd name="connsiteX3291" fmla="*/ 3147174 w 4049485"/>
                <a:gd name="connsiteY3291" fmla="*/ 3046881 h 5305530"/>
                <a:gd name="connsiteX3292" fmla="*/ 3155975 w 4049485"/>
                <a:gd name="connsiteY3292" fmla="*/ 3079571 h 5305530"/>
                <a:gd name="connsiteX3293" fmla="*/ 3180436 w 4049485"/>
                <a:gd name="connsiteY3293" fmla="*/ 3102088 h 5305530"/>
                <a:gd name="connsiteX3294" fmla="*/ 3215754 w 4049485"/>
                <a:gd name="connsiteY3294" fmla="*/ 3110203 h 5305530"/>
                <a:gd name="connsiteX3295" fmla="*/ 3249702 w 4049485"/>
                <a:gd name="connsiteY3295" fmla="*/ 3101973 h 5305530"/>
                <a:gd name="connsiteX3296" fmla="*/ 3270847 w 4049485"/>
                <a:gd name="connsiteY3296" fmla="*/ 3079113 h 5305530"/>
                <a:gd name="connsiteX3297" fmla="*/ 3243186 w 4049485"/>
                <a:gd name="connsiteY3297" fmla="*/ 3064026 h 5305530"/>
                <a:gd name="connsiteX3298" fmla="*/ 3215526 w 4049485"/>
                <a:gd name="connsiteY3298" fmla="*/ 3080942 h 5305530"/>
                <a:gd name="connsiteX3299" fmla="*/ 3192437 w 4049485"/>
                <a:gd name="connsiteY3299" fmla="*/ 3071798 h 5305530"/>
                <a:gd name="connsiteX3300" fmla="*/ 3183293 w 4049485"/>
                <a:gd name="connsiteY3300" fmla="*/ 3046881 h 5305530"/>
                <a:gd name="connsiteX3301" fmla="*/ 3192437 w 4049485"/>
                <a:gd name="connsiteY3301" fmla="*/ 3021963 h 5305530"/>
                <a:gd name="connsiteX3302" fmla="*/ 3215526 w 4049485"/>
                <a:gd name="connsiteY3302" fmla="*/ 3012819 h 5305530"/>
                <a:gd name="connsiteX3303" fmla="*/ 3243186 w 4049485"/>
                <a:gd name="connsiteY3303" fmla="*/ 3029736 h 5305530"/>
                <a:gd name="connsiteX3304" fmla="*/ 3270847 w 4049485"/>
                <a:gd name="connsiteY3304" fmla="*/ 3014877 h 5305530"/>
                <a:gd name="connsiteX3305" fmla="*/ 3249702 w 4049485"/>
                <a:gd name="connsiteY3305" fmla="*/ 2991674 h 5305530"/>
                <a:gd name="connsiteX3306" fmla="*/ 3215754 w 4049485"/>
                <a:gd name="connsiteY3306" fmla="*/ 2983559 h 5305530"/>
                <a:gd name="connsiteX3307" fmla="*/ 2928099 w 4049485"/>
                <a:gd name="connsiteY3307" fmla="*/ 2983559 h 5305530"/>
                <a:gd name="connsiteX3308" fmla="*/ 2897581 w 4049485"/>
                <a:gd name="connsiteY3308" fmla="*/ 2988588 h 5305530"/>
                <a:gd name="connsiteX3309" fmla="*/ 2877922 w 4049485"/>
                <a:gd name="connsiteY3309" fmla="*/ 3002647 h 5305530"/>
                <a:gd name="connsiteX3310" fmla="*/ 2871178 w 4049485"/>
                <a:gd name="connsiteY3310" fmla="*/ 3023335 h 5305530"/>
                <a:gd name="connsiteX3311" fmla="*/ 2878379 w 4049485"/>
                <a:gd name="connsiteY3311" fmla="*/ 3044823 h 5305530"/>
                <a:gd name="connsiteX3312" fmla="*/ 2895410 w 4049485"/>
                <a:gd name="connsiteY3312" fmla="*/ 3055339 h 5305530"/>
                <a:gd name="connsiteX3313" fmla="*/ 2920327 w 4049485"/>
                <a:gd name="connsiteY3313" fmla="*/ 3060597 h 5305530"/>
                <a:gd name="connsiteX3314" fmla="*/ 2939301 w 4049485"/>
                <a:gd name="connsiteY3314" fmla="*/ 3064483 h 5305530"/>
                <a:gd name="connsiteX3315" fmla="*/ 2945473 w 4049485"/>
                <a:gd name="connsiteY3315" fmla="*/ 3072027 h 5305530"/>
                <a:gd name="connsiteX3316" fmla="*/ 2922842 w 4049485"/>
                <a:gd name="connsiteY3316" fmla="*/ 3083228 h 5305530"/>
                <a:gd name="connsiteX3317" fmla="*/ 2899982 w 4049485"/>
                <a:gd name="connsiteY3317" fmla="*/ 3079913 h 5305530"/>
                <a:gd name="connsiteX3318" fmla="*/ 2880093 w 4049485"/>
                <a:gd name="connsiteY3318" fmla="*/ 3071341 h 5305530"/>
                <a:gd name="connsiteX3319" fmla="*/ 2868206 w 4049485"/>
                <a:gd name="connsiteY3319" fmla="*/ 3096944 h 5305530"/>
                <a:gd name="connsiteX3320" fmla="*/ 2891523 w 4049485"/>
                <a:gd name="connsiteY3320" fmla="*/ 3106431 h 5305530"/>
                <a:gd name="connsiteX3321" fmla="*/ 2921470 w 4049485"/>
                <a:gd name="connsiteY3321" fmla="*/ 3110203 h 5305530"/>
                <a:gd name="connsiteX3322" fmla="*/ 2952674 w 4049485"/>
                <a:gd name="connsiteY3322" fmla="*/ 3105288 h 5305530"/>
                <a:gd name="connsiteX3323" fmla="*/ 2972676 w 4049485"/>
                <a:gd name="connsiteY3323" fmla="*/ 3091458 h 5305530"/>
                <a:gd name="connsiteX3324" fmla="*/ 2979534 w 4049485"/>
                <a:gd name="connsiteY3324" fmla="*/ 3071112 h 5305530"/>
                <a:gd name="connsiteX3325" fmla="*/ 2972448 w 4049485"/>
                <a:gd name="connsiteY3325" fmla="*/ 3050081 h 5305530"/>
                <a:gd name="connsiteX3326" fmla="*/ 2955760 w 4049485"/>
                <a:gd name="connsiteY3326" fmla="*/ 3039680 h 5305530"/>
                <a:gd name="connsiteX3327" fmla="*/ 2931071 w 4049485"/>
                <a:gd name="connsiteY3327" fmla="*/ 3034308 h 5305530"/>
                <a:gd name="connsiteX3328" fmla="*/ 2911412 w 4049485"/>
                <a:gd name="connsiteY3328" fmla="*/ 3029964 h 5305530"/>
                <a:gd name="connsiteX3329" fmla="*/ 2905239 w 4049485"/>
                <a:gd name="connsiteY3329" fmla="*/ 3021963 h 5305530"/>
                <a:gd name="connsiteX3330" fmla="*/ 2910954 w 4049485"/>
                <a:gd name="connsiteY3330" fmla="*/ 3013734 h 5305530"/>
                <a:gd name="connsiteX3331" fmla="*/ 2928099 w 4049485"/>
                <a:gd name="connsiteY3331" fmla="*/ 3010533 h 5305530"/>
                <a:gd name="connsiteX3332" fmla="*/ 2963532 w 4049485"/>
                <a:gd name="connsiteY3332" fmla="*/ 3019677 h 5305530"/>
                <a:gd name="connsiteX3333" fmla="*/ 2975420 w 4049485"/>
                <a:gd name="connsiteY3333" fmla="*/ 2994303 h 5305530"/>
                <a:gd name="connsiteX3334" fmla="*/ 2954046 w 4049485"/>
                <a:gd name="connsiteY3334" fmla="*/ 2986416 h 5305530"/>
                <a:gd name="connsiteX3335" fmla="*/ 2928099 w 4049485"/>
                <a:gd name="connsiteY3335" fmla="*/ 2983559 h 5305530"/>
                <a:gd name="connsiteX3336" fmla="*/ 2737599 w 4049485"/>
                <a:gd name="connsiteY3336" fmla="*/ 2983559 h 5305530"/>
                <a:gd name="connsiteX3337" fmla="*/ 2707081 w 4049485"/>
                <a:gd name="connsiteY3337" fmla="*/ 2988588 h 5305530"/>
                <a:gd name="connsiteX3338" fmla="*/ 2687421 w 4049485"/>
                <a:gd name="connsiteY3338" fmla="*/ 3002647 h 5305530"/>
                <a:gd name="connsiteX3339" fmla="*/ 2680678 w 4049485"/>
                <a:gd name="connsiteY3339" fmla="*/ 3023335 h 5305530"/>
                <a:gd name="connsiteX3340" fmla="*/ 2687878 w 4049485"/>
                <a:gd name="connsiteY3340" fmla="*/ 3044823 h 5305530"/>
                <a:gd name="connsiteX3341" fmla="*/ 2704910 w 4049485"/>
                <a:gd name="connsiteY3341" fmla="*/ 3055339 h 5305530"/>
                <a:gd name="connsiteX3342" fmla="*/ 2729827 w 4049485"/>
                <a:gd name="connsiteY3342" fmla="*/ 3060597 h 5305530"/>
                <a:gd name="connsiteX3343" fmla="*/ 2748801 w 4049485"/>
                <a:gd name="connsiteY3343" fmla="*/ 3064483 h 5305530"/>
                <a:gd name="connsiteX3344" fmla="*/ 2754973 w 4049485"/>
                <a:gd name="connsiteY3344" fmla="*/ 3072027 h 5305530"/>
                <a:gd name="connsiteX3345" fmla="*/ 2732342 w 4049485"/>
                <a:gd name="connsiteY3345" fmla="*/ 3083228 h 5305530"/>
                <a:gd name="connsiteX3346" fmla="*/ 2709481 w 4049485"/>
                <a:gd name="connsiteY3346" fmla="*/ 3079913 h 5305530"/>
                <a:gd name="connsiteX3347" fmla="*/ 2689593 w 4049485"/>
                <a:gd name="connsiteY3347" fmla="*/ 3071341 h 5305530"/>
                <a:gd name="connsiteX3348" fmla="*/ 2677706 w 4049485"/>
                <a:gd name="connsiteY3348" fmla="*/ 3096944 h 5305530"/>
                <a:gd name="connsiteX3349" fmla="*/ 2701023 w 4049485"/>
                <a:gd name="connsiteY3349" fmla="*/ 3106431 h 5305530"/>
                <a:gd name="connsiteX3350" fmla="*/ 2730970 w 4049485"/>
                <a:gd name="connsiteY3350" fmla="*/ 3110203 h 5305530"/>
                <a:gd name="connsiteX3351" fmla="*/ 2762174 w 4049485"/>
                <a:gd name="connsiteY3351" fmla="*/ 3105288 h 5305530"/>
                <a:gd name="connsiteX3352" fmla="*/ 2782176 w 4049485"/>
                <a:gd name="connsiteY3352" fmla="*/ 3091458 h 5305530"/>
                <a:gd name="connsiteX3353" fmla="*/ 2789034 w 4049485"/>
                <a:gd name="connsiteY3353" fmla="*/ 3071112 h 5305530"/>
                <a:gd name="connsiteX3354" fmla="*/ 2781948 w 4049485"/>
                <a:gd name="connsiteY3354" fmla="*/ 3050081 h 5305530"/>
                <a:gd name="connsiteX3355" fmla="*/ 2765260 w 4049485"/>
                <a:gd name="connsiteY3355" fmla="*/ 3039680 h 5305530"/>
                <a:gd name="connsiteX3356" fmla="*/ 2740571 w 4049485"/>
                <a:gd name="connsiteY3356" fmla="*/ 3034308 h 5305530"/>
                <a:gd name="connsiteX3357" fmla="*/ 2720911 w 4049485"/>
                <a:gd name="connsiteY3357" fmla="*/ 3029964 h 5305530"/>
                <a:gd name="connsiteX3358" fmla="*/ 2714739 w 4049485"/>
                <a:gd name="connsiteY3358" fmla="*/ 3021963 h 5305530"/>
                <a:gd name="connsiteX3359" fmla="*/ 2720454 w 4049485"/>
                <a:gd name="connsiteY3359" fmla="*/ 3013734 h 5305530"/>
                <a:gd name="connsiteX3360" fmla="*/ 2737599 w 4049485"/>
                <a:gd name="connsiteY3360" fmla="*/ 3010533 h 5305530"/>
                <a:gd name="connsiteX3361" fmla="*/ 2773032 w 4049485"/>
                <a:gd name="connsiteY3361" fmla="*/ 3019677 h 5305530"/>
                <a:gd name="connsiteX3362" fmla="*/ 2784920 w 4049485"/>
                <a:gd name="connsiteY3362" fmla="*/ 2994303 h 5305530"/>
                <a:gd name="connsiteX3363" fmla="*/ 2763546 w 4049485"/>
                <a:gd name="connsiteY3363" fmla="*/ 2986416 h 5305530"/>
                <a:gd name="connsiteX3364" fmla="*/ 2737599 w 4049485"/>
                <a:gd name="connsiteY3364" fmla="*/ 2983559 h 5305530"/>
                <a:gd name="connsiteX3365" fmla="*/ 2524163 w 4049485"/>
                <a:gd name="connsiteY3365" fmla="*/ 2983559 h 5305530"/>
                <a:gd name="connsiteX3366" fmla="*/ 2502332 w 4049485"/>
                <a:gd name="connsiteY3366" fmla="*/ 2987673 h 5305530"/>
                <a:gd name="connsiteX3367" fmla="*/ 2485530 w 4049485"/>
                <a:gd name="connsiteY3367" fmla="*/ 2999561 h 5305530"/>
                <a:gd name="connsiteX3368" fmla="*/ 2485530 w 4049485"/>
                <a:gd name="connsiteY3368" fmla="*/ 2985387 h 5305530"/>
                <a:gd name="connsiteX3369" fmla="*/ 2451468 w 4049485"/>
                <a:gd name="connsiteY3369" fmla="*/ 2985387 h 5305530"/>
                <a:gd name="connsiteX3370" fmla="*/ 2451468 w 4049485"/>
                <a:gd name="connsiteY3370" fmla="*/ 3108374 h 5305530"/>
                <a:gd name="connsiteX3371" fmla="*/ 2487130 w 4049485"/>
                <a:gd name="connsiteY3371" fmla="*/ 3108374 h 5305530"/>
                <a:gd name="connsiteX3372" fmla="*/ 2487130 w 4049485"/>
                <a:gd name="connsiteY3372" fmla="*/ 3046652 h 5305530"/>
                <a:gd name="connsiteX3373" fmla="*/ 2494445 w 4049485"/>
                <a:gd name="connsiteY3373" fmla="*/ 3022535 h 5305530"/>
                <a:gd name="connsiteX3374" fmla="*/ 2514105 w 4049485"/>
                <a:gd name="connsiteY3374" fmla="*/ 3014420 h 5305530"/>
                <a:gd name="connsiteX3375" fmla="*/ 2537422 w 4049485"/>
                <a:gd name="connsiteY3375" fmla="*/ 3043452 h 5305530"/>
                <a:gd name="connsiteX3376" fmla="*/ 2537422 w 4049485"/>
                <a:gd name="connsiteY3376" fmla="*/ 3108374 h 5305530"/>
                <a:gd name="connsiteX3377" fmla="*/ 2573084 w 4049485"/>
                <a:gd name="connsiteY3377" fmla="*/ 3108374 h 5305530"/>
                <a:gd name="connsiteX3378" fmla="*/ 2573084 w 4049485"/>
                <a:gd name="connsiteY3378" fmla="*/ 3046652 h 5305530"/>
                <a:gd name="connsiteX3379" fmla="*/ 2580399 w 4049485"/>
                <a:gd name="connsiteY3379" fmla="*/ 3022535 h 5305530"/>
                <a:gd name="connsiteX3380" fmla="*/ 2600287 w 4049485"/>
                <a:gd name="connsiteY3380" fmla="*/ 3014420 h 5305530"/>
                <a:gd name="connsiteX3381" fmla="*/ 2617546 w 4049485"/>
                <a:gd name="connsiteY3381" fmla="*/ 3021621 h 5305530"/>
                <a:gd name="connsiteX3382" fmla="*/ 2623604 w 4049485"/>
                <a:gd name="connsiteY3382" fmla="*/ 3043452 h 5305530"/>
                <a:gd name="connsiteX3383" fmla="*/ 2623604 w 4049485"/>
                <a:gd name="connsiteY3383" fmla="*/ 3108374 h 5305530"/>
                <a:gd name="connsiteX3384" fmla="*/ 2659266 w 4049485"/>
                <a:gd name="connsiteY3384" fmla="*/ 3108374 h 5305530"/>
                <a:gd name="connsiteX3385" fmla="*/ 2659266 w 4049485"/>
                <a:gd name="connsiteY3385" fmla="*/ 3037965 h 5305530"/>
                <a:gd name="connsiteX3386" fmla="*/ 2645664 w 4049485"/>
                <a:gd name="connsiteY3386" fmla="*/ 2997160 h 5305530"/>
                <a:gd name="connsiteX3387" fmla="*/ 2608974 w 4049485"/>
                <a:gd name="connsiteY3387" fmla="*/ 2983559 h 5305530"/>
                <a:gd name="connsiteX3388" fmla="*/ 2583714 w 4049485"/>
                <a:gd name="connsiteY3388" fmla="*/ 2988816 h 5305530"/>
                <a:gd name="connsiteX3389" fmla="*/ 2564625 w 4049485"/>
                <a:gd name="connsiteY3389" fmla="*/ 3003675 h 5305530"/>
                <a:gd name="connsiteX3390" fmla="*/ 2547709 w 4049485"/>
                <a:gd name="connsiteY3390" fmla="*/ 2988702 h 5305530"/>
                <a:gd name="connsiteX3391" fmla="*/ 2524163 w 4049485"/>
                <a:gd name="connsiteY3391" fmla="*/ 2983559 h 5305530"/>
                <a:gd name="connsiteX3392" fmla="*/ 2108721 w 4049485"/>
                <a:gd name="connsiteY3392" fmla="*/ 2983559 h 5305530"/>
                <a:gd name="connsiteX3393" fmla="*/ 2083689 w 4049485"/>
                <a:gd name="connsiteY3393" fmla="*/ 2988131 h 5305530"/>
                <a:gd name="connsiteX3394" fmla="*/ 2066430 w 4049485"/>
                <a:gd name="connsiteY3394" fmla="*/ 3001618 h 5305530"/>
                <a:gd name="connsiteX3395" fmla="*/ 2066430 w 4049485"/>
                <a:gd name="connsiteY3395" fmla="*/ 2985387 h 5305530"/>
                <a:gd name="connsiteX3396" fmla="*/ 2032368 w 4049485"/>
                <a:gd name="connsiteY3396" fmla="*/ 2985387 h 5305530"/>
                <a:gd name="connsiteX3397" fmla="*/ 2032368 w 4049485"/>
                <a:gd name="connsiteY3397" fmla="*/ 3108374 h 5305530"/>
                <a:gd name="connsiteX3398" fmla="*/ 2068030 w 4049485"/>
                <a:gd name="connsiteY3398" fmla="*/ 3108374 h 5305530"/>
                <a:gd name="connsiteX3399" fmla="*/ 2068030 w 4049485"/>
                <a:gd name="connsiteY3399" fmla="*/ 3050310 h 5305530"/>
                <a:gd name="connsiteX3400" fmla="*/ 2076717 w 4049485"/>
                <a:gd name="connsiteY3400" fmla="*/ 3024592 h 5305530"/>
                <a:gd name="connsiteX3401" fmla="*/ 2100720 w 4049485"/>
                <a:gd name="connsiteY3401" fmla="*/ 3016020 h 5305530"/>
                <a:gd name="connsiteX3402" fmla="*/ 2108721 w 4049485"/>
                <a:gd name="connsiteY3402" fmla="*/ 3016477 h 5305530"/>
                <a:gd name="connsiteX3403" fmla="*/ 1938490 w 4049485"/>
                <a:gd name="connsiteY3403" fmla="*/ 2983559 h 5305530"/>
                <a:gd name="connsiteX3404" fmla="*/ 1903628 w 4049485"/>
                <a:gd name="connsiteY3404" fmla="*/ 2991674 h 5305530"/>
                <a:gd name="connsiteX3405" fmla="*/ 1879511 w 4049485"/>
                <a:gd name="connsiteY3405" fmla="*/ 3014191 h 5305530"/>
                <a:gd name="connsiteX3406" fmla="*/ 1870824 w 4049485"/>
                <a:gd name="connsiteY3406" fmla="*/ 3046881 h 5305530"/>
                <a:gd name="connsiteX3407" fmla="*/ 1879511 w 4049485"/>
                <a:gd name="connsiteY3407" fmla="*/ 3079571 h 5305530"/>
                <a:gd name="connsiteX3408" fmla="*/ 1903628 w 4049485"/>
                <a:gd name="connsiteY3408" fmla="*/ 3102088 h 5305530"/>
                <a:gd name="connsiteX3409" fmla="*/ 1938490 w 4049485"/>
                <a:gd name="connsiteY3409" fmla="*/ 3110203 h 5305530"/>
                <a:gd name="connsiteX3410" fmla="*/ 1973237 w 4049485"/>
                <a:gd name="connsiteY3410" fmla="*/ 3102088 h 5305530"/>
                <a:gd name="connsiteX3411" fmla="*/ 1997240 w 4049485"/>
                <a:gd name="connsiteY3411" fmla="*/ 3079571 h 5305530"/>
                <a:gd name="connsiteX3412" fmla="*/ 2005927 w 4049485"/>
                <a:gd name="connsiteY3412" fmla="*/ 3046881 h 5305530"/>
                <a:gd name="connsiteX3413" fmla="*/ 1997240 w 4049485"/>
                <a:gd name="connsiteY3413" fmla="*/ 3014191 h 5305530"/>
                <a:gd name="connsiteX3414" fmla="*/ 1973237 w 4049485"/>
                <a:gd name="connsiteY3414" fmla="*/ 2991674 h 5305530"/>
                <a:gd name="connsiteX3415" fmla="*/ 1938490 w 4049485"/>
                <a:gd name="connsiteY3415" fmla="*/ 2983559 h 5305530"/>
                <a:gd name="connsiteX3416" fmla="*/ 1770393 w 4049485"/>
                <a:gd name="connsiteY3416" fmla="*/ 2983559 h 5305530"/>
                <a:gd name="connsiteX3417" fmla="*/ 1739417 w 4049485"/>
                <a:gd name="connsiteY3417" fmla="*/ 2990988 h 5305530"/>
                <a:gd name="connsiteX3418" fmla="*/ 1717129 w 4049485"/>
                <a:gd name="connsiteY3418" fmla="*/ 3011905 h 5305530"/>
                <a:gd name="connsiteX3419" fmla="*/ 1708899 w 4049485"/>
                <a:gd name="connsiteY3419" fmla="*/ 3042995 h 5305530"/>
                <a:gd name="connsiteX3420" fmla="*/ 1717129 w 4049485"/>
                <a:gd name="connsiteY3420" fmla="*/ 3074084 h 5305530"/>
                <a:gd name="connsiteX3421" fmla="*/ 1739417 w 4049485"/>
                <a:gd name="connsiteY3421" fmla="*/ 3095001 h 5305530"/>
                <a:gd name="connsiteX3422" fmla="*/ 1770393 w 4049485"/>
                <a:gd name="connsiteY3422" fmla="*/ 3102431 h 5305530"/>
                <a:gd name="connsiteX3423" fmla="*/ 1809255 w 4049485"/>
                <a:gd name="connsiteY3423" fmla="*/ 3087114 h 5305530"/>
                <a:gd name="connsiteX3424" fmla="*/ 1809255 w 4049485"/>
                <a:gd name="connsiteY3424" fmla="*/ 3092372 h 5305530"/>
                <a:gd name="connsiteX3425" fmla="*/ 1800454 w 4049485"/>
                <a:gd name="connsiteY3425" fmla="*/ 3117633 h 5305530"/>
                <a:gd name="connsiteX3426" fmla="*/ 1773136 w 4049485"/>
                <a:gd name="connsiteY3426" fmla="*/ 3125976 h 5305530"/>
                <a:gd name="connsiteX3427" fmla="*/ 1749362 w 4049485"/>
                <a:gd name="connsiteY3427" fmla="*/ 3122204 h 5305530"/>
                <a:gd name="connsiteX3428" fmla="*/ 1729702 w 4049485"/>
                <a:gd name="connsiteY3428" fmla="*/ 3112032 h 5305530"/>
                <a:gd name="connsiteX3429" fmla="*/ 1715529 w 4049485"/>
                <a:gd name="connsiteY3429" fmla="*/ 3137635 h 5305530"/>
                <a:gd name="connsiteX3430" fmla="*/ 1742046 w 4049485"/>
                <a:gd name="connsiteY3430" fmla="*/ 3150208 h 5305530"/>
                <a:gd name="connsiteX3431" fmla="*/ 1775879 w 4049485"/>
                <a:gd name="connsiteY3431" fmla="*/ 3154551 h 5305530"/>
                <a:gd name="connsiteX3432" fmla="*/ 1827314 w 4049485"/>
                <a:gd name="connsiteY3432" fmla="*/ 3138092 h 5305530"/>
                <a:gd name="connsiteX3433" fmla="*/ 1844916 w 4049485"/>
                <a:gd name="connsiteY3433" fmla="*/ 3087800 h 5305530"/>
                <a:gd name="connsiteX3434" fmla="*/ 1844916 w 4049485"/>
                <a:gd name="connsiteY3434" fmla="*/ 2985387 h 5305530"/>
                <a:gd name="connsiteX3435" fmla="*/ 1811084 w 4049485"/>
                <a:gd name="connsiteY3435" fmla="*/ 2985387 h 5305530"/>
                <a:gd name="connsiteX3436" fmla="*/ 1811084 w 4049485"/>
                <a:gd name="connsiteY3436" fmla="*/ 3001161 h 5305530"/>
                <a:gd name="connsiteX3437" fmla="*/ 1770393 w 4049485"/>
                <a:gd name="connsiteY3437" fmla="*/ 2983559 h 5305530"/>
                <a:gd name="connsiteX3438" fmla="*/ 1558099 w 4049485"/>
                <a:gd name="connsiteY3438" fmla="*/ 2983559 h 5305530"/>
                <a:gd name="connsiteX3439" fmla="*/ 1529182 w 4049485"/>
                <a:gd name="connsiteY3439" fmla="*/ 2987445 h 5305530"/>
                <a:gd name="connsiteX3440" fmla="*/ 1505064 w 4049485"/>
                <a:gd name="connsiteY3440" fmla="*/ 2998418 h 5305530"/>
                <a:gd name="connsiteX3441" fmla="*/ 1517866 w 4049485"/>
                <a:gd name="connsiteY3441" fmla="*/ 3023335 h 5305530"/>
                <a:gd name="connsiteX3442" fmla="*/ 1533982 w 4049485"/>
                <a:gd name="connsiteY3442" fmla="*/ 3014991 h 5305530"/>
                <a:gd name="connsiteX3443" fmla="*/ 1553299 w 4049485"/>
                <a:gd name="connsiteY3443" fmla="*/ 3011905 h 5305530"/>
                <a:gd name="connsiteX3444" fmla="*/ 1574559 w 4049485"/>
                <a:gd name="connsiteY3444" fmla="*/ 3018191 h 5305530"/>
                <a:gd name="connsiteX3445" fmla="*/ 1581645 w 4049485"/>
                <a:gd name="connsiteY3445" fmla="*/ 3036137 h 5305530"/>
                <a:gd name="connsiteX3446" fmla="*/ 1553299 w 4049485"/>
                <a:gd name="connsiteY3446" fmla="*/ 3036137 h 5305530"/>
                <a:gd name="connsiteX3447" fmla="*/ 1513408 w 4049485"/>
                <a:gd name="connsiteY3447" fmla="*/ 3045966 h 5305530"/>
                <a:gd name="connsiteX3448" fmla="*/ 1500492 w 4049485"/>
                <a:gd name="connsiteY3448" fmla="*/ 3072941 h 5305530"/>
                <a:gd name="connsiteX3449" fmla="*/ 1505978 w 4049485"/>
                <a:gd name="connsiteY3449" fmla="*/ 3092144 h 5305530"/>
                <a:gd name="connsiteX3450" fmla="*/ 1521866 w 4049485"/>
                <a:gd name="connsiteY3450" fmla="*/ 3105402 h 5305530"/>
                <a:gd name="connsiteX3451" fmla="*/ 1546441 w 4049485"/>
                <a:gd name="connsiteY3451" fmla="*/ 3110203 h 5305530"/>
                <a:gd name="connsiteX3452" fmla="*/ 1583931 w 4049485"/>
                <a:gd name="connsiteY3452" fmla="*/ 3093058 h 5305530"/>
                <a:gd name="connsiteX3453" fmla="*/ 1583931 w 4049485"/>
                <a:gd name="connsiteY3453" fmla="*/ 3108374 h 5305530"/>
                <a:gd name="connsiteX3454" fmla="*/ 1617307 w 4049485"/>
                <a:gd name="connsiteY3454" fmla="*/ 3108374 h 5305530"/>
                <a:gd name="connsiteX3455" fmla="*/ 1617307 w 4049485"/>
                <a:gd name="connsiteY3455" fmla="*/ 3038194 h 5305530"/>
                <a:gd name="connsiteX3456" fmla="*/ 1601991 w 4049485"/>
                <a:gd name="connsiteY3456" fmla="*/ 2997160 h 5305530"/>
                <a:gd name="connsiteX3457" fmla="*/ 1558099 w 4049485"/>
                <a:gd name="connsiteY3457" fmla="*/ 2983559 h 5305530"/>
                <a:gd name="connsiteX3458" fmla="*/ 748474 w 4049485"/>
                <a:gd name="connsiteY3458" fmla="*/ 2983559 h 5305530"/>
                <a:gd name="connsiteX3459" fmla="*/ 719557 w 4049485"/>
                <a:gd name="connsiteY3459" fmla="*/ 2987445 h 5305530"/>
                <a:gd name="connsiteX3460" fmla="*/ 695439 w 4049485"/>
                <a:gd name="connsiteY3460" fmla="*/ 2998418 h 5305530"/>
                <a:gd name="connsiteX3461" fmla="*/ 708241 w 4049485"/>
                <a:gd name="connsiteY3461" fmla="*/ 3023335 h 5305530"/>
                <a:gd name="connsiteX3462" fmla="*/ 724357 w 4049485"/>
                <a:gd name="connsiteY3462" fmla="*/ 3014991 h 5305530"/>
                <a:gd name="connsiteX3463" fmla="*/ 743674 w 4049485"/>
                <a:gd name="connsiteY3463" fmla="*/ 3011905 h 5305530"/>
                <a:gd name="connsiteX3464" fmla="*/ 764934 w 4049485"/>
                <a:gd name="connsiteY3464" fmla="*/ 3018191 h 5305530"/>
                <a:gd name="connsiteX3465" fmla="*/ 772020 w 4049485"/>
                <a:gd name="connsiteY3465" fmla="*/ 3036137 h 5305530"/>
                <a:gd name="connsiteX3466" fmla="*/ 743674 w 4049485"/>
                <a:gd name="connsiteY3466" fmla="*/ 3036137 h 5305530"/>
                <a:gd name="connsiteX3467" fmla="*/ 703783 w 4049485"/>
                <a:gd name="connsiteY3467" fmla="*/ 3045966 h 5305530"/>
                <a:gd name="connsiteX3468" fmla="*/ 690867 w 4049485"/>
                <a:gd name="connsiteY3468" fmla="*/ 3072941 h 5305530"/>
                <a:gd name="connsiteX3469" fmla="*/ 696354 w 4049485"/>
                <a:gd name="connsiteY3469" fmla="*/ 3092144 h 5305530"/>
                <a:gd name="connsiteX3470" fmla="*/ 712241 w 4049485"/>
                <a:gd name="connsiteY3470" fmla="*/ 3105402 h 5305530"/>
                <a:gd name="connsiteX3471" fmla="*/ 736816 w 4049485"/>
                <a:gd name="connsiteY3471" fmla="*/ 3110203 h 5305530"/>
                <a:gd name="connsiteX3472" fmla="*/ 774306 w 4049485"/>
                <a:gd name="connsiteY3472" fmla="*/ 3093058 h 5305530"/>
                <a:gd name="connsiteX3473" fmla="*/ 774306 w 4049485"/>
                <a:gd name="connsiteY3473" fmla="*/ 3108374 h 5305530"/>
                <a:gd name="connsiteX3474" fmla="*/ 807682 w 4049485"/>
                <a:gd name="connsiteY3474" fmla="*/ 3108374 h 5305530"/>
                <a:gd name="connsiteX3475" fmla="*/ 807682 w 4049485"/>
                <a:gd name="connsiteY3475" fmla="*/ 3038194 h 5305530"/>
                <a:gd name="connsiteX3476" fmla="*/ 792366 w 4049485"/>
                <a:gd name="connsiteY3476" fmla="*/ 2997160 h 5305530"/>
                <a:gd name="connsiteX3477" fmla="*/ 748474 w 4049485"/>
                <a:gd name="connsiteY3477" fmla="*/ 2983559 h 5305530"/>
                <a:gd name="connsiteX3478" fmla="*/ 510349 w 4049485"/>
                <a:gd name="connsiteY3478" fmla="*/ 2983559 h 5305530"/>
                <a:gd name="connsiteX3479" fmla="*/ 481432 w 4049485"/>
                <a:gd name="connsiteY3479" fmla="*/ 2987445 h 5305530"/>
                <a:gd name="connsiteX3480" fmla="*/ 457314 w 4049485"/>
                <a:gd name="connsiteY3480" fmla="*/ 2998418 h 5305530"/>
                <a:gd name="connsiteX3481" fmla="*/ 470116 w 4049485"/>
                <a:gd name="connsiteY3481" fmla="*/ 3023335 h 5305530"/>
                <a:gd name="connsiteX3482" fmla="*/ 486232 w 4049485"/>
                <a:gd name="connsiteY3482" fmla="*/ 3014991 h 5305530"/>
                <a:gd name="connsiteX3483" fmla="*/ 505549 w 4049485"/>
                <a:gd name="connsiteY3483" fmla="*/ 3011905 h 5305530"/>
                <a:gd name="connsiteX3484" fmla="*/ 526809 w 4049485"/>
                <a:gd name="connsiteY3484" fmla="*/ 3018191 h 5305530"/>
                <a:gd name="connsiteX3485" fmla="*/ 533895 w 4049485"/>
                <a:gd name="connsiteY3485" fmla="*/ 3036137 h 5305530"/>
                <a:gd name="connsiteX3486" fmla="*/ 505549 w 4049485"/>
                <a:gd name="connsiteY3486" fmla="*/ 3036137 h 5305530"/>
                <a:gd name="connsiteX3487" fmla="*/ 465658 w 4049485"/>
                <a:gd name="connsiteY3487" fmla="*/ 3045966 h 5305530"/>
                <a:gd name="connsiteX3488" fmla="*/ 452742 w 4049485"/>
                <a:gd name="connsiteY3488" fmla="*/ 3072941 h 5305530"/>
                <a:gd name="connsiteX3489" fmla="*/ 458229 w 4049485"/>
                <a:gd name="connsiteY3489" fmla="*/ 3092144 h 5305530"/>
                <a:gd name="connsiteX3490" fmla="*/ 474116 w 4049485"/>
                <a:gd name="connsiteY3490" fmla="*/ 3105402 h 5305530"/>
                <a:gd name="connsiteX3491" fmla="*/ 498691 w 4049485"/>
                <a:gd name="connsiteY3491" fmla="*/ 3110203 h 5305530"/>
                <a:gd name="connsiteX3492" fmla="*/ 536181 w 4049485"/>
                <a:gd name="connsiteY3492" fmla="*/ 3093058 h 5305530"/>
                <a:gd name="connsiteX3493" fmla="*/ 536181 w 4049485"/>
                <a:gd name="connsiteY3493" fmla="*/ 3108374 h 5305530"/>
                <a:gd name="connsiteX3494" fmla="*/ 569557 w 4049485"/>
                <a:gd name="connsiteY3494" fmla="*/ 3108374 h 5305530"/>
                <a:gd name="connsiteX3495" fmla="*/ 569557 w 4049485"/>
                <a:gd name="connsiteY3495" fmla="*/ 3038194 h 5305530"/>
                <a:gd name="connsiteX3496" fmla="*/ 554241 w 4049485"/>
                <a:gd name="connsiteY3496" fmla="*/ 2997160 h 5305530"/>
                <a:gd name="connsiteX3497" fmla="*/ 510349 w 4049485"/>
                <a:gd name="connsiteY3497" fmla="*/ 2983559 h 5305530"/>
                <a:gd name="connsiteX3498" fmla="*/ 2198637 w 4049485"/>
                <a:gd name="connsiteY3498" fmla="*/ 2958184 h 5305530"/>
                <a:gd name="connsiteX3499" fmla="*/ 2198637 w 4049485"/>
                <a:gd name="connsiteY3499" fmla="*/ 2988131 h 5305530"/>
                <a:gd name="connsiteX3500" fmla="*/ 2179663 w 4049485"/>
                <a:gd name="connsiteY3500" fmla="*/ 2988131 h 5305530"/>
                <a:gd name="connsiteX3501" fmla="*/ 2179663 w 4049485"/>
                <a:gd name="connsiteY3501" fmla="*/ 3015563 h 5305530"/>
                <a:gd name="connsiteX3502" fmla="*/ 2198637 w 4049485"/>
                <a:gd name="connsiteY3502" fmla="*/ 3015563 h 5305530"/>
                <a:gd name="connsiteX3503" fmla="*/ 2198637 w 4049485"/>
                <a:gd name="connsiteY3503" fmla="*/ 3066083 h 5305530"/>
                <a:gd name="connsiteX3504" fmla="*/ 2210638 w 4049485"/>
                <a:gd name="connsiteY3504" fmla="*/ 3099002 h 5305530"/>
                <a:gd name="connsiteX3505" fmla="*/ 2244585 w 4049485"/>
                <a:gd name="connsiteY3505" fmla="*/ 3110203 h 5305530"/>
                <a:gd name="connsiteX3506" fmla="*/ 2260702 w 4049485"/>
                <a:gd name="connsiteY3506" fmla="*/ 3108260 h 5305530"/>
                <a:gd name="connsiteX3507" fmla="*/ 2273618 w 4049485"/>
                <a:gd name="connsiteY3507" fmla="*/ 3102431 h 5305530"/>
                <a:gd name="connsiteX3508" fmla="*/ 2264016 w 4049485"/>
                <a:gd name="connsiteY3508" fmla="*/ 3077285 h 5305530"/>
                <a:gd name="connsiteX3509" fmla="*/ 2249614 w 4049485"/>
                <a:gd name="connsiteY3509" fmla="*/ 3081857 h 5305530"/>
                <a:gd name="connsiteX3510" fmla="*/ 2238299 w 4049485"/>
                <a:gd name="connsiteY3510" fmla="*/ 3077628 h 5305530"/>
                <a:gd name="connsiteX3511" fmla="*/ 2234298 w 4049485"/>
                <a:gd name="connsiteY3511" fmla="*/ 3065626 h 5305530"/>
                <a:gd name="connsiteX3512" fmla="*/ 2234298 w 4049485"/>
                <a:gd name="connsiteY3512" fmla="*/ 3015563 h 5305530"/>
                <a:gd name="connsiteX3513" fmla="*/ 2264931 w 4049485"/>
                <a:gd name="connsiteY3513" fmla="*/ 3015563 h 5305530"/>
                <a:gd name="connsiteX3514" fmla="*/ 2264931 w 4049485"/>
                <a:gd name="connsiteY3514" fmla="*/ 2988131 h 5305530"/>
                <a:gd name="connsiteX3515" fmla="*/ 2234298 w 4049485"/>
                <a:gd name="connsiteY3515" fmla="*/ 2988131 h 5305530"/>
                <a:gd name="connsiteX3516" fmla="*/ 2234298 w 4049485"/>
                <a:gd name="connsiteY3516" fmla="*/ 2958184 h 5305530"/>
                <a:gd name="connsiteX3517" fmla="*/ 1188987 w 4049485"/>
                <a:gd name="connsiteY3517" fmla="*/ 2958184 h 5305530"/>
                <a:gd name="connsiteX3518" fmla="*/ 1188987 w 4049485"/>
                <a:gd name="connsiteY3518" fmla="*/ 2988131 h 5305530"/>
                <a:gd name="connsiteX3519" fmla="*/ 1170013 w 4049485"/>
                <a:gd name="connsiteY3519" fmla="*/ 2988131 h 5305530"/>
                <a:gd name="connsiteX3520" fmla="*/ 1170013 w 4049485"/>
                <a:gd name="connsiteY3520" fmla="*/ 3015563 h 5305530"/>
                <a:gd name="connsiteX3521" fmla="*/ 1188987 w 4049485"/>
                <a:gd name="connsiteY3521" fmla="*/ 3015563 h 5305530"/>
                <a:gd name="connsiteX3522" fmla="*/ 1188987 w 4049485"/>
                <a:gd name="connsiteY3522" fmla="*/ 3066083 h 5305530"/>
                <a:gd name="connsiteX3523" fmla="*/ 1200988 w 4049485"/>
                <a:gd name="connsiteY3523" fmla="*/ 3099002 h 5305530"/>
                <a:gd name="connsiteX3524" fmla="*/ 1234935 w 4049485"/>
                <a:gd name="connsiteY3524" fmla="*/ 3110203 h 5305530"/>
                <a:gd name="connsiteX3525" fmla="*/ 1251052 w 4049485"/>
                <a:gd name="connsiteY3525" fmla="*/ 3108260 h 5305530"/>
                <a:gd name="connsiteX3526" fmla="*/ 1263968 w 4049485"/>
                <a:gd name="connsiteY3526" fmla="*/ 3102431 h 5305530"/>
                <a:gd name="connsiteX3527" fmla="*/ 1254366 w 4049485"/>
                <a:gd name="connsiteY3527" fmla="*/ 3077285 h 5305530"/>
                <a:gd name="connsiteX3528" fmla="*/ 1239964 w 4049485"/>
                <a:gd name="connsiteY3528" fmla="*/ 3081857 h 5305530"/>
                <a:gd name="connsiteX3529" fmla="*/ 1228649 w 4049485"/>
                <a:gd name="connsiteY3529" fmla="*/ 3077628 h 5305530"/>
                <a:gd name="connsiteX3530" fmla="*/ 1224648 w 4049485"/>
                <a:gd name="connsiteY3530" fmla="*/ 3065626 h 5305530"/>
                <a:gd name="connsiteX3531" fmla="*/ 1224648 w 4049485"/>
                <a:gd name="connsiteY3531" fmla="*/ 3015563 h 5305530"/>
                <a:gd name="connsiteX3532" fmla="*/ 1255281 w 4049485"/>
                <a:gd name="connsiteY3532" fmla="*/ 3015563 h 5305530"/>
                <a:gd name="connsiteX3533" fmla="*/ 1255281 w 4049485"/>
                <a:gd name="connsiteY3533" fmla="*/ 2988131 h 5305530"/>
                <a:gd name="connsiteX3534" fmla="*/ 1224648 w 4049485"/>
                <a:gd name="connsiteY3534" fmla="*/ 2988131 h 5305530"/>
                <a:gd name="connsiteX3535" fmla="*/ 1224648 w 4049485"/>
                <a:gd name="connsiteY3535" fmla="*/ 2958184 h 5305530"/>
                <a:gd name="connsiteX3536" fmla="*/ 607962 w 4049485"/>
                <a:gd name="connsiteY3536" fmla="*/ 2958184 h 5305530"/>
                <a:gd name="connsiteX3537" fmla="*/ 607962 w 4049485"/>
                <a:gd name="connsiteY3537" fmla="*/ 2988131 h 5305530"/>
                <a:gd name="connsiteX3538" fmla="*/ 588988 w 4049485"/>
                <a:gd name="connsiteY3538" fmla="*/ 2988131 h 5305530"/>
                <a:gd name="connsiteX3539" fmla="*/ 588988 w 4049485"/>
                <a:gd name="connsiteY3539" fmla="*/ 3015563 h 5305530"/>
                <a:gd name="connsiteX3540" fmla="*/ 607962 w 4049485"/>
                <a:gd name="connsiteY3540" fmla="*/ 3015563 h 5305530"/>
                <a:gd name="connsiteX3541" fmla="*/ 607962 w 4049485"/>
                <a:gd name="connsiteY3541" fmla="*/ 3066083 h 5305530"/>
                <a:gd name="connsiteX3542" fmla="*/ 619963 w 4049485"/>
                <a:gd name="connsiteY3542" fmla="*/ 3099002 h 5305530"/>
                <a:gd name="connsiteX3543" fmla="*/ 653910 w 4049485"/>
                <a:gd name="connsiteY3543" fmla="*/ 3110203 h 5305530"/>
                <a:gd name="connsiteX3544" fmla="*/ 670027 w 4049485"/>
                <a:gd name="connsiteY3544" fmla="*/ 3108260 h 5305530"/>
                <a:gd name="connsiteX3545" fmla="*/ 682942 w 4049485"/>
                <a:gd name="connsiteY3545" fmla="*/ 3102431 h 5305530"/>
                <a:gd name="connsiteX3546" fmla="*/ 673341 w 4049485"/>
                <a:gd name="connsiteY3546" fmla="*/ 3077285 h 5305530"/>
                <a:gd name="connsiteX3547" fmla="*/ 658939 w 4049485"/>
                <a:gd name="connsiteY3547" fmla="*/ 3081857 h 5305530"/>
                <a:gd name="connsiteX3548" fmla="*/ 647624 w 4049485"/>
                <a:gd name="connsiteY3548" fmla="*/ 3077628 h 5305530"/>
                <a:gd name="connsiteX3549" fmla="*/ 643623 w 4049485"/>
                <a:gd name="connsiteY3549" fmla="*/ 3065626 h 5305530"/>
                <a:gd name="connsiteX3550" fmla="*/ 643623 w 4049485"/>
                <a:gd name="connsiteY3550" fmla="*/ 3015563 h 5305530"/>
                <a:gd name="connsiteX3551" fmla="*/ 674256 w 4049485"/>
                <a:gd name="connsiteY3551" fmla="*/ 3015563 h 5305530"/>
                <a:gd name="connsiteX3552" fmla="*/ 674256 w 4049485"/>
                <a:gd name="connsiteY3552" fmla="*/ 2988131 h 5305530"/>
                <a:gd name="connsiteX3553" fmla="*/ 643623 w 4049485"/>
                <a:gd name="connsiteY3553" fmla="*/ 2988131 h 5305530"/>
                <a:gd name="connsiteX3554" fmla="*/ 643623 w 4049485"/>
                <a:gd name="connsiteY3554" fmla="*/ 2958184 h 5305530"/>
                <a:gd name="connsiteX3555" fmla="*/ 3289668 w 4049485"/>
                <a:gd name="connsiteY3555" fmla="*/ 2938753 h 5305530"/>
                <a:gd name="connsiteX3556" fmla="*/ 3289668 w 4049485"/>
                <a:gd name="connsiteY3556" fmla="*/ 3108374 h 5305530"/>
                <a:gd name="connsiteX3557" fmla="*/ 3325330 w 4049485"/>
                <a:gd name="connsiteY3557" fmla="*/ 3108374 h 5305530"/>
                <a:gd name="connsiteX3558" fmla="*/ 3325330 w 4049485"/>
                <a:gd name="connsiteY3558" fmla="*/ 3047567 h 5305530"/>
                <a:gd name="connsiteX3559" fmla="*/ 3333331 w 4049485"/>
                <a:gd name="connsiteY3559" fmla="*/ 3022763 h 5305530"/>
                <a:gd name="connsiteX3560" fmla="*/ 3354819 w 4049485"/>
                <a:gd name="connsiteY3560" fmla="*/ 3014420 h 5305530"/>
                <a:gd name="connsiteX3561" fmla="*/ 3373336 w 4049485"/>
                <a:gd name="connsiteY3561" fmla="*/ 3021621 h 5305530"/>
                <a:gd name="connsiteX3562" fmla="*/ 3379736 w 4049485"/>
                <a:gd name="connsiteY3562" fmla="*/ 3043452 h 5305530"/>
                <a:gd name="connsiteX3563" fmla="*/ 3379736 w 4049485"/>
                <a:gd name="connsiteY3563" fmla="*/ 3108374 h 5305530"/>
                <a:gd name="connsiteX3564" fmla="*/ 3415398 w 4049485"/>
                <a:gd name="connsiteY3564" fmla="*/ 3108374 h 5305530"/>
                <a:gd name="connsiteX3565" fmla="*/ 3415398 w 4049485"/>
                <a:gd name="connsiteY3565" fmla="*/ 3037965 h 5305530"/>
                <a:gd name="connsiteX3566" fmla="*/ 3401339 w 4049485"/>
                <a:gd name="connsiteY3566" fmla="*/ 2997275 h 5305530"/>
                <a:gd name="connsiteX3567" fmla="*/ 3364420 w 4049485"/>
                <a:gd name="connsiteY3567" fmla="*/ 2983559 h 5305530"/>
                <a:gd name="connsiteX3568" fmla="*/ 3342475 w 4049485"/>
                <a:gd name="connsiteY3568" fmla="*/ 2987330 h 5305530"/>
                <a:gd name="connsiteX3569" fmla="*/ 3325330 w 4049485"/>
                <a:gd name="connsiteY3569" fmla="*/ 2998189 h 5305530"/>
                <a:gd name="connsiteX3570" fmla="*/ 3325330 w 4049485"/>
                <a:gd name="connsiteY3570" fmla="*/ 2938753 h 5305530"/>
                <a:gd name="connsiteX3571" fmla="*/ 2289543 w 4049485"/>
                <a:gd name="connsiteY3571" fmla="*/ 2938753 h 5305530"/>
                <a:gd name="connsiteX3572" fmla="*/ 2289543 w 4049485"/>
                <a:gd name="connsiteY3572" fmla="*/ 3108374 h 5305530"/>
                <a:gd name="connsiteX3573" fmla="*/ 2325205 w 4049485"/>
                <a:gd name="connsiteY3573" fmla="*/ 3108374 h 5305530"/>
                <a:gd name="connsiteX3574" fmla="*/ 2325205 w 4049485"/>
                <a:gd name="connsiteY3574" fmla="*/ 3047567 h 5305530"/>
                <a:gd name="connsiteX3575" fmla="*/ 2333206 w 4049485"/>
                <a:gd name="connsiteY3575" fmla="*/ 3022763 h 5305530"/>
                <a:gd name="connsiteX3576" fmla="*/ 2354694 w 4049485"/>
                <a:gd name="connsiteY3576" fmla="*/ 3014420 h 5305530"/>
                <a:gd name="connsiteX3577" fmla="*/ 2373211 w 4049485"/>
                <a:gd name="connsiteY3577" fmla="*/ 3021621 h 5305530"/>
                <a:gd name="connsiteX3578" fmla="*/ 2379612 w 4049485"/>
                <a:gd name="connsiteY3578" fmla="*/ 3043452 h 5305530"/>
                <a:gd name="connsiteX3579" fmla="*/ 2379612 w 4049485"/>
                <a:gd name="connsiteY3579" fmla="*/ 3108374 h 5305530"/>
                <a:gd name="connsiteX3580" fmla="*/ 2415273 w 4049485"/>
                <a:gd name="connsiteY3580" fmla="*/ 3108374 h 5305530"/>
                <a:gd name="connsiteX3581" fmla="*/ 2415273 w 4049485"/>
                <a:gd name="connsiteY3581" fmla="*/ 3037965 h 5305530"/>
                <a:gd name="connsiteX3582" fmla="*/ 2401214 w 4049485"/>
                <a:gd name="connsiteY3582" fmla="*/ 2997275 h 5305530"/>
                <a:gd name="connsiteX3583" fmla="*/ 2364295 w 4049485"/>
                <a:gd name="connsiteY3583" fmla="*/ 2983559 h 5305530"/>
                <a:gd name="connsiteX3584" fmla="*/ 2342350 w 4049485"/>
                <a:gd name="connsiteY3584" fmla="*/ 2987330 h 5305530"/>
                <a:gd name="connsiteX3585" fmla="*/ 2325205 w 4049485"/>
                <a:gd name="connsiteY3585" fmla="*/ 2998189 h 5305530"/>
                <a:gd name="connsiteX3586" fmla="*/ 2325205 w 4049485"/>
                <a:gd name="connsiteY3586" fmla="*/ 2938753 h 5305530"/>
                <a:gd name="connsiteX3587" fmla="*/ 1651368 w 4049485"/>
                <a:gd name="connsiteY3587" fmla="*/ 2938753 h 5305530"/>
                <a:gd name="connsiteX3588" fmla="*/ 1651368 w 4049485"/>
                <a:gd name="connsiteY3588" fmla="*/ 3108374 h 5305530"/>
                <a:gd name="connsiteX3589" fmla="*/ 1687030 w 4049485"/>
                <a:gd name="connsiteY3589" fmla="*/ 3108374 h 5305530"/>
                <a:gd name="connsiteX3590" fmla="*/ 1687030 w 4049485"/>
                <a:gd name="connsiteY3590" fmla="*/ 2938753 h 5305530"/>
                <a:gd name="connsiteX3591" fmla="*/ 1279893 w 4049485"/>
                <a:gd name="connsiteY3591" fmla="*/ 2938753 h 5305530"/>
                <a:gd name="connsiteX3592" fmla="*/ 1279893 w 4049485"/>
                <a:gd name="connsiteY3592" fmla="*/ 3108374 h 5305530"/>
                <a:gd name="connsiteX3593" fmla="*/ 1315555 w 4049485"/>
                <a:gd name="connsiteY3593" fmla="*/ 3108374 h 5305530"/>
                <a:gd name="connsiteX3594" fmla="*/ 1315555 w 4049485"/>
                <a:gd name="connsiteY3594" fmla="*/ 3047567 h 5305530"/>
                <a:gd name="connsiteX3595" fmla="*/ 1323556 w 4049485"/>
                <a:gd name="connsiteY3595" fmla="*/ 3022763 h 5305530"/>
                <a:gd name="connsiteX3596" fmla="*/ 1345044 w 4049485"/>
                <a:gd name="connsiteY3596" fmla="*/ 3014420 h 5305530"/>
                <a:gd name="connsiteX3597" fmla="*/ 1363561 w 4049485"/>
                <a:gd name="connsiteY3597" fmla="*/ 3021621 h 5305530"/>
                <a:gd name="connsiteX3598" fmla="*/ 1369962 w 4049485"/>
                <a:gd name="connsiteY3598" fmla="*/ 3043452 h 5305530"/>
                <a:gd name="connsiteX3599" fmla="*/ 1369962 w 4049485"/>
                <a:gd name="connsiteY3599" fmla="*/ 3108374 h 5305530"/>
                <a:gd name="connsiteX3600" fmla="*/ 1405623 w 4049485"/>
                <a:gd name="connsiteY3600" fmla="*/ 3108374 h 5305530"/>
                <a:gd name="connsiteX3601" fmla="*/ 1405623 w 4049485"/>
                <a:gd name="connsiteY3601" fmla="*/ 3037965 h 5305530"/>
                <a:gd name="connsiteX3602" fmla="*/ 1391564 w 4049485"/>
                <a:gd name="connsiteY3602" fmla="*/ 2997275 h 5305530"/>
                <a:gd name="connsiteX3603" fmla="*/ 1354645 w 4049485"/>
                <a:gd name="connsiteY3603" fmla="*/ 2983559 h 5305530"/>
                <a:gd name="connsiteX3604" fmla="*/ 1332700 w 4049485"/>
                <a:gd name="connsiteY3604" fmla="*/ 2987330 h 5305530"/>
                <a:gd name="connsiteX3605" fmla="*/ 1315555 w 4049485"/>
                <a:gd name="connsiteY3605" fmla="*/ 2998189 h 5305530"/>
                <a:gd name="connsiteX3606" fmla="*/ 1315555 w 4049485"/>
                <a:gd name="connsiteY3606" fmla="*/ 2938753 h 5305530"/>
                <a:gd name="connsiteX3607" fmla="*/ 388429 w 4049485"/>
                <a:gd name="connsiteY3607" fmla="*/ 2938753 h 5305530"/>
                <a:gd name="connsiteX3608" fmla="*/ 388429 w 4049485"/>
                <a:gd name="connsiteY3608" fmla="*/ 2998418 h 5305530"/>
                <a:gd name="connsiteX3609" fmla="*/ 351625 w 4049485"/>
                <a:gd name="connsiteY3609" fmla="*/ 2983559 h 5305530"/>
                <a:gd name="connsiteX3610" fmla="*/ 320192 w 4049485"/>
                <a:gd name="connsiteY3610" fmla="*/ 2991331 h 5305530"/>
                <a:gd name="connsiteX3611" fmla="*/ 298132 w 4049485"/>
                <a:gd name="connsiteY3611" fmla="*/ 3013505 h 5305530"/>
                <a:gd name="connsiteX3612" fmla="*/ 290131 w 4049485"/>
                <a:gd name="connsiteY3612" fmla="*/ 3046881 h 5305530"/>
                <a:gd name="connsiteX3613" fmla="*/ 298132 w 4049485"/>
                <a:gd name="connsiteY3613" fmla="*/ 3080256 h 5305530"/>
                <a:gd name="connsiteX3614" fmla="*/ 320192 w 4049485"/>
                <a:gd name="connsiteY3614" fmla="*/ 3102431 h 5305530"/>
                <a:gd name="connsiteX3615" fmla="*/ 351625 w 4049485"/>
                <a:gd name="connsiteY3615" fmla="*/ 3110203 h 5305530"/>
                <a:gd name="connsiteX3616" fmla="*/ 390030 w 4049485"/>
                <a:gd name="connsiteY3616" fmla="*/ 3094201 h 5305530"/>
                <a:gd name="connsiteX3617" fmla="*/ 390030 w 4049485"/>
                <a:gd name="connsiteY3617" fmla="*/ 3108374 h 5305530"/>
                <a:gd name="connsiteX3618" fmla="*/ 424091 w 4049485"/>
                <a:gd name="connsiteY3618" fmla="*/ 3108374 h 5305530"/>
                <a:gd name="connsiteX3619" fmla="*/ 424091 w 4049485"/>
                <a:gd name="connsiteY3619" fmla="*/ 2938753 h 5305530"/>
                <a:gd name="connsiteX3620" fmla="*/ 2145449 w 4049485"/>
                <a:gd name="connsiteY3620" fmla="*/ 2928466 h 5305530"/>
                <a:gd name="connsiteX3621" fmla="*/ 2129447 w 4049485"/>
                <a:gd name="connsiteY3621" fmla="*/ 2934181 h 5305530"/>
                <a:gd name="connsiteX3622" fmla="*/ 2123275 w 4049485"/>
                <a:gd name="connsiteY3622" fmla="*/ 2948354 h 5305530"/>
                <a:gd name="connsiteX3623" fmla="*/ 2129447 w 4049485"/>
                <a:gd name="connsiteY3623" fmla="*/ 2962527 h 5305530"/>
                <a:gd name="connsiteX3624" fmla="*/ 2145449 w 4049485"/>
                <a:gd name="connsiteY3624" fmla="*/ 2968242 h 5305530"/>
                <a:gd name="connsiteX3625" fmla="*/ 2161451 w 4049485"/>
                <a:gd name="connsiteY3625" fmla="*/ 2962413 h 5305530"/>
                <a:gd name="connsiteX3626" fmla="*/ 2167623 w 4049485"/>
                <a:gd name="connsiteY3626" fmla="*/ 2947668 h 5305530"/>
                <a:gd name="connsiteX3627" fmla="*/ 2161451 w 4049485"/>
                <a:gd name="connsiteY3627" fmla="*/ 2933952 h 5305530"/>
                <a:gd name="connsiteX3628" fmla="*/ 2145449 w 4049485"/>
                <a:gd name="connsiteY3628" fmla="*/ 2928466 h 5305530"/>
                <a:gd name="connsiteX3629" fmla="*/ 1135799 w 4049485"/>
                <a:gd name="connsiteY3629" fmla="*/ 2928466 h 5305530"/>
                <a:gd name="connsiteX3630" fmla="*/ 1119797 w 4049485"/>
                <a:gd name="connsiteY3630" fmla="*/ 2934181 h 5305530"/>
                <a:gd name="connsiteX3631" fmla="*/ 1113625 w 4049485"/>
                <a:gd name="connsiteY3631" fmla="*/ 2948354 h 5305530"/>
                <a:gd name="connsiteX3632" fmla="*/ 1119797 w 4049485"/>
                <a:gd name="connsiteY3632" fmla="*/ 2962527 h 5305530"/>
                <a:gd name="connsiteX3633" fmla="*/ 1135799 w 4049485"/>
                <a:gd name="connsiteY3633" fmla="*/ 2968242 h 5305530"/>
                <a:gd name="connsiteX3634" fmla="*/ 1151801 w 4049485"/>
                <a:gd name="connsiteY3634" fmla="*/ 2962413 h 5305530"/>
                <a:gd name="connsiteX3635" fmla="*/ 1157973 w 4049485"/>
                <a:gd name="connsiteY3635" fmla="*/ 2947668 h 5305530"/>
                <a:gd name="connsiteX3636" fmla="*/ 1151801 w 4049485"/>
                <a:gd name="connsiteY3636" fmla="*/ 2933952 h 5305530"/>
                <a:gd name="connsiteX3637" fmla="*/ 1135799 w 4049485"/>
                <a:gd name="connsiteY3637" fmla="*/ 2928466 h 5305530"/>
                <a:gd name="connsiteX3638" fmla="*/ 1112406 w 4049485"/>
                <a:gd name="connsiteY3638" fmla="*/ 2789630 h 5305530"/>
                <a:gd name="connsiteX3639" fmla="*/ 1096632 w 4049485"/>
                <a:gd name="connsiteY3639" fmla="*/ 2795687 h 5305530"/>
                <a:gd name="connsiteX3640" fmla="*/ 1090232 w 4049485"/>
                <a:gd name="connsiteY3640" fmla="*/ 2811575 h 5305530"/>
                <a:gd name="connsiteX3641" fmla="*/ 1096632 w 4049485"/>
                <a:gd name="connsiteY3641" fmla="*/ 2827577 h 5305530"/>
                <a:gd name="connsiteX3642" fmla="*/ 1112406 w 4049485"/>
                <a:gd name="connsiteY3642" fmla="*/ 2833978 h 5305530"/>
                <a:gd name="connsiteX3643" fmla="*/ 1128179 w 4049485"/>
                <a:gd name="connsiteY3643" fmla="*/ 2827577 h 5305530"/>
                <a:gd name="connsiteX3644" fmla="*/ 1134580 w 4049485"/>
                <a:gd name="connsiteY3644" fmla="*/ 2811575 h 5305530"/>
                <a:gd name="connsiteX3645" fmla="*/ 1128179 w 4049485"/>
                <a:gd name="connsiteY3645" fmla="*/ 2795687 h 5305530"/>
                <a:gd name="connsiteX3646" fmla="*/ 1112406 w 4049485"/>
                <a:gd name="connsiteY3646" fmla="*/ 2789630 h 5305530"/>
                <a:gd name="connsiteX3647" fmla="*/ 3766985 w 4049485"/>
                <a:gd name="connsiteY3647" fmla="*/ 2780714 h 5305530"/>
                <a:gd name="connsiteX3648" fmla="*/ 3791445 w 4049485"/>
                <a:gd name="connsiteY3648" fmla="*/ 2780714 h 5305530"/>
                <a:gd name="connsiteX3649" fmla="*/ 3791445 w 4049485"/>
                <a:gd name="connsiteY3649" fmla="*/ 2793287 h 5305530"/>
                <a:gd name="connsiteX3650" fmla="*/ 3781385 w 4049485"/>
                <a:gd name="connsiteY3650" fmla="*/ 2805746 h 5305530"/>
                <a:gd name="connsiteX3651" fmla="*/ 3765157 w 4049485"/>
                <a:gd name="connsiteY3651" fmla="*/ 2809975 h 5305530"/>
                <a:gd name="connsiteX3652" fmla="*/ 3750413 w 4049485"/>
                <a:gd name="connsiteY3652" fmla="*/ 2805975 h 5305530"/>
                <a:gd name="connsiteX3653" fmla="*/ 3745041 w 4049485"/>
                <a:gd name="connsiteY3653" fmla="*/ 2795116 h 5305530"/>
                <a:gd name="connsiteX3654" fmla="*/ 3766985 w 4049485"/>
                <a:gd name="connsiteY3654" fmla="*/ 2780714 h 5305530"/>
                <a:gd name="connsiteX3655" fmla="*/ 1957235 w 4049485"/>
                <a:gd name="connsiteY3655" fmla="*/ 2780714 h 5305530"/>
                <a:gd name="connsiteX3656" fmla="*/ 1981695 w 4049485"/>
                <a:gd name="connsiteY3656" fmla="*/ 2780714 h 5305530"/>
                <a:gd name="connsiteX3657" fmla="*/ 1981695 w 4049485"/>
                <a:gd name="connsiteY3657" fmla="*/ 2793287 h 5305530"/>
                <a:gd name="connsiteX3658" fmla="*/ 1971637 w 4049485"/>
                <a:gd name="connsiteY3658" fmla="*/ 2805746 h 5305530"/>
                <a:gd name="connsiteX3659" fmla="*/ 1955406 w 4049485"/>
                <a:gd name="connsiteY3659" fmla="*/ 2809975 h 5305530"/>
                <a:gd name="connsiteX3660" fmla="*/ 1940662 w 4049485"/>
                <a:gd name="connsiteY3660" fmla="*/ 2805975 h 5305530"/>
                <a:gd name="connsiteX3661" fmla="*/ 1935290 w 4049485"/>
                <a:gd name="connsiteY3661" fmla="*/ 2795116 h 5305530"/>
                <a:gd name="connsiteX3662" fmla="*/ 1957235 w 4049485"/>
                <a:gd name="connsiteY3662" fmla="*/ 2780714 h 5305530"/>
                <a:gd name="connsiteX3663" fmla="*/ 1652435 w 4049485"/>
                <a:gd name="connsiteY3663" fmla="*/ 2780714 h 5305530"/>
                <a:gd name="connsiteX3664" fmla="*/ 1676895 w 4049485"/>
                <a:gd name="connsiteY3664" fmla="*/ 2780714 h 5305530"/>
                <a:gd name="connsiteX3665" fmla="*/ 1676895 w 4049485"/>
                <a:gd name="connsiteY3665" fmla="*/ 2793287 h 5305530"/>
                <a:gd name="connsiteX3666" fmla="*/ 1666837 w 4049485"/>
                <a:gd name="connsiteY3666" fmla="*/ 2805746 h 5305530"/>
                <a:gd name="connsiteX3667" fmla="*/ 1650606 w 4049485"/>
                <a:gd name="connsiteY3667" fmla="*/ 2809975 h 5305530"/>
                <a:gd name="connsiteX3668" fmla="*/ 1635862 w 4049485"/>
                <a:gd name="connsiteY3668" fmla="*/ 2805975 h 5305530"/>
                <a:gd name="connsiteX3669" fmla="*/ 1630490 w 4049485"/>
                <a:gd name="connsiteY3669" fmla="*/ 2795116 h 5305530"/>
                <a:gd name="connsiteX3670" fmla="*/ 1652435 w 4049485"/>
                <a:gd name="connsiteY3670" fmla="*/ 2780714 h 5305530"/>
                <a:gd name="connsiteX3671" fmla="*/ 1262062 w 4049485"/>
                <a:gd name="connsiteY3671" fmla="*/ 2764712 h 5305530"/>
                <a:gd name="connsiteX3672" fmla="*/ 1305268 w 4049485"/>
                <a:gd name="connsiteY3672" fmla="*/ 2764712 h 5305530"/>
                <a:gd name="connsiteX3673" fmla="*/ 1334757 w 4049485"/>
                <a:gd name="connsiteY3673" fmla="*/ 2784600 h 5305530"/>
                <a:gd name="connsiteX3674" fmla="*/ 1327328 w 4049485"/>
                <a:gd name="connsiteY3674" fmla="*/ 2799459 h 5305530"/>
                <a:gd name="connsiteX3675" fmla="*/ 1305268 w 4049485"/>
                <a:gd name="connsiteY3675" fmla="*/ 2804260 h 5305530"/>
                <a:gd name="connsiteX3676" fmla="*/ 1262062 w 4049485"/>
                <a:gd name="connsiteY3676" fmla="*/ 2804260 h 5305530"/>
                <a:gd name="connsiteX3677" fmla="*/ 3329140 w 4049485"/>
                <a:gd name="connsiteY3677" fmla="*/ 2736594 h 5305530"/>
                <a:gd name="connsiteX3678" fmla="*/ 3351657 w 4049485"/>
                <a:gd name="connsiteY3678" fmla="*/ 2745853 h 5305530"/>
                <a:gd name="connsiteX3679" fmla="*/ 3360458 w 4049485"/>
                <a:gd name="connsiteY3679" fmla="*/ 2770656 h 5305530"/>
                <a:gd name="connsiteX3680" fmla="*/ 3351657 w 4049485"/>
                <a:gd name="connsiteY3680" fmla="*/ 2795459 h 5305530"/>
                <a:gd name="connsiteX3681" fmla="*/ 3329140 w 4049485"/>
                <a:gd name="connsiteY3681" fmla="*/ 2804717 h 5305530"/>
                <a:gd name="connsiteX3682" fmla="*/ 3306508 w 4049485"/>
                <a:gd name="connsiteY3682" fmla="*/ 2795459 h 5305530"/>
                <a:gd name="connsiteX3683" fmla="*/ 3297593 w 4049485"/>
                <a:gd name="connsiteY3683" fmla="*/ 2770656 h 5305530"/>
                <a:gd name="connsiteX3684" fmla="*/ 3306508 w 4049485"/>
                <a:gd name="connsiteY3684" fmla="*/ 2745853 h 5305530"/>
                <a:gd name="connsiteX3685" fmla="*/ 3329140 w 4049485"/>
                <a:gd name="connsiteY3685" fmla="*/ 2736594 h 5305530"/>
                <a:gd name="connsiteX3686" fmla="*/ 2663304 w 4049485"/>
                <a:gd name="connsiteY3686" fmla="*/ 2736594 h 5305530"/>
                <a:gd name="connsiteX3687" fmla="*/ 2686507 w 4049485"/>
                <a:gd name="connsiteY3687" fmla="*/ 2744938 h 5305530"/>
                <a:gd name="connsiteX3688" fmla="*/ 2695537 w 4049485"/>
                <a:gd name="connsiteY3688" fmla="*/ 2766770 h 5305530"/>
                <a:gd name="connsiteX3689" fmla="*/ 2686507 w 4049485"/>
                <a:gd name="connsiteY3689" fmla="*/ 2788601 h 5305530"/>
                <a:gd name="connsiteX3690" fmla="*/ 2663304 w 4049485"/>
                <a:gd name="connsiteY3690" fmla="*/ 2796945 h 5305530"/>
                <a:gd name="connsiteX3691" fmla="*/ 2639987 w 4049485"/>
                <a:gd name="connsiteY3691" fmla="*/ 2788601 h 5305530"/>
                <a:gd name="connsiteX3692" fmla="*/ 2630843 w 4049485"/>
                <a:gd name="connsiteY3692" fmla="*/ 2766770 h 5305530"/>
                <a:gd name="connsiteX3693" fmla="*/ 2639987 w 4049485"/>
                <a:gd name="connsiteY3693" fmla="*/ 2744938 h 5305530"/>
                <a:gd name="connsiteX3694" fmla="*/ 2663304 w 4049485"/>
                <a:gd name="connsiteY3694" fmla="*/ 2736594 h 5305530"/>
                <a:gd name="connsiteX3695" fmla="*/ 576415 w 4049485"/>
                <a:gd name="connsiteY3695" fmla="*/ 2736594 h 5305530"/>
                <a:gd name="connsiteX3696" fmla="*/ 598932 w 4049485"/>
                <a:gd name="connsiteY3696" fmla="*/ 2745853 h 5305530"/>
                <a:gd name="connsiteX3697" fmla="*/ 607733 w 4049485"/>
                <a:gd name="connsiteY3697" fmla="*/ 2770656 h 5305530"/>
                <a:gd name="connsiteX3698" fmla="*/ 598932 w 4049485"/>
                <a:gd name="connsiteY3698" fmla="*/ 2795459 h 5305530"/>
                <a:gd name="connsiteX3699" fmla="*/ 576415 w 4049485"/>
                <a:gd name="connsiteY3699" fmla="*/ 2804717 h 5305530"/>
                <a:gd name="connsiteX3700" fmla="*/ 553783 w 4049485"/>
                <a:gd name="connsiteY3700" fmla="*/ 2795459 h 5305530"/>
                <a:gd name="connsiteX3701" fmla="*/ 544868 w 4049485"/>
                <a:gd name="connsiteY3701" fmla="*/ 2770656 h 5305530"/>
                <a:gd name="connsiteX3702" fmla="*/ 553783 w 4049485"/>
                <a:gd name="connsiteY3702" fmla="*/ 2745853 h 5305530"/>
                <a:gd name="connsiteX3703" fmla="*/ 576415 w 4049485"/>
                <a:gd name="connsiteY3703" fmla="*/ 2736594 h 5305530"/>
                <a:gd name="connsiteX3704" fmla="*/ 888911 w 4049485"/>
                <a:gd name="connsiteY3704" fmla="*/ 2734308 h 5305530"/>
                <a:gd name="connsiteX3705" fmla="*/ 909028 w 4049485"/>
                <a:gd name="connsiteY3705" fmla="*/ 2741281 h 5305530"/>
                <a:gd name="connsiteX3706" fmla="*/ 919086 w 4049485"/>
                <a:gd name="connsiteY3706" fmla="*/ 2759912 h 5305530"/>
                <a:gd name="connsiteX3707" fmla="*/ 858507 w 4049485"/>
                <a:gd name="connsiteY3707" fmla="*/ 2759912 h 5305530"/>
                <a:gd name="connsiteX3708" fmla="*/ 868566 w 4049485"/>
                <a:gd name="connsiteY3708" fmla="*/ 2741166 h 5305530"/>
                <a:gd name="connsiteX3709" fmla="*/ 888911 w 4049485"/>
                <a:gd name="connsiteY3709" fmla="*/ 2734308 h 5305530"/>
                <a:gd name="connsiteX3710" fmla="*/ 3518268 w 4049485"/>
                <a:gd name="connsiteY3710" fmla="*/ 2709162 h 5305530"/>
                <a:gd name="connsiteX3711" fmla="*/ 3518268 w 4049485"/>
                <a:gd name="connsiteY3711" fmla="*/ 2832149 h 5305530"/>
                <a:gd name="connsiteX3712" fmla="*/ 3553929 w 4049485"/>
                <a:gd name="connsiteY3712" fmla="*/ 2832149 h 5305530"/>
                <a:gd name="connsiteX3713" fmla="*/ 3553929 w 4049485"/>
                <a:gd name="connsiteY3713" fmla="*/ 2709162 h 5305530"/>
                <a:gd name="connsiteX3714" fmla="*/ 2984868 w 4049485"/>
                <a:gd name="connsiteY3714" fmla="*/ 2709162 h 5305530"/>
                <a:gd name="connsiteX3715" fmla="*/ 2984868 w 4049485"/>
                <a:gd name="connsiteY3715" fmla="*/ 2832149 h 5305530"/>
                <a:gd name="connsiteX3716" fmla="*/ 3020530 w 4049485"/>
                <a:gd name="connsiteY3716" fmla="*/ 2832149 h 5305530"/>
                <a:gd name="connsiteX3717" fmla="*/ 3020530 w 4049485"/>
                <a:gd name="connsiteY3717" fmla="*/ 2709162 h 5305530"/>
                <a:gd name="connsiteX3718" fmla="*/ 2375268 w 4049485"/>
                <a:gd name="connsiteY3718" fmla="*/ 2709162 h 5305530"/>
                <a:gd name="connsiteX3719" fmla="*/ 2375268 w 4049485"/>
                <a:gd name="connsiteY3719" fmla="*/ 2832149 h 5305530"/>
                <a:gd name="connsiteX3720" fmla="*/ 2410930 w 4049485"/>
                <a:gd name="connsiteY3720" fmla="*/ 2832149 h 5305530"/>
                <a:gd name="connsiteX3721" fmla="*/ 2410930 w 4049485"/>
                <a:gd name="connsiteY3721" fmla="*/ 2709162 h 5305530"/>
                <a:gd name="connsiteX3722" fmla="*/ 2099805 w 4049485"/>
                <a:gd name="connsiteY3722" fmla="*/ 2709162 h 5305530"/>
                <a:gd name="connsiteX3723" fmla="*/ 2153069 w 4049485"/>
                <a:gd name="connsiteY3723" fmla="*/ 2833064 h 5305530"/>
                <a:gd name="connsiteX3724" fmla="*/ 2152612 w 4049485"/>
                <a:gd name="connsiteY3724" fmla="*/ 2834207 h 5305530"/>
                <a:gd name="connsiteX3725" fmla="*/ 2144382 w 4049485"/>
                <a:gd name="connsiteY3725" fmla="*/ 2845979 h 5305530"/>
                <a:gd name="connsiteX3726" fmla="*/ 2132495 w 4049485"/>
                <a:gd name="connsiteY3726" fmla="*/ 2849523 h 5305530"/>
                <a:gd name="connsiteX3727" fmla="*/ 2121865 w 4049485"/>
                <a:gd name="connsiteY3727" fmla="*/ 2847465 h 5305530"/>
                <a:gd name="connsiteX3728" fmla="*/ 2112378 w 4049485"/>
                <a:gd name="connsiteY3728" fmla="*/ 2841750 h 5305530"/>
                <a:gd name="connsiteX3729" fmla="*/ 2099348 w 4049485"/>
                <a:gd name="connsiteY3729" fmla="*/ 2867125 h 5305530"/>
                <a:gd name="connsiteX3730" fmla="*/ 2114664 w 4049485"/>
                <a:gd name="connsiteY3730" fmla="*/ 2875355 h 5305530"/>
                <a:gd name="connsiteX3731" fmla="*/ 2133638 w 4049485"/>
                <a:gd name="connsiteY3731" fmla="*/ 2878326 h 5305530"/>
                <a:gd name="connsiteX3732" fmla="*/ 2163699 w 4049485"/>
                <a:gd name="connsiteY3732" fmla="*/ 2869640 h 5305530"/>
                <a:gd name="connsiteX3733" fmla="*/ 2184616 w 4049485"/>
                <a:gd name="connsiteY3733" fmla="*/ 2839693 h 5305530"/>
                <a:gd name="connsiteX3734" fmla="*/ 2240166 w 4049485"/>
                <a:gd name="connsiteY3734" fmla="*/ 2709162 h 5305530"/>
                <a:gd name="connsiteX3735" fmla="*/ 2205876 w 4049485"/>
                <a:gd name="connsiteY3735" fmla="*/ 2709162 h 5305530"/>
                <a:gd name="connsiteX3736" fmla="*/ 2171128 w 4049485"/>
                <a:gd name="connsiteY3736" fmla="*/ 2792601 h 5305530"/>
                <a:gd name="connsiteX3737" fmla="*/ 2136610 w 4049485"/>
                <a:gd name="connsiteY3737" fmla="*/ 2709162 h 5305530"/>
                <a:gd name="connsiteX3738" fmla="*/ 1375905 w 4049485"/>
                <a:gd name="connsiteY3738" fmla="*/ 2709162 h 5305530"/>
                <a:gd name="connsiteX3739" fmla="*/ 1429169 w 4049485"/>
                <a:gd name="connsiteY3739" fmla="*/ 2833064 h 5305530"/>
                <a:gd name="connsiteX3740" fmla="*/ 1428712 w 4049485"/>
                <a:gd name="connsiteY3740" fmla="*/ 2834207 h 5305530"/>
                <a:gd name="connsiteX3741" fmla="*/ 1420482 w 4049485"/>
                <a:gd name="connsiteY3741" fmla="*/ 2845979 h 5305530"/>
                <a:gd name="connsiteX3742" fmla="*/ 1408595 w 4049485"/>
                <a:gd name="connsiteY3742" fmla="*/ 2849523 h 5305530"/>
                <a:gd name="connsiteX3743" fmla="*/ 1397965 w 4049485"/>
                <a:gd name="connsiteY3743" fmla="*/ 2847465 h 5305530"/>
                <a:gd name="connsiteX3744" fmla="*/ 1388478 w 4049485"/>
                <a:gd name="connsiteY3744" fmla="*/ 2841750 h 5305530"/>
                <a:gd name="connsiteX3745" fmla="*/ 1375448 w 4049485"/>
                <a:gd name="connsiteY3745" fmla="*/ 2867125 h 5305530"/>
                <a:gd name="connsiteX3746" fmla="*/ 1390764 w 4049485"/>
                <a:gd name="connsiteY3746" fmla="*/ 2875355 h 5305530"/>
                <a:gd name="connsiteX3747" fmla="*/ 1409738 w 4049485"/>
                <a:gd name="connsiteY3747" fmla="*/ 2878326 h 5305530"/>
                <a:gd name="connsiteX3748" fmla="*/ 1439799 w 4049485"/>
                <a:gd name="connsiteY3748" fmla="*/ 2869640 h 5305530"/>
                <a:gd name="connsiteX3749" fmla="*/ 1460716 w 4049485"/>
                <a:gd name="connsiteY3749" fmla="*/ 2839693 h 5305530"/>
                <a:gd name="connsiteX3750" fmla="*/ 1516266 w 4049485"/>
                <a:gd name="connsiteY3750" fmla="*/ 2709162 h 5305530"/>
                <a:gd name="connsiteX3751" fmla="*/ 1481976 w 4049485"/>
                <a:gd name="connsiteY3751" fmla="*/ 2709162 h 5305530"/>
                <a:gd name="connsiteX3752" fmla="*/ 1447228 w 4049485"/>
                <a:gd name="connsiteY3752" fmla="*/ 2792601 h 5305530"/>
                <a:gd name="connsiteX3753" fmla="*/ 1412710 w 4049485"/>
                <a:gd name="connsiteY3753" fmla="*/ 2709162 h 5305530"/>
                <a:gd name="connsiteX3754" fmla="*/ 765543 w 4049485"/>
                <a:gd name="connsiteY3754" fmla="*/ 2709162 h 5305530"/>
                <a:gd name="connsiteX3755" fmla="*/ 765543 w 4049485"/>
                <a:gd name="connsiteY3755" fmla="*/ 2832149 h 5305530"/>
                <a:gd name="connsiteX3756" fmla="*/ 801205 w 4049485"/>
                <a:gd name="connsiteY3756" fmla="*/ 2832149 h 5305530"/>
                <a:gd name="connsiteX3757" fmla="*/ 801205 w 4049485"/>
                <a:gd name="connsiteY3757" fmla="*/ 2709162 h 5305530"/>
                <a:gd name="connsiteX3758" fmla="*/ 3767901 w 4049485"/>
                <a:gd name="connsiteY3758" fmla="*/ 2707334 h 5305530"/>
                <a:gd name="connsiteX3759" fmla="*/ 3738981 w 4049485"/>
                <a:gd name="connsiteY3759" fmla="*/ 2711220 h 5305530"/>
                <a:gd name="connsiteX3760" fmla="*/ 3714865 w 4049485"/>
                <a:gd name="connsiteY3760" fmla="*/ 2722193 h 5305530"/>
                <a:gd name="connsiteX3761" fmla="*/ 3727665 w 4049485"/>
                <a:gd name="connsiteY3761" fmla="*/ 2747110 h 5305530"/>
                <a:gd name="connsiteX3762" fmla="*/ 3743781 w 4049485"/>
                <a:gd name="connsiteY3762" fmla="*/ 2738766 h 5305530"/>
                <a:gd name="connsiteX3763" fmla="*/ 3763097 w 4049485"/>
                <a:gd name="connsiteY3763" fmla="*/ 2735680 h 5305530"/>
                <a:gd name="connsiteX3764" fmla="*/ 3784357 w 4049485"/>
                <a:gd name="connsiteY3764" fmla="*/ 2741966 h 5305530"/>
                <a:gd name="connsiteX3765" fmla="*/ 3791445 w 4049485"/>
                <a:gd name="connsiteY3765" fmla="*/ 2759912 h 5305530"/>
                <a:gd name="connsiteX3766" fmla="*/ 3763097 w 4049485"/>
                <a:gd name="connsiteY3766" fmla="*/ 2759912 h 5305530"/>
                <a:gd name="connsiteX3767" fmla="*/ 3723209 w 4049485"/>
                <a:gd name="connsiteY3767" fmla="*/ 2769741 h 5305530"/>
                <a:gd name="connsiteX3768" fmla="*/ 3710293 w 4049485"/>
                <a:gd name="connsiteY3768" fmla="*/ 2796716 h 5305530"/>
                <a:gd name="connsiteX3769" fmla="*/ 3715777 w 4049485"/>
                <a:gd name="connsiteY3769" fmla="*/ 2815919 h 5305530"/>
                <a:gd name="connsiteX3770" fmla="*/ 3731665 w 4049485"/>
                <a:gd name="connsiteY3770" fmla="*/ 2829177 h 5305530"/>
                <a:gd name="connsiteX3771" fmla="*/ 3756241 w 4049485"/>
                <a:gd name="connsiteY3771" fmla="*/ 2833978 h 5305530"/>
                <a:gd name="connsiteX3772" fmla="*/ 3793729 w 4049485"/>
                <a:gd name="connsiteY3772" fmla="*/ 2816833 h 5305530"/>
                <a:gd name="connsiteX3773" fmla="*/ 3793729 w 4049485"/>
                <a:gd name="connsiteY3773" fmla="*/ 2832149 h 5305530"/>
                <a:gd name="connsiteX3774" fmla="*/ 3827105 w 4049485"/>
                <a:gd name="connsiteY3774" fmla="*/ 2832149 h 5305530"/>
                <a:gd name="connsiteX3775" fmla="*/ 3827105 w 4049485"/>
                <a:gd name="connsiteY3775" fmla="*/ 2761969 h 5305530"/>
                <a:gd name="connsiteX3776" fmla="*/ 3811789 w 4049485"/>
                <a:gd name="connsiteY3776" fmla="*/ 2720935 h 5305530"/>
                <a:gd name="connsiteX3777" fmla="*/ 3767901 w 4049485"/>
                <a:gd name="connsiteY3777" fmla="*/ 2707334 h 5305530"/>
                <a:gd name="connsiteX3778" fmla="*/ 3644381 w 4049485"/>
                <a:gd name="connsiteY3778" fmla="*/ 2707334 h 5305530"/>
                <a:gd name="connsiteX3779" fmla="*/ 3609061 w 4049485"/>
                <a:gd name="connsiteY3779" fmla="*/ 2715449 h 5305530"/>
                <a:gd name="connsiteX3780" fmla="*/ 3584601 w 4049485"/>
                <a:gd name="connsiteY3780" fmla="*/ 2737966 h 5305530"/>
                <a:gd name="connsiteX3781" fmla="*/ 3575801 w 4049485"/>
                <a:gd name="connsiteY3781" fmla="*/ 2770656 h 5305530"/>
                <a:gd name="connsiteX3782" fmla="*/ 3584601 w 4049485"/>
                <a:gd name="connsiteY3782" fmla="*/ 2803346 h 5305530"/>
                <a:gd name="connsiteX3783" fmla="*/ 3609061 w 4049485"/>
                <a:gd name="connsiteY3783" fmla="*/ 2825863 h 5305530"/>
                <a:gd name="connsiteX3784" fmla="*/ 3644381 w 4049485"/>
                <a:gd name="connsiteY3784" fmla="*/ 2833978 h 5305530"/>
                <a:gd name="connsiteX3785" fmla="*/ 3678325 w 4049485"/>
                <a:gd name="connsiteY3785" fmla="*/ 2825748 h 5305530"/>
                <a:gd name="connsiteX3786" fmla="*/ 3699473 w 4049485"/>
                <a:gd name="connsiteY3786" fmla="*/ 2802888 h 5305530"/>
                <a:gd name="connsiteX3787" fmla="*/ 3671813 w 4049485"/>
                <a:gd name="connsiteY3787" fmla="*/ 2787801 h 5305530"/>
                <a:gd name="connsiteX3788" fmla="*/ 3644149 w 4049485"/>
                <a:gd name="connsiteY3788" fmla="*/ 2804717 h 5305530"/>
                <a:gd name="connsiteX3789" fmla="*/ 3621061 w 4049485"/>
                <a:gd name="connsiteY3789" fmla="*/ 2795573 h 5305530"/>
                <a:gd name="connsiteX3790" fmla="*/ 3611917 w 4049485"/>
                <a:gd name="connsiteY3790" fmla="*/ 2770656 h 5305530"/>
                <a:gd name="connsiteX3791" fmla="*/ 3621061 w 4049485"/>
                <a:gd name="connsiteY3791" fmla="*/ 2745738 h 5305530"/>
                <a:gd name="connsiteX3792" fmla="*/ 3644149 w 4049485"/>
                <a:gd name="connsiteY3792" fmla="*/ 2736594 h 5305530"/>
                <a:gd name="connsiteX3793" fmla="*/ 3671813 w 4049485"/>
                <a:gd name="connsiteY3793" fmla="*/ 2753511 h 5305530"/>
                <a:gd name="connsiteX3794" fmla="*/ 3699473 w 4049485"/>
                <a:gd name="connsiteY3794" fmla="*/ 2738652 h 5305530"/>
                <a:gd name="connsiteX3795" fmla="*/ 3678325 w 4049485"/>
                <a:gd name="connsiteY3795" fmla="*/ 2715449 h 5305530"/>
                <a:gd name="connsiteX3796" fmla="*/ 3644381 w 4049485"/>
                <a:gd name="connsiteY3796" fmla="*/ 2707334 h 5305530"/>
                <a:gd name="connsiteX3797" fmla="*/ 3499371 w 4049485"/>
                <a:gd name="connsiteY3797" fmla="*/ 2707334 h 5305530"/>
                <a:gd name="connsiteX3798" fmla="*/ 3474339 w 4049485"/>
                <a:gd name="connsiteY3798" fmla="*/ 2711906 h 5305530"/>
                <a:gd name="connsiteX3799" fmla="*/ 3457080 w 4049485"/>
                <a:gd name="connsiteY3799" fmla="*/ 2725393 h 5305530"/>
                <a:gd name="connsiteX3800" fmla="*/ 3457080 w 4049485"/>
                <a:gd name="connsiteY3800" fmla="*/ 2709162 h 5305530"/>
                <a:gd name="connsiteX3801" fmla="*/ 3423018 w 4049485"/>
                <a:gd name="connsiteY3801" fmla="*/ 2709162 h 5305530"/>
                <a:gd name="connsiteX3802" fmla="*/ 3423018 w 4049485"/>
                <a:gd name="connsiteY3802" fmla="*/ 2832149 h 5305530"/>
                <a:gd name="connsiteX3803" fmla="*/ 3458680 w 4049485"/>
                <a:gd name="connsiteY3803" fmla="*/ 2832149 h 5305530"/>
                <a:gd name="connsiteX3804" fmla="*/ 3458680 w 4049485"/>
                <a:gd name="connsiteY3804" fmla="*/ 2774085 h 5305530"/>
                <a:gd name="connsiteX3805" fmla="*/ 3467367 w 4049485"/>
                <a:gd name="connsiteY3805" fmla="*/ 2748367 h 5305530"/>
                <a:gd name="connsiteX3806" fmla="*/ 3491370 w 4049485"/>
                <a:gd name="connsiteY3806" fmla="*/ 2739795 h 5305530"/>
                <a:gd name="connsiteX3807" fmla="*/ 3499371 w 4049485"/>
                <a:gd name="connsiteY3807" fmla="*/ 2740252 h 5305530"/>
                <a:gd name="connsiteX3808" fmla="*/ 3329140 w 4049485"/>
                <a:gd name="connsiteY3808" fmla="*/ 2707334 h 5305530"/>
                <a:gd name="connsiteX3809" fmla="*/ 3294278 w 4049485"/>
                <a:gd name="connsiteY3809" fmla="*/ 2715449 h 5305530"/>
                <a:gd name="connsiteX3810" fmla="*/ 3270161 w 4049485"/>
                <a:gd name="connsiteY3810" fmla="*/ 2737966 h 5305530"/>
                <a:gd name="connsiteX3811" fmla="*/ 3261474 w 4049485"/>
                <a:gd name="connsiteY3811" fmla="*/ 2770656 h 5305530"/>
                <a:gd name="connsiteX3812" fmla="*/ 3270161 w 4049485"/>
                <a:gd name="connsiteY3812" fmla="*/ 2803346 h 5305530"/>
                <a:gd name="connsiteX3813" fmla="*/ 3294278 w 4049485"/>
                <a:gd name="connsiteY3813" fmla="*/ 2825863 h 5305530"/>
                <a:gd name="connsiteX3814" fmla="*/ 3329140 w 4049485"/>
                <a:gd name="connsiteY3814" fmla="*/ 2833978 h 5305530"/>
                <a:gd name="connsiteX3815" fmla="*/ 3363887 w 4049485"/>
                <a:gd name="connsiteY3815" fmla="*/ 2825863 h 5305530"/>
                <a:gd name="connsiteX3816" fmla="*/ 3387890 w 4049485"/>
                <a:gd name="connsiteY3816" fmla="*/ 2803346 h 5305530"/>
                <a:gd name="connsiteX3817" fmla="*/ 3396577 w 4049485"/>
                <a:gd name="connsiteY3817" fmla="*/ 2770656 h 5305530"/>
                <a:gd name="connsiteX3818" fmla="*/ 3387890 w 4049485"/>
                <a:gd name="connsiteY3818" fmla="*/ 2737966 h 5305530"/>
                <a:gd name="connsiteX3819" fmla="*/ 3363887 w 4049485"/>
                <a:gd name="connsiteY3819" fmla="*/ 2715449 h 5305530"/>
                <a:gd name="connsiteX3820" fmla="*/ 3329140 w 4049485"/>
                <a:gd name="connsiteY3820" fmla="*/ 2707334 h 5305530"/>
                <a:gd name="connsiteX3821" fmla="*/ 3099549 w 4049485"/>
                <a:gd name="connsiteY3821" fmla="*/ 2707334 h 5305530"/>
                <a:gd name="connsiteX3822" fmla="*/ 3069031 w 4049485"/>
                <a:gd name="connsiteY3822" fmla="*/ 2712363 h 5305530"/>
                <a:gd name="connsiteX3823" fmla="*/ 3049372 w 4049485"/>
                <a:gd name="connsiteY3823" fmla="*/ 2726422 h 5305530"/>
                <a:gd name="connsiteX3824" fmla="*/ 3042628 w 4049485"/>
                <a:gd name="connsiteY3824" fmla="*/ 2747110 h 5305530"/>
                <a:gd name="connsiteX3825" fmla="*/ 3049829 w 4049485"/>
                <a:gd name="connsiteY3825" fmla="*/ 2768598 h 5305530"/>
                <a:gd name="connsiteX3826" fmla="*/ 3066860 w 4049485"/>
                <a:gd name="connsiteY3826" fmla="*/ 2779114 h 5305530"/>
                <a:gd name="connsiteX3827" fmla="*/ 3091777 w 4049485"/>
                <a:gd name="connsiteY3827" fmla="*/ 2784372 h 5305530"/>
                <a:gd name="connsiteX3828" fmla="*/ 3110751 w 4049485"/>
                <a:gd name="connsiteY3828" fmla="*/ 2788258 h 5305530"/>
                <a:gd name="connsiteX3829" fmla="*/ 3116923 w 4049485"/>
                <a:gd name="connsiteY3829" fmla="*/ 2795802 h 5305530"/>
                <a:gd name="connsiteX3830" fmla="*/ 3094292 w 4049485"/>
                <a:gd name="connsiteY3830" fmla="*/ 2807003 h 5305530"/>
                <a:gd name="connsiteX3831" fmla="*/ 3071432 w 4049485"/>
                <a:gd name="connsiteY3831" fmla="*/ 2803688 h 5305530"/>
                <a:gd name="connsiteX3832" fmla="*/ 3051543 w 4049485"/>
                <a:gd name="connsiteY3832" fmla="*/ 2795116 h 5305530"/>
                <a:gd name="connsiteX3833" fmla="*/ 3039656 w 4049485"/>
                <a:gd name="connsiteY3833" fmla="*/ 2820719 h 5305530"/>
                <a:gd name="connsiteX3834" fmla="*/ 3062973 w 4049485"/>
                <a:gd name="connsiteY3834" fmla="*/ 2830206 h 5305530"/>
                <a:gd name="connsiteX3835" fmla="*/ 3092920 w 4049485"/>
                <a:gd name="connsiteY3835" fmla="*/ 2833978 h 5305530"/>
                <a:gd name="connsiteX3836" fmla="*/ 3124124 w 4049485"/>
                <a:gd name="connsiteY3836" fmla="*/ 2829063 h 5305530"/>
                <a:gd name="connsiteX3837" fmla="*/ 3144126 w 4049485"/>
                <a:gd name="connsiteY3837" fmla="*/ 2815233 h 5305530"/>
                <a:gd name="connsiteX3838" fmla="*/ 3150984 w 4049485"/>
                <a:gd name="connsiteY3838" fmla="*/ 2794887 h 5305530"/>
                <a:gd name="connsiteX3839" fmla="*/ 3143898 w 4049485"/>
                <a:gd name="connsiteY3839" fmla="*/ 2773856 h 5305530"/>
                <a:gd name="connsiteX3840" fmla="*/ 3127210 w 4049485"/>
                <a:gd name="connsiteY3840" fmla="*/ 2763455 h 5305530"/>
                <a:gd name="connsiteX3841" fmla="*/ 3102521 w 4049485"/>
                <a:gd name="connsiteY3841" fmla="*/ 2758083 h 5305530"/>
                <a:gd name="connsiteX3842" fmla="*/ 3082862 w 4049485"/>
                <a:gd name="connsiteY3842" fmla="*/ 2753739 h 5305530"/>
                <a:gd name="connsiteX3843" fmla="*/ 3076689 w 4049485"/>
                <a:gd name="connsiteY3843" fmla="*/ 2745738 h 5305530"/>
                <a:gd name="connsiteX3844" fmla="*/ 3082404 w 4049485"/>
                <a:gd name="connsiteY3844" fmla="*/ 2737509 h 5305530"/>
                <a:gd name="connsiteX3845" fmla="*/ 3099549 w 4049485"/>
                <a:gd name="connsiteY3845" fmla="*/ 2734308 h 5305530"/>
                <a:gd name="connsiteX3846" fmla="*/ 3134982 w 4049485"/>
                <a:gd name="connsiteY3846" fmla="*/ 2743452 h 5305530"/>
                <a:gd name="connsiteX3847" fmla="*/ 3146870 w 4049485"/>
                <a:gd name="connsiteY3847" fmla="*/ 2718078 h 5305530"/>
                <a:gd name="connsiteX3848" fmla="*/ 3125496 w 4049485"/>
                <a:gd name="connsiteY3848" fmla="*/ 2710191 h 5305530"/>
                <a:gd name="connsiteX3849" fmla="*/ 3099549 w 4049485"/>
                <a:gd name="connsiteY3849" fmla="*/ 2707334 h 5305530"/>
                <a:gd name="connsiteX3850" fmla="*/ 2656218 w 4049485"/>
                <a:gd name="connsiteY3850" fmla="*/ 2707334 h 5305530"/>
                <a:gd name="connsiteX3851" fmla="*/ 2625242 w 4049485"/>
                <a:gd name="connsiteY3851" fmla="*/ 2714763 h 5305530"/>
                <a:gd name="connsiteX3852" fmla="*/ 2602954 w 4049485"/>
                <a:gd name="connsiteY3852" fmla="*/ 2735680 h 5305530"/>
                <a:gd name="connsiteX3853" fmla="*/ 2594724 w 4049485"/>
                <a:gd name="connsiteY3853" fmla="*/ 2766770 h 5305530"/>
                <a:gd name="connsiteX3854" fmla="*/ 2602954 w 4049485"/>
                <a:gd name="connsiteY3854" fmla="*/ 2797859 h 5305530"/>
                <a:gd name="connsiteX3855" fmla="*/ 2625242 w 4049485"/>
                <a:gd name="connsiteY3855" fmla="*/ 2818776 h 5305530"/>
                <a:gd name="connsiteX3856" fmla="*/ 2656218 w 4049485"/>
                <a:gd name="connsiteY3856" fmla="*/ 2826206 h 5305530"/>
                <a:gd name="connsiteX3857" fmla="*/ 2695080 w 4049485"/>
                <a:gd name="connsiteY3857" fmla="*/ 2810889 h 5305530"/>
                <a:gd name="connsiteX3858" fmla="*/ 2695080 w 4049485"/>
                <a:gd name="connsiteY3858" fmla="*/ 2816147 h 5305530"/>
                <a:gd name="connsiteX3859" fmla="*/ 2686278 w 4049485"/>
                <a:gd name="connsiteY3859" fmla="*/ 2841408 h 5305530"/>
                <a:gd name="connsiteX3860" fmla="*/ 2658961 w 4049485"/>
                <a:gd name="connsiteY3860" fmla="*/ 2849751 h 5305530"/>
                <a:gd name="connsiteX3861" fmla="*/ 2635186 w 4049485"/>
                <a:gd name="connsiteY3861" fmla="*/ 2845979 h 5305530"/>
                <a:gd name="connsiteX3862" fmla="*/ 2615527 w 4049485"/>
                <a:gd name="connsiteY3862" fmla="*/ 2835807 h 5305530"/>
                <a:gd name="connsiteX3863" fmla="*/ 2601354 w 4049485"/>
                <a:gd name="connsiteY3863" fmla="*/ 2861410 h 5305530"/>
                <a:gd name="connsiteX3864" fmla="*/ 2627871 w 4049485"/>
                <a:gd name="connsiteY3864" fmla="*/ 2873983 h 5305530"/>
                <a:gd name="connsiteX3865" fmla="*/ 2661704 w 4049485"/>
                <a:gd name="connsiteY3865" fmla="*/ 2878326 h 5305530"/>
                <a:gd name="connsiteX3866" fmla="*/ 2713139 w 4049485"/>
                <a:gd name="connsiteY3866" fmla="*/ 2861867 h 5305530"/>
                <a:gd name="connsiteX3867" fmla="*/ 2730741 w 4049485"/>
                <a:gd name="connsiteY3867" fmla="*/ 2811575 h 5305530"/>
                <a:gd name="connsiteX3868" fmla="*/ 2730741 w 4049485"/>
                <a:gd name="connsiteY3868" fmla="*/ 2709162 h 5305530"/>
                <a:gd name="connsiteX3869" fmla="*/ 2696908 w 4049485"/>
                <a:gd name="connsiteY3869" fmla="*/ 2709162 h 5305530"/>
                <a:gd name="connsiteX3870" fmla="*/ 2696908 w 4049485"/>
                <a:gd name="connsiteY3870" fmla="*/ 2724936 h 5305530"/>
                <a:gd name="connsiteX3871" fmla="*/ 2656218 w 4049485"/>
                <a:gd name="connsiteY3871" fmla="*/ 2707334 h 5305530"/>
                <a:gd name="connsiteX3872" fmla="*/ 2516696 w 4049485"/>
                <a:gd name="connsiteY3872" fmla="*/ 2707334 h 5305530"/>
                <a:gd name="connsiteX3873" fmla="*/ 2493607 w 4049485"/>
                <a:gd name="connsiteY3873" fmla="*/ 2711563 h 5305530"/>
                <a:gd name="connsiteX3874" fmla="*/ 2476005 w 4049485"/>
                <a:gd name="connsiteY3874" fmla="*/ 2723564 h 5305530"/>
                <a:gd name="connsiteX3875" fmla="*/ 2476005 w 4049485"/>
                <a:gd name="connsiteY3875" fmla="*/ 2709162 h 5305530"/>
                <a:gd name="connsiteX3876" fmla="*/ 2441943 w 4049485"/>
                <a:gd name="connsiteY3876" fmla="*/ 2709162 h 5305530"/>
                <a:gd name="connsiteX3877" fmla="*/ 2441943 w 4049485"/>
                <a:gd name="connsiteY3877" fmla="*/ 2832149 h 5305530"/>
                <a:gd name="connsiteX3878" fmla="*/ 2477605 w 4049485"/>
                <a:gd name="connsiteY3878" fmla="*/ 2832149 h 5305530"/>
                <a:gd name="connsiteX3879" fmla="*/ 2477605 w 4049485"/>
                <a:gd name="connsiteY3879" fmla="*/ 2771342 h 5305530"/>
                <a:gd name="connsiteX3880" fmla="*/ 2485606 w 4049485"/>
                <a:gd name="connsiteY3880" fmla="*/ 2746538 h 5305530"/>
                <a:gd name="connsiteX3881" fmla="*/ 2507094 w 4049485"/>
                <a:gd name="connsiteY3881" fmla="*/ 2738195 h 5305530"/>
                <a:gd name="connsiteX3882" fmla="*/ 2525611 w 4049485"/>
                <a:gd name="connsiteY3882" fmla="*/ 2745396 h 5305530"/>
                <a:gd name="connsiteX3883" fmla="*/ 2532012 w 4049485"/>
                <a:gd name="connsiteY3883" fmla="*/ 2767227 h 5305530"/>
                <a:gd name="connsiteX3884" fmla="*/ 2532012 w 4049485"/>
                <a:gd name="connsiteY3884" fmla="*/ 2832149 h 5305530"/>
                <a:gd name="connsiteX3885" fmla="*/ 2567673 w 4049485"/>
                <a:gd name="connsiteY3885" fmla="*/ 2832149 h 5305530"/>
                <a:gd name="connsiteX3886" fmla="*/ 2567673 w 4049485"/>
                <a:gd name="connsiteY3886" fmla="*/ 2761740 h 5305530"/>
                <a:gd name="connsiteX3887" fmla="*/ 2553614 w 4049485"/>
                <a:gd name="connsiteY3887" fmla="*/ 2721050 h 5305530"/>
                <a:gd name="connsiteX3888" fmla="*/ 2516696 w 4049485"/>
                <a:gd name="connsiteY3888" fmla="*/ 2707334 h 5305530"/>
                <a:gd name="connsiteX3889" fmla="*/ 2299449 w 4049485"/>
                <a:gd name="connsiteY3889" fmla="*/ 2707334 h 5305530"/>
                <a:gd name="connsiteX3890" fmla="*/ 2268931 w 4049485"/>
                <a:gd name="connsiteY3890" fmla="*/ 2712363 h 5305530"/>
                <a:gd name="connsiteX3891" fmla="*/ 2249272 w 4049485"/>
                <a:gd name="connsiteY3891" fmla="*/ 2726422 h 5305530"/>
                <a:gd name="connsiteX3892" fmla="*/ 2242528 w 4049485"/>
                <a:gd name="connsiteY3892" fmla="*/ 2747110 h 5305530"/>
                <a:gd name="connsiteX3893" fmla="*/ 2249729 w 4049485"/>
                <a:gd name="connsiteY3893" fmla="*/ 2768598 h 5305530"/>
                <a:gd name="connsiteX3894" fmla="*/ 2266760 w 4049485"/>
                <a:gd name="connsiteY3894" fmla="*/ 2779114 h 5305530"/>
                <a:gd name="connsiteX3895" fmla="*/ 2291677 w 4049485"/>
                <a:gd name="connsiteY3895" fmla="*/ 2784372 h 5305530"/>
                <a:gd name="connsiteX3896" fmla="*/ 2310651 w 4049485"/>
                <a:gd name="connsiteY3896" fmla="*/ 2788258 h 5305530"/>
                <a:gd name="connsiteX3897" fmla="*/ 2316823 w 4049485"/>
                <a:gd name="connsiteY3897" fmla="*/ 2795802 h 5305530"/>
                <a:gd name="connsiteX3898" fmla="*/ 2294192 w 4049485"/>
                <a:gd name="connsiteY3898" fmla="*/ 2807003 h 5305530"/>
                <a:gd name="connsiteX3899" fmla="*/ 2271332 w 4049485"/>
                <a:gd name="connsiteY3899" fmla="*/ 2803688 h 5305530"/>
                <a:gd name="connsiteX3900" fmla="*/ 2251443 w 4049485"/>
                <a:gd name="connsiteY3900" fmla="*/ 2795116 h 5305530"/>
                <a:gd name="connsiteX3901" fmla="*/ 2239556 w 4049485"/>
                <a:gd name="connsiteY3901" fmla="*/ 2820719 h 5305530"/>
                <a:gd name="connsiteX3902" fmla="*/ 2262873 w 4049485"/>
                <a:gd name="connsiteY3902" fmla="*/ 2830206 h 5305530"/>
                <a:gd name="connsiteX3903" fmla="*/ 2292820 w 4049485"/>
                <a:gd name="connsiteY3903" fmla="*/ 2833978 h 5305530"/>
                <a:gd name="connsiteX3904" fmla="*/ 2324024 w 4049485"/>
                <a:gd name="connsiteY3904" fmla="*/ 2829063 h 5305530"/>
                <a:gd name="connsiteX3905" fmla="*/ 2344026 w 4049485"/>
                <a:gd name="connsiteY3905" fmla="*/ 2815233 h 5305530"/>
                <a:gd name="connsiteX3906" fmla="*/ 2350884 w 4049485"/>
                <a:gd name="connsiteY3906" fmla="*/ 2794887 h 5305530"/>
                <a:gd name="connsiteX3907" fmla="*/ 2343798 w 4049485"/>
                <a:gd name="connsiteY3907" fmla="*/ 2773856 h 5305530"/>
                <a:gd name="connsiteX3908" fmla="*/ 2327110 w 4049485"/>
                <a:gd name="connsiteY3908" fmla="*/ 2763455 h 5305530"/>
                <a:gd name="connsiteX3909" fmla="*/ 2302421 w 4049485"/>
                <a:gd name="connsiteY3909" fmla="*/ 2758083 h 5305530"/>
                <a:gd name="connsiteX3910" fmla="*/ 2282762 w 4049485"/>
                <a:gd name="connsiteY3910" fmla="*/ 2753739 h 5305530"/>
                <a:gd name="connsiteX3911" fmla="*/ 2276589 w 4049485"/>
                <a:gd name="connsiteY3911" fmla="*/ 2745738 h 5305530"/>
                <a:gd name="connsiteX3912" fmla="*/ 2282304 w 4049485"/>
                <a:gd name="connsiteY3912" fmla="*/ 2737509 h 5305530"/>
                <a:gd name="connsiteX3913" fmla="*/ 2299449 w 4049485"/>
                <a:gd name="connsiteY3913" fmla="*/ 2734308 h 5305530"/>
                <a:gd name="connsiteX3914" fmla="*/ 2334882 w 4049485"/>
                <a:gd name="connsiteY3914" fmla="*/ 2743452 h 5305530"/>
                <a:gd name="connsiteX3915" fmla="*/ 2346770 w 4049485"/>
                <a:gd name="connsiteY3915" fmla="*/ 2718078 h 5305530"/>
                <a:gd name="connsiteX3916" fmla="*/ 2325396 w 4049485"/>
                <a:gd name="connsiteY3916" fmla="*/ 2710191 h 5305530"/>
                <a:gd name="connsiteX3917" fmla="*/ 2299449 w 4049485"/>
                <a:gd name="connsiteY3917" fmla="*/ 2707334 h 5305530"/>
                <a:gd name="connsiteX3918" fmla="*/ 1958149 w 4049485"/>
                <a:gd name="connsiteY3918" fmla="*/ 2707334 h 5305530"/>
                <a:gd name="connsiteX3919" fmla="*/ 1929232 w 4049485"/>
                <a:gd name="connsiteY3919" fmla="*/ 2711220 h 5305530"/>
                <a:gd name="connsiteX3920" fmla="*/ 1905114 w 4049485"/>
                <a:gd name="connsiteY3920" fmla="*/ 2722193 h 5305530"/>
                <a:gd name="connsiteX3921" fmla="*/ 1917916 w 4049485"/>
                <a:gd name="connsiteY3921" fmla="*/ 2747110 h 5305530"/>
                <a:gd name="connsiteX3922" fmla="*/ 1934032 w 4049485"/>
                <a:gd name="connsiteY3922" fmla="*/ 2738766 h 5305530"/>
                <a:gd name="connsiteX3923" fmla="*/ 1953349 w 4049485"/>
                <a:gd name="connsiteY3923" fmla="*/ 2735680 h 5305530"/>
                <a:gd name="connsiteX3924" fmla="*/ 1974609 w 4049485"/>
                <a:gd name="connsiteY3924" fmla="*/ 2741966 h 5305530"/>
                <a:gd name="connsiteX3925" fmla="*/ 1981695 w 4049485"/>
                <a:gd name="connsiteY3925" fmla="*/ 2759912 h 5305530"/>
                <a:gd name="connsiteX3926" fmla="*/ 1953349 w 4049485"/>
                <a:gd name="connsiteY3926" fmla="*/ 2759912 h 5305530"/>
                <a:gd name="connsiteX3927" fmla="*/ 1913458 w 4049485"/>
                <a:gd name="connsiteY3927" fmla="*/ 2769741 h 5305530"/>
                <a:gd name="connsiteX3928" fmla="*/ 1900542 w 4049485"/>
                <a:gd name="connsiteY3928" fmla="*/ 2796716 h 5305530"/>
                <a:gd name="connsiteX3929" fmla="*/ 1906028 w 4049485"/>
                <a:gd name="connsiteY3929" fmla="*/ 2815919 h 5305530"/>
                <a:gd name="connsiteX3930" fmla="*/ 1921916 w 4049485"/>
                <a:gd name="connsiteY3930" fmla="*/ 2829177 h 5305530"/>
                <a:gd name="connsiteX3931" fmla="*/ 1946491 w 4049485"/>
                <a:gd name="connsiteY3931" fmla="*/ 2833978 h 5305530"/>
                <a:gd name="connsiteX3932" fmla="*/ 1983981 w 4049485"/>
                <a:gd name="connsiteY3932" fmla="*/ 2816833 h 5305530"/>
                <a:gd name="connsiteX3933" fmla="*/ 1983981 w 4049485"/>
                <a:gd name="connsiteY3933" fmla="*/ 2832149 h 5305530"/>
                <a:gd name="connsiteX3934" fmla="*/ 2017357 w 4049485"/>
                <a:gd name="connsiteY3934" fmla="*/ 2832149 h 5305530"/>
                <a:gd name="connsiteX3935" fmla="*/ 2017357 w 4049485"/>
                <a:gd name="connsiteY3935" fmla="*/ 2761969 h 5305530"/>
                <a:gd name="connsiteX3936" fmla="*/ 2002041 w 4049485"/>
                <a:gd name="connsiteY3936" fmla="*/ 2720935 h 5305530"/>
                <a:gd name="connsiteX3937" fmla="*/ 1958149 w 4049485"/>
                <a:gd name="connsiteY3937" fmla="*/ 2707334 h 5305530"/>
                <a:gd name="connsiteX3938" fmla="*/ 1821370 w 4049485"/>
                <a:gd name="connsiteY3938" fmla="*/ 2707334 h 5305530"/>
                <a:gd name="connsiteX3939" fmla="*/ 1798282 w 4049485"/>
                <a:gd name="connsiteY3939" fmla="*/ 2711563 h 5305530"/>
                <a:gd name="connsiteX3940" fmla="*/ 1780680 w 4049485"/>
                <a:gd name="connsiteY3940" fmla="*/ 2723564 h 5305530"/>
                <a:gd name="connsiteX3941" fmla="*/ 1780680 w 4049485"/>
                <a:gd name="connsiteY3941" fmla="*/ 2709162 h 5305530"/>
                <a:gd name="connsiteX3942" fmla="*/ 1746618 w 4049485"/>
                <a:gd name="connsiteY3942" fmla="*/ 2709162 h 5305530"/>
                <a:gd name="connsiteX3943" fmla="*/ 1746618 w 4049485"/>
                <a:gd name="connsiteY3943" fmla="*/ 2832149 h 5305530"/>
                <a:gd name="connsiteX3944" fmla="*/ 1782280 w 4049485"/>
                <a:gd name="connsiteY3944" fmla="*/ 2832149 h 5305530"/>
                <a:gd name="connsiteX3945" fmla="*/ 1782280 w 4049485"/>
                <a:gd name="connsiteY3945" fmla="*/ 2771342 h 5305530"/>
                <a:gd name="connsiteX3946" fmla="*/ 1790281 w 4049485"/>
                <a:gd name="connsiteY3946" fmla="*/ 2746538 h 5305530"/>
                <a:gd name="connsiteX3947" fmla="*/ 1811769 w 4049485"/>
                <a:gd name="connsiteY3947" fmla="*/ 2738195 h 5305530"/>
                <a:gd name="connsiteX3948" fmla="*/ 1830286 w 4049485"/>
                <a:gd name="connsiteY3948" fmla="*/ 2745396 h 5305530"/>
                <a:gd name="connsiteX3949" fmla="*/ 1836687 w 4049485"/>
                <a:gd name="connsiteY3949" fmla="*/ 2767227 h 5305530"/>
                <a:gd name="connsiteX3950" fmla="*/ 1836687 w 4049485"/>
                <a:gd name="connsiteY3950" fmla="*/ 2832149 h 5305530"/>
                <a:gd name="connsiteX3951" fmla="*/ 1872348 w 4049485"/>
                <a:gd name="connsiteY3951" fmla="*/ 2832149 h 5305530"/>
                <a:gd name="connsiteX3952" fmla="*/ 1872348 w 4049485"/>
                <a:gd name="connsiteY3952" fmla="*/ 2761740 h 5305530"/>
                <a:gd name="connsiteX3953" fmla="*/ 1858290 w 4049485"/>
                <a:gd name="connsiteY3953" fmla="*/ 2721050 h 5305530"/>
                <a:gd name="connsiteX3954" fmla="*/ 1821370 w 4049485"/>
                <a:gd name="connsiteY3954" fmla="*/ 2707334 h 5305530"/>
                <a:gd name="connsiteX3955" fmla="*/ 1653350 w 4049485"/>
                <a:gd name="connsiteY3955" fmla="*/ 2707334 h 5305530"/>
                <a:gd name="connsiteX3956" fmla="*/ 1624432 w 4049485"/>
                <a:gd name="connsiteY3956" fmla="*/ 2711220 h 5305530"/>
                <a:gd name="connsiteX3957" fmla="*/ 1600314 w 4049485"/>
                <a:gd name="connsiteY3957" fmla="*/ 2722193 h 5305530"/>
                <a:gd name="connsiteX3958" fmla="*/ 1613116 w 4049485"/>
                <a:gd name="connsiteY3958" fmla="*/ 2747110 h 5305530"/>
                <a:gd name="connsiteX3959" fmla="*/ 1629232 w 4049485"/>
                <a:gd name="connsiteY3959" fmla="*/ 2738766 h 5305530"/>
                <a:gd name="connsiteX3960" fmla="*/ 1648549 w 4049485"/>
                <a:gd name="connsiteY3960" fmla="*/ 2735680 h 5305530"/>
                <a:gd name="connsiteX3961" fmla="*/ 1669809 w 4049485"/>
                <a:gd name="connsiteY3961" fmla="*/ 2741966 h 5305530"/>
                <a:gd name="connsiteX3962" fmla="*/ 1676895 w 4049485"/>
                <a:gd name="connsiteY3962" fmla="*/ 2759912 h 5305530"/>
                <a:gd name="connsiteX3963" fmla="*/ 1648549 w 4049485"/>
                <a:gd name="connsiteY3963" fmla="*/ 2759912 h 5305530"/>
                <a:gd name="connsiteX3964" fmla="*/ 1608658 w 4049485"/>
                <a:gd name="connsiteY3964" fmla="*/ 2769741 h 5305530"/>
                <a:gd name="connsiteX3965" fmla="*/ 1595742 w 4049485"/>
                <a:gd name="connsiteY3965" fmla="*/ 2796716 h 5305530"/>
                <a:gd name="connsiteX3966" fmla="*/ 1601229 w 4049485"/>
                <a:gd name="connsiteY3966" fmla="*/ 2815919 h 5305530"/>
                <a:gd name="connsiteX3967" fmla="*/ 1617116 w 4049485"/>
                <a:gd name="connsiteY3967" fmla="*/ 2829177 h 5305530"/>
                <a:gd name="connsiteX3968" fmla="*/ 1641691 w 4049485"/>
                <a:gd name="connsiteY3968" fmla="*/ 2833978 h 5305530"/>
                <a:gd name="connsiteX3969" fmla="*/ 1679182 w 4049485"/>
                <a:gd name="connsiteY3969" fmla="*/ 2816833 h 5305530"/>
                <a:gd name="connsiteX3970" fmla="*/ 1679182 w 4049485"/>
                <a:gd name="connsiteY3970" fmla="*/ 2832149 h 5305530"/>
                <a:gd name="connsiteX3971" fmla="*/ 1712557 w 4049485"/>
                <a:gd name="connsiteY3971" fmla="*/ 2832149 h 5305530"/>
                <a:gd name="connsiteX3972" fmla="*/ 1712557 w 4049485"/>
                <a:gd name="connsiteY3972" fmla="*/ 2761969 h 5305530"/>
                <a:gd name="connsiteX3973" fmla="*/ 1697241 w 4049485"/>
                <a:gd name="connsiteY3973" fmla="*/ 2720935 h 5305530"/>
                <a:gd name="connsiteX3974" fmla="*/ 1653350 w 4049485"/>
                <a:gd name="connsiteY3974" fmla="*/ 2707334 h 5305530"/>
                <a:gd name="connsiteX3975" fmla="*/ 1023099 w 4049485"/>
                <a:gd name="connsiteY3975" fmla="*/ 2707334 h 5305530"/>
                <a:gd name="connsiteX3976" fmla="*/ 992581 w 4049485"/>
                <a:gd name="connsiteY3976" fmla="*/ 2712363 h 5305530"/>
                <a:gd name="connsiteX3977" fmla="*/ 972922 w 4049485"/>
                <a:gd name="connsiteY3977" fmla="*/ 2726422 h 5305530"/>
                <a:gd name="connsiteX3978" fmla="*/ 966178 w 4049485"/>
                <a:gd name="connsiteY3978" fmla="*/ 2747110 h 5305530"/>
                <a:gd name="connsiteX3979" fmla="*/ 973379 w 4049485"/>
                <a:gd name="connsiteY3979" fmla="*/ 2768598 h 5305530"/>
                <a:gd name="connsiteX3980" fmla="*/ 990409 w 4049485"/>
                <a:gd name="connsiteY3980" fmla="*/ 2779114 h 5305530"/>
                <a:gd name="connsiteX3981" fmla="*/ 1015327 w 4049485"/>
                <a:gd name="connsiteY3981" fmla="*/ 2784372 h 5305530"/>
                <a:gd name="connsiteX3982" fmla="*/ 1034301 w 4049485"/>
                <a:gd name="connsiteY3982" fmla="*/ 2788258 h 5305530"/>
                <a:gd name="connsiteX3983" fmla="*/ 1040473 w 4049485"/>
                <a:gd name="connsiteY3983" fmla="*/ 2795802 h 5305530"/>
                <a:gd name="connsiteX3984" fmla="*/ 1017841 w 4049485"/>
                <a:gd name="connsiteY3984" fmla="*/ 2807003 h 5305530"/>
                <a:gd name="connsiteX3985" fmla="*/ 994981 w 4049485"/>
                <a:gd name="connsiteY3985" fmla="*/ 2803688 h 5305530"/>
                <a:gd name="connsiteX3986" fmla="*/ 975093 w 4049485"/>
                <a:gd name="connsiteY3986" fmla="*/ 2795116 h 5305530"/>
                <a:gd name="connsiteX3987" fmla="*/ 963206 w 4049485"/>
                <a:gd name="connsiteY3987" fmla="*/ 2820719 h 5305530"/>
                <a:gd name="connsiteX3988" fmla="*/ 986523 w 4049485"/>
                <a:gd name="connsiteY3988" fmla="*/ 2830206 h 5305530"/>
                <a:gd name="connsiteX3989" fmla="*/ 1016470 w 4049485"/>
                <a:gd name="connsiteY3989" fmla="*/ 2833978 h 5305530"/>
                <a:gd name="connsiteX3990" fmla="*/ 1047674 w 4049485"/>
                <a:gd name="connsiteY3990" fmla="*/ 2829063 h 5305530"/>
                <a:gd name="connsiteX3991" fmla="*/ 1067676 w 4049485"/>
                <a:gd name="connsiteY3991" fmla="*/ 2815233 h 5305530"/>
                <a:gd name="connsiteX3992" fmla="*/ 1074534 w 4049485"/>
                <a:gd name="connsiteY3992" fmla="*/ 2794887 h 5305530"/>
                <a:gd name="connsiteX3993" fmla="*/ 1067448 w 4049485"/>
                <a:gd name="connsiteY3993" fmla="*/ 2773856 h 5305530"/>
                <a:gd name="connsiteX3994" fmla="*/ 1050760 w 4049485"/>
                <a:gd name="connsiteY3994" fmla="*/ 2763455 h 5305530"/>
                <a:gd name="connsiteX3995" fmla="*/ 1026071 w 4049485"/>
                <a:gd name="connsiteY3995" fmla="*/ 2758083 h 5305530"/>
                <a:gd name="connsiteX3996" fmla="*/ 1006411 w 4049485"/>
                <a:gd name="connsiteY3996" fmla="*/ 2753739 h 5305530"/>
                <a:gd name="connsiteX3997" fmla="*/ 1000239 w 4049485"/>
                <a:gd name="connsiteY3997" fmla="*/ 2745738 h 5305530"/>
                <a:gd name="connsiteX3998" fmla="*/ 1005954 w 4049485"/>
                <a:gd name="connsiteY3998" fmla="*/ 2737509 h 5305530"/>
                <a:gd name="connsiteX3999" fmla="*/ 1023099 w 4049485"/>
                <a:gd name="connsiteY3999" fmla="*/ 2734308 h 5305530"/>
                <a:gd name="connsiteX4000" fmla="*/ 1058532 w 4049485"/>
                <a:gd name="connsiteY4000" fmla="*/ 2743452 h 5305530"/>
                <a:gd name="connsiteX4001" fmla="*/ 1070419 w 4049485"/>
                <a:gd name="connsiteY4001" fmla="*/ 2718078 h 5305530"/>
                <a:gd name="connsiteX4002" fmla="*/ 1049045 w 4049485"/>
                <a:gd name="connsiteY4002" fmla="*/ 2710191 h 5305530"/>
                <a:gd name="connsiteX4003" fmla="*/ 1023099 w 4049485"/>
                <a:gd name="connsiteY4003" fmla="*/ 2707334 h 5305530"/>
                <a:gd name="connsiteX4004" fmla="*/ 888682 w 4049485"/>
                <a:gd name="connsiteY4004" fmla="*/ 2707334 h 5305530"/>
                <a:gd name="connsiteX4005" fmla="*/ 855193 w 4049485"/>
                <a:gd name="connsiteY4005" fmla="*/ 2715449 h 5305530"/>
                <a:gd name="connsiteX4006" fmla="*/ 831647 w 4049485"/>
                <a:gd name="connsiteY4006" fmla="*/ 2738080 h 5305530"/>
                <a:gd name="connsiteX4007" fmla="*/ 823074 w 4049485"/>
                <a:gd name="connsiteY4007" fmla="*/ 2770656 h 5305530"/>
                <a:gd name="connsiteX4008" fmla="*/ 831761 w 4049485"/>
                <a:gd name="connsiteY4008" fmla="*/ 2803346 h 5305530"/>
                <a:gd name="connsiteX4009" fmla="*/ 856450 w 4049485"/>
                <a:gd name="connsiteY4009" fmla="*/ 2825863 h 5305530"/>
                <a:gd name="connsiteX4010" fmla="*/ 893254 w 4049485"/>
                <a:gd name="connsiteY4010" fmla="*/ 2833978 h 5305530"/>
                <a:gd name="connsiteX4011" fmla="*/ 944004 w 4049485"/>
                <a:gd name="connsiteY4011" fmla="*/ 2814090 h 5305530"/>
                <a:gd name="connsiteX4012" fmla="*/ 925030 w 4049485"/>
                <a:gd name="connsiteY4012" fmla="*/ 2793516 h 5305530"/>
                <a:gd name="connsiteX4013" fmla="*/ 911200 w 4049485"/>
                <a:gd name="connsiteY4013" fmla="*/ 2802546 h 5305530"/>
                <a:gd name="connsiteX4014" fmla="*/ 894169 w 4049485"/>
                <a:gd name="connsiteY4014" fmla="*/ 2805403 h 5305530"/>
                <a:gd name="connsiteX4015" fmla="*/ 870852 w 4049485"/>
                <a:gd name="connsiteY4015" fmla="*/ 2798774 h 5305530"/>
                <a:gd name="connsiteX4016" fmla="*/ 858964 w 4049485"/>
                <a:gd name="connsiteY4016" fmla="*/ 2780714 h 5305530"/>
                <a:gd name="connsiteX4017" fmla="*/ 952005 w 4049485"/>
                <a:gd name="connsiteY4017" fmla="*/ 2780714 h 5305530"/>
                <a:gd name="connsiteX4018" fmla="*/ 952690 w 4049485"/>
                <a:gd name="connsiteY4018" fmla="*/ 2771113 h 5305530"/>
                <a:gd name="connsiteX4019" fmla="*/ 944347 w 4049485"/>
                <a:gd name="connsiteY4019" fmla="*/ 2737395 h 5305530"/>
                <a:gd name="connsiteX4020" fmla="*/ 921372 w 4049485"/>
                <a:gd name="connsiteY4020" fmla="*/ 2715106 h 5305530"/>
                <a:gd name="connsiteX4021" fmla="*/ 888682 w 4049485"/>
                <a:gd name="connsiteY4021" fmla="*/ 2707334 h 5305530"/>
                <a:gd name="connsiteX4022" fmla="*/ 746646 w 4049485"/>
                <a:gd name="connsiteY4022" fmla="*/ 2707334 h 5305530"/>
                <a:gd name="connsiteX4023" fmla="*/ 721614 w 4049485"/>
                <a:gd name="connsiteY4023" fmla="*/ 2711906 h 5305530"/>
                <a:gd name="connsiteX4024" fmla="*/ 704355 w 4049485"/>
                <a:gd name="connsiteY4024" fmla="*/ 2725393 h 5305530"/>
                <a:gd name="connsiteX4025" fmla="*/ 704355 w 4049485"/>
                <a:gd name="connsiteY4025" fmla="*/ 2709162 h 5305530"/>
                <a:gd name="connsiteX4026" fmla="*/ 670293 w 4049485"/>
                <a:gd name="connsiteY4026" fmla="*/ 2709162 h 5305530"/>
                <a:gd name="connsiteX4027" fmla="*/ 670293 w 4049485"/>
                <a:gd name="connsiteY4027" fmla="*/ 2832149 h 5305530"/>
                <a:gd name="connsiteX4028" fmla="*/ 705955 w 4049485"/>
                <a:gd name="connsiteY4028" fmla="*/ 2832149 h 5305530"/>
                <a:gd name="connsiteX4029" fmla="*/ 705955 w 4049485"/>
                <a:gd name="connsiteY4029" fmla="*/ 2774085 h 5305530"/>
                <a:gd name="connsiteX4030" fmla="*/ 714642 w 4049485"/>
                <a:gd name="connsiteY4030" fmla="*/ 2748367 h 5305530"/>
                <a:gd name="connsiteX4031" fmla="*/ 738645 w 4049485"/>
                <a:gd name="connsiteY4031" fmla="*/ 2739795 h 5305530"/>
                <a:gd name="connsiteX4032" fmla="*/ 746646 w 4049485"/>
                <a:gd name="connsiteY4032" fmla="*/ 2740252 h 5305530"/>
                <a:gd name="connsiteX4033" fmla="*/ 576415 w 4049485"/>
                <a:gd name="connsiteY4033" fmla="*/ 2707334 h 5305530"/>
                <a:gd name="connsiteX4034" fmla="*/ 541553 w 4049485"/>
                <a:gd name="connsiteY4034" fmla="*/ 2715449 h 5305530"/>
                <a:gd name="connsiteX4035" fmla="*/ 517436 w 4049485"/>
                <a:gd name="connsiteY4035" fmla="*/ 2737966 h 5305530"/>
                <a:gd name="connsiteX4036" fmla="*/ 508749 w 4049485"/>
                <a:gd name="connsiteY4036" fmla="*/ 2770656 h 5305530"/>
                <a:gd name="connsiteX4037" fmla="*/ 517436 w 4049485"/>
                <a:gd name="connsiteY4037" fmla="*/ 2803346 h 5305530"/>
                <a:gd name="connsiteX4038" fmla="*/ 541553 w 4049485"/>
                <a:gd name="connsiteY4038" fmla="*/ 2825863 h 5305530"/>
                <a:gd name="connsiteX4039" fmla="*/ 576415 w 4049485"/>
                <a:gd name="connsiteY4039" fmla="*/ 2833978 h 5305530"/>
                <a:gd name="connsiteX4040" fmla="*/ 611162 w 4049485"/>
                <a:gd name="connsiteY4040" fmla="*/ 2825863 h 5305530"/>
                <a:gd name="connsiteX4041" fmla="*/ 635165 w 4049485"/>
                <a:gd name="connsiteY4041" fmla="*/ 2803346 h 5305530"/>
                <a:gd name="connsiteX4042" fmla="*/ 643852 w 4049485"/>
                <a:gd name="connsiteY4042" fmla="*/ 2770656 h 5305530"/>
                <a:gd name="connsiteX4043" fmla="*/ 635165 w 4049485"/>
                <a:gd name="connsiteY4043" fmla="*/ 2737966 h 5305530"/>
                <a:gd name="connsiteX4044" fmla="*/ 611162 w 4049485"/>
                <a:gd name="connsiteY4044" fmla="*/ 2715449 h 5305530"/>
                <a:gd name="connsiteX4045" fmla="*/ 576415 w 4049485"/>
                <a:gd name="connsiteY4045" fmla="*/ 2707334 h 5305530"/>
                <a:gd name="connsiteX4046" fmla="*/ 346824 w 4049485"/>
                <a:gd name="connsiteY4046" fmla="*/ 2707334 h 5305530"/>
                <a:gd name="connsiteX4047" fmla="*/ 316306 w 4049485"/>
                <a:gd name="connsiteY4047" fmla="*/ 2712363 h 5305530"/>
                <a:gd name="connsiteX4048" fmla="*/ 296647 w 4049485"/>
                <a:gd name="connsiteY4048" fmla="*/ 2726422 h 5305530"/>
                <a:gd name="connsiteX4049" fmla="*/ 289903 w 4049485"/>
                <a:gd name="connsiteY4049" fmla="*/ 2747110 h 5305530"/>
                <a:gd name="connsiteX4050" fmla="*/ 297104 w 4049485"/>
                <a:gd name="connsiteY4050" fmla="*/ 2768598 h 5305530"/>
                <a:gd name="connsiteX4051" fmla="*/ 314134 w 4049485"/>
                <a:gd name="connsiteY4051" fmla="*/ 2779114 h 5305530"/>
                <a:gd name="connsiteX4052" fmla="*/ 339052 w 4049485"/>
                <a:gd name="connsiteY4052" fmla="*/ 2784372 h 5305530"/>
                <a:gd name="connsiteX4053" fmla="*/ 358026 w 4049485"/>
                <a:gd name="connsiteY4053" fmla="*/ 2788258 h 5305530"/>
                <a:gd name="connsiteX4054" fmla="*/ 364198 w 4049485"/>
                <a:gd name="connsiteY4054" fmla="*/ 2795802 h 5305530"/>
                <a:gd name="connsiteX4055" fmla="*/ 341566 w 4049485"/>
                <a:gd name="connsiteY4055" fmla="*/ 2807003 h 5305530"/>
                <a:gd name="connsiteX4056" fmla="*/ 318706 w 4049485"/>
                <a:gd name="connsiteY4056" fmla="*/ 2803688 h 5305530"/>
                <a:gd name="connsiteX4057" fmla="*/ 298818 w 4049485"/>
                <a:gd name="connsiteY4057" fmla="*/ 2795116 h 5305530"/>
                <a:gd name="connsiteX4058" fmla="*/ 286931 w 4049485"/>
                <a:gd name="connsiteY4058" fmla="*/ 2820719 h 5305530"/>
                <a:gd name="connsiteX4059" fmla="*/ 310248 w 4049485"/>
                <a:gd name="connsiteY4059" fmla="*/ 2830206 h 5305530"/>
                <a:gd name="connsiteX4060" fmla="*/ 340195 w 4049485"/>
                <a:gd name="connsiteY4060" fmla="*/ 2833978 h 5305530"/>
                <a:gd name="connsiteX4061" fmla="*/ 371399 w 4049485"/>
                <a:gd name="connsiteY4061" fmla="*/ 2829063 h 5305530"/>
                <a:gd name="connsiteX4062" fmla="*/ 391401 w 4049485"/>
                <a:gd name="connsiteY4062" fmla="*/ 2815233 h 5305530"/>
                <a:gd name="connsiteX4063" fmla="*/ 398259 w 4049485"/>
                <a:gd name="connsiteY4063" fmla="*/ 2794887 h 5305530"/>
                <a:gd name="connsiteX4064" fmla="*/ 391173 w 4049485"/>
                <a:gd name="connsiteY4064" fmla="*/ 2773856 h 5305530"/>
                <a:gd name="connsiteX4065" fmla="*/ 374485 w 4049485"/>
                <a:gd name="connsiteY4065" fmla="*/ 2763455 h 5305530"/>
                <a:gd name="connsiteX4066" fmla="*/ 349796 w 4049485"/>
                <a:gd name="connsiteY4066" fmla="*/ 2758083 h 5305530"/>
                <a:gd name="connsiteX4067" fmla="*/ 330136 w 4049485"/>
                <a:gd name="connsiteY4067" fmla="*/ 2753739 h 5305530"/>
                <a:gd name="connsiteX4068" fmla="*/ 323964 w 4049485"/>
                <a:gd name="connsiteY4068" fmla="*/ 2745738 h 5305530"/>
                <a:gd name="connsiteX4069" fmla="*/ 329679 w 4049485"/>
                <a:gd name="connsiteY4069" fmla="*/ 2737509 h 5305530"/>
                <a:gd name="connsiteX4070" fmla="*/ 346824 w 4049485"/>
                <a:gd name="connsiteY4070" fmla="*/ 2734308 h 5305530"/>
                <a:gd name="connsiteX4071" fmla="*/ 382257 w 4049485"/>
                <a:gd name="connsiteY4071" fmla="*/ 2743452 h 5305530"/>
                <a:gd name="connsiteX4072" fmla="*/ 394144 w 4049485"/>
                <a:gd name="connsiteY4072" fmla="*/ 2718078 h 5305530"/>
                <a:gd name="connsiteX4073" fmla="*/ 372770 w 4049485"/>
                <a:gd name="connsiteY4073" fmla="*/ 2710191 h 5305530"/>
                <a:gd name="connsiteX4074" fmla="*/ 346824 w 4049485"/>
                <a:gd name="connsiteY4074" fmla="*/ 2707334 h 5305530"/>
                <a:gd name="connsiteX4075" fmla="*/ 1262062 w 4049485"/>
                <a:gd name="connsiteY4075" fmla="*/ 2700018 h 5305530"/>
                <a:gd name="connsiteX4076" fmla="*/ 1298867 w 4049485"/>
                <a:gd name="connsiteY4076" fmla="*/ 2700018 h 5305530"/>
                <a:gd name="connsiteX4077" fmla="*/ 1319670 w 4049485"/>
                <a:gd name="connsiteY4077" fmla="*/ 2704705 h 5305530"/>
                <a:gd name="connsiteX4078" fmla="*/ 1326756 w 4049485"/>
                <a:gd name="connsiteY4078" fmla="*/ 2718764 h 5305530"/>
                <a:gd name="connsiteX4079" fmla="*/ 1319670 w 4049485"/>
                <a:gd name="connsiteY4079" fmla="*/ 2732937 h 5305530"/>
                <a:gd name="connsiteX4080" fmla="*/ 1298867 w 4049485"/>
                <a:gd name="connsiteY4080" fmla="*/ 2737737 h 5305530"/>
                <a:gd name="connsiteX4081" fmla="*/ 1262062 w 4049485"/>
                <a:gd name="connsiteY4081" fmla="*/ 2737737 h 5305530"/>
                <a:gd name="connsiteX4082" fmla="*/ 3179712 w 4049485"/>
                <a:gd name="connsiteY4082" fmla="*/ 2681959 h 5305530"/>
                <a:gd name="connsiteX4083" fmla="*/ 3179712 w 4049485"/>
                <a:gd name="connsiteY4083" fmla="*/ 2711906 h 5305530"/>
                <a:gd name="connsiteX4084" fmla="*/ 3160738 w 4049485"/>
                <a:gd name="connsiteY4084" fmla="*/ 2711906 h 5305530"/>
                <a:gd name="connsiteX4085" fmla="*/ 3160738 w 4049485"/>
                <a:gd name="connsiteY4085" fmla="*/ 2739338 h 5305530"/>
                <a:gd name="connsiteX4086" fmla="*/ 3179712 w 4049485"/>
                <a:gd name="connsiteY4086" fmla="*/ 2739338 h 5305530"/>
                <a:gd name="connsiteX4087" fmla="*/ 3179712 w 4049485"/>
                <a:gd name="connsiteY4087" fmla="*/ 2789858 h 5305530"/>
                <a:gd name="connsiteX4088" fmla="*/ 3191713 w 4049485"/>
                <a:gd name="connsiteY4088" fmla="*/ 2822777 h 5305530"/>
                <a:gd name="connsiteX4089" fmla="*/ 3225660 w 4049485"/>
                <a:gd name="connsiteY4089" fmla="*/ 2833978 h 5305530"/>
                <a:gd name="connsiteX4090" fmla="*/ 3241776 w 4049485"/>
                <a:gd name="connsiteY4090" fmla="*/ 2832035 h 5305530"/>
                <a:gd name="connsiteX4091" fmla="*/ 3254692 w 4049485"/>
                <a:gd name="connsiteY4091" fmla="*/ 2826206 h 5305530"/>
                <a:gd name="connsiteX4092" fmla="*/ 3245091 w 4049485"/>
                <a:gd name="connsiteY4092" fmla="*/ 2801060 h 5305530"/>
                <a:gd name="connsiteX4093" fmla="*/ 3230689 w 4049485"/>
                <a:gd name="connsiteY4093" fmla="*/ 2805632 h 5305530"/>
                <a:gd name="connsiteX4094" fmla="*/ 3219374 w 4049485"/>
                <a:gd name="connsiteY4094" fmla="*/ 2801403 h 5305530"/>
                <a:gd name="connsiteX4095" fmla="*/ 3215373 w 4049485"/>
                <a:gd name="connsiteY4095" fmla="*/ 2789401 h 5305530"/>
                <a:gd name="connsiteX4096" fmla="*/ 3215373 w 4049485"/>
                <a:gd name="connsiteY4096" fmla="*/ 2739338 h 5305530"/>
                <a:gd name="connsiteX4097" fmla="*/ 3246006 w 4049485"/>
                <a:gd name="connsiteY4097" fmla="*/ 2739338 h 5305530"/>
                <a:gd name="connsiteX4098" fmla="*/ 3246006 w 4049485"/>
                <a:gd name="connsiteY4098" fmla="*/ 2711906 h 5305530"/>
                <a:gd name="connsiteX4099" fmla="*/ 3215373 w 4049485"/>
                <a:gd name="connsiteY4099" fmla="*/ 2711906 h 5305530"/>
                <a:gd name="connsiteX4100" fmla="*/ 3215373 w 4049485"/>
                <a:gd name="connsiteY4100" fmla="*/ 2681959 h 5305530"/>
                <a:gd name="connsiteX4101" fmla="*/ 426987 w 4049485"/>
                <a:gd name="connsiteY4101" fmla="*/ 2681959 h 5305530"/>
                <a:gd name="connsiteX4102" fmla="*/ 426987 w 4049485"/>
                <a:gd name="connsiteY4102" fmla="*/ 2711906 h 5305530"/>
                <a:gd name="connsiteX4103" fmla="*/ 408013 w 4049485"/>
                <a:gd name="connsiteY4103" fmla="*/ 2711906 h 5305530"/>
                <a:gd name="connsiteX4104" fmla="*/ 408013 w 4049485"/>
                <a:gd name="connsiteY4104" fmla="*/ 2739338 h 5305530"/>
                <a:gd name="connsiteX4105" fmla="*/ 426987 w 4049485"/>
                <a:gd name="connsiteY4105" fmla="*/ 2739338 h 5305530"/>
                <a:gd name="connsiteX4106" fmla="*/ 426987 w 4049485"/>
                <a:gd name="connsiteY4106" fmla="*/ 2789858 h 5305530"/>
                <a:gd name="connsiteX4107" fmla="*/ 438988 w 4049485"/>
                <a:gd name="connsiteY4107" fmla="*/ 2822777 h 5305530"/>
                <a:gd name="connsiteX4108" fmla="*/ 472935 w 4049485"/>
                <a:gd name="connsiteY4108" fmla="*/ 2833978 h 5305530"/>
                <a:gd name="connsiteX4109" fmla="*/ 489052 w 4049485"/>
                <a:gd name="connsiteY4109" fmla="*/ 2832035 h 5305530"/>
                <a:gd name="connsiteX4110" fmla="*/ 501967 w 4049485"/>
                <a:gd name="connsiteY4110" fmla="*/ 2826206 h 5305530"/>
                <a:gd name="connsiteX4111" fmla="*/ 492366 w 4049485"/>
                <a:gd name="connsiteY4111" fmla="*/ 2801060 h 5305530"/>
                <a:gd name="connsiteX4112" fmla="*/ 477964 w 4049485"/>
                <a:gd name="connsiteY4112" fmla="*/ 2805632 h 5305530"/>
                <a:gd name="connsiteX4113" fmla="*/ 466649 w 4049485"/>
                <a:gd name="connsiteY4113" fmla="*/ 2801403 h 5305530"/>
                <a:gd name="connsiteX4114" fmla="*/ 462648 w 4049485"/>
                <a:gd name="connsiteY4114" fmla="*/ 2789401 h 5305530"/>
                <a:gd name="connsiteX4115" fmla="*/ 462648 w 4049485"/>
                <a:gd name="connsiteY4115" fmla="*/ 2739338 h 5305530"/>
                <a:gd name="connsiteX4116" fmla="*/ 493281 w 4049485"/>
                <a:gd name="connsiteY4116" fmla="*/ 2739338 h 5305530"/>
                <a:gd name="connsiteX4117" fmla="*/ 493281 w 4049485"/>
                <a:gd name="connsiteY4117" fmla="*/ 2711906 h 5305530"/>
                <a:gd name="connsiteX4118" fmla="*/ 462648 w 4049485"/>
                <a:gd name="connsiteY4118" fmla="*/ 2711906 h 5305530"/>
                <a:gd name="connsiteX4119" fmla="*/ 462648 w 4049485"/>
                <a:gd name="connsiteY4119" fmla="*/ 2681959 h 5305530"/>
                <a:gd name="connsiteX4120" fmla="*/ 1225258 w 4049485"/>
                <a:gd name="connsiteY4120" fmla="*/ 2672129 h 5305530"/>
                <a:gd name="connsiteX4121" fmla="*/ 1225258 w 4049485"/>
                <a:gd name="connsiteY4121" fmla="*/ 2832149 h 5305530"/>
                <a:gd name="connsiteX4122" fmla="*/ 1308011 w 4049485"/>
                <a:gd name="connsiteY4122" fmla="*/ 2832149 h 5305530"/>
                <a:gd name="connsiteX4123" fmla="*/ 1355674 w 4049485"/>
                <a:gd name="connsiteY4123" fmla="*/ 2820833 h 5305530"/>
                <a:gd name="connsiteX4124" fmla="*/ 1372019 w 4049485"/>
                <a:gd name="connsiteY4124" fmla="*/ 2788487 h 5305530"/>
                <a:gd name="connsiteX4125" fmla="*/ 1364247 w 4049485"/>
                <a:gd name="connsiteY4125" fmla="*/ 2763455 h 5305530"/>
                <a:gd name="connsiteX4126" fmla="*/ 1342758 w 4049485"/>
                <a:gd name="connsiteY4126" fmla="*/ 2748939 h 5305530"/>
                <a:gd name="connsiteX4127" fmla="*/ 1358417 w 4049485"/>
                <a:gd name="connsiteY4127" fmla="*/ 2734537 h 5305530"/>
                <a:gd name="connsiteX4128" fmla="*/ 1364018 w 4049485"/>
                <a:gd name="connsiteY4128" fmla="*/ 2713734 h 5305530"/>
                <a:gd name="connsiteX4129" fmla="*/ 1348359 w 4049485"/>
                <a:gd name="connsiteY4129" fmla="*/ 2683331 h 5305530"/>
                <a:gd name="connsiteX4130" fmla="*/ 1303439 w 4049485"/>
                <a:gd name="connsiteY4130" fmla="*/ 2672129 h 5305530"/>
                <a:gd name="connsiteX4131" fmla="*/ 3861169 w 4049485"/>
                <a:gd name="connsiteY4131" fmla="*/ 2662528 h 5305530"/>
                <a:gd name="connsiteX4132" fmla="*/ 3861169 w 4049485"/>
                <a:gd name="connsiteY4132" fmla="*/ 2832149 h 5305530"/>
                <a:gd name="connsiteX4133" fmla="*/ 3896829 w 4049485"/>
                <a:gd name="connsiteY4133" fmla="*/ 2832149 h 5305530"/>
                <a:gd name="connsiteX4134" fmla="*/ 3896829 w 4049485"/>
                <a:gd name="connsiteY4134" fmla="*/ 2662528 h 5305530"/>
                <a:gd name="connsiteX4135" fmla="*/ 2822943 w 4049485"/>
                <a:gd name="connsiteY4135" fmla="*/ 2662528 h 5305530"/>
                <a:gd name="connsiteX4136" fmla="*/ 2822943 w 4049485"/>
                <a:gd name="connsiteY4136" fmla="*/ 2832149 h 5305530"/>
                <a:gd name="connsiteX4137" fmla="*/ 2858605 w 4049485"/>
                <a:gd name="connsiteY4137" fmla="*/ 2832149 h 5305530"/>
                <a:gd name="connsiteX4138" fmla="*/ 2858605 w 4049485"/>
                <a:gd name="connsiteY4138" fmla="*/ 2771342 h 5305530"/>
                <a:gd name="connsiteX4139" fmla="*/ 2866606 w 4049485"/>
                <a:gd name="connsiteY4139" fmla="*/ 2746538 h 5305530"/>
                <a:gd name="connsiteX4140" fmla="*/ 2888094 w 4049485"/>
                <a:gd name="connsiteY4140" fmla="*/ 2738195 h 5305530"/>
                <a:gd name="connsiteX4141" fmla="*/ 2906611 w 4049485"/>
                <a:gd name="connsiteY4141" fmla="*/ 2745396 h 5305530"/>
                <a:gd name="connsiteX4142" fmla="*/ 2913012 w 4049485"/>
                <a:gd name="connsiteY4142" fmla="*/ 2767227 h 5305530"/>
                <a:gd name="connsiteX4143" fmla="*/ 2913012 w 4049485"/>
                <a:gd name="connsiteY4143" fmla="*/ 2832149 h 5305530"/>
                <a:gd name="connsiteX4144" fmla="*/ 2948673 w 4049485"/>
                <a:gd name="connsiteY4144" fmla="*/ 2832149 h 5305530"/>
                <a:gd name="connsiteX4145" fmla="*/ 2948673 w 4049485"/>
                <a:gd name="connsiteY4145" fmla="*/ 2761740 h 5305530"/>
                <a:gd name="connsiteX4146" fmla="*/ 2934614 w 4049485"/>
                <a:gd name="connsiteY4146" fmla="*/ 2721050 h 5305530"/>
                <a:gd name="connsiteX4147" fmla="*/ 2897696 w 4049485"/>
                <a:gd name="connsiteY4147" fmla="*/ 2707334 h 5305530"/>
                <a:gd name="connsiteX4148" fmla="*/ 2875750 w 4049485"/>
                <a:gd name="connsiteY4148" fmla="*/ 2711105 h 5305530"/>
                <a:gd name="connsiteX4149" fmla="*/ 2858605 w 4049485"/>
                <a:gd name="connsiteY4149" fmla="*/ 2721964 h 5305530"/>
                <a:gd name="connsiteX4150" fmla="*/ 2858605 w 4049485"/>
                <a:gd name="connsiteY4150" fmla="*/ 2662528 h 5305530"/>
                <a:gd name="connsiteX4151" fmla="*/ 2051418 w 4049485"/>
                <a:gd name="connsiteY4151" fmla="*/ 2662528 h 5305530"/>
                <a:gd name="connsiteX4152" fmla="*/ 2051418 w 4049485"/>
                <a:gd name="connsiteY4152" fmla="*/ 2832149 h 5305530"/>
                <a:gd name="connsiteX4153" fmla="*/ 2087080 w 4049485"/>
                <a:gd name="connsiteY4153" fmla="*/ 2832149 h 5305530"/>
                <a:gd name="connsiteX4154" fmla="*/ 2087080 w 4049485"/>
                <a:gd name="connsiteY4154" fmla="*/ 2662528 h 5305530"/>
                <a:gd name="connsiteX4155" fmla="*/ 3536099 w 4049485"/>
                <a:gd name="connsiteY4155" fmla="*/ 2652241 h 5305530"/>
                <a:gd name="connsiteX4156" fmla="*/ 3520097 w 4049485"/>
                <a:gd name="connsiteY4156" fmla="*/ 2657956 h 5305530"/>
                <a:gd name="connsiteX4157" fmla="*/ 3513925 w 4049485"/>
                <a:gd name="connsiteY4157" fmla="*/ 2672129 h 5305530"/>
                <a:gd name="connsiteX4158" fmla="*/ 3520097 w 4049485"/>
                <a:gd name="connsiteY4158" fmla="*/ 2686302 h 5305530"/>
                <a:gd name="connsiteX4159" fmla="*/ 3536099 w 4049485"/>
                <a:gd name="connsiteY4159" fmla="*/ 2692017 h 5305530"/>
                <a:gd name="connsiteX4160" fmla="*/ 3552101 w 4049485"/>
                <a:gd name="connsiteY4160" fmla="*/ 2686188 h 5305530"/>
                <a:gd name="connsiteX4161" fmla="*/ 3558273 w 4049485"/>
                <a:gd name="connsiteY4161" fmla="*/ 2671443 h 5305530"/>
                <a:gd name="connsiteX4162" fmla="*/ 3552101 w 4049485"/>
                <a:gd name="connsiteY4162" fmla="*/ 2657727 h 5305530"/>
                <a:gd name="connsiteX4163" fmla="*/ 3536099 w 4049485"/>
                <a:gd name="connsiteY4163" fmla="*/ 2652241 h 5305530"/>
                <a:gd name="connsiteX4164" fmla="*/ 3002699 w 4049485"/>
                <a:gd name="connsiteY4164" fmla="*/ 2652241 h 5305530"/>
                <a:gd name="connsiteX4165" fmla="*/ 2986697 w 4049485"/>
                <a:gd name="connsiteY4165" fmla="*/ 2657956 h 5305530"/>
                <a:gd name="connsiteX4166" fmla="*/ 2980525 w 4049485"/>
                <a:gd name="connsiteY4166" fmla="*/ 2672129 h 5305530"/>
                <a:gd name="connsiteX4167" fmla="*/ 2986697 w 4049485"/>
                <a:gd name="connsiteY4167" fmla="*/ 2686302 h 5305530"/>
                <a:gd name="connsiteX4168" fmla="*/ 3002699 w 4049485"/>
                <a:gd name="connsiteY4168" fmla="*/ 2692017 h 5305530"/>
                <a:gd name="connsiteX4169" fmla="*/ 3018701 w 4049485"/>
                <a:gd name="connsiteY4169" fmla="*/ 2686188 h 5305530"/>
                <a:gd name="connsiteX4170" fmla="*/ 3024873 w 4049485"/>
                <a:gd name="connsiteY4170" fmla="*/ 2671443 h 5305530"/>
                <a:gd name="connsiteX4171" fmla="*/ 3018701 w 4049485"/>
                <a:gd name="connsiteY4171" fmla="*/ 2657727 h 5305530"/>
                <a:gd name="connsiteX4172" fmla="*/ 3002699 w 4049485"/>
                <a:gd name="connsiteY4172" fmla="*/ 2652241 h 5305530"/>
                <a:gd name="connsiteX4173" fmla="*/ 2393099 w 4049485"/>
                <a:gd name="connsiteY4173" fmla="*/ 2652241 h 5305530"/>
                <a:gd name="connsiteX4174" fmla="*/ 2377097 w 4049485"/>
                <a:gd name="connsiteY4174" fmla="*/ 2657956 h 5305530"/>
                <a:gd name="connsiteX4175" fmla="*/ 2370925 w 4049485"/>
                <a:gd name="connsiteY4175" fmla="*/ 2672129 h 5305530"/>
                <a:gd name="connsiteX4176" fmla="*/ 2377097 w 4049485"/>
                <a:gd name="connsiteY4176" fmla="*/ 2686302 h 5305530"/>
                <a:gd name="connsiteX4177" fmla="*/ 2393099 w 4049485"/>
                <a:gd name="connsiteY4177" fmla="*/ 2692017 h 5305530"/>
                <a:gd name="connsiteX4178" fmla="*/ 2409101 w 4049485"/>
                <a:gd name="connsiteY4178" fmla="*/ 2686188 h 5305530"/>
                <a:gd name="connsiteX4179" fmla="*/ 2415273 w 4049485"/>
                <a:gd name="connsiteY4179" fmla="*/ 2671443 h 5305530"/>
                <a:gd name="connsiteX4180" fmla="*/ 2409101 w 4049485"/>
                <a:gd name="connsiteY4180" fmla="*/ 2657727 h 5305530"/>
                <a:gd name="connsiteX4181" fmla="*/ 2393099 w 4049485"/>
                <a:gd name="connsiteY4181" fmla="*/ 2652241 h 5305530"/>
                <a:gd name="connsiteX4182" fmla="*/ 783374 w 4049485"/>
                <a:gd name="connsiteY4182" fmla="*/ 2652241 h 5305530"/>
                <a:gd name="connsiteX4183" fmla="*/ 767372 w 4049485"/>
                <a:gd name="connsiteY4183" fmla="*/ 2657956 h 5305530"/>
                <a:gd name="connsiteX4184" fmla="*/ 761200 w 4049485"/>
                <a:gd name="connsiteY4184" fmla="*/ 2672129 h 5305530"/>
                <a:gd name="connsiteX4185" fmla="*/ 767372 w 4049485"/>
                <a:gd name="connsiteY4185" fmla="*/ 2686302 h 5305530"/>
                <a:gd name="connsiteX4186" fmla="*/ 783374 w 4049485"/>
                <a:gd name="connsiteY4186" fmla="*/ 2692017 h 5305530"/>
                <a:gd name="connsiteX4187" fmla="*/ 799376 w 4049485"/>
                <a:gd name="connsiteY4187" fmla="*/ 2686188 h 5305530"/>
                <a:gd name="connsiteX4188" fmla="*/ 805548 w 4049485"/>
                <a:gd name="connsiteY4188" fmla="*/ 2671443 h 5305530"/>
                <a:gd name="connsiteX4189" fmla="*/ 799376 w 4049485"/>
                <a:gd name="connsiteY4189" fmla="*/ 2657727 h 5305530"/>
                <a:gd name="connsiteX4190" fmla="*/ 783374 w 4049485"/>
                <a:gd name="connsiteY4190" fmla="*/ 2652241 h 5305530"/>
                <a:gd name="connsiteX4191" fmla="*/ 3036684 w 4049485"/>
                <a:gd name="connsiteY4191" fmla="*/ 2513405 h 5305530"/>
                <a:gd name="connsiteX4192" fmla="*/ 3020796 w 4049485"/>
                <a:gd name="connsiteY4192" fmla="*/ 2519462 h 5305530"/>
                <a:gd name="connsiteX4193" fmla="*/ 3014510 w 4049485"/>
                <a:gd name="connsiteY4193" fmla="*/ 2535350 h 5305530"/>
                <a:gd name="connsiteX4194" fmla="*/ 3017825 w 4049485"/>
                <a:gd name="connsiteY4194" fmla="*/ 2547352 h 5305530"/>
                <a:gd name="connsiteX4195" fmla="*/ 3026854 w 4049485"/>
                <a:gd name="connsiteY4195" fmla="*/ 2554781 h 5305530"/>
                <a:gd name="connsiteX4196" fmla="*/ 3016796 w 4049485"/>
                <a:gd name="connsiteY4196" fmla="*/ 2591129 h 5305530"/>
                <a:gd name="connsiteX4197" fmla="*/ 3039428 w 4049485"/>
                <a:gd name="connsiteY4197" fmla="*/ 2591129 h 5305530"/>
                <a:gd name="connsiteX4198" fmla="*/ 3052458 w 4049485"/>
                <a:gd name="connsiteY4198" fmla="*/ 2558210 h 5305530"/>
                <a:gd name="connsiteX4199" fmla="*/ 3057487 w 4049485"/>
                <a:gd name="connsiteY4199" fmla="*/ 2544494 h 5305530"/>
                <a:gd name="connsiteX4200" fmla="*/ 3058630 w 4049485"/>
                <a:gd name="connsiteY4200" fmla="*/ 2535350 h 5305530"/>
                <a:gd name="connsiteX4201" fmla="*/ 3052458 w 4049485"/>
                <a:gd name="connsiteY4201" fmla="*/ 2519462 h 5305530"/>
                <a:gd name="connsiteX4202" fmla="*/ 3036684 w 4049485"/>
                <a:gd name="connsiteY4202" fmla="*/ 2513405 h 5305530"/>
                <a:gd name="connsiteX4203" fmla="*/ 2979306 w 4049485"/>
                <a:gd name="connsiteY4203" fmla="*/ 2513405 h 5305530"/>
                <a:gd name="connsiteX4204" fmla="*/ 2963532 w 4049485"/>
                <a:gd name="connsiteY4204" fmla="*/ 2519462 h 5305530"/>
                <a:gd name="connsiteX4205" fmla="*/ 2957132 w 4049485"/>
                <a:gd name="connsiteY4205" fmla="*/ 2535350 h 5305530"/>
                <a:gd name="connsiteX4206" fmla="*/ 2963532 w 4049485"/>
                <a:gd name="connsiteY4206" fmla="*/ 2551352 h 5305530"/>
                <a:gd name="connsiteX4207" fmla="*/ 2979306 w 4049485"/>
                <a:gd name="connsiteY4207" fmla="*/ 2557753 h 5305530"/>
                <a:gd name="connsiteX4208" fmla="*/ 2995079 w 4049485"/>
                <a:gd name="connsiteY4208" fmla="*/ 2551352 h 5305530"/>
                <a:gd name="connsiteX4209" fmla="*/ 3001480 w 4049485"/>
                <a:gd name="connsiteY4209" fmla="*/ 2535350 h 5305530"/>
                <a:gd name="connsiteX4210" fmla="*/ 2995079 w 4049485"/>
                <a:gd name="connsiteY4210" fmla="*/ 2519462 h 5305530"/>
                <a:gd name="connsiteX4211" fmla="*/ 2979306 w 4049485"/>
                <a:gd name="connsiteY4211" fmla="*/ 2513405 h 5305530"/>
                <a:gd name="connsiteX4212" fmla="*/ 1541259 w 4049485"/>
                <a:gd name="connsiteY4212" fmla="*/ 2513405 h 5305530"/>
                <a:gd name="connsiteX4213" fmla="*/ 1525372 w 4049485"/>
                <a:gd name="connsiteY4213" fmla="*/ 2519462 h 5305530"/>
                <a:gd name="connsiteX4214" fmla="*/ 1519085 w 4049485"/>
                <a:gd name="connsiteY4214" fmla="*/ 2535350 h 5305530"/>
                <a:gd name="connsiteX4215" fmla="*/ 1522400 w 4049485"/>
                <a:gd name="connsiteY4215" fmla="*/ 2547352 h 5305530"/>
                <a:gd name="connsiteX4216" fmla="*/ 1531430 w 4049485"/>
                <a:gd name="connsiteY4216" fmla="*/ 2554781 h 5305530"/>
                <a:gd name="connsiteX4217" fmla="*/ 1521371 w 4049485"/>
                <a:gd name="connsiteY4217" fmla="*/ 2591129 h 5305530"/>
                <a:gd name="connsiteX4218" fmla="*/ 1544002 w 4049485"/>
                <a:gd name="connsiteY4218" fmla="*/ 2591129 h 5305530"/>
                <a:gd name="connsiteX4219" fmla="*/ 1557033 w 4049485"/>
                <a:gd name="connsiteY4219" fmla="*/ 2558210 h 5305530"/>
                <a:gd name="connsiteX4220" fmla="*/ 1562062 w 4049485"/>
                <a:gd name="connsiteY4220" fmla="*/ 2544494 h 5305530"/>
                <a:gd name="connsiteX4221" fmla="*/ 1563205 w 4049485"/>
                <a:gd name="connsiteY4221" fmla="*/ 2535350 h 5305530"/>
                <a:gd name="connsiteX4222" fmla="*/ 1557033 w 4049485"/>
                <a:gd name="connsiteY4222" fmla="*/ 2519462 h 5305530"/>
                <a:gd name="connsiteX4223" fmla="*/ 1541259 w 4049485"/>
                <a:gd name="connsiteY4223" fmla="*/ 2513405 h 5305530"/>
                <a:gd name="connsiteX4224" fmla="*/ 3185960 w 4049485"/>
                <a:gd name="connsiteY4224" fmla="*/ 2504489 h 5305530"/>
                <a:gd name="connsiteX4225" fmla="*/ 3210420 w 4049485"/>
                <a:gd name="connsiteY4225" fmla="*/ 2504489 h 5305530"/>
                <a:gd name="connsiteX4226" fmla="*/ 3210420 w 4049485"/>
                <a:gd name="connsiteY4226" fmla="*/ 2517062 h 5305530"/>
                <a:gd name="connsiteX4227" fmla="*/ 3200362 w 4049485"/>
                <a:gd name="connsiteY4227" fmla="*/ 2529521 h 5305530"/>
                <a:gd name="connsiteX4228" fmla="*/ 3184131 w 4049485"/>
                <a:gd name="connsiteY4228" fmla="*/ 2533750 h 5305530"/>
                <a:gd name="connsiteX4229" fmla="*/ 3169386 w 4049485"/>
                <a:gd name="connsiteY4229" fmla="*/ 2529750 h 5305530"/>
                <a:gd name="connsiteX4230" fmla="*/ 3164014 w 4049485"/>
                <a:gd name="connsiteY4230" fmla="*/ 2518891 h 5305530"/>
                <a:gd name="connsiteX4231" fmla="*/ 3185960 w 4049485"/>
                <a:gd name="connsiteY4231" fmla="*/ 2504489 h 5305530"/>
                <a:gd name="connsiteX4232" fmla="*/ 1852460 w 4049485"/>
                <a:gd name="connsiteY4232" fmla="*/ 2504489 h 5305530"/>
                <a:gd name="connsiteX4233" fmla="*/ 1876920 w 4049485"/>
                <a:gd name="connsiteY4233" fmla="*/ 2504489 h 5305530"/>
                <a:gd name="connsiteX4234" fmla="*/ 1876920 w 4049485"/>
                <a:gd name="connsiteY4234" fmla="*/ 2517062 h 5305530"/>
                <a:gd name="connsiteX4235" fmla="*/ 1866862 w 4049485"/>
                <a:gd name="connsiteY4235" fmla="*/ 2529521 h 5305530"/>
                <a:gd name="connsiteX4236" fmla="*/ 1850631 w 4049485"/>
                <a:gd name="connsiteY4236" fmla="*/ 2533750 h 5305530"/>
                <a:gd name="connsiteX4237" fmla="*/ 1835887 w 4049485"/>
                <a:gd name="connsiteY4237" fmla="*/ 2529750 h 5305530"/>
                <a:gd name="connsiteX4238" fmla="*/ 1830514 w 4049485"/>
                <a:gd name="connsiteY4238" fmla="*/ 2518891 h 5305530"/>
                <a:gd name="connsiteX4239" fmla="*/ 1852460 w 4049485"/>
                <a:gd name="connsiteY4239" fmla="*/ 2504489 h 5305530"/>
                <a:gd name="connsiteX4240" fmla="*/ 3501047 w 4049485"/>
                <a:gd name="connsiteY4240" fmla="*/ 2460369 h 5305530"/>
                <a:gd name="connsiteX4241" fmla="*/ 3523450 w 4049485"/>
                <a:gd name="connsiteY4241" fmla="*/ 2469628 h 5305530"/>
                <a:gd name="connsiteX4242" fmla="*/ 3532365 w 4049485"/>
                <a:gd name="connsiteY4242" fmla="*/ 2494431 h 5305530"/>
                <a:gd name="connsiteX4243" fmla="*/ 3523450 w 4049485"/>
                <a:gd name="connsiteY4243" fmla="*/ 2519234 h 5305530"/>
                <a:gd name="connsiteX4244" fmla="*/ 3501047 w 4049485"/>
                <a:gd name="connsiteY4244" fmla="*/ 2528492 h 5305530"/>
                <a:gd name="connsiteX4245" fmla="*/ 3478416 w 4049485"/>
                <a:gd name="connsiteY4245" fmla="*/ 2519234 h 5305530"/>
                <a:gd name="connsiteX4246" fmla="*/ 3469500 w 4049485"/>
                <a:gd name="connsiteY4246" fmla="*/ 2494431 h 5305530"/>
                <a:gd name="connsiteX4247" fmla="*/ 3478416 w 4049485"/>
                <a:gd name="connsiteY4247" fmla="*/ 2469628 h 5305530"/>
                <a:gd name="connsiteX4248" fmla="*/ 3501047 w 4049485"/>
                <a:gd name="connsiteY4248" fmla="*/ 2460369 h 5305530"/>
                <a:gd name="connsiteX4249" fmla="*/ 2509990 w 4049485"/>
                <a:gd name="connsiteY4249" fmla="*/ 2460369 h 5305530"/>
                <a:gd name="connsiteX4250" fmla="*/ 2532507 w 4049485"/>
                <a:gd name="connsiteY4250" fmla="*/ 2469628 h 5305530"/>
                <a:gd name="connsiteX4251" fmla="*/ 2541308 w 4049485"/>
                <a:gd name="connsiteY4251" fmla="*/ 2494431 h 5305530"/>
                <a:gd name="connsiteX4252" fmla="*/ 2532507 w 4049485"/>
                <a:gd name="connsiteY4252" fmla="*/ 2519234 h 5305530"/>
                <a:gd name="connsiteX4253" fmla="*/ 2509990 w 4049485"/>
                <a:gd name="connsiteY4253" fmla="*/ 2528492 h 5305530"/>
                <a:gd name="connsiteX4254" fmla="*/ 2487358 w 4049485"/>
                <a:gd name="connsiteY4254" fmla="*/ 2519234 h 5305530"/>
                <a:gd name="connsiteX4255" fmla="*/ 2478443 w 4049485"/>
                <a:gd name="connsiteY4255" fmla="*/ 2494431 h 5305530"/>
                <a:gd name="connsiteX4256" fmla="*/ 2487358 w 4049485"/>
                <a:gd name="connsiteY4256" fmla="*/ 2469628 h 5305530"/>
                <a:gd name="connsiteX4257" fmla="*/ 2509990 w 4049485"/>
                <a:gd name="connsiteY4257" fmla="*/ 2460369 h 5305530"/>
                <a:gd name="connsiteX4258" fmla="*/ 2357590 w 4049485"/>
                <a:gd name="connsiteY4258" fmla="*/ 2460369 h 5305530"/>
                <a:gd name="connsiteX4259" fmla="*/ 2380107 w 4049485"/>
                <a:gd name="connsiteY4259" fmla="*/ 2469628 h 5305530"/>
                <a:gd name="connsiteX4260" fmla="*/ 2388908 w 4049485"/>
                <a:gd name="connsiteY4260" fmla="*/ 2494431 h 5305530"/>
                <a:gd name="connsiteX4261" fmla="*/ 2380107 w 4049485"/>
                <a:gd name="connsiteY4261" fmla="*/ 2519234 h 5305530"/>
                <a:gd name="connsiteX4262" fmla="*/ 2357590 w 4049485"/>
                <a:gd name="connsiteY4262" fmla="*/ 2528492 h 5305530"/>
                <a:gd name="connsiteX4263" fmla="*/ 2334958 w 4049485"/>
                <a:gd name="connsiteY4263" fmla="*/ 2519234 h 5305530"/>
                <a:gd name="connsiteX4264" fmla="*/ 2326043 w 4049485"/>
                <a:gd name="connsiteY4264" fmla="*/ 2494431 h 5305530"/>
                <a:gd name="connsiteX4265" fmla="*/ 2334958 w 4049485"/>
                <a:gd name="connsiteY4265" fmla="*/ 2469628 h 5305530"/>
                <a:gd name="connsiteX4266" fmla="*/ 2357590 w 4049485"/>
                <a:gd name="connsiteY4266" fmla="*/ 2460369 h 5305530"/>
                <a:gd name="connsiteX4267" fmla="*/ 1708366 w 4049485"/>
                <a:gd name="connsiteY4267" fmla="*/ 2460369 h 5305530"/>
                <a:gd name="connsiteX4268" fmla="*/ 1730883 w 4049485"/>
                <a:gd name="connsiteY4268" fmla="*/ 2469628 h 5305530"/>
                <a:gd name="connsiteX4269" fmla="*/ 1739684 w 4049485"/>
                <a:gd name="connsiteY4269" fmla="*/ 2494431 h 5305530"/>
                <a:gd name="connsiteX4270" fmla="*/ 1730883 w 4049485"/>
                <a:gd name="connsiteY4270" fmla="*/ 2519234 h 5305530"/>
                <a:gd name="connsiteX4271" fmla="*/ 1708366 w 4049485"/>
                <a:gd name="connsiteY4271" fmla="*/ 2528492 h 5305530"/>
                <a:gd name="connsiteX4272" fmla="*/ 1685849 w 4049485"/>
                <a:gd name="connsiteY4272" fmla="*/ 2519234 h 5305530"/>
                <a:gd name="connsiteX4273" fmla="*/ 1677048 w 4049485"/>
                <a:gd name="connsiteY4273" fmla="*/ 2494431 h 5305530"/>
                <a:gd name="connsiteX4274" fmla="*/ 1685849 w 4049485"/>
                <a:gd name="connsiteY4274" fmla="*/ 2469628 h 5305530"/>
                <a:gd name="connsiteX4275" fmla="*/ 1708366 w 4049485"/>
                <a:gd name="connsiteY4275" fmla="*/ 2460369 h 5305530"/>
                <a:gd name="connsiteX4276" fmla="*/ 1071715 w 4049485"/>
                <a:gd name="connsiteY4276" fmla="*/ 2460369 h 5305530"/>
                <a:gd name="connsiteX4277" fmla="*/ 1094232 w 4049485"/>
                <a:gd name="connsiteY4277" fmla="*/ 2469628 h 5305530"/>
                <a:gd name="connsiteX4278" fmla="*/ 1103033 w 4049485"/>
                <a:gd name="connsiteY4278" fmla="*/ 2494431 h 5305530"/>
                <a:gd name="connsiteX4279" fmla="*/ 1094232 w 4049485"/>
                <a:gd name="connsiteY4279" fmla="*/ 2519234 h 5305530"/>
                <a:gd name="connsiteX4280" fmla="*/ 1071715 w 4049485"/>
                <a:gd name="connsiteY4280" fmla="*/ 2528492 h 5305530"/>
                <a:gd name="connsiteX4281" fmla="*/ 1049084 w 4049485"/>
                <a:gd name="connsiteY4281" fmla="*/ 2519234 h 5305530"/>
                <a:gd name="connsiteX4282" fmla="*/ 1040168 w 4049485"/>
                <a:gd name="connsiteY4282" fmla="*/ 2494431 h 5305530"/>
                <a:gd name="connsiteX4283" fmla="*/ 1049084 w 4049485"/>
                <a:gd name="connsiteY4283" fmla="*/ 2469628 h 5305530"/>
                <a:gd name="connsiteX4284" fmla="*/ 1071715 w 4049485"/>
                <a:gd name="connsiteY4284" fmla="*/ 2460369 h 5305530"/>
                <a:gd name="connsiteX4285" fmla="*/ 919315 w 4049485"/>
                <a:gd name="connsiteY4285" fmla="*/ 2460369 h 5305530"/>
                <a:gd name="connsiteX4286" fmla="*/ 941832 w 4049485"/>
                <a:gd name="connsiteY4286" fmla="*/ 2469628 h 5305530"/>
                <a:gd name="connsiteX4287" fmla="*/ 950633 w 4049485"/>
                <a:gd name="connsiteY4287" fmla="*/ 2494431 h 5305530"/>
                <a:gd name="connsiteX4288" fmla="*/ 941832 w 4049485"/>
                <a:gd name="connsiteY4288" fmla="*/ 2519234 h 5305530"/>
                <a:gd name="connsiteX4289" fmla="*/ 919315 w 4049485"/>
                <a:gd name="connsiteY4289" fmla="*/ 2528492 h 5305530"/>
                <a:gd name="connsiteX4290" fmla="*/ 896683 w 4049485"/>
                <a:gd name="connsiteY4290" fmla="*/ 2519234 h 5305530"/>
                <a:gd name="connsiteX4291" fmla="*/ 887768 w 4049485"/>
                <a:gd name="connsiteY4291" fmla="*/ 2494431 h 5305530"/>
                <a:gd name="connsiteX4292" fmla="*/ 896683 w 4049485"/>
                <a:gd name="connsiteY4292" fmla="*/ 2469628 h 5305530"/>
                <a:gd name="connsiteX4293" fmla="*/ 919315 w 4049485"/>
                <a:gd name="connsiteY4293" fmla="*/ 2460369 h 5305530"/>
                <a:gd name="connsiteX4294" fmla="*/ 662597 w 4049485"/>
                <a:gd name="connsiteY4294" fmla="*/ 2460369 h 5305530"/>
                <a:gd name="connsiteX4295" fmla="*/ 685000 w 4049485"/>
                <a:gd name="connsiteY4295" fmla="*/ 2469628 h 5305530"/>
                <a:gd name="connsiteX4296" fmla="*/ 693915 w 4049485"/>
                <a:gd name="connsiteY4296" fmla="*/ 2494431 h 5305530"/>
                <a:gd name="connsiteX4297" fmla="*/ 685000 w 4049485"/>
                <a:gd name="connsiteY4297" fmla="*/ 2519234 h 5305530"/>
                <a:gd name="connsiteX4298" fmla="*/ 662597 w 4049485"/>
                <a:gd name="connsiteY4298" fmla="*/ 2528492 h 5305530"/>
                <a:gd name="connsiteX4299" fmla="*/ 639966 w 4049485"/>
                <a:gd name="connsiteY4299" fmla="*/ 2519234 h 5305530"/>
                <a:gd name="connsiteX4300" fmla="*/ 631050 w 4049485"/>
                <a:gd name="connsiteY4300" fmla="*/ 2494431 h 5305530"/>
                <a:gd name="connsiteX4301" fmla="*/ 639966 w 4049485"/>
                <a:gd name="connsiteY4301" fmla="*/ 2469628 h 5305530"/>
                <a:gd name="connsiteX4302" fmla="*/ 662597 w 4049485"/>
                <a:gd name="connsiteY4302" fmla="*/ 2460369 h 5305530"/>
                <a:gd name="connsiteX4303" fmla="*/ 365341 w 4049485"/>
                <a:gd name="connsiteY4303" fmla="*/ 2460369 h 5305530"/>
                <a:gd name="connsiteX4304" fmla="*/ 387858 w 4049485"/>
                <a:gd name="connsiteY4304" fmla="*/ 2469628 h 5305530"/>
                <a:gd name="connsiteX4305" fmla="*/ 396659 w 4049485"/>
                <a:gd name="connsiteY4305" fmla="*/ 2494431 h 5305530"/>
                <a:gd name="connsiteX4306" fmla="*/ 387858 w 4049485"/>
                <a:gd name="connsiteY4306" fmla="*/ 2519234 h 5305530"/>
                <a:gd name="connsiteX4307" fmla="*/ 365341 w 4049485"/>
                <a:gd name="connsiteY4307" fmla="*/ 2528492 h 5305530"/>
                <a:gd name="connsiteX4308" fmla="*/ 342824 w 4049485"/>
                <a:gd name="connsiteY4308" fmla="*/ 2519234 h 5305530"/>
                <a:gd name="connsiteX4309" fmla="*/ 334023 w 4049485"/>
                <a:gd name="connsiteY4309" fmla="*/ 2494431 h 5305530"/>
                <a:gd name="connsiteX4310" fmla="*/ 342824 w 4049485"/>
                <a:gd name="connsiteY4310" fmla="*/ 2469628 h 5305530"/>
                <a:gd name="connsiteX4311" fmla="*/ 365341 w 4049485"/>
                <a:gd name="connsiteY4311" fmla="*/ 2460369 h 5305530"/>
                <a:gd name="connsiteX4312" fmla="*/ 517436 w 4049485"/>
                <a:gd name="connsiteY4312" fmla="*/ 2458083 h 5305530"/>
                <a:gd name="connsiteX4313" fmla="*/ 537553 w 4049485"/>
                <a:gd name="connsiteY4313" fmla="*/ 2465056 h 5305530"/>
                <a:gd name="connsiteX4314" fmla="*/ 547611 w 4049485"/>
                <a:gd name="connsiteY4314" fmla="*/ 2483687 h 5305530"/>
                <a:gd name="connsiteX4315" fmla="*/ 487032 w 4049485"/>
                <a:gd name="connsiteY4315" fmla="*/ 2483687 h 5305530"/>
                <a:gd name="connsiteX4316" fmla="*/ 497091 w 4049485"/>
                <a:gd name="connsiteY4316" fmla="*/ 2464941 h 5305530"/>
                <a:gd name="connsiteX4317" fmla="*/ 517436 w 4049485"/>
                <a:gd name="connsiteY4317" fmla="*/ 2458083 h 5305530"/>
                <a:gd name="connsiteX4318" fmla="*/ 3354896 w 4049485"/>
                <a:gd name="connsiteY4318" fmla="*/ 2431109 h 5305530"/>
                <a:gd name="connsiteX4319" fmla="*/ 3331807 w 4049485"/>
                <a:gd name="connsiteY4319" fmla="*/ 2435338 h 5305530"/>
                <a:gd name="connsiteX4320" fmla="*/ 3314205 w 4049485"/>
                <a:gd name="connsiteY4320" fmla="*/ 2447339 h 5305530"/>
                <a:gd name="connsiteX4321" fmla="*/ 3314205 w 4049485"/>
                <a:gd name="connsiteY4321" fmla="*/ 2432937 h 5305530"/>
                <a:gd name="connsiteX4322" fmla="*/ 3280143 w 4049485"/>
                <a:gd name="connsiteY4322" fmla="*/ 2432937 h 5305530"/>
                <a:gd name="connsiteX4323" fmla="*/ 3280143 w 4049485"/>
                <a:gd name="connsiteY4323" fmla="*/ 2555924 h 5305530"/>
                <a:gd name="connsiteX4324" fmla="*/ 3315805 w 4049485"/>
                <a:gd name="connsiteY4324" fmla="*/ 2555924 h 5305530"/>
                <a:gd name="connsiteX4325" fmla="*/ 3315805 w 4049485"/>
                <a:gd name="connsiteY4325" fmla="*/ 2495117 h 5305530"/>
                <a:gd name="connsiteX4326" fmla="*/ 3323806 w 4049485"/>
                <a:gd name="connsiteY4326" fmla="*/ 2470313 h 5305530"/>
                <a:gd name="connsiteX4327" fmla="*/ 3345294 w 4049485"/>
                <a:gd name="connsiteY4327" fmla="*/ 2461970 h 5305530"/>
                <a:gd name="connsiteX4328" fmla="*/ 3363811 w 4049485"/>
                <a:gd name="connsiteY4328" fmla="*/ 2469171 h 5305530"/>
                <a:gd name="connsiteX4329" fmla="*/ 3370212 w 4049485"/>
                <a:gd name="connsiteY4329" fmla="*/ 2491002 h 5305530"/>
                <a:gd name="connsiteX4330" fmla="*/ 3370212 w 4049485"/>
                <a:gd name="connsiteY4330" fmla="*/ 2555924 h 5305530"/>
                <a:gd name="connsiteX4331" fmla="*/ 3405873 w 4049485"/>
                <a:gd name="connsiteY4331" fmla="*/ 2555924 h 5305530"/>
                <a:gd name="connsiteX4332" fmla="*/ 3405873 w 4049485"/>
                <a:gd name="connsiteY4332" fmla="*/ 2485515 h 5305530"/>
                <a:gd name="connsiteX4333" fmla="*/ 3391814 w 4049485"/>
                <a:gd name="connsiteY4333" fmla="*/ 2444825 h 5305530"/>
                <a:gd name="connsiteX4334" fmla="*/ 3354896 w 4049485"/>
                <a:gd name="connsiteY4334" fmla="*/ 2431109 h 5305530"/>
                <a:gd name="connsiteX4335" fmla="*/ 3186874 w 4049485"/>
                <a:gd name="connsiteY4335" fmla="*/ 2431109 h 5305530"/>
                <a:gd name="connsiteX4336" fmla="*/ 3157956 w 4049485"/>
                <a:gd name="connsiteY4336" fmla="*/ 2434995 h 5305530"/>
                <a:gd name="connsiteX4337" fmla="*/ 3133839 w 4049485"/>
                <a:gd name="connsiteY4337" fmla="*/ 2445968 h 5305530"/>
                <a:gd name="connsiteX4338" fmla="*/ 3146641 w 4049485"/>
                <a:gd name="connsiteY4338" fmla="*/ 2470885 h 5305530"/>
                <a:gd name="connsiteX4339" fmla="*/ 3162757 w 4049485"/>
                <a:gd name="connsiteY4339" fmla="*/ 2462541 h 5305530"/>
                <a:gd name="connsiteX4340" fmla="*/ 3182074 w 4049485"/>
                <a:gd name="connsiteY4340" fmla="*/ 2459455 h 5305530"/>
                <a:gd name="connsiteX4341" fmla="*/ 3203334 w 4049485"/>
                <a:gd name="connsiteY4341" fmla="*/ 2465741 h 5305530"/>
                <a:gd name="connsiteX4342" fmla="*/ 3210420 w 4049485"/>
                <a:gd name="connsiteY4342" fmla="*/ 2483687 h 5305530"/>
                <a:gd name="connsiteX4343" fmla="*/ 3182074 w 4049485"/>
                <a:gd name="connsiteY4343" fmla="*/ 2483687 h 5305530"/>
                <a:gd name="connsiteX4344" fmla="*/ 3142183 w 4049485"/>
                <a:gd name="connsiteY4344" fmla="*/ 2493516 h 5305530"/>
                <a:gd name="connsiteX4345" fmla="*/ 3129267 w 4049485"/>
                <a:gd name="connsiteY4345" fmla="*/ 2520491 h 5305530"/>
                <a:gd name="connsiteX4346" fmla="*/ 3134754 w 4049485"/>
                <a:gd name="connsiteY4346" fmla="*/ 2539694 h 5305530"/>
                <a:gd name="connsiteX4347" fmla="*/ 3150642 w 4049485"/>
                <a:gd name="connsiteY4347" fmla="*/ 2552952 h 5305530"/>
                <a:gd name="connsiteX4348" fmla="*/ 3175216 w 4049485"/>
                <a:gd name="connsiteY4348" fmla="*/ 2557753 h 5305530"/>
                <a:gd name="connsiteX4349" fmla="*/ 3212706 w 4049485"/>
                <a:gd name="connsiteY4349" fmla="*/ 2540608 h 5305530"/>
                <a:gd name="connsiteX4350" fmla="*/ 3212706 w 4049485"/>
                <a:gd name="connsiteY4350" fmla="*/ 2555924 h 5305530"/>
                <a:gd name="connsiteX4351" fmla="*/ 3246082 w 4049485"/>
                <a:gd name="connsiteY4351" fmla="*/ 2555924 h 5305530"/>
                <a:gd name="connsiteX4352" fmla="*/ 3246082 w 4049485"/>
                <a:gd name="connsiteY4352" fmla="*/ 2485744 h 5305530"/>
                <a:gd name="connsiteX4353" fmla="*/ 3230766 w 4049485"/>
                <a:gd name="connsiteY4353" fmla="*/ 2444710 h 5305530"/>
                <a:gd name="connsiteX4354" fmla="*/ 3186874 w 4049485"/>
                <a:gd name="connsiteY4354" fmla="*/ 2431109 h 5305530"/>
                <a:gd name="connsiteX4355" fmla="*/ 2889999 w 4049485"/>
                <a:gd name="connsiteY4355" fmla="*/ 2431109 h 5305530"/>
                <a:gd name="connsiteX4356" fmla="*/ 2859481 w 4049485"/>
                <a:gd name="connsiteY4356" fmla="*/ 2436138 h 5305530"/>
                <a:gd name="connsiteX4357" fmla="*/ 2839822 w 4049485"/>
                <a:gd name="connsiteY4357" fmla="*/ 2450197 h 5305530"/>
                <a:gd name="connsiteX4358" fmla="*/ 2833078 w 4049485"/>
                <a:gd name="connsiteY4358" fmla="*/ 2470885 h 5305530"/>
                <a:gd name="connsiteX4359" fmla="*/ 2840279 w 4049485"/>
                <a:gd name="connsiteY4359" fmla="*/ 2492373 h 5305530"/>
                <a:gd name="connsiteX4360" fmla="*/ 2857310 w 4049485"/>
                <a:gd name="connsiteY4360" fmla="*/ 2502889 h 5305530"/>
                <a:gd name="connsiteX4361" fmla="*/ 2882227 w 4049485"/>
                <a:gd name="connsiteY4361" fmla="*/ 2508147 h 5305530"/>
                <a:gd name="connsiteX4362" fmla="*/ 2901201 w 4049485"/>
                <a:gd name="connsiteY4362" fmla="*/ 2512033 h 5305530"/>
                <a:gd name="connsiteX4363" fmla="*/ 2907373 w 4049485"/>
                <a:gd name="connsiteY4363" fmla="*/ 2519577 h 5305530"/>
                <a:gd name="connsiteX4364" fmla="*/ 2884742 w 4049485"/>
                <a:gd name="connsiteY4364" fmla="*/ 2530778 h 5305530"/>
                <a:gd name="connsiteX4365" fmla="*/ 2861882 w 4049485"/>
                <a:gd name="connsiteY4365" fmla="*/ 2527463 h 5305530"/>
                <a:gd name="connsiteX4366" fmla="*/ 2841993 w 4049485"/>
                <a:gd name="connsiteY4366" fmla="*/ 2518891 h 5305530"/>
                <a:gd name="connsiteX4367" fmla="*/ 2830106 w 4049485"/>
                <a:gd name="connsiteY4367" fmla="*/ 2544494 h 5305530"/>
                <a:gd name="connsiteX4368" fmla="*/ 2853423 w 4049485"/>
                <a:gd name="connsiteY4368" fmla="*/ 2553981 h 5305530"/>
                <a:gd name="connsiteX4369" fmla="*/ 2883370 w 4049485"/>
                <a:gd name="connsiteY4369" fmla="*/ 2557753 h 5305530"/>
                <a:gd name="connsiteX4370" fmla="*/ 2914574 w 4049485"/>
                <a:gd name="connsiteY4370" fmla="*/ 2552838 h 5305530"/>
                <a:gd name="connsiteX4371" fmla="*/ 2934576 w 4049485"/>
                <a:gd name="connsiteY4371" fmla="*/ 2539008 h 5305530"/>
                <a:gd name="connsiteX4372" fmla="*/ 2941434 w 4049485"/>
                <a:gd name="connsiteY4372" fmla="*/ 2518662 h 5305530"/>
                <a:gd name="connsiteX4373" fmla="*/ 2934348 w 4049485"/>
                <a:gd name="connsiteY4373" fmla="*/ 2497631 h 5305530"/>
                <a:gd name="connsiteX4374" fmla="*/ 2917660 w 4049485"/>
                <a:gd name="connsiteY4374" fmla="*/ 2487230 h 5305530"/>
                <a:gd name="connsiteX4375" fmla="*/ 2892971 w 4049485"/>
                <a:gd name="connsiteY4375" fmla="*/ 2481858 h 5305530"/>
                <a:gd name="connsiteX4376" fmla="*/ 2873311 w 4049485"/>
                <a:gd name="connsiteY4376" fmla="*/ 2477514 h 5305530"/>
                <a:gd name="connsiteX4377" fmla="*/ 2867139 w 4049485"/>
                <a:gd name="connsiteY4377" fmla="*/ 2469513 h 5305530"/>
                <a:gd name="connsiteX4378" fmla="*/ 2872854 w 4049485"/>
                <a:gd name="connsiteY4378" fmla="*/ 2461284 h 5305530"/>
                <a:gd name="connsiteX4379" fmla="*/ 2889999 w 4049485"/>
                <a:gd name="connsiteY4379" fmla="*/ 2458083 h 5305530"/>
                <a:gd name="connsiteX4380" fmla="*/ 2925432 w 4049485"/>
                <a:gd name="connsiteY4380" fmla="*/ 2467227 h 5305530"/>
                <a:gd name="connsiteX4381" fmla="*/ 2937320 w 4049485"/>
                <a:gd name="connsiteY4381" fmla="*/ 2441853 h 5305530"/>
                <a:gd name="connsiteX4382" fmla="*/ 2915946 w 4049485"/>
                <a:gd name="connsiteY4382" fmla="*/ 2433966 h 5305530"/>
                <a:gd name="connsiteX4383" fmla="*/ 2889999 w 4049485"/>
                <a:gd name="connsiteY4383" fmla="*/ 2431109 h 5305530"/>
                <a:gd name="connsiteX4384" fmla="*/ 2676563 w 4049485"/>
                <a:gd name="connsiteY4384" fmla="*/ 2431109 h 5305530"/>
                <a:gd name="connsiteX4385" fmla="*/ 2654732 w 4049485"/>
                <a:gd name="connsiteY4385" fmla="*/ 2435223 h 5305530"/>
                <a:gd name="connsiteX4386" fmla="*/ 2637930 w 4049485"/>
                <a:gd name="connsiteY4386" fmla="*/ 2447111 h 5305530"/>
                <a:gd name="connsiteX4387" fmla="*/ 2637930 w 4049485"/>
                <a:gd name="connsiteY4387" fmla="*/ 2432937 h 5305530"/>
                <a:gd name="connsiteX4388" fmla="*/ 2603868 w 4049485"/>
                <a:gd name="connsiteY4388" fmla="*/ 2432937 h 5305530"/>
                <a:gd name="connsiteX4389" fmla="*/ 2603868 w 4049485"/>
                <a:gd name="connsiteY4389" fmla="*/ 2555924 h 5305530"/>
                <a:gd name="connsiteX4390" fmla="*/ 2639530 w 4049485"/>
                <a:gd name="connsiteY4390" fmla="*/ 2555924 h 5305530"/>
                <a:gd name="connsiteX4391" fmla="*/ 2639530 w 4049485"/>
                <a:gd name="connsiteY4391" fmla="*/ 2494202 h 5305530"/>
                <a:gd name="connsiteX4392" fmla="*/ 2646845 w 4049485"/>
                <a:gd name="connsiteY4392" fmla="*/ 2470085 h 5305530"/>
                <a:gd name="connsiteX4393" fmla="*/ 2666504 w 4049485"/>
                <a:gd name="connsiteY4393" fmla="*/ 2461970 h 5305530"/>
                <a:gd name="connsiteX4394" fmla="*/ 2689822 w 4049485"/>
                <a:gd name="connsiteY4394" fmla="*/ 2491002 h 5305530"/>
                <a:gd name="connsiteX4395" fmla="*/ 2689822 w 4049485"/>
                <a:gd name="connsiteY4395" fmla="*/ 2555924 h 5305530"/>
                <a:gd name="connsiteX4396" fmla="*/ 2725484 w 4049485"/>
                <a:gd name="connsiteY4396" fmla="*/ 2555924 h 5305530"/>
                <a:gd name="connsiteX4397" fmla="*/ 2725484 w 4049485"/>
                <a:gd name="connsiteY4397" fmla="*/ 2494202 h 5305530"/>
                <a:gd name="connsiteX4398" fmla="*/ 2732798 w 4049485"/>
                <a:gd name="connsiteY4398" fmla="*/ 2470085 h 5305530"/>
                <a:gd name="connsiteX4399" fmla="*/ 2752687 w 4049485"/>
                <a:gd name="connsiteY4399" fmla="*/ 2461970 h 5305530"/>
                <a:gd name="connsiteX4400" fmla="*/ 2769946 w 4049485"/>
                <a:gd name="connsiteY4400" fmla="*/ 2469171 h 5305530"/>
                <a:gd name="connsiteX4401" fmla="*/ 2776004 w 4049485"/>
                <a:gd name="connsiteY4401" fmla="*/ 2491002 h 5305530"/>
                <a:gd name="connsiteX4402" fmla="*/ 2776004 w 4049485"/>
                <a:gd name="connsiteY4402" fmla="*/ 2555924 h 5305530"/>
                <a:gd name="connsiteX4403" fmla="*/ 2811666 w 4049485"/>
                <a:gd name="connsiteY4403" fmla="*/ 2555924 h 5305530"/>
                <a:gd name="connsiteX4404" fmla="*/ 2811666 w 4049485"/>
                <a:gd name="connsiteY4404" fmla="*/ 2485515 h 5305530"/>
                <a:gd name="connsiteX4405" fmla="*/ 2798064 w 4049485"/>
                <a:gd name="connsiteY4405" fmla="*/ 2444710 h 5305530"/>
                <a:gd name="connsiteX4406" fmla="*/ 2761374 w 4049485"/>
                <a:gd name="connsiteY4406" fmla="*/ 2431109 h 5305530"/>
                <a:gd name="connsiteX4407" fmla="*/ 2736113 w 4049485"/>
                <a:gd name="connsiteY4407" fmla="*/ 2436366 h 5305530"/>
                <a:gd name="connsiteX4408" fmla="*/ 2717025 w 4049485"/>
                <a:gd name="connsiteY4408" fmla="*/ 2451225 h 5305530"/>
                <a:gd name="connsiteX4409" fmla="*/ 2700108 w 4049485"/>
                <a:gd name="connsiteY4409" fmla="*/ 2436252 h 5305530"/>
                <a:gd name="connsiteX4410" fmla="*/ 2676563 w 4049485"/>
                <a:gd name="connsiteY4410" fmla="*/ 2431109 h 5305530"/>
                <a:gd name="connsiteX4411" fmla="*/ 2509990 w 4049485"/>
                <a:gd name="connsiteY4411" fmla="*/ 2431109 h 5305530"/>
                <a:gd name="connsiteX4412" fmla="*/ 2475128 w 4049485"/>
                <a:gd name="connsiteY4412" fmla="*/ 2439224 h 5305530"/>
                <a:gd name="connsiteX4413" fmla="*/ 2451011 w 4049485"/>
                <a:gd name="connsiteY4413" fmla="*/ 2461741 h 5305530"/>
                <a:gd name="connsiteX4414" fmla="*/ 2442324 w 4049485"/>
                <a:gd name="connsiteY4414" fmla="*/ 2494431 h 5305530"/>
                <a:gd name="connsiteX4415" fmla="*/ 2451011 w 4049485"/>
                <a:gd name="connsiteY4415" fmla="*/ 2527121 h 5305530"/>
                <a:gd name="connsiteX4416" fmla="*/ 2475128 w 4049485"/>
                <a:gd name="connsiteY4416" fmla="*/ 2549638 h 5305530"/>
                <a:gd name="connsiteX4417" fmla="*/ 2509990 w 4049485"/>
                <a:gd name="connsiteY4417" fmla="*/ 2557753 h 5305530"/>
                <a:gd name="connsiteX4418" fmla="*/ 2544737 w 4049485"/>
                <a:gd name="connsiteY4418" fmla="*/ 2549638 h 5305530"/>
                <a:gd name="connsiteX4419" fmla="*/ 2568740 w 4049485"/>
                <a:gd name="connsiteY4419" fmla="*/ 2527121 h 5305530"/>
                <a:gd name="connsiteX4420" fmla="*/ 2577427 w 4049485"/>
                <a:gd name="connsiteY4420" fmla="*/ 2494431 h 5305530"/>
                <a:gd name="connsiteX4421" fmla="*/ 2568740 w 4049485"/>
                <a:gd name="connsiteY4421" fmla="*/ 2461741 h 5305530"/>
                <a:gd name="connsiteX4422" fmla="*/ 2544737 w 4049485"/>
                <a:gd name="connsiteY4422" fmla="*/ 2439224 h 5305530"/>
                <a:gd name="connsiteX4423" fmla="*/ 2509990 w 4049485"/>
                <a:gd name="connsiteY4423" fmla="*/ 2431109 h 5305530"/>
                <a:gd name="connsiteX4424" fmla="*/ 2357590 w 4049485"/>
                <a:gd name="connsiteY4424" fmla="*/ 2431109 h 5305530"/>
                <a:gd name="connsiteX4425" fmla="*/ 2322728 w 4049485"/>
                <a:gd name="connsiteY4425" fmla="*/ 2439224 h 5305530"/>
                <a:gd name="connsiteX4426" fmla="*/ 2298611 w 4049485"/>
                <a:gd name="connsiteY4426" fmla="*/ 2461741 h 5305530"/>
                <a:gd name="connsiteX4427" fmla="*/ 2289924 w 4049485"/>
                <a:gd name="connsiteY4427" fmla="*/ 2494431 h 5305530"/>
                <a:gd name="connsiteX4428" fmla="*/ 2298611 w 4049485"/>
                <a:gd name="connsiteY4428" fmla="*/ 2527121 h 5305530"/>
                <a:gd name="connsiteX4429" fmla="*/ 2322728 w 4049485"/>
                <a:gd name="connsiteY4429" fmla="*/ 2549638 h 5305530"/>
                <a:gd name="connsiteX4430" fmla="*/ 2357590 w 4049485"/>
                <a:gd name="connsiteY4430" fmla="*/ 2557753 h 5305530"/>
                <a:gd name="connsiteX4431" fmla="*/ 2392337 w 4049485"/>
                <a:gd name="connsiteY4431" fmla="*/ 2549638 h 5305530"/>
                <a:gd name="connsiteX4432" fmla="*/ 2416340 w 4049485"/>
                <a:gd name="connsiteY4432" fmla="*/ 2527121 h 5305530"/>
                <a:gd name="connsiteX4433" fmla="*/ 2425027 w 4049485"/>
                <a:gd name="connsiteY4433" fmla="*/ 2494431 h 5305530"/>
                <a:gd name="connsiteX4434" fmla="*/ 2416340 w 4049485"/>
                <a:gd name="connsiteY4434" fmla="*/ 2461741 h 5305530"/>
                <a:gd name="connsiteX4435" fmla="*/ 2392337 w 4049485"/>
                <a:gd name="connsiteY4435" fmla="*/ 2439224 h 5305530"/>
                <a:gd name="connsiteX4436" fmla="*/ 2357590 w 4049485"/>
                <a:gd name="connsiteY4436" fmla="*/ 2431109 h 5305530"/>
                <a:gd name="connsiteX4437" fmla="*/ 2280170 w 4049485"/>
                <a:gd name="connsiteY4437" fmla="*/ 2431109 h 5305530"/>
                <a:gd name="connsiteX4438" fmla="*/ 2255139 w 4049485"/>
                <a:gd name="connsiteY4438" fmla="*/ 2435681 h 5305530"/>
                <a:gd name="connsiteX4439" fmla="*/ 2237880 w 4049485"/>
                <a:gd name="connsiteY4439" fmla="*/ 2449168 h 5305530"/>
                <a:gd name="connsiteX4440" fmla="*/ 2237880 w 4049485"/>
                <a:gd name="connsiteY4440" fmla="*/ 2432937 h 5305530"/>
                <a:gd name="connsiteX4441" fmla="*/ 2203818 w 4049485"/>
                <a:gd name="connsiteY4441" fmla="*/ 2432937 h 5305530"/>
                <a:gd name="connsiteX4442" fmla="*/ 2203818 w 4049485"/>
                <a:gd name="connsiteY4442" fmla="*/ 2555924 h 5305530"/>
                <a:gd name="connsiteX4443" fmla="*/ 2239480 w 4049485"/>
                <a:gd name="connsiteY4443" fmla="*/ 2555924 h 5305530"/>
                <a:gd name="connsiteX4444" fmla="*/ 2239480 w 4049485"/>
                <a:gd name="connsiteY4444" fmla="*/ 2497860 h 5305530"/>
                <a:gd name="connsiteX4445" fmla="*/ 2248166 w 4049485"/>
                <a:gd name="connsiteY4445" fmla="*/ 2472142 h 5305530"/>
                <a:gd name="connsiteX4446" fmla="*/ 2272170 w 4049485"/>
                <a:gd name="connsiteY4446" fmla="*/ 2463570 h 5305530"/>
                <a:gd name="connsiteX4447" fmla="*/ 2280170 w 4049485"/>
                <a:gd name="connsiteY4447" fmla="*/ 2464027 h 5305530"/>
                <a:gd name="connsiteX4448" fmla="*/ 1853374 w 4049485"/>
                <a:gd name="connsiteY4448" fmla="*/ 2431109 h 5305530"/>
                <a:gd name="connsiteX4449" fmla="*/ 1824457 w 4049485"/>
                <a:gd name="connsiteY4449" fmla="*/ 2434995 h 5305530"/>
                <a:gd name="connsiteX4450" fmla="*/ 1800339 w 4049485"/>
                <a:gd name="connsiteY4450" fmla="*/ 2445968 h 5305530"/>
                <a:gd name="connsiteX4451" fmla="*/ 1813141 w 4049485"/>
                <a:gd name="connsiteY4451" fmla="*/ 2470885 h 5305530"/>
                <a:gd name="connsiteX4452" fmla="*/ 1829257 w 4049485"/>
                <a:gd name="connsiteY4452" fmla="*/ 2462541 h 5305530"/>
                <a:gd name="connsiteX4453" fmla="*/ 1848574 w 4049485"/>
                <a:gd name="connsiteY4453" fmla="*/ 2459455 h 5305530"/>
                <a:gd name="connsiteX4454" fmla="*/ 1869834 w 4049485"/>
                <a:gd name="connsiteY4454" fmla="*/ 2465741 h 5305530"/>
                <a:gd name="connsiteX4455" fmla="*/ 1876920 w 4049485"/>
                <a:gd name="connsiteY4455" fmla="*/ 2483687 h 5305530"/>
                <a:gd name="connsiteX4456" fmla="*/ 1848574 w 4049485"/>
                <a:gd name="connsiteY4456" fmla="*/ 2483687 h 5305530"/>
                <a:gd name="connsiteX4457" fmla="*/ 1808683 w 4049485"/>
                <a:gd name="connsiteY4457" fmla="*/ 2493516 h 5305530"/>
                <a:gd name="connsiteX4458" fmla="*/ 1795767 w 4049485"/>
                <a:gd name="connsiteY4458" fmla="*/ 2520491 h 5305530"/>
                <a:gd name="connsiteX4459" fmla="*/ 1801254 w 4049485"/>
                <a:gd name="connsiteY4459" fmla="*/ 2539694 h 5305530"/>
                <a:gd name="connsiteX4460" fmla="*/ 1817141 w 4049485"/>
                <a:gd name="connsiteY4460" fmla="*/ 2552952 h 5305530"/>
                <a:gd name="connsiteX4461" fmla="*/ 1841716 w 4049485"/>
                <a:gd name="connsiteY4461" fmla="*/ 2557753 h 5305530"/>
                <a:gd name="connsiteX4462" fmla="*/ 1879206 w 4049485"/>
                <a:gd name="connsiteY4462" fmla="*/ 2540608 h 5305530"/>
                <a:gd name="connsiteX4463" fmla="*/ 1879206 w 4049485"/>
                <a:gd name="connsiteY4463" fmla="*/ 2555924 h 5305530"/>
                <a:gd name="connsiteX4464" fmla="*/ 1912582 w 4049485"/>
                <a:gd name="connsiteY4464" fmla="*/ 2555924 h 5305530"/>
                <a:gd name="connsiteX4465" fmla="*/ 1912582 w 4049485"/>
                <a:gd name="connsiteY4465" fmla="*/ 2485744 h 5305530"/>
                <a:gd name="connsiteX4466" fmla="*/ 1897266 w 4049485"/>
                <a:gd name="connsiteY4466" fmla="*/ 2444710 h 5305530"/>
                <a:gd name="connsiteX4467" fmla="*/ 1853374 w 4049485"/>
                <a:gd name="connsiteY4467" fmla="*/ 2431109 h 5305530"/>
                <a:gd name="connsiteX4468" fmla="*/ 1451724 w 4049485"/>
                <a:gd name="connsiteY4468" fmla="*/ 2431109 h 5305530"/>
                <a:gd name="connsiteX4469" fmla="*/ 1421206 w 4049485"/>
                <a:gd name="connsiteY4469" fmla="*/ 2436138 h 5305530"/>
                <a:gd name="connsiteX4470" fmla="*/ 1401547 w 4049485"/>
                <a:gd name="connsiteY4470" fmla="*/ 2450197 h 5305530"/>
                <a:gd name="connsiteX4471" fmla="*/ 1394803 w 4049485"/>
                <a:gd name="connsiteY4471" fmla="*/ 2470885 h 5305530"/>
                <a:gd name="connsiteX4472" fmla="*/ 1402004 w 4049485"/>
                <a:gd name="connsiteY4472" fmla="*/ 2492373 h 5305530"/>
                <a:gd name="connsiteX4473" fmla="*/ 1419035 w 4049485"/>
                <a:gd name="connsiteY4473" fmla="*/ 2502889 h 5305530"/>
                <a:gd name="connsiteX4474" fmla="*/ 1443952 w 4049485"/>
                <a:gd name="connsiteY4474" fmla="*/ 2508147 h 5305530"/>
                <a:gd name="connsiteX4475" fmla="*/ 1462926 w 4049485"/>
                <a:gd name="connsiteY4475" fmla="*/ 2512033 h 5305530"/>
                <a:gd name="connsiteX4476" fmla="*/ 1469098 w 4049485"/>
                <a:gd name="connsiteY4476" fmla="*/ 2519577 h 5305530"/>
                <a:gd name="connsiteX4477" fmla="*/ 1446466 w 4049485"/>
                <a:gd name="connsiteY4477" fmla="*/ 2530778 h 5305530"/>
                <a:gd name="connsiteX4478" fmla="*/ 1423606 w 4049485"/>
                <a:gd name="connsiteY4478" fmla="*/ 2527463 h 5305530"/>
                <a:gd name="connsiteX4479" fmla="*/ 1403718 w 4049485"/>
                <a:gd name="connsiteY4479" fmla="*/ 2518891 h 5305530"/>
                <a:gd name="connsiteX4480" fmla="*/ 1391831 w 4049485"/>
                <a:gd name="connsiteY4480" fmla="*/ 2544494 h 5305530"/>
                <a:gd name="connsiteX4481" fmla="*/ 1415148 w 4049485"/>
                <a:gd name="connsiteY4481" fmla="*/ 2553981 h 5305530"/>
                <a:gd name="connsiteX4482" fmla="*/ 1445095 w 4049485"/>
                <a:gd name="connsiteY4482" fmla="*/ 2557753 h 5305530"/>
                <a:gd name="connsiteX4483" fmla="*/ 1476299 w 4049485"/>
                <a:gd name="connsiteY4483" fmla="*/ 2552838 h 5305530"/>
                <a:gd name="connsiteX4484" fmla="*/ 1496301 w 4049485"/>
                <a:gd name="connsiteY4484" fmla="*/ 2539008 h 5305530"/>
                <a:gd name="connsiteX4485" fmla="*/ 1503159 w 4049485"/>
                <a:gd name="connsiteY4485" fmla="*/ 2518662 h 5305530"/>
                <a:gd name="connsiteX4486" fmla="*/ 1496073 w 4049485"/>
                <a:gd name="connsiteY4486" fmla="*/ 2497631 h 5305530"/>
                <a:gd name="connsiteX4487" fmla="*/ 1479385 w 4049485"/>
                <a:gd name="connsiteY4487" fmla="*/ 2487230 h 5305530"/>
                <a:gd name="connsiteX4488" fmla="*/ 1454696 w 4049485"/>
                <a:gd name="connsiteY4488" fmla="*/ 2481858 h 5305530"/>
                <a:gd name="connsiteX4489" fmla="*/ 1435036 w 4049485"/>
                <a:gd name="connsiteY4489" fmla="*/ 2477514 h 5305530"/>
                <a:gd name="connsiteX4490" fmla="*/ 1428864 w 4049485"/>
                <a:gd name="connsiteY4490" fmla="*/ 2469513 h 5305530"/>
                <a:gd name="connsiteX4491" fmla="*/ 1434579 w 4049485"/>
                <a:gd name="connsiteY4491" fmla="*/ 2461284 h 5305530"/>
                <a:gd name="connsiteX4492" fmla="*/ 1451724 w 4049485"/>
                <a:gd name="connsiteY4492" fmla="*/ 2458083 h 5305530"/>
                <a:gd name="connsiteX4493" fmla="*/ 1487157 w 4049485"/>
                <a:gd name="connsiteY4493" fmla="*/ 2467227 h 5305530"/>
                <a:gd name="connsiteX4494" fmla="*/ 1499044 w 4049485"/>
                <a:gd name="connsiteY4494" fmla="*/ 2441853 h 5305530"/>
                <a:gd name="connsiteX4495" fmla="*/ 1477670 w 4049485"/>
                <a:gd name="connsiteY4495" fmla="*/ 2433966 h 5305530"/>
                <a:gd name="connsiteX4496" fmla="*/ 1451724 w 4049485"/>
                <a:gd name="connsiteY4496" fmla="*/ 2431109 h 5305530"/>
                <a:gd name="connsiteX4497" fmla="*/ 1238288 w 4049485"/>
                <a:gd name="connsiteY4497" fmla="*/ 2431109 h 5305530"/>
                <a:gd name="connsiteX4498" fmla="*/ 1216457 w 4049485"/>
                <a:gd name="connsiteY4498" fmla="*/ 2435223 h 5305530"/>
                <a:gd name="connsiteX4499" fmla="*/ 1199655 w 4049485"/>
                <a:gd name="connsiteY4499" fmla="*/ 2447111 h 5305530"/>
                <a:gd name="connsiteX4500" fmla="*/ 1199655 w 4049485"/>
                <a:gd name="connsiteY4500" fmla="*/ 2432937 h 5305530"/>
                <a:gd name="connsiteX4501" fmla="*/ 1165593 w 4049485"/>
                <a:gd name="connsiteY4501" fmla="*/ 2432937 h 5305530"/>
                <a:gd name="connsiteX4502" fmla="*/ 1165593 w 4049485"/>
                <a:gd name="connsiteY4502" fmla="*/ 2555924 h 5305530"/>
                <a:gd name="connsiteX4503" fmla="*/ 1201255 w 4049485"/>
                <a:gd name="connsiteY4503" fmla="*/ 2555924 h 5305530"/>
                <a:gd name="connsiteX4504" fmla="*/ 1201255 w 4049485"/>
                <a:gd name="connsiteY4504" fmla="*/ 2494202 h 5305530"/>
                <a:gd name="connsiteX4505" fmla="*/ 1208570 w 4049485"/>
                <a:gd name="connsiteY4505" fmla="*/ 2470085 h 5305530"/>
                <a:gd name="connsiteX4506" fmla="*/ 1228230 w 4049485"/>
                <a:gd name="connsiteY4506" fmla="*/ 2461970 h 5305530"/>
                <a:gd name="connsiteX4507" fmla="*/ 1251547 w 4049485"/>
                <a:gd name="connsiteY4507" fmla="*/ 2491002 h 5305530"/>
                <a:gd name="connsiteX4508" fmla="*/ 1251547 w 4049485"/>
                <a:gd name="connsiteY4508" fmla="*/ 2555924 h 5305530"/>
                <a:gd name="connsiteX4509" fmla="*/ 1287208 w 4049485"/>
                <a:gd name="connsiteY4509" fmla="*/ 2555924 h 5305530"/>
                <a:gd name="connsiteX4510" fmla="*/ 1287208 w 4049485"/>
                <a:gd name="connsiteY4510" fmla="*/ 2494202 h 5305530"/>
                <a:gd name="connsiteX4511" fmla="*/ 1294524 w 4049485"/>
                <a:gd name="connsiteY4511" fmla="*/ 2470085 h 5305530"/>
                <a:gd name="connsiteX4512" fmla="*/ 1314412 w 4049485"/>
                <a:gd name="connsiteY4512" fmla="*/ 2461970 h 5305530"/>
                <a:gd name="connsiteX4513" fmla="*/ 1331671 w 4049485"/>
                <a:gd name="connsiteY4513" fmla="*/ 2469171 h 5305530"/>
                <a:gd name="connsiteX4514" fmla="*/ 1337729 w 4049485"/>
                <a:gd name="connsiteY4514" fmla="*/ 2491002 h 5305530"/>
                <a:gd name="connsiteX4515" fmla="*/ 1337729 w 4049485"/>
                <a:gd name="connsiteY4515" fmla="*/ 2555924 h 5305530"/>
                <a:gd name="connsiteX4516" fmla="*/ 1373391 w 4049485"/>
                <a:gd name="connsiteY4516" fmla="*/ 2555924 h 5305530"/>
                <a:gd name="connsiteX4517" fmla="*/ 1373391 w 4049485"/>
                <a:gd name="connsiteY4517" fmla="*/ 2485515 h 5305530"/>
                <a:gd name="connsiteX4518" fmla="*/ 1359789 w 4049485"/>
                <a:gd name="connsiteY4518" fmla="*/ 2444710 h 5305530"/>
                <a:gd name="connsiteX4519" fmla="*/ 1323099 w 4049485"/>
                <a:gd name="connsiteY4519" fmla="*/ 2431109 h 5305530"/>
                <a:gd name="connsiteX4520" fmla="*/ 1297838 w 4049485"/>
                <a:gd name="connsiteY4520" fmla="*/ 2436366 h 5305530"/>
                <a:gd name="connsiteX4521" fmla="*/ 1278750 w 4049485"/>
                <a:gd name="connsiteY4521" fmla="*/ 2451225 h 5305530"/>
                <a:gd name="connsiteX4522" fmla="*/ 1261834 w 4049485"/>
                <a:gd name="connsiteY4522" fmla="*/ 2436252 h 5305530"/>
                <a:gd name="connsiteX4523" fmla="*/ 1238288 w 4049485"/>
                <a:gd name="connsiteY4523" fmla="*/ 2431109 h 5305530"/>
                <a:gd name="connsiteX4524" fmla="*/ 1071715 w 4049485"/>
                <a:gd name="connsiteY4524" fmla="*/ 2431109 h 5305530"/>
                <a:gd name="connsiteX4525" fmla="*/ 1036853 w 4049485"/>
                <a:gd name="connsiteY4525" fmla="*/ 2439224 h 5305530"/>
                <a:gd name="connsiteX4526" fmla="*/ 1012736 w 4049485"/>
                <a:gd name="connsiteY4526" fmla="*/ 2461741 h 5305530"/>
                <a:gd name="connsiteX4527" fmla="*/ 1004049 w 4049485"/>
                <a:gd name="connsiteY4527" fmla="*/ 2494431 h 5305530"/>
                <a:gd name="connsiteX4528" fmla="*/ 1012736 w 4049485"/>
                <a:gd name="connsiteY4528" fmla="*/ 2527121 h 5305530"/>
                <a:gd name="connsiteX4529" fmla="*/ 1036853 w 4049485"/>
                <a:gd name="connsiteY4529" fmla="*/ 2549638 h 5305530"/>
                <a:gd name="connsiteX4530" fmla="*/ 1071715 w 4049485"/>
                <a:gd name="connsiteY4530" fmla="*/ 2557753 h 5305530"/>
                <a:gd name="connsiteX4531" fmla="*/ 1106462 w 4049485"/>
                <a:gd name="connsiteY4531" fmla="*/ 2549638 h 5305530"/>
                <a:gd name="connsiteX4532" fmla="*/ 1130465 w 4049485"/>
                <a:gd name="connsiteY4532" fmla="*/ 2527121 h 5305530"/>
                <a:gd name="connsiteX4533" fmla="*/ 1139152 w 4049485"/>
                <a:gd name="connsiteY4533" fmla="*/ 2494431 h 5305530"/>
                <a:gd name="connsiteX4534" fmla="*/ 1130465 w 4049485"/>
                <a:gd name="connsiteY4534" fmla="*/ 2461741 h 5305530"/>
                <a:gd name="connsiteX4535" fmla="*/ 1106462 w 4049485"/>
                <a:gd name="connsiteY4535" fmla="*/ 2439224 h 5305530"/>
                <a:gd name="connsiteX4536" fmla="*/ 1071715 w 4049485"/>
                <a:gd name="connsiteY4536" fmla="*/ 2431109 h 5305530"/>
                <a:gd name="connsiteX4537" fmla="*/ 919315 w 4049485"/>
                <a:gd name="connsiteY4537" fmla="*/ 2431109 h 5305530"/>
                <a:gd name="connsiteX4538" fmla="*/ 884453 w 4049485"/>
                <a:gd name="connsiteY4538" fmla="*/ 2439224 h 5305530"/>
                <a:gd name="connsiteX4539" fmla="*/ 860336 w 4049485"/>
                <a:gd name="connsiteY4539" fmla="*/ 2461741 h 5305530"/>
                <a:gd name="connsiteX4540" fmla="*/ 851649 w 4049485"/>
                <a:gd name="connsiteY4540" fmla="*/ 2494431 h 5305530"/>
                <a:gd name="connsiteX4541" fmla="*/ 860336 w 4049485"/>
                <a:gd name="connsiteY4541" fmla="*/ 2527121 h 5305530"/>
                <a:gd name="connsiteX4542" fmla="*/ 884453 w 4049485"/>
                <a:gd name="connsiteY4542" fmla="*/ 2549638 h 5305530"/>
                <a:gd name="connsiteX4543" fmla="*/ 919315 w 4049485"/>
                <a:gd name="connsiteY4543" fmla="*/ 2557753 h 5305530"/>
                <a:gd name="connsiteX4544" fmla="*/ 954062 w 4049485"/>
                <a:gd name="connsiteY4544" fmla="*/ 2549638 h 5305530"/>
                <a:gd name="connsiteX4545" fmla="*/ 978065 w 4049485"/>
                <a:gd name="connsiteY4545" fmla="*/ 2527121 h 5305530"/>
                <a:gd name="connsiteX4546" fmla="*/ 986752 w 4049485"/>
                <a:gd name="connsiteY4546" fmla="*/ 2494431 h 5305530"/>
                <a:gd name="connsiteX4547" fmla="*/ 978065 w 4049485"/>
                <a:gd name="connsiteY4547" fmla="*/ 2461741 h 5305530"/>
                <a:gd name="connsiteX4548" fmla="*/ 954062 w 4049485"/>
                <a:gd name="connsiteY4548" fmla="*/ 2439224 h 5305530"/>
                <a:gd name="connsiteX4549" fmla="*/ 919315 w 4049485"/>
                <a:gd name="connsiteY4549" fmla="*/ 2431109 h 5305530"/>
                <a:gd name="connsiteX4550" fmla="*/ 841896 w 4049485"/>
                <a:gd name="connsiteY4550" fmla="*/ 2431109 h 5305530"/>
                <a:gd name="connsiteX4551" fmla="*/ 816864 w 4049485"/>
                <a:gd name="connsiteY4551" fmla="*/ 2435681 h 5305530"/>
                <a:gd name="connsiteX4552" fmla="*/ 799605 w 4049485"/>
                <a:gd name="connsiteY4552" fmla="*/ 2449168 h 5305530"/>
                <a:gd name="connsiteX4553" fmla="*/ 799605 w 4049485"/>
                <a:gd name="connsiteY4553" fmla="*/ 2432937 h 5305530"/>
                <a:gd name="connsiteX4554" fmla="*/ 765543 w 4049485"/>
                <a:gd name="connsiteY4554" fmla="*/ 2432937 h 5305530"/>
                <a:gd name="connsiteX4555" fmla="*/ 765543 w 4049485"/>
                <a:gd name="connsiteY4555" fmla="*/ 2555924 h 5305530"/>
                <a:gd name="connsiteX4556" fmla="*/ 801205 w 4049485"/>
                <a:gd name="connsiteY4556" fmla="*/ 2555924 h 5305530"/>
                <a:gd name="connsiteX4557" fmla="*/ 801205 w 4049485"/>
                <a:gd name="connsiteY4557" fmla="*/ 2497860 h 5305530"/>
                <a:gd name="connsiteX4558" fmla="*/ 809892 w 4049485"/>
                <a:gd name="connsiteY4558" fmla="*/ 2472142 h 5305530"/>
                <a:gd name="connsiteX4559" fmla="*/ 833895 w 4049485"/>
                <a:gd name="connsiteY4559" fmla="*/ 2463570 h 5305530"/>
                <a:gd name="connsiteX4560" fmla="*/ 841896 w 4049485"/>
                <a:gd name="connsiteY4560" fmla="*/ 2464027 h 5305530"/>
                <a:gd name="connsiteX4561" fmla="*/ 517207 w 4049485"/>
                <a:gd name="connsiteY4561" fmla="*/ 2431109 h 5305530"/>
                <a:gd name="connsiteX4562" fmla="*/ 483718 w 4049485"/>
                <a:gd name="connsiteY4562" fmla="*/ 2439224 h 5305530"/>
                <a:gd name="connsiteX4563" fmla="*/ 460172 w 4049485"/>
                <a:gd name="connsiteY4563" fmla="*/ 2461855 h 5305530"/>
                <a:gd name="connsiteX4564" fmla="*/ 451599 w 4049485"/>
                <a:gd name="connsiteY4564" fmla="*/ 2494431 h 5305530"/>
                <a:gd name="connsiteX4565" fmla="*/ 460286 w 4049485"/>
                <a:gd name="connsiteY4565" fmla="*/ 2527121 h 5305530"/>
                <a:gd name="connsiteX4566" fmla="*/ 484975 w 4049485"/>
                <a:gd name="connsiteY4566" fmla="*/ 2549638 h 5305530"/>
                <a:gd name="connsiteX4567" fmla="*/ 521779 w 4049485"/>
                <a:gd name="connsiteY4567" fmla="*/ 2557753 h 5305530"/>
                <a:gd name="connsiteX4568" fmla="*/ 572529 w 4049485"/>
                <a:gd name="connsiteY4568" fmla="*/ 2537865 h 5305530"/>
                <a:gd name="connsiteX4569" fmla="*/ 553555 w 4049485"/>
                <a:gd name="connsiteY4569" fmla="*/ 2517291 h 5305530"/>
                <a:gd name="connsiteX4570" fmla="*/ 539725 w 4049485"/>
                <a:gd name="connsiteY4570" fmla="*/ 2526321 h 5305530"/>
                <a:gd name="connsiteX4571" fmla="*/ 522694 w 4049485"/>
                <a:gd name="connsiteY4571" fmla="*/ 2529178 h 5305530"/>
                <a:gd name="connsiteX4572" fmla="*/ 499377 w 4049485"/>
                <a:gd name="connsiteY4572" fmla="*/ 2522549 h 5305530"/>
                <a:gd name="connsiteX4573" fmla="*/ 487489 w 4049485"/>
                <a:gd name="connsiteY4573" fmla="*/ 2504489 h 5305530"/>
                <a:gd name="connsiteX4574" fmla="*/ 580530 w 4049485"/>
                <a:gd name="connsiteY4574" fmla="*/ 2504489 h 5305530"/>
                <a:gd name="connsiteX4575" fmla="*/ 581215 w 4049485"/>
                <a:gd name="connsiteY4575" fmla="*/ 2494888 h 5305530"/>
                <a:gd name="connsiteX4576" fmla="*/ 572872 w 4049485"/>
                <a:gd name="connsiteY4576" fmla="*/ 2461170 h 5305530"/>
                <a:gd name="connsiteX4577" fmla="*/ 549897 w 4049485"/>
                <a:gd name="connsiteY4577" fmla="*/ 2438881 h 5305530"/>
                <a:gd name="connsiteX4578" fmla="*/ 517207 w 4049485"/>
                <a:gd name="connsiteY4578" fmla="*/ 2431109 h 5305530"/>
                <a:gd name="connsiteX4579" fmla="*/ 1950987 w 4049485"/>
                <a:gd name="connsiteY4579" fmla="*/ 2405734 h 5305530"/>
                <a:gd name="connsiteX4580" fmla="*/ 1950987 w 4049485"/>
                <a:gd name="connsiteY4580" fmla="*/ 2435681 h 5305530"/>
                <a:gd name="connsiteX4581" fmla="*/ 1932013 w 4049485"/>
                <a:gd name="connsiteY4581" fmla="*/ 2435681 h 5305530"/>
                <a:gd name="connsiteX4582" fmla="*/ 1932013 w 4049485"/>
                <a:gd name="connsiteY4582" fmla="*/ 2463113 h 5305530"/>
                <a:gd name="connsiteX4583" fmla="*/ 1950987 w 4049485"/>
                <a:gd name="connsiteY4583" fmla="*/ 2463113 h 5305530"/>
                <a:gd name="connsiteX4584" fmla="*/ 1950987 w 4049485"/>
                <a:gd name="connsiteY4584" fmla="*/ 2513633 h 5305530"/>
                <a:gd name="connsiteX4585" fmla="*/ 1962988 w 4049485"/>
                <a:gd name="connsiteY4585" fmla="*/ 2546552 h 5305530"/>
                <a:gd name="connsiteX4586" fmla="*/ 1996935 w 4049485"/>
                <a:gd name="connsiteY4586" fmla="*/ 2557753 h 5305530"/>
                <a:gd name="connsiteX4587" fmla="*/ 2013052 w 4049485"/>
                <a:gd name="connsiteY4587" fmla="*/ 2555810 h 5305530"/>
                <a:gd name="connsiteX4588" fmla="*/ 2025968 w 4049485"/>
                <a:gd name="connsiteY4588" fmla="*/ 2549981 h 5305530"/>
                <a:gd name="connsiteX4589" fmla="*/ 2016366 w 4049485"/>
                <a:gd name="connsiteY4589" fmla="*/ 2524835 h 5305530"/>
                <a:gd name="connsiteX4590" fmla="*/ 2001964 w 4049485"/>
                <a:gd name="connsiteY4590" fmla="*/ 2529407 h 5305530"/>
                <a:gd name="connsiteX4591" fmla="*/ 1990649 w 4049485"/>
                <a:gd name="connsiteY4591" fmla="*/ 2525178 h 5305530"/>
                <a:gd name="connsiteX4592" fmla="*/ 1986648 w 4049485"/>
                <a:gd name="connsiteY4592" fmla="*/ 2513176 h 5305530"/>
                <a:gd name="connsiteX4593" fmla="*/ 1986648 w 4049485"/>
                <a:gd name="connsiteY4593" fmla="*/ 2463113 h 5305530"/>
                <a:gd name="connsiteX4594" fmla="*/ 2017281 w 4049485"/>
                <a:gd name="connsiteY4594" fmla="*/ 2463113 h 5305530"/>
                <a:gd name="connsiteX4595" fmla="*/ 2017281 w 4049485"/>
                <a:gd name="connsiteY4595" fmla="*/ 2435681 h 5305530"/>
                <a:gd name="connsiteX4596" fmla="*/ 1986648 w 4049485"/>
                <a:gd name="connsiteY4596" fmla="*/ 2435681 h 5305530"/>
                <a:gd name="connsiteX4597" fmla="*/ 1986648 w 4049485"/>
                <a:gd name="connsiteY4597" fmla="*/ 2405734 h 5305530"/>
                <a:gd name="connsiteX4598" fmla="*/ 3531679 w 4049485"/>
                <a:gd name="connsiteY4598" fmla="*/ 2386303 h 5305530"/>
                <a:gd name="connsiteX4599" fmla="*/ 3531679 w 4049485"/>
                <a:gd name="connsiteY4599" fmla="*/ 2445968 h 5305530"/>
                <a:gd name="connsiteX4600" fmla="*/ 3494875 w 4049485"/>
                <a:gd name="connsiteY4600" fmla="*/ 2431109 h 5305530"/>
                <a:gd name="connsiteX4601" fmla="*/ 3463442 w 4049485"/>
                <a:gd name="connsiteY4601" fmla="*/ 2438881 h 5305530"/>
                <a:gd name="connsiteX4602" fmla="*/ 3441382 w 4049485"/>
                <a:gd name="connsiteY4602" fmla="*/ 2461055 h 5305530"/>
                <a:gd name="connsiteX4603" fmla="*/ 3433382 w 4049485"/>
                <a:gd name="connsiteY4603" fmla="*/ 2494431 h 5305530"/>
                <a:gd name="connsiteX4604" fmla="*/ 3441382 w 4049485"/>
                <a:gd name="connsiteY4604" fmla="*/ 2527806 h 5305530"/>
                <a:gd name="connsiteX4605" fmla="*/ 3463442 w 4049485"/>
                <a:gd name="connsiteY4605" fmla="*/ 2549981 h 5305530"/>
                <a:gd name="connsiteX4606" fmla="*/ 3494875 w 4049485"/>
                <a:gd name="connsiteY4606" fmla="*/ 2557753 h 5305530"/>
                <a:gd name="connsiteX4607" fmla="*/ 3533280 w 4049485"/>
                <a:gd name="connsiteY4607" fmla="*/ 2541751 h 5305530"/>
                <a:gd name="connsiteX4608" fmla="*/ 3533280 w 4049485"/>
                <a:gd name="connsiteY4608" fmla="*/ 2555924 h 5305530"/>
                <a:gd name="connsiteX4609" fmla="*/ 3567341 w 4049485"/>
                <a:gd name="connsiteY4609" fmla="*/ 2555924 h 5305530"/>
                <a:gd name="connsiteX4610" fmla="*/ 3567341 w 4049485"/>
                <a:gd name="connsiteY4610" fmla="*/ 2386303 h 5305530"/>
                <a:gd name="connsiteX4611" fmla="*/ 2041893 w 4049485"/>
                <a:gd name="connsiteY4611" fmla="*/ 2386303 h 5305530"/>
                <a:gd name="connsiteX4612" fmla="*/ 2041893 w 4049485"/>
                <a:gd name="connsiteY4612" fmla="*/ 2555924 h 5305530"/>
                <a:gd name="connsiteX4613" fmla="*/ 2077555 w 4049485"/>
                <a:gd name="connsiteY4613" fmla="*/ 2555924 h 5305530"/>
                <a:gd name="connsiteX4614" fmla="*/ 2077555 w 4049485"/>
                <a:gd name="connsiteY4614" fmla="*/ 2495117 h 5305530"/>
                <a:gd name="connsiteX4615" fmla="*/ 2085556 w 4049485"/>
                <a:gd name="connsiteY4615" fmla="*/ 2470313 h 5305530"/>
                <a:gd name="connsiteX4616" fmla="*/ 2107044 w 4049485"/>
                <a:gd name="connsiteY4616" fmla="*/ 2461970 h 5305530"/>
                <a:gd name="connsiteX4617" fmla="*/ 2125561 w 4049485"/>
                <a:gd name="connsiteY4617" fmla="*/ 2469171 h 5305530"/>
                <a:gd name="connsiteX4618" fmla="*/ 2131962 w 4049485"/>
                <a:gd name="connsiteY4618" fmla="*/ 2491002 h 5305530"/>
                <a:gd name="connsiteX4619" fmla="*/ 2131962 w 4049485"/>
                <a:gd name="connsiteY4619" fmla="*/ 2555924 h 5305530"/>
                <a:gd name="connsiteX4620" fmla="*/ 2167623 w 4049485"/>
                <a:gd name="connsiteY4620" fmla="*/ 2555924 h 5305530"/>
                <a:gd name="connsiteX4621" fmla="*/ 2167623 w 4049485"/>
                <a:gd name="connsiteY4621" fmla="*/ 2485515 h 5305530"/>
                <a:gd name="connsiteX4622" fmla="*/ 2153564 w 4049485"/>
                <a:gd name="connsiteY4622" fmla="*/ 2444825 h 5305530"/>
                <a:gd name="connsiteX4623" fmla="*/ 2116646 w 4049485"/>
                <a:gd name="connsiteY4623" fmla="*/ 2431109 h 5305530"/>
                <a:gd name="connsiteX4624" fmla="*/ 2094700 w 4049485"/>
                <a:gd name="connsiteY4624" fmla="*/ 2434880 h 5305530"/>
                <a:gd name="connsiteX4625" fmla="*/ 2077555 w 4049485"/>
                <a:gd name="connsiteY4625" fmla="*/ 2445739 h 5305530"/>
                <a:gd name="connsiteX4626" fmla="*/ 2077555 w 4049485"/>
                <a:gd name="connsiteY4626" fmla="*/ 2386303 h 5305530"/>
                <a:gd name="connsiteX4627" fmla="*/ 1641843 w 4049485"/>
                <a:gd name="connsiteY4627" fmla="*/ 2386303 h 5305530"/>
                <a:gd name="connsiteX4628" fmla="*/ 1641843 w 4049485"/>
                <a:gd name="connsiteY4628" fmla="*/ 2555924 h 5305530"/>
                <a:gd name="connsiteX4629" fmla="*/ 1675905 w 4049485"/>
                <a:gd name="connsiteY4629" fmla="*/ 2555924 h 5305530"/>
                <a:gd name="connsiteX4630" fmla="*/ 1675905 w 4049485"/>
                <a:gd name="connsiteY4630" fmla="*/ 2541751 h 5305530"/>
                <a:gd name="connsiteX4631" fmla="*/ 1714538 w 4049485"/>
                <a:gd name="connsiteY4631" fmla="*/ 2557753 h 5305530"/>
                <a:gd name="connsiteX4632" fmla="*/ 1745742 w 4049485"/>
                <a:gd name="connsiteY4632" fmla="*/ 2549866 h 5305530"/>
                <a:gd name="connsiteX4633" fmla="*/ 1767802 w 4049485"/>
                <a:gd name="connsiteY4633" fmla="*/ 2527692 h 5305530"/>
                <a:gd name="connsiteX4634" fmla="*/ 1775803 w 4049485"/>
                <a:gd name="connsiteY4634" fmla="*/ 2494431 h 5305530"/>
                <a:gd name="connsiteX4635" fmla="*/ 1767802 w 4049485"/>
                <a:gd name="connsiteY4635" fmla="*/ 2461170 h 5305530"/>
                <a:gd name="connsiteX4636" fmla="*/ 1745742 w 4049485"/>
                <a:gd name="connsiteY4636" fmla="*/ 2438995 h 5305530"/>
                <a:gd name="connsiteX4637" fmla="*/ 1714538 w 4049485"/>
                <a:gd name="connsiteY4637" fmla="*/ 2431109 h 5305530"/>
                <a:gd name="connsiteX4638" fmla="*/ 1677505 w 4049485"/>
                <a:gd name="connsiteY4638" fmla="*/ 2445968 h 5305530"/>
                <a:gd name="connsiteX4639" fmla="*/ 1677505 w 4049485"/>
                <a:gd name="connsiteY4639" fmla="*/ 2386303 h 5305530"/>
                <a:gd name="connsiteX4640" fmla="*/ 693229 w 4049485"/>
                <a:gd name="connsiteY4640" fmla="*/ 2386303 h 5305530"/>
                <a:gd name="connsiteX4641" fmla="*/ 693229 w 4049485"/>
                <a:gd name="connsiteY4641" fmla="*/ 2445968 h 5305530"/>
                <a:gd name="connsiteX4642" fmla="*/ 656425 w 4049485"/>
                <a:gd name="connsiteY4642" fmla="*/ 2431109 h 5305530"/>
                <a:gd name="connsiteX4643" fmla="*/ 624992 w 4049485"/>
                <a:gd name="connsiteY4643" fmla="*/ 2438881 h 5305530"/>
                <a:gd name="connsiteX4644" fmla="*/ 602932 w 4049485"/>
                <a:gd name="connsiteY4644" fmla="*/ 2461055 h 5305530"/>
                <a:gd name="connsiteX4645" fmla="*/ 594931 w 4049485"/>
                <a:gd name="connsiteY4645" fmla="*/ 2494431 h 5305530"/>
                <a:gd name="connsiteX4646" fmla="*/ 602932 w 4049485"/>
                <a:gd name="connsiteY4646" fmla="*/ 2527806 h 5305530"/>
                <a:gd name="connsiteX4647" fmla="*/ 624992 w 4049485"/>
                <a:gd name="connsiteY4647" fmla="*/ 2549981 h 5305530"/>
                <a:gd name="connsiteX4648" fmla="*/ 656425 w 4049485"/>
                <a:gd name="connsiteY4648" fmla="*/ 2557753 h 5305530"/>
                <a:gd name="connsiteX4649" fmla="*/ 694830 w 4049485"/>
                <a:gd name="connsiteY4649" fmla="*/ 2541751 h 5305530"/>
                <a:gd name="connsiteX4650" fmla="*/ 694830 w 4049485"/>
                <a:gd name="connsiteY4650" fmla="*/ 2555924 h 5305530"/>
                <a:gd name="connsiteX4651" fmla="*/ 728891 w 4049485"/>
                <a:gd name="connsiteY4651" fmla="*/ 2555924 h 5305530"/>
                <a:gd name="connsiteX4652" fmla="*/ 728891 w 4049485"/>
                <a:gd name="connsiteY4652" fmla="*/ 2386303 h 5305530"/>
                <a:gd name="connsiteX4653" fmla="*/ 298818 w 4049485"/>
                <a:gd name="connsiteY4653" fmla="*/ 2386303 h 5305530"/>
                <a:gd name="connsiteX4654" fmla="*/ 298818 w 4049485"/>
                <a:gd name="connsiteY4654" fmla="*/ 2555924 h 5305530"/>
                <a:gd name="connsiteX4655" fmla="*/ 332880 w 4049485"/>
                <a:gd name="connsiteY4655" fmla="*/ 2555924 h 5305530"/>
                <a:gd name="connsiteX4656" fmla="*/ 332880 w 4049485"/>
                <a:gd name="connsiteY4656" fmla="*/ 2541751 h 5305530"/>
                <a:gd name="connsiteX4657" fmla="*/ 371513 w 4049485"/>
                <a:gd name="connsiteY4657" fmla="*/ 2557753 h 5305530"/>
                <a:gd name="connsiteX4658" fmla="*/ 402717 w 4049485"/>
                <a:gd name="connsiteY4658" fmla="*/ 2549866 h 5305530"/>
                <a:gd name="connsiteX4659" fmla="*/ 424777 w 4049485"/>
                <a:gd name="connsiteY4659" fmla="*/ 2527692 h 5305530"/>
                <a:gd name="connsiteX4660" fmla="*/ 432778 w 4049485"/>
                <a:gd name="connsiteY4660" fmla="*/ 2494431 h 5305530"/>
                <a:gd name="connsiteX4661" fmla="*/ 424777 w 4049485"/>
                <a:gd name="connsiteY4661" fmla="*/ 2461170 h 5305530"/>
                <a:gd name="connsiteX4662" fmla="*/ 402717 w 4049485"/>
                <a:gd name="connsiteY4662" fmla="*/ 2438995 h 5305530"/>
                <a:gd name="connsiteX4663" fmla="*/ 371513 w 4049485"/>
                <a:gd name="connsiteY4663" fmla="*/ 2431109 h 5305530"/>
                <a:gd name="connsiteX4664" fmla="*/ 334480 w 4049485"/>
                <a:gd name="connsiteY4664" fmla="*/ 2445968 h 5305530"/>
                <a:gd name="connsiteX4665" fmla="*/ 334480 w 4049485"/>
                <a:gd name="connsiteY4665" fmla="*/ 2386303 h 5305530"/>
                <a:gd name="connsiteX4666" fmla="*/ 3855833 w 4049485"/>
                <a:gd name="connsiteY4666" fmla="*/ 2237180 h 5305530"/>
                <a:gd name="connsiteX4667" fmla="*/ 3839945 w 4049485"/>
                <a:gd name="connsiteY4667" fmla="*/ 2243237 h 5305530"/>
                <a:gd name="connsiteX4668" fmla="*/ 3833661 w 4049485"/>
                <a:gd name="connsiteY4668" fmla="*/ 2259125 h 5305530"/>
                <a:gd name="connsiteX4669" fmla="*/ 3836973 w 4049485"/>
                <a:gd name="connsiteY4669" fmla="*/ 2271127 h 5305530"/>
                <a:gd name="connsiteX4670" fmla="*/ 3846005 w 4049485"/>
                <a:gd name="connsiteY4670" fmla="*/ 2278556 h 5305530"/>
                <a:gd name="connsiteX4671" fmla="*/ 3835945 w 4049485"/>
                <a:gd name="connsiteY4671" fmla="*/ 2314904 h 5305530"/>
                <a:gd name="connsiteX4672" fmla="*/ 3858577 w 4049485"/>
                <a:gd name="connsiteY4672" fmla="*/ 2314904 h 5305530"/>
                <a:gd name="connsiteX4673" fmla="*/ 3871609 w 4049485"/>
                <a:gd name="connsiteY4673" fmla="*/ 2281985 h 5305530"/>
                <a:gd name="connsiteX4674" fmla="*/ 3876637 w 4049485"/>
                <a:gd name="connsiteY4674" fmla="*/ 2268269 h 5305530"/>
                <a:gd name="connsiteX4675" fmla="*/ 3877781 w 4049485"/>
                <a:gd name="connsiteY4675" fmla="*/ 2259125 h 5305530"/>
                <a:gd name="connsiteX4676" fmla="*/ 3871609 w 4049485"/>
                <a:gd name="connsiteY4676" fmla="*/ 2243237 h 5305530"/>
                <a:gd name="connsiteX4677" fmla="*/ 3855833 w 4049485"/>
                <a:gd name="connsiteY4677" fmla="*/ 2237180 h 5305530"/>
                <a:gd name="connsiteX4678" fmla="*/ 3747933 w 4049485"/>
                <a:gd name="connsiteY4678" fmla="*/ 2228264 h 5305530"/>
                <a:gd name="connsiteX4679" fmla="*/ 3772397 w 4049485"/>
                <a:gd name="connsiteY4679" fmla="*/ 2228264 h 5305530"/>
                <a:gd name="connsiteX4680" fmla="*/ 3772397 w 4049485"/>
                <a:gd name="connsiteY4680" fmla="*/ 2240837 h 5305530"/>
                <a:gd name="connsiteX4681" fmla="*/ 3762337 w 4049485"/>
                <a:gd name="connsiteY4681" fmla="*/ 2253296 h 5305530"/>
                <a:gd name="connsiteX4682" fmla="*/ 3746105 w 4049485"/>
                <a:gd name="connsiteY4682" fmla="*/ 2257525 h 5305530"/>
                <a:gd name="connsiteX4683" fmla="*/ 3731361 w 4049485"/>
                <a:gd name="connsiteY4683" fmla="*/ 2253525 h 5305530"/>
                <a:gd name="connsiteX4684" fmla="*/ 3725989 w 4049485"/>
                <a:gd name="connsiteY4684" fmla="*/ 2242666 h 5305530"/>
                <a:gd name="connsiteX4685" fmla="*/ 3747933 w 4049485"/>
                <a:gd name="connsiteY4685" fmla="*/ 2228264 h 5305530"/>
                <a:gd name="connsiteX4686" fmla="*/ 3366935 w 4049485"/>
                <a:gd name="connsiteY4686" fmla="*/ 2228264 h 5305530"/>
                <a:gd name="connsiteX4687" fmla="*/ 3391395 w 4049485"/>
                <a:gd name="connsiteY4687" fmla="*/ 2228264 h 5305530"/>
                <a:gd name="connsiteX4688" fmla="*/ 3391395 w 4049485"/>
                <a:gd name="connsiteY4688" fmla="*/ 2240837 h 5305530"/>
                <a:gd name="connsiteX4689" fmla="*/ 3381337 w 4049485"/>
                <a:gd name="connsiteY4689" fmla="*/ 2253296 h 5305530"/>
                <a:gd name="connsiteX4690" fmla="*/ 3365106 w 4049485"/>
                <a:gd name="connsiteY4690" fmla="*/ 2257525 h 5305530"/>
                <a:gd name="connsiteX4691" fmla="*/ 3350362 w 4049485"/>
                <a:gd name="connsiteY4691" fmla="*/ 2253525 h 5305530"/>
                <a:gd name="connsiteX4692" fmla="*/ 3344989 w 4049485"/>
                <a:gd name="connsiteY4692" fmla="*/ 2242666 h 5305530"/>
                <a:gd name="connsiteX4693" fmla="*/ 3366935 w 4049485"/>
                <a:gd name="connsiteY4693" fmla="*/ 2228264 h 5305530"/>
                <a:gd name="connsiteX4694" fmla="*/ 2062010 w 4049485"/>
                <a:gd name="connsiteY4694" fmla="*/ 2228264 h 5305530"/>
                <a:gd name="connsiteX4695" fmla="*/ 2086470 w 4049485"/>
                <a:gd name="connsiteY4695" fmla="*/ 2228264 h 5305530"/>
                <a:gd name="connsiteX4696" fmla="*/ 2086470 w 4049485"/>
                <a:gd name="connsiteY4696" fmla="*/ 2240837 h 5305530"/>
                <a:gd name="connsiteX4697" fmla="*/ 2076412 w 4049485"/>
                <a:gd name="connsiteY4697" fmla="*/ 2253296 h 5305530"/>
                <a:gd name="connsiteX4698" fmla="*/ 2060181 w 4049485"/>
                <a:gd name="connsiteY4698" fmla="*/ 2257525 h 5305530"/>
                <a:gd name="connsiteX4699" fmla="*/ 2045437 w 4049485"/>
                <a:gd name="connsiteY4699" fmla="*/ 2253525 h 5305530"/>
                <a:gd name="connsiteX4700" fmla="*/ 2040064 w 4049485"/>
                <a:gd name="connsiteY4700" fmla="*/ 2242666 h 5305530"/>
                <a:gd name="connsiteX4701" fmla="*/ 2062010 w 4049485"/>
                <a:gd name="connsiteY4701" fmla="*/ 2228264 h 5305530"/>
                <a:gd name="connsiteX4702" fmla="*/ 509435 w 4049485"/>
                <a:gd name="connsiteY4702" fmla="*/ 2228264 h 5305530"/>
                <a:gd name="connsiteX4703" fmla="*/ 533895 w 4049485"/>
                <a:gd name="connsiteY4703" fmla="*/ 2228264 h 5305530"/>
                <a:gd name="connsiteX4704" fmla="*/ 533895 w 4049485"/>
                <a:gd name="connsiteY4704" fmla="*/ 2240837 h 5305530"/>
                <a:gd name="connsiteX4705" fmla="*/ 523837 w 4049485"/>
                <a:gd name="connsiteY4705" fmla="*/ 2253296 h 5305530"/>
                <a:gd name="connsiteX4706" fmla="*/ 507606 w 4049485"/>
                <a:gd name="connsiteY4706" fmla="*/ 2257525 h 5305530"/>
                <a:gd name="connsiteX4707" fmla="*/ 492862 w 4049485"/>
                <a:gd name="connsiteY4707" fmla="*/ 2253525 h 5305530"/>
                <a:gd name="connsiteX4708" fmla="*/ 487489 w 4049485"/>
                <a:gd name="connsiteY4708" fmla="*/ 2242666 h 5305530"/>
                <a:gd name="connsiteX4709" fmla="*/ 509435 w 4049485"/>
                <a:gd name="connsiteY4709" fmla="*/ 2228264 h 5305530"/>
                <a:gd name="connsiteX4710" fmla="*/ 2443315 w 4049485"/>
                <a:gd name="connsiteY4710" fmla="*/ 2184144 h 5305530"/>
                <a:gd name="connsiteX4711" fmla="*/ 2465832 w 4049485"/>
                <a:gd name="connsiteY4711" fmla="*/ 2193403 h 5305530"/>
                <a:gd name="connsiteX4712" fmla="*/ 2474633 w 4049485"/>
                <a:gd name="connsiteY4712" fmla="*/ 2218206 h 5305530"/>
                <a:gd name="connsiteX4713" fmla="*/ 2465832 w 4049485"/>
                <a:gd name="connsiteY4713" fmla="*/ 2243009 h 5305530"/>
                <a:gd name="connsiteX4714" fmla="*/ 2443315 w 4049485"/>
                <a:gd name="connsiteY4714" fmla="*/ 2252267 h 5305530"/>
                <a:gd name="connsiteX4715" fmla="*/ 2420684 w 4049485"/>
                <a:gd name="connsiteY4715" fmla="*/ 2243009 h 5305530"/>
                <a:gd name="connsiteX4716" fmla="*/ 2411768 w 4049485"/>
                <a:gd name="connsiteY4716" fmla="*/ 2218206 h 5305530"/>
                <a:gd name="connsiteX4717" fmla="*/ 2420684 w 4049485"/>
                <a:gd name="connsiteY4717" fmla="*/ 2193403 h 5305530"/>
                <a:gd name="connsiteX4718" fmla="*/ 2443315 w 4049485"/>
                <a:gd name="connsiteY4718" fmla="*/ 2184144 h 5305530"/>
                <a:gd name="connsiteX4719" fmla="*/ 1147915 w 4049485"/>
                <a:gd name="connsiteY4719" fmla="*/ 2184144 h 5305530"/>
                <a:gd name="connsiteX4720" fmla="*/ 1170432 w 4049485"/>
                <a:gd name="connsiteY4720" fmla="*/ 2193403 h 5305530"/>
                <a:gd name="connsiteX4721" fmla="*/ 1179233 w 4049485"/>
                <a:gd name="connsiteY4721" fmla="*/ 2218206 h 5305530"/>
                <a:gd name="connsiteX4722" fmla="*/ 1170432 w 4049485"/>
                <a:gd name="connsiteY4722" fmla="*/ 2243009 h 5305530"/>
                <a:gd name="connsiteX4723" fmla="*/ 1147915 w 4049485"/>
                <a:gd name="connsiteY4723" fmla="*/ 2252267 h 5305530"/>
                <a:gd name="connsiteX4724" fmla="*/ 1125283 w 4049485"/>
                <a:gd name="connsiteY4724" fmla="*/ 2243009 h 5305530"/>
                <a:gd name="connsiteX4725" fmla="*/ 1116368 w 4049485"/>
                <a:gd name="connsiteY4725" fmla="*/ 2218206 h 5305530"/>
                <a:gd name="connsiteX4726" fmla="*/ 1125283 w 4049485"/>
                <a:gd name="connsiteY4726" fmla="*/ 2193403 h 5305530"/>
                <a:gd name="connsiteX4727" fmla="*/ 1147915 w 4049485"/>
                <a:gd name="connsiteY4727" fmla="*/ 2184144 h 5305530"/>
                <a:gd name="connsiteX4728" fmla="*/ 929297 w 4049485"/>
                <a:gd name="connsiteY4728" fmla="*/ 2184144 h 5305530"/>
                <a:gd name="connsiteX4729" fmla="*/ 951700 w 4049485"/>
                <a:gd name="connsiteY4729" fmla="*/ 2193403 h 5305530"/>
                <a:gd name="connsiteX4730" fmla="*/ 960615 w 4049485"/>
                <a:gd name="connsiteY4730" fmla="*/ 2218206 h 5305530"/>
                <a:gd name="connsiteX4731" fmla="*/ 951700 w 4049485"/>
                <a:gd name="connsiteY4731" fmla="*/ 2243009 h 5305530"/>
                <a:gd name="connsiteX4732" fmla="*/ 929297 w 4049485"/>
                <a:gd name="connsiteY4732" fmla="*/ 2252267 h 5305530"/>
                <a:gd name="connsiteX4733" fmla="*/ 906666 w 4049485"/>
                <a:gd name="connsiteY4733" fmla="*/ 2243009 h 5305530"/>
                <a:gd name="connsiteX4734" fmla="*/ 897750 w 4049485"/>
                <a:gd name="connsiteY4734" fmla="*/ 2218206 h 5305530"/>
                <a:gd name="connsiteX4735" fmla="*/ 906666 w 4049485"/>
                <a:gd name="connsiteY4735" fmla="*/ 2193403 h 5305530"/>
                <a:gd name="connsiteX4736" fmla="*/ 929297 w 4049485"/>
                <a:gd name="connsiteY4736" fmla="*/ 2184144 h 5305530"/>
                <a:gd name="connsiteX4737" fmla="*/ 365341 w 4049485"/>
                <a:gd name="connsiteY4737" fmla="*/ 2184144 h 5305530"/>
                <a:gd name="connsiteX4738" fmla="*/ 387858 w 4049485"/>
                <a:gd name="connsiteY4738" fmla="*/ 2193403 h 5305530"/>
                <a:gd name="connsiteX4739" fmla="*/ 396659 w 4049485"/>
                <a:gd name="connsiteY4739" fmla="*/ 2218206 h 5305530"/>
                <a:gd name="connsiteX4740" fmla="*/ 387858 w 4049485"/>
                <a:gd name="connsiteY4740" fmla="*/ 2243009 h 5305530"/>
                <a:gd name="connsiteX4741" fmla="*/ 365341 w 4049485"/>
                <a:gd name="connsiteY4741" fmla="*/ 2252267 h 5305530"/>
                <a:gd name="connsiteX4742" fmla="*/ 342824 w 4049485"/>
                <a:gd name="connsiteY4742" fmla="*/ 2243009 h 5305530"/>
                <a:gd name="connsiteX4743" fmla="*/ 334023 w 4049485"/>
                <a:gd name="connsiteY4743" fmla="*/ 2218206 h 5305530"/>
                <a:gd name="connsiteX4744" fmla="*/ 342824 w 4049485"/>
                <a:gd name="connsiteY4744" fmla="*/ 2193403 h 5305530"/>
                <a:gd name="connsiteX4745" fmla="*/ 365341 w 4049485"/>
                <a:gd name="connsiteY4745" fmla="*/ 2184144 h 5305530"/>
                <a:gd name="connsiteX4746" fmla="*/ 3613061 w 4049485"/>
                <a:gd name="connsiteY4746" fmla="*/ 2181858 h 5305530"/>
                <a:gd name="connsiteX4747" fmla="*/ 3633177 w 4049485"/>
                <a:gd name="connsiteY4747" fmla="*/ 2188831 h 5305530"/>
                <a:gd name="connsiteX4748" fmla="*/ 3643237 w 4049485"/>
                <a:gd name="connsiteY4748" fmla="*/ 2207462 h 5305530"/>
                <a:gd name="connsiteX4749" fmla="*/ 3582657 w 4049485"/>
                <a:gd name="connsiteY4749" fmla="*/ 2207462 h 5305530"/>
                <a:gd name="connsiteX4750" fmla="*/ 3592717 w 4049485"/>
                <a:gd name="connsiteY4750" fmla="*/ 2188716 h 5305530"/>
                <a:gd name="connsiteX4751" fmla="*/ 3613061 w 4049485"/>
                <a:gd name="connsiteY4751" fmla="*/ 2181858 h 5305530"/>
                <a:gd name="connsiteX4752" fmla="*/ 3165386 w 4049485"/>
                <a:gd name="connsiteY4752" fmla="*/ 2181858 h 5305530"/>
                <a:gd name="connsiteX4753" fmla="*/ 3185503 w 4049485"/>
                <a:gd name="connsiteY4753" fmla="*/ 2188831 h 5305530"/>
                <a:gd name="connsiteX4754" fmla="*/ 3195562 w 4049485"/>
                <a:gd name="connsiteY4754" fmla="*/ 2207462 h 5305530"/>
                <a:gd name="connsiteX4755" fmla="*/ 3134982 w 4049485"/>
                <a:gd name="connsiteY4755" fmla="*/ 2207462 h 5305530"/>
                <a:gd name="connsiteX4756" fmla="*/ 3145041 w 4049485"/>
                <a:gd name="connsiteY4756" fmla="*/ 2188716 h 5305530"/>
                <a:gd name="connsiteX4757" fmla="*/ 3165386 w 4049485"/>
                <a:gd name="connsiteY4757" fmla="*/ 2181858 h 5305530"/>
                <a:gd name="connsiteX4758" fmla="*/ 1774736 w 4049485"/>
                <a:gd name="connsiteY4758" fmla="*/ 2181858 h 5305530"/>
                <a:gd name="connsiteX4759" fmla="*/ 1794853 w 4049485"/>
                <a:gd name="connsiteY4759" fmla="*/ 2188831 h 5305530"/>
                <a:gd name="connsiteX4760" fmla="*/ 1804912 w 4049485"/>
                <a:gd name="connsiteY4760" fmla="*/ 2207462 h 5305530"/>
                <a:gd name="connsiteX4761" fmla="*/ 1744332 w 4049485"/>
                <a:gd name="connsiteY4761" fmla="*/ 2207462 h 5305530"/>
                <a:gd name="connsiteX4762" fmla="*/ 1754391 w 4049485"/>
                <a:gd name="connsiteY4762" fmla="*/ 2188716 h 5305530"/>
                <a:gd name="connsiteX4763" fmla="*/ 1774736 w 4049485"/>
                <a:gd name="connsiteY4763" fmla="*/ 2181858 h 5305530"/>
                <a:gd name="connsiteX4764" fmla="*/ 784136 w 4049485"/>
                <a:gd name="connsiteY4764" fmla="*/ 2181858 h 5305530"/>
                <a:gd name="connsiteX4765" fmla="*/ 804253 w 4049485"/>
                <a:gd name="connsiteY4765" fmla="*/ 2188831 h 5305530"/>
                <a:gd name="connsiteX4766" fmla="*/ 814311 w 4049485"/>
                <a:gd name="connsiteY4766" fmla="*/ 2207462 h 5305530"/>
                <a:gd name="connsiteX4767" fmla="*/ 753732 w 4049485"/>
                <a:gd name="connsiteY4767" fmla="*/ 2207462 h 5305530"/>
                <a:gd name="connsiteX4768" fmla="*/ 763791 w 4049485"/>
                <a:gd name="connsiteY4768" fmla="*/ 2188716 h 5305530"/>
                <a:gd name="connsiteX4769" fmla="*/ 784136 w 4049485"/>
                <a:gd name="connsiteY4769" fmla="*/ 2181858 h 5305530"/>
                <a:gd name="connsiteX4770" fmla="*/ 2889618 w 4049485"/>
                <a:gd name="connsiteY4770" fmla="*/ 2156712 h 5305530"/>
                <a:gd name="connsiteX4771" fmla="*/ 2889618 w 4049485"/>
                <a:gd name="connsiteY4771" fmla="*/ 2279699 h 5305530"/>
                <a:gd name="connsiteX4772" fmla="*/ 2925280 w 4049485"/>
                <a:gd name="connsiteY4772" fmla="*/ 2279699 h 5305530"/>
                <a:gd name="connsiteX4773" fmla="*/ 2925280 w 4049485"/>
                <a:gd name="connsiteY4773" fmla="*/ 2156712 h 5305530"/>
                <a:gd name="connsiteX4774" fmla="*/ 3748849 w 4049485"/>
                <a:gd name="connsiteY4774" fmla="*/ 2154884 h 5305530"/>
                <a:gd name="connsiteX4775" fmla="*/ 3719933 w 4049485"/>
                <a:gd name="connsiteY4775" fmla="*/ 2158770 h 5305530"/>
                <a:gd name="connsiteX4776" fmla="*/ 3695813 w 4049485"/>
                <a:gd name="connsiteY4776" fmla="*/ 2169743 h 5305530"/>
                <a:gd name="connsiteX4777" fmla="*/ 3708617 w 4049485"/>
                <a:gd name="connsiteY4777" fmla="*/ 2194660 h 5305530"/>
                <a:gd name="connsiteX4778" fmla="*/ 3724733 w 4049485"/>
                <a:gd name="connsiteY4778" fmla="*/ 2186316 h 5305530"/>
                <a:gd name="connsiteX4779" fmla="*/ 3744049 w 4049485"/>
                <a:gd name="connsiteY4779" fmla="*/ 2183230 h 5305530"/>
                <a:gd name="connsiteX4780" fmla="*/ 3765309 w 4049485"/>
                <a:gd name="connsiteY4780" fmla="*/ 2189516 h 5305530"/>
                <a:gd name="connsiteX4781" fmla="*/ 3772397 w 4049485"/>
                <a:gd name="connsiteY4781" fmla="*/ 2207462 h 5305530"/>
                <a:gd name="connsiteX4782" fmla="*/ 3744049 w 4049485"/>
                <a:gd name="connsiteY4782" fmla="*/ 2207462 h 5305530"/>
                <a:gd name="connsiteX4783" fmla="*/ 3704157 w 4049485"/>
                <a:gd name="connsiteY4783" fmla="*/ 2217291 h 5305530"/>
                <a:gd name="connsiteX4784" fmla="*/ 3691241 w 4049485"/>
                <a:gd name="connsiteY4784" fmla="*/ 2244266 h 5305530"/>
                <a:gd name="connsiteX4785" fmla="*/ 3696729 w 4049485"/>
                <a:gd name="connsiteY4785" fmla="*/ 2263469 h 5305530"/>
                <a:gd name="connsiteX4786" fmla="*/ 3712617 w 4049485"/>
                <a:gd name="connsiteY4786" fmla="*/ 2276727 h 5305530"/>
                <a:gd name="connsiteX4787" fmla="*/ 3737189 w 4049485"/>
                <a:gd name="connsiteY4787" fmla="*/ 2281528 h 5305530"/>
                <a:gd name="connsiteX4788" fmla="*/ 3774681 w 4049485"/>
                <a:gd name="connsiteY4788" fmla="*/ 2264383 h 5305530"/>
                <a:gd name="connsiteX4789" fmla="*/ 3774681 w 4049485"/>
                <a:gd name="connsiteY4789" fmla="*/ 2279699 h 5305530"/>
                <a:gd name="connsiteX4790" fmla="*/ 3808057 w 4049485"/>
                <a:gd name="connsiteY4790" fmla="*/ 2279699 h 5305530"/>
                <a:gd name="connsiteX4791" fmla="*/ 3808057 w 4049485"/>
                <a:gd name="connsiteY4791" fmla="*/ 2209519 h 5305530"/>
                <a:gd name="connsiteX4792" fmla="*/ 3792741 w 4049485"/>
                <a:gd name="connsiteY4792" fmla="*/ 2168485 h 5305530"/>
                <a:gd name="connsiteX4793" fmla="*/ 3748849 w 4049485"/>
                <a:gd name="connsiteY4793" fmla="*/ 2154884 h 5305530"/>
                <a:gd name="connsiteX4794" fmla="*/ 3612833 w 4049485"/>
                <a:gd name="connsiteY4794" fmla="*/ 2154884 h 5305530"/>
                <a:gd name="connsiteX4795" fmla="*/ 3579341 w 4049485"/>
                <a:gd name="connsiteY4795" fmla="*/ 2162999 h 5305530"/>
                <a:gd name="connsiteX4796" fmla="*/ 3555797 w 4049485"/>
                <a:gd name="connsiteY4796" fmla="*/ 2185630 h 5305530"/>
                <a:gd name="connsiteX4797" fmla="*/ 3547224 w 4049485"/>
                <a:gd name="connsiteY4797" fmla="*/ 2218206 h 5305530"/>
                <a:gd name="connsiteX4798" fmla="*/ 3555909 w 4049485"/>
                <a:gd name="connsiteY4798" fmla="*/ 2250896 h 5305530"/>
                <a:gd name="connsiteX4799" fmla="*/ 3580601 w 4049485"/>
                <a:gd name="connsiteY4799" fmla="*/ 2273413 h 5305530"/>
                <a:gd name="connsiteX4800" fmla="*/ 3617405 w 4049485"/>
                <a:gd name="connsiteY4800" fmla="*/ 2281528 h 5305530"/>
                <a:gd name="connsiteX4801" fmla="*/ 3668153 w 4049485"/>
                <a:gd name="connsiteY4801" fmla="*/ 2261640 h 5305530"/>
                <a:gd name="connsiteX4802" fmla="*/ 3649181 w 4049485"/>
                <a:gd name="connsiteY4802" fmla="*/ 2241066 h 5305530"/>
                <a:gd name="connsiteX4803" fmla="*/ 3635349 w 4049485"/>
                <a:gd name="connsiteY4803" fmla="*/ 2250096 h 5305530"/>
                <a:gd name="connsiteX4804" fmla="*/ 3618317 w 4049485"/>
                <a:gd name="connsiteY4804" fmla="*/ 2252953 h 5305530"/>
                <a:gd name="connsiteX4805" fmla="*/ 3595001 w 4049485"/>
                <a:gd name="connsiteY4805" fmla="*/ 2246324 h 5305530"/>
                <a:gd name="connsiteX4806" fmla="*/ 3583113 w 4049485"/>
                <a:gd name="connsiteY4806" fmla="*/ 2228264 h 5305530"/>
                <a:gd name="connsiteX4807" fmla="*/ 3676153 w 4049485"/>
                <a:gd name="connsiteY4807" fmla="*/ 2228264 h 5305530"/>
                <a:gd name="connsiteX4808" fmla="*/ 3676841 w 4049485"/>
                <a:gd name="connsiteY4808" fmla="*/ 2218663 h 5305530"/>
                <a:gd name="connsiteX4809" fmla="*/ 3668497 w 4049485"/>
                <a:gd name="connsiteY4809" fmla="*/ 2184944 h 5305530"/>
                <a:gd name="connsiteX4810" fmla="*/ 3645521 w 4049485"/>
                <a:gd name="connsiteY4810" fmla="*/ 2162656 h 5305530"/>
                <a:gd name="connsiteX4811" fmla="*/ 3612833 w 4049485"/>
                <a:gd name="connsiteY4811" fmla="*/ 2154884 h 5305530"/>
                <a:gd name="connsiteX4812" fmla="*/ 3537470 w 4049485"/>
                <a:gd name="connsiteY4812" fmla="*/ 2154884 h 5305530"/>
                <a:gd name="connsiteX4813" fmla="*/ 3512439 w 4049485"/>
                <a:gd name="connsiteY4813" fmla="*/ 2159456 h 5305530"/>
                <a:gd name="connsiteX4814" fmla="*/ 3495180 w 4049485"/>
                <a:gd name="connsiteY4814" fmla="*/ 2172943 h 5305530"/>
                <a:gd name="connsiteX4815" fmla="*/ 3495180 w 4049485"/>
                <a:gd name="connsiteY4815" fmla="*/ 2156712 h 5305530"/>
                <a:gd name="connsiteX4816" fmla="*/ 3461118 w 4049485"/>
                <a:gd name="connsiteY4816" fmla="*/ 2156712 h 5305530"/>
                <a:gd name="connsiteX4817" fmla="*/ 3461118 w 4049485"/>
                <a:gd name="connsiteY4817" fmla="*/ 2279699 h 5305530"/>
                <a:gd name="connsiteX4818" fmla="*/ 3496780 w 4049485"/>
                <a:gd name="connsiteY4818" fmla="*/ 2279699 h 5305530"/>
                <a:gd name="connsiteX4819" fmla="*/ 3496780 w 4049485"/>
                <a:gd name="connsiteY4819" fmla="*/ 2221635 h 5305530"/>
                <a:gd name="connsiteX4820" fmla="*/ 3505467 w 4049485"/>
                <a:gd name="connsiteY4820" fmla="*/ 2195917 h 5305530"/>
                <a:gd name="connsiteX4821" fmla="*/ 3529470 w 4049485"/>
                <a:gd name="connsiteY4821" fmla="*/ 2187345 h 5305530"/>
                <a:gd name="connsiteX4822" fmla="*/ 3537470 w 4049485"/>
                <a:gd name="connsiteY4822" fmla="*/ 2187802 h 5305530"/>
                <a:gd name="connsiteX4823" fmla="*/ 3367850 w 4049485"/>
                <a:gd name="connsiteY4823" fmla="*/ 2154884 h 5305530"/>
                <a:gd name="connsiteX4824" fmla="*/ 3338932 w 4049485"/>
                <a:gd name="connsiteY4824" fmla="*/ 2158770 h 5305530"/>
                <a:gd name="connsiteX4825" fmla="*/ 3314814 w 4049485"/>
                <a:gd name="connsiteY4825" fmla="*/ 2169743 h 5305530"/>
                <a:gd name="connsiteX4826" fmla="*/ 3327616 w 4049485"/>
                <a:gd name="connsiteY4826" fmla="*/ 2194660 h 5305530"/>
                <a:gd name="connsiteX4827" fmla="*/ 3343732 w 4049485"/>
                <a:gd name="connsiteY4827" fmla="*/ 2186316 h 5305530"/>
                <a:gd name="connsiteX4828" fmla="*/ 3363049 w 4049485"/>
                <a:gd name="connsiteY4828" fmla="*/ 2183230 h 5305530"/>
                <a:gd name="connsiteX4829" fmla="*/ 3384309 w 4049485"/>
                <a:gd name="connsiteY4829" fmla="*/ 2189516 h 5305530"/>
                <a:gd name="connsiteX4830" fmla="*/ 3391395 w 4049485"/>
                <a:gd name="connsiteY4830" fmla="*/ 2207462 h 5305530"/>
                <a:gd name="connsiteX4831" fmla="*/ 3363049 w 4049485"/>
                <a:gd name="connsiteY4831" fmla="*/ 2207462 h 5305530"/>
                <a:gd name="connsiteX4832" fmla="*/ 3323158 w 4049485"/>
                <a:gd name="connsiteY4832" fmla="*/ 2217291 h 5305530"/>
                <a:gd name="connsiteX4833" fmla="*/ 3310242 w 4049485"/>
                <a:gd name="connsiteY4833" fmla="*/ 2244266 h 5305530"/>
                <a:gd name="connsiteX4834" fmla="*/ 3315728 w 4049485"/>
                <a:gd name="connsiteY4834" fmla="*/ 2263469 h 5305530"/>
                <a:gd name="connsiteX4835" fmla="*/ 3331616 w 4049485"/>
                <a:gd name="connsiteY4835" fmla="*/ 2276727 h 5305530"/>
                <a:gd name="connsiteX4836" fmla="*/ 3356191 w 4049485"/>
                <a:gd name="connsiteY4836" fmla="*/ 2281528 h 5305530"/>
                <a:gd name="connsiteX4837" fmla="*/ 3393681 w 4049485"/>
                <a:gd name="connsiteY4837" fmla="*/ 2264383 h 5305530"/>
                <a:gd name="connsiteX4838" fmla="*/ 3393681 w 4049485"/>
                <a:gd name="connsiteY4838" fmla="*/ 2279699 h 5305530"/>
                <a:gd name="connsiteX4839" fmla="*/ 3427057 w 4049485"/>
                <a:gd name="connsiteY4839" fmla="*/ 2279699 h 5305530"/>
                <a:gd name="connsiteX4840" fmla="*/ 3427057 w 4049485"/>
                <a:gd name="connsiteY4840" fmla="*/ 2209519 h 5305530"/>
                <a:gd name="connsiteX4841" fmla="*/ 3411741 w 4049485"/>
                <a:gd name="connsiteY4841" fmla="*/ 2168485 h 5305530"/>
                <a:gd name="connsiteX4842" fmla="*/ 3367850 w 4049485"/>
                <a:gd name="connsiteY4842" fmla="*/ 2154884 h 5305530"/>
                <a:gd name="connsiteX4843" fmla="*/ 3165158 w 4049485"/>
                <a:gd name="connsiteY4843" fmla="*/ 2154884 h 5305530"/>
                <a:gd name="connsiteX4844" fmla="*/ 3131668 w 4049485"/>
                <a:gd name="connsiteY4844" fmla="*/ 2162999 h 5305530"/>
                <a:gd name="connsiteX4845" fmla="*/ 3108122 w 4049485"/>
                <a:gd name="connsiteY4845" fmla="*/ 2185630 h 5305530"/>
                <a:gd name="connsiteX4846" fmla="*/ 3099549 w 4049485"/>
                <a:gd name="connsiteY4846" fmla="*/ 2218206 h 5305530"/>
                <a:gd name="connsiteX4847" fmla="*/ 3108236 w 4049485"/>
                <a:gd name="connsiteY4847" fmla="*/ 2250896 h 5305530"/>
                <a:gd name="connsiteX4848" fmla="*/ 3132925 w 4049485"/>
                <a:gd name="connsiteY4848" fmla="*/ 2273413 h 5305530"/>
                <a:gd name="connsiteX4849" fmla="*/ 3169730 w 4049485"/>
                <a:gd name="connsiteY4849" fmla="*/ 2281528 h 5305530"/>
                <a:gd name="connsiteX4850" fmla="*/ 3220479 w 4049485"/>
                <a:gd name="connsiteY4850" fmla="*/ 2261640 h 5305530"/>
                <a:gd name="connsiteX4851" fmla="*/ 3201505 w 4049485"/>
                <a:gd name="connsiteY4851" fmla="*/ 2241066 h 5305530"/>
                <a:gd name="connsiteX4852" fmla="*/ 3187675 w 4049485"/>
                <a:gd name="connsiteY4852" fmla="*/ 2250096 h 5305530"/>
                <a:gd name="connsiteX4853" fmla="*/ 3170644 w 4049485"/>
                <a:gd name="connsiteY4853" fmla="*/ 2252953 h 5305530"/>
                <a:gd name="connsiteX4854" fmla="*/ 3147327 w 4049485"/>
                <a:gd name="connsiteY4854" fmla="*/ 2246324 h 5305530"/>
                <a:gd name="connsiteX4855" fmla="*/ 3135440 w 4049485"/>
                <a:gd name="connsiteY4855" fmla="*/ 2228264 h 5305530"/>
                <a:gd name="connsiteX4856" fmla="*/ 3228480 w 4049485"/>
                <a:gd name="connsiteY4856" fmla="*/ 2228264 h 5305530"/>
                <a:gd name="connsiteX4857" fmla="*/ 3229166 w 4049485"/>
                <a:gd name="connsiteY4857" fmla="*/ 2218663 h 5305530"/>
                <a:gd name="connsiteX4858" fmla="*/ 3220822 w 4049485"/>
                <a:gd name="connsiteY4858" fmla="*/ 2184944 h 5305530"/>
                <a:gd name="connsiteX4859" fmla="*/ 3197848 w 4049485"/>
                <a:gd name="connsiteY4859" fmla="*/ 2162656 h 5305530"/>
                <a:gd name="connsiteX4860" fmla="*/ 3165158 w 4049485"/>
                <a:gd name="connsiteY4860" fmla="*/ 2154884 h 5305530"/>
                <a:gd name="connsiteX4861" fmla="*/ 2680449 w 4049485"/>
                <a:gd name="connsiteY4861" fmla="*/ 2154884 h 5305530"/>
                <a:gd name="connsiteX4862" fmla="*/ 2649931 w 4049485"/>
                <a:gd name="connsiteY4862" fmla="*/ 2159913 h 5305530"/>
                <a:gd name="connsiteX4863" fmla="*/ 2630271 w 4049485"/>
                <a:gd name="connsiteY4863" fmla="*/ 2173972 h 5305530"/>
                <a:gd name="connsiteX4864" fmla="*/ 2623528 w 4049485"/>
                <a:gd name="connsiteY4864" fmla="*/ 2194660 h 5305530"/>
                <a:gd name="connsiteX4865" fmla="*/ 2630728 w 4049485"/>
                <a:gd name="connsiteY4865" fmla="*/ 2216148 h 5305530"/>
                <a:gd name="connsiteX4866" fmla="*/ 2647760 w 4049485"/>
                <a:gd name="connsiteY4866" fmla="*/ 2226664 h 5305530"/>
                <a:gd name="connsiteX4867" fmla="*/ 2672677 w 4049485"/>
                <a:gd name="connsiteY4867" fmla="*/ 2231922 h 5305530"/>
                <a:gd name="connsiteX4868" fmla="*/ 2691650 w 4049485"/>
                <a:gd name="connsiteY4868" fmla="*/ 2235808 h 5305530"/>
                <a:gd name="connsiteX4869" fmla="*/ 2697823 w 4049485"/>
                <a:gd name="connsiteY4869" fmla="*/ 2243352 h 5305530"/>
                <a:gd name="connsiteX4870" fmla="*/ 2675191 w 4049485"/>
                <a:gd name="connsiteY4870" fmla="*/ 2254553 h 5305530"/>
                <a:gd name="connsiteX4871" fmla="*/ 2652331 w 4049485"/>
                <a:gd name="connsiteY4871" fmla="*/ 2251238 h 5305530"/>
                <a:gd name="connsiteX4872" fmla="*/ 2632443 w 4049485"/>
                <a:gd name="connsiteY4872" fmla="*/ 2242666 h 5305530"/>
                <a:gd name="connsiteX4873" fmla="*/ 2620556 w 4049485"/>
                <a:gd name="connsiteY4873" fmla="*/ 2268269 h 5305530"/>
                <a:gd name="connsiteX4874" fmla="*/ 2643873 w 4049485"/>
                <a:gd name="connsiteY4874" fmla="*/ 2277756 h 5305530"/>
                <a:gd name="connsiteX4875" fmla="*/ 2673820 w 4049485"/>
                <a:gd name="connsiteY4875" fmla="*/ 2281528 h 5305530"/>
                <a:gd name="connsiteX4876" fmla="*/ 2705024 w 4049485"/>
                <a:gd name="connsiteY4876" fmla="*/ 2276613 h 5305530"/>
                <a:gd name="connsiteX4877" fmla="*/ 2725026 w 4049485"/>
                <a:gd name="connsiteY4877" fmla="*/ 2262783 h 5305530"/>
                <a:gd name="connsiteX4878" fmla="*/ 2731884 w 4049485"/>
                <a:gd name="connsiteY4878" fmla="*/ 2242437 h 5305530"/>
                <a:gd name="connsiteX4879" fmla="*/ 2724798 w 4049485"/>
                <a:gd name="connsiteY4879" fmla="*/ 2221406 h 5305530"/>
                <a:gd name="connsiteX4880" fmla="*/ 2708110 w 4049485"/>
                <a:gd name="connsiteY4880" fmla="*/ 2211005 h 5305530"/>
                <a:gd name="connsiteX4881" fmla="*/ 2683421 w 4049485"/>
                <a:gd name="connsiteY4881" fmla="*/ 2205633 h 5305530"/>
                <a:gd name="connsiteX4882" fmla="*/ 2663761 w 4049485"/>
                <a:gd name="connsiteY4882" fmla="*/ 2201289 h 5305530"/>
                <a:gd name="connsiteX4883" fmla="*/ 2657589 w 4049485"/>
                <a:gd name="connsiteY4883" fmla="*/ 2193288 h 5305530"/>
                <a:gd name="connsiteX4884" fmla="*/ 2663304 w 4049485"/>
                <a:gd name="connsiteY4884" fmla="*/ 2185059 h 5305530"/>
                <a:gd name="connsiteX4885" fmla="*/ 2680449 w 4049485"/>
                <a:gd name="connsiteY4885" fmla="*/ 2181858 h 5305530"/>
                <a:gd name="connsiteX4886" fmla="*/ 2715882 w 4049485"/>
                <a:gd name="connsiteY4886" fmla="*/ 2191002 h 5305530"/>
                <a:gd name="connsiteX4887" fmla="*/ 2727770 w 4049485"/>
                <a:gd name="connsiteY4887" fmla="*/ 2165628 h 5305530"/>
                <a:gd name="connsiteX4888" fmla="*/ 2706395 w 4049485"/>
                <a:gd name="connsiteY4888" fmla="*/ 2157741 h 5305530"/>
                <a:gd name="connsiteX4889" fmla="*/ 2680449 w 4049485"/>
                <a:gd name="connsiteY4889" fmla="*/ 2154884 h 5305530"/>
                <a:gd name="connsiteX4890" fmla="*/ 2613546 w 4049485"/>
                <a:gd name="connsiteY4890" fmla="*/ 2154884 h 5305530"/>
                <a:gd name="connsiteX4891" fmla="*/ 2588514 w 4049485"/>
                <a:gd name="connsiteY4891" fmla="*/ 2159456 h 5305530"/>
                <a:gd name="connsiteX4892" fmla="*/ 2571255 w 4049485"/>
                <a:gd name="connsiteY4892" fmla="*/ 2172943 h 5305530"/>
                <a:gd name="connsiteX4893" fmla="*/ 2571255 w 4049485"/>
                <a:gd name="connsiteY4893" fmla="*/ 2156712 h 5305530"/>
                <a:gd name="connsiteX4894" fmla="*/ 2537193 w 4049485"/>
                <a:gd name="connsiteY4894" fmla="*/ 2156712 h 5305530"/>
                <a:gd name="connsiteX4895" fmla="*/ 2537193 w 4049485"/>
                <a:gd name="connsiteY4895" fmla="*/ 2279699 h 5305530"/>
                <a:gd name="connsiteX4896" fmla="*/ 2572855 w 4049485"/>
                <a:gd name="connsiteY4896" fmla="*/ 2279699 h 5305530"/>
                <a:gd name="connsiteX4897" fmla="*/ 2572855 w 4049485"/>
                <a:gd name="connsiteY4897" fmla="*/ 2221635 h 5305530"/>
                <a:gd name="connsiteX4898" fmla="*/ 2581542 w 4049485"/>
                <a:gd name="connsiteY4898" fmla="*/ 2195917 h 5305530"/>
                <a:gd name="connsiteX4899" fmla="*/ 2605545 w 4049485"/>
                <a:gd name="connsiteY4899" fmla="*/ 2187345 h 5305530"/>
                <a:gd name="connsiteX4900" fmla="*/ 2613546 w 4049485"/>
                <a:gd name="connsiteY4900" fmla="*/ 2187802 h 5305530"/>
                <a:gd name="connsiteX4901" fmla="*/ 2443315 w 4049485"/>
                <a:gd name="connsiteY4901" fmla="*/ 2154884 h 5305530"/>
                <a:gd name="connsiteX4902" fmla="*/ 2408454 w 4049485"/>
                <a:gd name="connsiteY4902" fmla="*/ 2162999 h 5305530"/>
                <a:gd name="connsiteX4903" fmla="*/ 2384336 w 4049485"/>
                <a:gd name="connsiteY4903" fmla="*/ 2185516 h 5305530"/>
                <a:gd name="connsiteX4904" fmla="*/ 2375649 w 4049485"/>
                <a:gd name="connsiteY4904" fmla="*/ 2218206 h 5305530"/>
                <a:gd name="connsiteX4905" fmla="*/ 2384336 w 4049485"/>
                <a:gd name="connsiteY4905" fmla="*/ 2250896 h 5305530"/>
                <a:gd name="connsiteX4906" fmla="*/ 2408454 w 4049485"/>
                <a:gd name="connsiteY4906" fmla="*/ 2273413 h 5305530"/>
                <a:gd name="connsiteX4907" fmla="*/ 2443315 w 4049485"/>
                <a:gd name="connsiteY4907" fmla="*/ 2281528 h 5305530"/>
                <a:gd name="connsiteX4908" fmla="*/ 2478062 w 4049485"/>
                <a:gd name="connsiteY4908" fmla="*/ 2273413 h 5305530"/>
                <a:gd name="connsiteX4909" fmla="*/ 2502065 w 4049485"/>
                <a:gd name="connsiteY4909" fmla="*/ 2250896 h 5305530"/>
                <a:gd name="connsiteX4910" fmla="*/ 2510752 w 4049485"/>
                <a:gd name="connsiteY4910" fmla="*/ 2218206 h 5305530"/>
                <a:gd name="connsiteX4911" fmla="*/ 2502065 w 4049485"/>
                <a:gd name="connsiteY4911" fmla="*/ 2185516 h 5305530"/>
                <a:gd name="connsiteX4912" fmla="*/ 2478062 w 4049485"/>
                <a:gd name="connsiteY4912" fmla="*/ 2162999 h 5305530"/>
                <a:gd name="connsiteX4913" fmla="*/ 2443315 w 4049485"/>
                <a:gd name="connsiteY4913" fmla="*/ 2154884 h 5305530"/>
                <a:gd name="connsiteX4914" fmla="*/ 2215629 w 4049485"/>
                <a:gd name="connsiteY4914" fmla="*/ 2154884 h 5305530"/>
                <a:gd name="connsiteX4915" fmla="*/ 2180310 w 4049485"/>
                <a:gd name="connsiteY4915" fmla="*/ 2162999 h 5305530"/>
                <a:gd name="connsiteX4916" fmla="*/ 2155850 w 4049485"/>
                <a:gd name="connsiteY4916" fmla="*/ 2185516 h 5305530"/>
                <a:gd name="connsiteX4917" fmla="*/ 2147049 w 4049485"/>
                <a:gd name="connsiteY4917" fmla="*/ 2218206 h 5305530"/>
                <a:gd name="connsiteX4918" fmla="*/ 2155850 w 4049485"/>
                <a:gd name="connsiteY4918" fmla="*/ 2250896 h 5305530"/>
                <a:gd name="connsiteX4919" fmla="*/ 2180310 w 4049485"/>
                <a:gd name="connsiteY4919" fmla="*/ 2273413 h 5305530"/>
                <a:gd name="connsiteX4920" fmla="*/ 2215629 w 4049485"/>
                <a:gd name="connsiteY4920" fmla="*/ 2281528 h 5305530"/>
                <a:gd name="connsiteX4921" fmla="*/ 2249576 w 4049485"/>
                <a:gd name="connsiteY4921" fmla="*/ 2273298 h 5305530"/>
                <a:gd name="connsiteX4922" fmla="*/ 2270722 w 4049485"/>
                <a:gd name="connsiteY4922" fmla="*/ 2250438 h 5305530"/>
                <a:gd name="connsiteX4923" fmla="*/ 2243061 w 4049485"/>
                <a:gd name="connsiteY4923" fmla="*/ 2235351 h 5305530"/>
                <a:gd name="connsiteX4924" fmla="*/ 2215401 w 4049485"/>
                <a:gd name="connsiteY4924" fmla="*/ 2252267 h 5305530"/>
                <a:gd name="connsiteX4925" fmla="*/ 2192312 w 4049485"/>
                <a:gd name="connsiteY4925" fmla="*/ 2243123 h 5305530"/>
                <a:gd name="connsiteX4926" fmla="*/ 2183168 w 4049485"/>
                <a:gd name="connsiteY4926" fmla="*/ 2218206 h 5305530"/>
                <a:gd name="connsiteX4927" fmla="*/ 2192312 w 4049485"/>
                <a:gd name="connsiteY4927" fmla="*/ 2193288 h 5305530"/>
                <a:gd name="connsiteX4928" fmla="*/ 2215401 w 4049485"/>
                <a:gd name="connsiteY4928" fmla="*/ 2184144 h 5305530"/>
                <a:gd name="connsiteX4929" fmla="*/ 2243061 w 4049485"/>
                <a:gd name="connsiteY4929" fmla="*/ 2201061 h 5305530"/>
                <a:gd name="connsiteX4930" fmla="*/ 2270722 w 4049485"/>
                <a:gd name="connsiteY4930" fmla="*/ 2186202 h 5305530"/>
                <a:gd name="connsiteX4931" fmla="*/ 2249576 w 4049485"/>
                <a:gd name="connsiteY4931" fmla="*/ 2162999 h 5305530"/>
                <a:gd name="connsiteX4932" fmla="*/ 2215629 w 4049485"/>
                <a:gd name="connsiteY4932" fmla="*/ 2154884 h 5305530"/>
                <a:gd name="connsiteX4933" fmla="*/ 2062924 w 4049485"/>
                <a:gd name="connsiteY4933" fmla="*/ 2154884 h 5305530"/>
                <a:gd name="connsiteX4934" fmla="*/ 2034007 w 4049485"/>
                <a:gd name="connsiteY4934" fmla="*/ 2158770 h 5305530"/>
                <a:gd name="connsiteX4935" fmla="*/ 2009889 w 4049485"/>
                <a:gd name="connsiteY4935" fmla="*/ 2169743 h 5305530"/>
                <a:gd name="connsiteX4936" fmla="*/ 2022691 w 4049485"/>
                <a:gd name="connsiteY4936" fmla="*/ 2194660 h 5305530"/>
                <a:gd name="connsiteX4937" fmla="*/ 2038807 w 4049485"/>
                <a:gd name="connsiteY4937" fmla="*/ 2186316 h 5305530"/>
                <a:gd name="connsiteX4938" fmla="*/ 2058124 w 4049485"/>
                <a:gd name="connsiteY4938" fmla="*/ 2183230 h 5305530"/>
                <a:gd name="connsiteX4939" fmla="*/ 2079384 w 4049485"/>
                <a:gd name="connsiteY4939" fmla="*/ 2189516 h 5305530"/>
                <a:gd name="connsiteX4940" fmla="*/ 2086470 w 4049485"/>
                <a:gd name="connsiteY4940" fmla="*/ 2207462 h 5305530"/>
                <a:gd name="connsiteX4941" fmla="*/ 2058124 w 4049485"/>
                <a:gd name="connsiteY4941" fmla="*/ 2207462 h 5305530"/>
                <a:gd name="connsiteX4942" fmla="*/ 2018233 w 4049485"/>
                <a:gd name="connsiteY4942" fmla="*/ 2217291 h 5305530"/>
                <a:gd name="connsiteX4943" fmla="*/ 2005317 w 4049485"/>
                <a:gd name="connsiteY4943" fmla="*/ 2244266 h 5305530"/>
                <a:gd name="connsiteX4944" fmla="*/ 2010804 w 4049485"/>
                <a:gd name="connsiteY4944" fmla="*/ 2263469 h 5305530"/>
                <a:gd name="connsiteX4945" fmla="*/ 2026692 w 4049485"/>
                <a:gd name="connsiteY4945" fmla="*/ 2276727 h 5305530"/>
                <a:gd name="connsiteX4946" fmla="*/ 2051266 w 4049485"/>
                <a:gd name="connsiteY4946" fmla="*/ 2281528 h 5305530"/>
                <a:gd name="connsiteX4947" fmla="*/ 2088756 w 4049485"/>
                <a:gd name="connsiteY4947" fmla="*/ 2264383 h 5305530"/>
                <a:gd name="connsiteX4948" fmla="*/ 2088756 w 4049485"/>
                <a:gd name="connsiteY4948" fmla="*/ 2279699 h 5305530"/>
                <a:gd name="connsiteX4949" fmla="*/ 2122132 w 4049485"/>
                <a:gd name="connsiteY4949" fmla="*/ 2279699 h 5305530"/>
                <a:gd name="connsiteX4950" fmla="*/ 2122132 w 4049485"/>
                <a:gd name="connsiteY4950" fmla="*/ 2209519 h 5305530"/>
                <a:gd name="connsiteX4951" fmla="*/ 2106816 w 4049485"/>
                <a:gd name="connsiteY4951" fmla="*/ 2168485 h 5305530"/>
                <a:gd name="connsiteX4952" fmla="*/ 2062924 w 4049485"/>
                <a:gd name="connsiteY4952" fmla="*/ 2154884 h 5305530"/>
                <a:gd name="connsiteX4953" fmla="*/ 1774508 w 4049485"/>
                <a:gd name="connsiteY4953" fmla="*/ 2154884 h 5305530"/>
                <a:gd name="connsiteX4954" fmla="*/ 1741018 w 4049485"/>
                <a:gd name="connsiteY4954" fmla="*/ 2162999 h 5305530"/>
                <a:gd name="connsiteX4955" fmla="*/ 1717472 w 4049485"/>
                <a:gd name="connsiteY4955" fmla="*/ 2185630 h 5305530"/>
                <a:gd name="connsiteX4956" fmla="*/ 1708899 w 4049485"/>
                <a:gd name="connsiteY4956" fmla="*/ 2218206 h 5305530"/>
                <a:gd name="connsiteX4957" fmla="*/ 1717586 w 4049485"/>
                <a:gd name="connsiteY4957" fmla="*/ 2250896 h 5305530"/>
                <a:gd name="connsiteX4958" fmla="*/ 1742275 w 4049485"/>
                <a:gd name="connsiteY4958" fmla="*/ 2273413 h 5305530"/>
                <a:gd name="connsiteX4959" fmla="*/ 1779080 w 4049485"/>
                <a:gd name="connsiteY4959" fmla="*/ 2281528 h 5305530"/>
                <a:gd name="connsiteX4960" fmla="*/ 1829829 w 4049485"/>
                <a:gd name="connsiteY4960" fmla="*/ 2261640 h 5305530"/>
                <a:gd name="connsiteX4961" fmla="*/ 1810855 w 4049485"/>
                <a:gd name="connsiteY4961" fmla="*/ 2241066 h 5305530"/>
                <a:gd name="connsiteX4962" fmla="*/ 1797025 w 4049485"/>
                <a:gd name="connsiteY4962" fmla="*/ 2250096 h 5305530"/>
                <a:gd name="connsiteX4963" fmla="*/ 1779994 w 4049485"/>
                <a:gd name="connsiteY4963" fmla="*/ 2252953 h 5305530"/>
                <a:gd name="connsiteX4964" fmla="*/ 1756677 w 4049485"/>
                <a:gd name="connsiteY4964" fmla="*/ 2246324 h 5305530"/>
                <a:gd name="connsiteX4965" fmla="*/ 1744790 w 4049485"/>
                <a:gd name="connsiteY4965" fmla="*/ 2228264 h 5305530"/>
                <a:gd name="connsiteX4966" fmla="*/ 1837830 w 4049485"/>
                <a:gd name="connsiteY4966" fmla="*/ 2228264 h 5305530"/>
                <a:gd name="connsiteX4967" fmla="*/ 1838516 w 4049485"/>
                <a:gd name="connsiteY4967" fmla="*/ 2218663 h 5305530"/>
                <a:gd name="connsiteX4968" fmla="*/ 1830172 w 4049485"/>
                <a:gd name="connsiteY4968" fmla="*/ 2184944 h 5305530"/>
                <a:gd name="connsiteX4969" fmla="*/ 1807197 w 4049485"/>
                <a:gd name="connsiteY4969" fmla="*/ 2162656 h 5305530"/>
                <a:gd name="connsiteX4970" fmla="*/ 1774508 w 4049485"/>
                <a:gd name="connsiteY4970" fmla="*/ 2154884 h 5305530"/>
                <a:gd name="connsiteX4971" fmla="*/ 1316545 w 4049485"/>
                <a:gd name="connsiteY4971" fmla="*/ 2154884 h 5305530"/>
                <a:gd name="connsiteX4972" fmla="*/ 1293457 w 4049485"/>
                <a:gd name="connsiteY4972" fmla="*/ 2159113 h 5305530"/>
                <a:gd name="connsiteX4973" fmla="*/ 1275855 w 4049485"/>
                <a:gd name="connsiteY4973" fmla="*/ 2171114 h 5305530"/>
                <a:gd name="connsiteX4974" fmla="*/ 1275855 w 4049485"/>
                <a:gd name="connsiteY4974" fmla="*/ 2156712 h 5305530"/>
                <a:gd name="connsiteX4975" fmla="*/ 1241793 w 4049485"/>
                <a:gd name="connsiteY4975" fmla="*/ 2156712 h 5305530"/>
                <a:gd name="connsiteX4976" fmla="*/ 1241793 w 4049485"/>
                <a:gd name="connsiteY4976" fmla="*/ 2279699 h 5305530"/>
                <a:gd name="connsiteX4977" fmla="*/ 1277455 w 4049485"/>
                <a:gd name="connsiteY4977" fmla="*/ 2279699 h 5305530"/>
                <a:gd name="connsiteX4978" fmla="*/ 1277455 w 4049485"/>
                <a:gd name="connsiteY4978" fmla="*/ 2218892 h 5305530"/>
                <a:gd name="connsiteX4979" fmla="*/ 1285456 w 4049485"/>
                <a:gd name="connsiteY4979" fmla="*/ 2194088 h 5305530"/>
                <a:gd name="connsiteX4980" fmla="*/ 1306944 w 4049485"/>
                <a:gd name="connsiteY4980" fmla="*/ 2185745 h 5305530"/>
                <a:gd name="connsiteX4981" fmla="*/ 1325461 w 4049485"/>
                <a:gd name="connsiteY4981" fmla="*/ 2192945 h 5305530"/>
                <a:gd name="connsiteX4982" fmla="*/ 1331862 w 4049485"/>
                <a:gd name="connsiteY4982" fmla="*/ 2214777 h 5305530"/>
                <a:gd name="connsiteX4983" fmla="*/ 1331862 w 4049485"/>
                <a:gd name="connsiteY4983" fmla="*/ 2279699 h 5305530"/>
                <a:gd name="connsiteX4984" fmla="*/ 1367523 w 4049485"/>
                <a:gd name="connsiteY4984" fmla="*/ 2279699 h 5305530"/>
                <a:gd name="connsiteX4985" fmla="*/ 1367523 w 4049485"/>
                <a:gd name="connsiteY4985" fmla="*/ 2209290 h 5305530"/>
                <a:gd name="connsiteX4986" fmla="*/ 1353464 w 4049485"/>
                <a:gd name="connsiteY4986" fmla="*/ 2168600 h 5305530"/>
                <a:gd name="connsiteX4987" fmla="*/ 1316545 w 4049485"/>
                <a:gd name="connsiteY4987" fmla="*/ 2154884 h 5305530"/>
                <a:gd name="connsiteX4988" fmla="*/ 1147915 w 4049485"/>
                <a:gd name="connsiteY4988" fmla="*/ 2154884 h 5305530"/>
                <a:gd name="connsiteX4989" fmla="*/ 1113053 w 4049485"/>
                <a:gd name="connsiteY4989" fmla="*/ 2162999 h 5305530"/>
                <a:gd name="connsiteX4990" fmla="*/ 1088936 w 4049485"/>
                <a:gd name="connsiteY4990" fmla="*/ 2185516 h 5305530"/>
                <a:gd name="connsiteX4991" fmla="*/ 1080249 w 4049485"/>
                <a:gd name="connsiteY4991" fmla="*/ 2218206 h 5305530"/>
                <a:gd name="connsiteX4992" fmla="*/ 1088936 w 4049485"/>
                <a:gd name="connsiteY4992" fmla="*/ 2250896 h 5305530"/>
                <a:gd name="connsiteX4993" fmla="*/ 1113053 w 4049485"/>
                <a:gd name="connsiteY4993" fmla="*/ 2273413 h 5305530"/>
                <a:gd name="connsiteX4994" fmla="*/ 1147915 w 4049485"/>
                <a:gd name="connsiteY4994" fmla="*/ 2281528 h 5305530"/>
                <a:gd name="connsiteX4995" fmla="*/ 1182662 w 4049485"/>
                <a:gd name="connsiteY4995" fmla="*/ 2273413 h 5305530"/>
                <a:gd name="connsiteX4996" fmla="*/ 1206665 w 4049485"/>
                <a:gd name="connsiteY4996" fmla="*/ 2250896 h 5305530"/>
                <a:gd name="connsiteX4997" fmla="*/ 1215352 w 4049485"/>
                <a:gd name="connsiteY4997" fmla="*/ 2218206 h 5305530"/>
                <a:gd name="connsiteX4998" fmla="*/ 1206665 w 4049485"/>
                <a:gd name="connsiteY4998" fmla="*/ 2185516 h 5305530"/>
                <a:gd name="connsiteX4999" fmla="*/ 1182662 w 4049485"/>
                <a:gd name="connsiteY4999" fmla="*/ 2162999 h 5305530"/>
                <a:gd name="connsiteX5000" fmla="*/ 1147915 w 4049485"/>
                <a:gd name="connsiteY5000" fmla="*/ 2154884 h 5305530"/>
                <a:gd name="connsiteX5001" fmla="*/ 783907 w 4049485"/>
                <a:gd name="connsiteY5001" fmla="*/ 2154884 h 5305530"/>
                <a:gd name="connsiteX5002" fmla="*/ 750418 w 4049485"/>
                <a:gd name="connsiteY5002" fmla="*/ 2162999 h 5305530"/>
                <a:gd name="connsiteX5003" fmla="*/ 726872 w 4049485"/>
                <a:gd name="connsiteY5003" fmla="*/ 2185630 h 5305530"/>
                <a:gd name="connsiteX5004" fmla="*/ 718299 w 4049485"/>
                <a:gd name="connsiteY5004" fmla="*/ 2218206 h 5305530"/>
                <a:gd name="connsiteX5005" fmla="*/ 726986 w 4049485"/>
                <a:gd name="connsiteY5005" fmla="*/ 2250896 h 5305530"/>
                <a:gd name="connsiteX5006" fmla="*/ 751675 w 4049485"/>
                <a:gd name="connsiteY5006" fmla="*/ 2273413 h 5305530"/>
                <a:gd name="connsiteX5007" fmla="*/ 788480 w 4049485"/>
                <a:gd name="connsiteY5007" fmla="*/ 2281528 h 5305530"/>
                <a:gd name="connsiteX5008" fmla="*/ 839229 w 4049485"/>
                <a:gd name="connsiteY5008" fmla="*/ 2261640 h 5305530"/>
                <a:gd name="connsiteX5009" fmla="*/ 820255 w 4049485"/>
                <a:gd name="connsiteY5009" fmla="*/ 2241066 h 5305530"/>
                <a:gd name="connsiteX5010" fmla="*/ 806425 w 4049485"/>
                <a:gd name="connsiteY5010" fmla="*/ 2250096 h 5305530"/>
                <a:gd name="connsiteX5011" fmla="*/ 789394 w 4049485"/>
                <a:gd name="connsiteY5011" fmla="*/ 2252953 h 5305530"/>
                <a:gd name="connsiteX5012" fmla="*/ 766077 w 4049485"/>
                <a:gd name="connsiteY5012" fmla="*/ 2246324 h 5305530"/>
                <a:gd name="connsiteX5013" fmla="*/ 754189 w 4049485"/>
                <a:gd name="connsiteY5013" fmla="*/ 2228264 h 5305530"/>
                <a:gd name="connsiteX5014" fmla="*/ 847230 w 4049485"/>
                <a:gd name="connsiteY5014" fmla="*/ 2228264 h 5305530"/>
                <a:gd name="connsiteX5015" fmla="*/ 847915 w 4049485"/>
                <a:gd name="connsiteY5015" fmla="*/ 2218663 h 5305530"/>
                <a:gd name="connsiteX5016" fmla="*/ 839572 w 4049485"/>
                <a:gd name="connsiteY5016" fmla="*/ 2184944 h 5305530"/>
                <a:gd name="connsiteX5017" fmla="*/ 816597 w 4049485"/>
                <a:gd name="connsiteY5017" fmla="*/ 2162656 h 5305530"/>
                <a:gd name="connsiteX5018" fmla="*/ 783907 w 4049485"/>
                <a:gd name="connsiteY5018" fmla="*/ 2154884 h 5305530"/>
                <a:gd name="connsiteX5019" fmla="*/ 651624 w 4049485"/>
                <a:gd name="connsiteY5019" fmla="*/ 2154884 h 5305530"/>
                <a:gd name="connsiteX5020" fmla="*/ 621106 w 4049485"/>
                <a:gd name="connsiteY5020" fmla="*/ 2159913 h 5305530"/>
                <a:gd name="connsiteX5021" fmla="*/ 601447 w 4049485"/>
                <a:gd name="connsiteY5021" fmla="*/ 2173972 h 5305530"/>
                <a:gd name="connsiteX5022" fmla="*/ 594703 w 4049485"/>
                <a:gd name="connsiteY5022" fmla="*/ 2194660 h 5305530"/>
                <a:gd name="connsiteX5023" fmla="*/ 601904 w 4049485"/>
                <a:gd name="connsiteY5023" fmla="*/ 2216148 h 5305530"/>
                <a:gd name="connsiteX5024" fmla="*/ 618934 w 4049485"/>
                <a:gd name="connsiteY5024" fmla="*/ 2226664 h 5305530"/>
                <a:gd name="connsiteX5025" fmla="*/ 643852 w 4049485"/>
                <a:gd name="connsiteY5025" fmla="*/ 2231922 h 5305530"/>
                <a:gd name="connsiteX5026" fmla="*/ 662826 w 4049485"/>
                <a:gd name="connsiteY5026" fmla="*/ 2235808 h 5305530"/>
                <a:gd name="connsiteX5027" fmla="*/ 668998 w 4049485"/>
                <a:gd name="connsiteY5027" fmla="*/ 2243352 h 5305530"/>
                <a:gd name="connsiteX5028" fmla="*/ 646366 w 4049485"/>
                <a:gd name="connsiteY5028" fmla="*/ 2254553 h 5305530"/>
                <a:gd name="connsiteX5029" fmla="*/ 623506 w 4049485"/>
                <a:gd name="connsiteY5029" fmla="*/ 2251238 h 5305530"/>
                <a:gd name="connsiteX5030" fmla="*/ 603618 w 4049485"/>
                <a:gd name="connsiteY5030" fmla="*/ 2242666 h 5305530"/>
                <a:gd name="connsiteX5031" fmla="*/ 591731 w 4049485"/>
                <a:gd name="connsiteY5031" fmla="*/ 2268269 h 5305530"/>
                <a:gd name="connsiteX5032" fmla="*/ 615048 w 4049485"/>
                <a:gd name="connsiteY5032" fmla="*/ 2277756 h 5305530"/>
                <a:gd name="connsiteX5033" fmla="*/ 644995 w 4049485"/>
                <a:gd name="connsiteY5033" fmla="*/ 2281528 h 5305530"/>
                <a:gd name="connsiteX5034" fmla="*/ 676199 w 4049485"/>
                <a:gd name="connsiteY5034" fmla="*/ 2276613 h 5305530"/>
                <a:gd name="connsiteX5035" fmla="*/ 696201 w 4049485"/>
                <a:gd name="connsiteY5035" fmla="*/ 2262783 h 5305530"/>
                <a:gd name="connsiteX5036" fmla="*/ 703059 w 4049485"/>
                <a:gd name="connsiteY5036" fmla="*/ 2242437 h 5305530"/>
                <a:gd name="connsiteX5037" fmla="*/ 695973 w 4049485"/>
                <a:gd name="connsiteY5037" fmla="*/ 2221406 h 5305530"/>
                <a:gd name="connsiteX5038" fmla="*/ 679285 w 4049485"/>
                <a:gd name="connsiteY5038" fmla="*/ 2211005 h 5305530"/>
                <a:gd name="connsiteX5039" fmla="*/ 654596 w 4049485"/>
                <a:gd name="connsiteY5039" fmla="*/ 2205633 h 5305530"/>
                <a:gd name="connsiteX5040" fmla="*/ 634936 w 4049485"/>
                <a:gd name="connsiteY5040" fmla="*/ 2201289 h 5305530"/>
                <a:gd name="connsiteX5041" fmla="*/ 628764 w 4049485"/>
                <a:gd name="connsiteY5041" fmla="*/ 2193288 h 5305530"/>
                <a:gd name="connsiteX5042" fmla="*/ 634479 w 4049485"/>
                <a:gd name="connsiteY5042" fmla="*/ 2185059 h 5305530"/>
                <a:gd name="connsiteX5043" fmla="*/ 651624 w 4049485"/>
                <a:gd name="connsiteY5043" fmla="*/ 2181858 h 5305530"/>
                <a:gd name="connsiteX5044" fmla="*/ 687057 w 4049485"/>
                <a:gd name="connsiteY5044" fmla="*/ 2191002 h 5305530"/>
                <a:gd name="connsiteX5045" fmla="*/ 698944 w 4049485"/>
                <a:gd name="connsiteY5045" fmla="*/ 2165628 h 5305530"/>
                <a:gd name="connsiteX5046" fmla="*/ 677570 w 4049485"/>
                <a:gd name="connsiteY5046" fmla="*/ 2157741 h 5305530"/>
                <a:gd name="connsiteX5047" fmla="*/ 651624 w 4049485"/>
                <a:gd name="connsiteY5047" fmla="*/ 2154884 h 5305530"/>
                <a:gd name="connsiteX5048" fmla="*/ 510349 w 4049485"/>
                <a:gd name="connsiteY5048" fmla="*/ 2154884 h 5305530"/>
                <a:gd name="connsiteX5049" fmla="*/ 481432 w 4049485"/>
                <a:gd name="connsiteY5049" fmla="*/ 2158770 h 5305530"/>
                <a:gd name="connsiteX5050" fmla="*/ 457314 w 4049485"/>
                <a:gd name="connsiteY5050" fmla="*/ 2169743 h 5305530"/>
                <a:gd name="connsiteX5051" fmla="*/ 470116 w 4049485"/>
                <a:gd name="connsiteY5051" fmla="*/ 2194660 h 5305530"/>
                <a:gd name="connsiteX5052" fmla="*/ 486232 w 4049485"/>
                <a:gd name="connsiteY5052" fmla="*/ 2186316 h 5305530"/>
                <a:gd name="connsiteX5053" fmla="*/ 505549 w 4049485"/>
                <a:gd name="connsiteY5053" fmla="*/ 2183230 h 5305530"/>
                <a:gd name="connsiteX5054" fmla="*/ 526809 w 4049485"/>
                <a:gd name="connsiteY5054" fmla="*/ 2189516 h 5305530"/>
                <a:gd name="connsiteX5055" fmla="*/ 533895 w 4049485"/>
                <a:gd name="connsiteY5055" fmla="*/ 2207462 h 5305530"/>
                <a:gd name="connsiteX5056" fmla="*/ 505549 w 4049485"/>
                <a:gd name="connsiteY5056" fmla="*/ 2207462 h 5305530"/>
                <a:gd name="connsiteX5057" fmla="*/ 465658 w 4049485"/>
                <a:gd name="connsiteY5057" fmla="*/ 2217291 h 5305530"/>
                <a:gd name="connsiteX5058" fmla="*/ 452742 w 4049485"/>
                <a:gd name="connsiteY5058" fmla="*/ 2244266 h 5305530"/>
                <a:gd name="connsiteX5059" fmla="*/ 458229 w 4049485"/>
                <a:gd name="connsiteY5059" fmla="*/ 2263469 h 5305530"/>
                <a:gd name="connsiteX5060" fmla="*/ 474116 w 4049485"/>
                <a:gd name="connsiteY5060" fmla="*/ 2276727 h 5305530"/>
                <a:gd name="connsiteX5061" fmla="*/ 498691 w 4049485"/>
                <a:gd name="connsiteY5061" fmla="*/ 2281528 h 5305530"/>
                <a:gd name="connsiteX5062" fmla="*/ 536181 w 4049485"/>
                <a:gd name="connsiteY5062" fmla="*/ 2264383 h 5305530"/>
                <a:gd name="connsiteX5063" fmla="*/ 536181 w 4049485"/>
                <a:gd name="connsiteY5063" fmla="*/ 2279699 h 5305530"/>
                <a:gd name="connsiteX5064" fmla="*/ 569557 w 4049485"/>
                <a:gd name="connsiteY5064" fmla="*/ 2279699 h 5305530"/>
                <a:gd name="connsiteX5065" fmla="*/ 569557 w 4049485"/>
                <a:gd name="connsiteY5065" fmla="*/ 2209519 h 5305530"/>
                <a:gd name="connsiteX5066" fmla="*/ 554241 w 4049485"/>
                <a:gd name="connsiteY5066" fmla="*/ 2168485 h 5305530"/>
                <a:gd name="connsiteX5067" fmla="*/ 510349 w 4049485"/>
                <a:gd name="connsiteY5067" fmla="*/ 2154884 h 5305530"/>
                <a:gd name="connsiteX5068" fmla="*/ 2293886 w 4049485"/>
                <a:gd name="connsiteY5068" fmla="*/ 2129509 h 5305530"/>
                <a:gd name="connsiteX5069" fmla="*/ 2293886 w 4049485"/>
                <a:gd name="connsiteY5069" fmla="*/ 2159456 h 5305530"/>
                <a:gd name="connsiteX5070" fmla="*/ 2274913 w 4049485"/>
                <a:gd name="connsiteY5070" fmla="*/ 2159456 h 5305530"/>
                <a:gd name="connsiteX5071" fmla="*/ 2274913 w 4049485"/>
                <a:gd name="connsiteY5071" fmla="*/ 2186888 h 5305530"/>
                <a:gd name="connsiteX5072" fmla="*/ 2293886 w 4049485"/>
                <a:gd name="connsiteY5072" fmla="*/ 2186888 h 5305530"/>
                <a:gd name="connsiteX5073" fmla="*/ 2293886 w 4049485"/>
                <a:gd name="connsiteY5073" fmla="*/ 2237408 h 5305530"/>
                <a:gd name="connsiteX5074" fmla="*/ 2305888 w 4049485"/>
                <a:gd name="connsiteY5074" fmla="*/ 2270327 h 5305530"/>
                <a:gd name="connsiteX5075" fmla="*/ 2339835 w 4049485"/>
                <a:gd name="connsiteY5075" fmla="*/ 2281528 h 5305530"/>
                <a:gd name="connsiteX5076" fmla="*/ 2355952 w 4049485"/>
                <a:gd name="connsiteY5076" fmla="*/ 2279585 h 5305530"/>
                <a:gd name="connsiteX5077" fmla="*/ 2368868 w 4049485"/>
                <a:gd name="connsiteY5077" fmla="*/ 2273756 h 5305530"/>
                <a:gd name="connsiteX5078" fmla="*/ 2359266 w 4049485"/>
                <a:gd name="connsiteY5078" fmla="*/ 2248610 h 5305530"/>
                <a:gd name="connsiteX5079" fmla="*/ 2344864 w 4049485"/>
                <a:gd name="connsiteY5079" fmla="*/ 2253182 h 5305530"/>
                <a:gd name="connsiteX5080" fmla="*/ 2333549 w 4049485"/>
                <a:gd name="connsiteY5080" fmla="*/ 2248952 h 5305530"/>
                <a:gd name="connsiteX5081" fmla="*/ 2329548 w 4049485"/>
                <a:gd name="connsiteY5081" fmla="*/ 2236951 h 5305530"/>
                <a:gd name="connsiteX5082" fmla="*/ 2329548 w 4049485"/>
                <a:gd name="connsiteY5082" fmla="*/ 2186888 h 5305530"/>
                <a:gd name="connsiteX5083" fmla="*/ 2360181 w 4049485"/>
                <a:gd name="connsiteY5083" fmla="*/ 2186888 h 5305530"/>
                <a:gd name="connsiteX5084" fmla="*/ 2360181 w 4049485"/>
                <a:gd name="connsiteY5084" fmla="*/ 2159456 h 5305530"/>
                <a:gd name="connsiteX5085" fmla="*/ 2329548 w 4049485"/>
                <a:gd name="connsiteY5085" fmla="*/ 2159456 h 5305530"/>
                <a:gd name="connsiteX5086" fmla="*/ 2329548 w 4049485"/>
                <a:gd name="connsiteY5086" fmla="*/ 2129509 h 5305530"/>
                <a:gd name="connsiteX5087" fmla="*/ 1465212 w 4049485"/>
                <a:gd name="connsiteY5087" fmla="*/ 2129509 h 5305530"/>
                <a:gd name="connsiteX5088" fmla="*/ 1465212 w 4049485"/>
                <a:gd name="connsiteY5088" fmla="*/ 2159456 h 5305530"/>
                <a:gd name="connsiteX5089" fmla="*/ 1446238 w 4049485"/>
                <a:gd name="connsiteY5089" fmla="*/ 2159456 h 5305530"/>
                <a:gd name="connsiteX5090" fmla="*/ 1446238 w 4049485"/>
                <a:gd name="connsiteY5090" fmla="*/ 2186888 h 5305530"/>
                <a:gd name="connsiteX5091" fmla="*/ 1465212 w 4049485"/>
                <a:gd name="connsiteY5091" fmla="*/ 2186888 h 5305530"/>
                <a:gd name="connsiteX5092" fmla="*/ 1465212 w 4049485"/>
                <a:gd name="connsiteY5092" fmla="*/ 2237408 h 5305530"/>
                <a:gd name="connsiteX5093" fmla="*/ 1477213 w 4049485"/>
                <a:gd name="connsiteY5093" fmla="*/ 2270327 h 5305530"/>
                <a:gd name="connsiteX5094" fmla="*/ 1511160 w 4049485"/>
                <a:gd name="connsiteY5094" fmla="*/ 2281528 h 5305530"/>
                <a:gd name="connsiteX5095" fmla="*/ 1527276 w 4049485"/>
                <a:gd name="connsiteY5095" fmla="*/ 2279585 h 5305530"/>
                <a:gd name="connsiteX5096" fmla="*/ 1540192 w 4049485"/>
                <a:gd name="connsiteY5096" fmla="*/ 2273756 h 5305530"/>
                <a:gd name="connsiteX5097" fmla="*/ 1530591 w 4049485"/>
                <a:gd name="connsiteY5097" fmla="*/ 2248610 h 5305530"/>
                <a:gd name="connsiteX5098" fmla="*/ 1516190 w 4049485"/>
                <a:gd name="connsiteY5098" fmla="*/ 2253182 h 5305530"/>
                <a:gd name="connsiteX5099" fmla="*/ 1504874 w 4049485"/>
                <a:gd name="connsiteY5099" fmla="*/ 2248952 h 5305530"/>
                <a:gd name="connsiteX5100" fmla="*/ 1500873 w 4049485"/>
                <a:gd name="connsiteY5100" fmla="*/ 2236951 h 5305530"/>
                <a:gd name="connsiteX5101" fmla="*/ 1500873 w 4049485"/>
                <a:gd name="connsiteY5101" fmla="*/ 2186888 h 5305530"/>
                <a:gd name="connsiteX5102" fmla="*/ 1531506 w 4049485"/>
                <a:gd name="connsiteY5102" fmla="*/ 2186888 h 5305530"/>
                <a:gd name="connsiteX5103" fmla="*/ 1531506 w 4049485"/>
                <a:gd name="connsiteY5103" fmla="*/ 2159456 h 5305530"/>
                <a:gd name="connsiteX5104" fmla="*/ 1500873 w 4049485"/>
                <a:gd name="connsiteY5104" fmla="*/ 2159456 h 5305530"/>
                <a:gd name="connsiteX5105" fmla="*/ 1500873 w 4049485"/>
                <a:gd name="connsiteY5105" fmla="*/ 2129509 h 5305530"/>
                <a:gd name="connsiteX5106" fmla="*/ 2956293 w 4049485"/>
                <a:gd name="connsiteY5106" fmla="*/ 2110078 h 5305530"/>
                <a:gd name="connsiteX5107" fmla="*/ 2956293 w 4049485"/>
                <a:gd name="connsiteY5107" fmla="*/ 2279699 h 5305530"/>
                <a:gd name="connsiteX5108" fmla="*/ 2991955 w 4049485"/>
                <a:gd name="connsiteY5108" fmla="*/ 2279699 h 5305530"/>
                <a:gd name="connsiteX5109" fmla="*/ 2991955 w 4049485"/>
                <a:gd name="connsiteY5109" fmla="*/ 2248381 h 5305530"/>
                <a:gd name="connsiteX5110" fmla="*/ 3009100 w 4049485"/>
                <a:gd name="connsiteY5110" fmla="*/ 2231465 h 5305530"/>
                <a:gd name="connsiteX5111" fmla="*/ 3047962 w 4049485"/>
                <a:gd name="connsiteY5111" fmla="*/ 2279699 h 5305530"/>
                <a:gd name="connsiteX5112" fmla="*/ 3091167 w 4049485"/>
                <a:gd name="connsiteY5112" fmla="*/ 2279699 h 5305530"/>
                <a:gd name="connsiteX5113" fmla="*/ 3035389 w 4049485"/>
                <a:gd name="connsiteY5113" fmla="*/ 2208833 h 5305530"/>
                <a:gd name="connsiteX5114" fmla="*/ 3086595 w 4049485"/>
                <a:gd name="connsiteY5114" fmla="*/ 2156712 h 5305530"/>
                <a:gd name="connsiteX5115" fmla="*/ 3044076 w 4049485"/>
                <a:gd name="connsiteY5115" fmla="*/ 2156712 h 5305530"/>
                <a:gd name="connsiteX5116" fmla="*/ 2991955 w 4049485"/>
                <a:gd name="connsiteY5116" fmla="*/ 2206090 h 5305530"/>
                <a:gd name="connsiteX5117" fmla="*/ 2991955 w 4049485"/>
                <a:gd name="connsiteY5117" fmla="*/ 2110078 h 5305530"/>
                <a:gd name="connsiteX5118" fmla="*/ 2822943 w 4049485"/>
                <a:gd name="connsiteY5118" fmla="*/ 2110078 h 5305530"/>
                <a:gd name="connsiteX5119" fmla="*/ 2822943 w 4049485"/>
                <a:gd name="connsiteY5119" fmla="*/ 2279699 h 5305530"/>
                <a:gd name="connsiteX5120" fmla="*/ 2858605 w 4049485"/>
                <a:gd name="connsiteY5120" fmla="*/ 2279699 h 5305530"/>
                <a:gd name="connsiteX5121" fmla="*/ 2858605 w 4049485"/>
                <a:gd name="connsiteY5121" fmla="*/ 2110078 h 5305530"/>
                <a:gd name="connsiteX5122" fmla="*/ 1556118 w 4049485"/>
                <a:gd name="connsiteY5122" fmla="*/ 2110078 h 5305530"/>
                <a:gd name="connsiteX5123" fmla="*/ 1556118 w 4049485"/>
                <a:gd name="connsiteY5123" fmla="*/ 2279699 h 5305530"/>
                <a:gd name="connsiteX5124" fmla="*/ 1591780 w 4049485"/>
                <a:gd name="connsiteY5124" fmla="*/ 2279699 h 5305530"/>
                <a:gd name="connsiteX5125" fmla="*/ 1591780 w 4049485"/>
                <a:gd name="connsiteY5125" fmla="*/ 2218892 h 5305530"/>
                <a:gd name="connsiteX5126" fmla="*/ 1599781 w 4049485"/>
                <a:gd name="connsiteY5126" fmla="*/ 2194088 h 5305530"/>
                <a:gd name="connsiteX5127" fmla="*/ 1621269 w 4049485"/>
                <a:gd name="connsiteY5127" fmla="*/ 2185745 h 5305530"/>
                <a:gd name="connsiteX5128" fmla="*/ 1639786 w 4049485"/>
                <a:gd name="connsiteY5128" fmla="*/ 2192945 h 5305530"/>
                <a:gd name="connsiteX5129" fmla="*/ 1646187 w 4049485"/>
                <a:gd name="connsiteY5129" fmla="*/ 2214777 h 5305530"/>
                <a:gd name="connsiteX5130" fmla="*/ 1646187 w 4049485"/>
                <a:gd name="connsiteY5130" fmla="*/ 2279699 h 5305530"/>
                <a:gd name="connsiteX5131" fmla="*/ 1681848 w 4049485"/>
                <a:gd name="connsiteY5131" fmla="*/ 2279699 h 5305530"/>
                <a:gd name="connsiteX5132" fmla="*/ 1681848 w 4049485"/>
                <a:gd name="connsiteY5132" fmla="*/ 2209290 h 5305530"/>
                <a:gd name="connsiteX5133" fmla="*/ 1667789 w 4049485"/>
                <a:gd name="connsiteY5133" fmla="*/ 2168600 h 5305530"/>
                <a:gd name="connsiteX5134" fmla="*/ 1630870 w 4049485"/>
                <a:gd name="connsiteY5134" fmla="*/ 2154884 h 5305530"/>
                <a:gd name="connsiteX5135" fmla="*/ 1608925 w 4049485"/>
                <a:gd name="connsiteY5135" fmla="*/ 2158655 h 5305530"/>
                <a:gd name="connsiteX5136" fmla="*/ 1591780 w 4049485"/>
                <a:gd name="connsiteY5136" fmla="*/ 2169514 h 5305530"/>
                <a:gd name="connsiteX5137" fmla="*/ 1591780 w 4049485"/>
                <a:gd name="connsiteY5137" fmla="*/ 2110078 h 5305530"/>
                <a:gd name="connsiteX5138" fmla="*/ 959930 w 4049485"/>
                <a:gd name="connsiteY5138" fmla="*/ 2110078 h 5305530"/>
                <a:gd name="connsiteX5139" fmla="*/ 959930 w 4049485"/>
                <a:gd name="connsiteY5139" fmla="*/ 2169743 h 5305530"/>
                <a:gd name="connsiteX5140" fmla="*/ 923125 w 4049485"/>
                <a:gd name="connsiteY5140" fmla="*/ 2154884 h 5305530"/>
                <a:gd name="connsiteX5141" fmla="*/ 891692 w 4049485"/>
                <a:gd name="connsiteY5141" fmla="*/ 2162656 h 5305530"/>
                <a:gd name="connsiteX5142" fmla="*/ 869632 w 4049485"/>
                <a:gd name="connsiteY5142" fmla="*/ 2184830 h 5305530"/>
                <a:gd name="connsiteX5143" fmla="*/ 861632 w 4049485"/>
                <a:gd name="connsiteY5143" fmla="*/ 2218206 h 5305530"/>
                <a:gd name="connsiteX5144" fmla="*/ 869632 w 4049485"/>
                <a:gd name="connsiteY5144" fmla="*/ 2251581 h 5305530"/>
                <a:gd name="connsiteX5145" fmla="*/ 891692 w 4049485"/>
                <a:gd name="connsiteY5145" fmla="*/ 2273756 h 5305530"/>
                <a:gd name="connsiteX5146" fmla="*/ 923125 w 4049485"/>
                <a:gd name="connsiteY5146" fmla="*/ 2281528 h 5305530"/>
                <a:gd name="connsiteX5147" fmla="*/ 961530 w 4049485"/>
                <a:gd name="connsiteY5147" fmla="*/ 2265526 h 5305530"/>
                <a:gd name="connsiteX5148" fmla="*/ 961530 w 4049485"/>
                <a:gd name="connsiteY5148" fmla="*/ 2279699 h 5305530"/>
                <a:gd name="connsiteX5149" fmla="*/ 995591 w 4049485"/>
                <a:gd name="connsiteY5149" fmla="*/ 2279699 h 5305530"/>
                <a:gd name="connsiteX5150" fmla="*/ 995591 w 4049485"/>
                <a:gd name="connsiteY5150" fmla="*/ 2110078 h 5305530"/>
                <a:gd name="connsiteX5151" fmla="*/ 298818 w 4049485"/>
                <a:gd name="connsiteY5151" fmla="*/ 2110078 h 5305530"/>
                <a:gd name="connsiteX5152" fmla="*/ 298818 w 4049485"/>
                <a:gd name="connsiteY5152" fmla="*/ 2279699 h 5305530"/>
                <a:gd name="connsiteX5153" fmla="*/ 332880 w 4049485"/>
                <a:gd name="connsiteY5153" fmla="*/ 2279699 h 5305530"/>
                <a:gd name="connsiteX5154" fmla="*/ 332880 w 4049485"/>
                <a:gd name="connsiteY5154" fmla="*/ 2265526 h 5305530"/>
                <a:gd name="connsiteX5155" fmla="*/ 371513 w 4049485"/>
                <a:gd name="connsiteY5155" fmla="*/ 2281528 h 5305530"/>
                <a:gd name="connsiteX5156" fmla="*/ 402717 w 4049485"/>
                <a:gd name="connsiteY5156" fmla="*/ 2273641 h 5305530"/>
                <a:gd name="connsiteX5157" fmla="*/ 424777 w 4049485"/>
                <a:gd name="connsiteY5157" fmla="*/ 2251467 h 5305530"/>
                <a:gd name="connsiteX5158" fmla="*/ 432778 w 4049485"/>
                <a:gd name="connsiteY5158" fmla="*/ 2218206 h 5305530"/>
                <a:gd name="connsiteX5159" fmla="*/ 424777 w 4049485"/>
                <a:gd name="connsiteY5159" fmla="*/ 2184944 h 5305530"/>
                <a:gd name="connsiteX5160" fmla="*/ 402717 w 4049485"/>
                <a:gd name="connsiteY5160" fmla="*/ 2162770 h 5305530"/>
                <a:gd name="connsiteX5161" fmla="*/ 371513 w 4049485"/>
                <a:gd name="connsiteY5161" fmla="*/ 2154884 h 5305530"/>
                <a:gd name="connsiteX5162" fmla="*/ 334480 w 4049485"/>
                <a:gd name="connsiteY5162" fmla="*/ 2169743 h 5305530"/>
                <a:gd name="connsiteX5163" fmla="*/ 334480 w 4049485"/>
                <a:gd name="connsiteY5163" fmla="*/ 2110078 h 5305530"/>
                <a:gd name="connsiteX5164" fmla="*/ 1979485 w 4049485"/>
                <a:gd name="connsiteY5164" fmla="*/ 2108249 h 5305530"/>
                <a:gd name="connsiteX5165" fmla="*/ 1944395 w 4049485"/>
                <a:gd name="connsiteY5165" fmla="*/ 2120594 h 5305530"/>
                <a:gd name="connsiteX5166" fmla="*/ 1931937 w 4049485"/>
                <a:gd name="connsiteY5166" fmla="*/ 2153969 h 5305530"/>
                <a:gd name="connsiteX5167" fmla="*/ 1931937 w 4049485"/>
                <a:gd name="connsiteY5167" fmla="*/ 2159456 h 5305530"/>
                <a:gd name="connsiteX5168" fmla="*/ 1912963 w 4049485"/>
                <a:gd name="connsiteY5168" fmla="*/ 2159456 h 5305530"/>
                <a:gd name="connsiteX5169" fmla="*/ 1912963 w 4049485"/>
                <a:gd name="connsiteY5169" fmla="*/ 2186888 h 5305530"/>
                <a:gd name="connsiteX5170" fmla="*/ 1931937 w 4049485"/>
                <a:gd name="connsiteY5170" fmla="*/ 2186888 h 5305530"/>
                <a:gd name="connsiteX5171" fmla="*/ 1931937 w 4049485"/>
                <a:gd name="connsiteY5171" fmla="*/ 2279699 h 5305530"/>
                <a:gd name="connsiteX5172" fmla="*/ 1967598 w 4049485"/>
                <a:gd name="connsiteY5172" fmla="*/ 2279699 h 5305530"/>
                <a:gd name="connsiteX5173" fmla="*/ 1967598 w 4049485"/>
                <a:gd name="connsiteY5173" fmla="*/ 2186888 h 5305530"/>
                <a:gd name="connsiteX5174" fmla="*/ 1998231 w 4049485"/>
                <a:gd name="connsiteY5174" fmla="*/ 2186888 h 5305530"/>
                <a:gd name="connsiteX5175" fmla="*/ 1998231 w 4049485"/>
                <a:gd name="connsiteY5175" fmla="*/ 2159456 h 5305530"/>
                <a:gd name="connsiteX5176" fmla="*/ 1966684 w 4049485"/>
                <a:gd name="connsiteY5176" fmla="*/ 2159456 h 5305530"/>
                <a:gd name="connsiteX5177" fmla="*/ 1966684 w 4049485"/>
                <a:gd name="connsiteY5177" fmla="*/ 2154198 h 5305530"/>
                <a:gd name="connsiteX5178" fmla="*/ 1982914 w 4049485"/>
                <a:gd name="connsiteY5178" fmla="*/ 2136367 h 5305530"/>
                <a:gd name="connsiteX5179" fmla="*/ 1997316 w 4049485"/>
                <a:gd name="connsiteY5179" fmla="*/ 2140710 h 5305530"/>
                <a:gd name="connsiteX5180" fmla="*/ 2006689 w 4049485"/>
                <a:gd name="connsiteY5180" fmla="*/ 2114879 h 5305530"/>
                <a:gd name="connsiteX5181" fmla="*/ 1994688 w 4049485"/>
                <a:gd name="connsiteY5181" fmla="*/ 2109964 h 5305530"/>
                <a:gd name="connsiteX5182" fmla="*/ 1979485 w 4049485"/>
                <a:gd name="connsiteY5182" fmla="*/ 2108249 h 5305530"/>
                <a:gd name="connsiteX5183" fmla="*/ 2907449 w 4049485"/>
                <a:gd name="connsiteY5183" fmla="*/ 2099791 h 5305530"/>
                <a:gd name="connsiteX5184" fmla="*/ 2891447 w 4049485"/>
                <a:gd name="connsiteY5184" fmla="*/ 2105506 h 5305530"/>
                <a:gd name="connsiteX5185" fmla="*/ 2885275 w 4049485"/>
                <a:gd name="connsiteY5185" fmla="*/ 2119679 h 5305530"/>
                <a:gd name="connsiteX5186" fmla="*/ 2891447 w 4049485"/>
                <a:gd name="connsiteY5186" fmla="*/ 2133852 h 5305530"/>
                <a:gd name="connsiteX5187" fmla="*/ 2907449 w 4049485"/>
                <a:gd name="connsiteY5187" fmla="*/ 2139567 h 5305530"/>
                <a:gd name="connsiteX5188" fmla="*/ 2923451 w 4049485"/>
                <a:gd name="connsiteY5188" fmla="*/ 2133738 h 5305530"/>
                <a:gd name="connsiteX5189" fmla="*/ 2929623 w 4049485"/>
                <a:gd name="connsiteY5189" fmla="*/ 2118993 h 5305530"/>
                <a:gd name="connsiteX5190" fmla="*/ 2923451 w 4049485"/>
                <a:gd name="connsiteY5190" fmla="*/ 2105277 h 5305530"/>
                <a:gd name="connsiteX5191" fmla="*/ 2907449 w 4049485"/>
                <a:gd name="connsiteY5191" fmla="*/ 2099791 h 5305530"/>
                <a:gd name="connsiteX5192" fmla="*/ 1328585 w 4049485"/>
                <a:gd name="connsiteY5192" fmla="*/ 1952039 h 5305530"/>
                <a:gd name="connsiteX5193" fmla="*/ 1353045 w 4049485"/>
                <a:gd name="connsiteY5193" fmla="*/ 1952039 h 5305530"/>
                <a:gd name="connsiteX5194" fmla="*/ 1353045 w 4049485"/>
                <a:gd name="connsiteY5194" fmla="*/ 1964612 h 5305530"/>
                <a:gd name="connsiteX5195" fmla="*/ 1342987 w 4049485"/>
                <a:gd name="connsiteY5195" fmla="*/ 1977071 h 5305530"/>
                <a:gd name="connsiteX5196" fmla="*/ 1326756 w 4049485"/>
                <a:gd name="connsiteY5196" fmla="*/ 1981300 h 5305530"/>
                <a:gd name="connsiteX5197" fmla="*/ 1312012 w 4049485"/>
                <a:gd name="connsiteY5197" fmla="*/ 1977299 h 5305530"/>
                <a:gd name="connsiteX5198" fmla="*/ 1306639 w 4049485"/>
                <a:gd name="connsiteY5198" fmla="*/ 1966441 h 5305530"/>
                <a:gd name="connsiteX5199" fmla="*/ 1328585 w 4049485"/>
                <a:gd name="connsiteY5199" fmla="*/ 1952039 h 5305530"/>
                <a:gd name="connsiteX5200" fmla="*/ 2908516 w 4049485"/>
                <a:gd name="connsiteY5200" fmla="*/ 1907919 h 5305530"/>
                <a:gd name="connsiteX5201" fmla="*/ 2931033 w 4049485"/>
                <a:gd name="connsiteY5201" fmla="*/ 1917178 h 5305530"/>
                <a:gd name="connsiteX5202" fmla="*/ 2939834 w 4049485"/>
                <a:gd name="connsiteY5202" fmla="*/ 1941981 h 5305530"/>
                <a:gd name="connsiteX5203" fmla="*/ 2931033 w 4049485"/>
                <a:gd name="connsiteY5203" fmla="*/ 1966784 h 5305530"/>
                <a:gd name="connsiteX5204" fmla="*/ 2908516 w 4049485"/>
                <a:gd name="connsiteY5204" fmla="*/ 1976042 h 5305530"/>
                <a:gd name="connsiteX5205" fmla="*/ 2885999 w 4049485"/>
                <a:gd name="connsiteY5205" fmla="*/ 1966784 h 5305530"/>
                <a:gd name="connsiteX5206" fmla="*/ 2877198 w 4049485"/>
                <a:gd name="connsiteY5206" fmla="*/ 1941981 h 5305530"/>
                <a:gd name="connsiteX5207" fmla="*/ 2885999 w 4049485"/>
                <a:gd name="connsiteY5207" fmla="*/ 1917178 h 5305530"/>
                <a:gd name="connsiteX5208" fmla="*/ 2908516 w 4049485"/>
                <a:gd name="connsiteY5208" fmla="*/ 1907919 h 5305530"/>
                <a:gd name="connsiteX5209" fmla="*/ 2213191 w 4049485"/>
                <a:gd name="connsiteY5209" fmla="*/ 1907919 h 5305530"/>
                <a:gd name="connsiteX5210" fmla="*/ 2235708 w 4049485"/>
                <a:gd name="connsiteY5210" fmla="*/ 1917178 h 5305530"/>
                <a:gd name="connsiteX5211" fmla="*/ 2244509 w 4049485"/>
                <a:gd name="connsiteY5211" fmla="*/ 1941981 h 5305530"/>
                <a:gd name="connsiteX5212" fmla="*/ 2235708 w 4049485"/>
                <a:gd name="connsiteY5212" fmla="*/ 1966784 h 5305530"/>
                <a:gd name="connsiteX5213" fmla="*/ 2213191 w 4049485"/>
                <a:gd name="connsiteY5213" fmla="*/ 1976042 h 5305530"/>
                <a:gd name="connsiteX5214" fmla="*/ 2190674 w 4049485"/>
                <a:gd name="connsiteY5214" fmla="*/ 1966784 h 5305530"/>
                <a:gd name="connsiteX5215" fmla="*/ 2181873 w 4049485"/>
                <a:gd name="connsiteY5215" fmla="*/ 1941981 h 5305530"/>
                <a:gd name="connsiteX5216" fmla="*/ 2190674 w 4049485"/>
                <a:gd name="connsiteY5216" fmla="*/ 1917178 h 5305530"/>
                <a:gd name="connsiteX5217" fmla="*/ 2213191 w 4049485"/>
                <a:gd name="connsiteY5217" fmla="*/ 1907919 h 5305530"/>
                <a:gd name="connsiteX5218" fmla="*/ 2052790 w 4049485"/>
                <a:gd name="connsiteY5218" fmla="*/ 1907919 h 5305530"/>
                <a:gd name="connsiteX5219" fmla="*/ 2075307 w 4049485"/>
                <a:gd name="connsiteY5219" fmla="*/ 1917178 h 5305530"/>
                <a:gd name="connsiteX5220" fmla="*/ 2084108 w 4049485"/>
                <a:gd name="connsiteY5220" fmla="*/ 1941981 h 5305530"/>
                <a:gd name="connsiteX5221" fmla="*/ 2075307 w 4049485"/>
                <a:gd name="connsiteY5221" fmla="*/ 1966784 h 5305530"/>
                <a:gd name="connsiteX5222" fmla="*/ 2052790 w 4049485"/>
                <a:gd name="connsiteY5222" fmla="*/ 1976042 h 5305530"/>
                <a:gd name="connsiteX5223" fmla="*/ 2030158 w 4049485"/>
                <a:gd name="connsiteY5223" fmla="*/ 1966784 h 5305530"/>
                <a:gd name="connsiteX5224" fmla="*/ 2021243 w 4049485"/>
                <a:gd name="connsiteY5224" fmla="*/ 1941981 h 5305530"/>
                <a:gd name="connsiteX5225" fmla="*/ 2030158 w 4049485"/>
                <a:gd name="connsiteY5225" fmla="*/ 1917178 h 5305530"/>
                <a:gd name="connsiteX5226" fmla="*/ 2052790 w 4049485"/>
                <a:gd name="connsiteY5226" fmla="*/ 1907919 h 5305530"/>
                <a:gd name="connsiteX5227" fmla="*/ 1803616 w 4049485"/>
                <a:gd name="connsiteY5227" fmla="*/ 1907919 h 5305530"/>
                <a:gd name="connsiteX5228" fmla="*/ 1826133 w 4049485"/>
                <a:gd name="connsiteY5228" fmla="*/ 1917178 h 5305530"/>
                <a:gd name="connsiteX5229" fmla="*/ 1834934 w 4049485"/>
                <a:gd name="connsiteY5229" fmla="*/ 1941981 h 5305530"/>
                <a:gd name="connsiteX5230" fmla="*/ 1826133 w 4049485"/>
                <a:gd name="connsiteY5230" fmla="*/ 1966784 h 5305530"/>
                <a:gd name="connsiteX5231" fmla="*/ 1803616 w 4049485"/>
                <a:gd name="connsiteY5231" fmla="*/ 1976042 h 5305530"/>
                <a:gd name="connsiteX5232" fmla="*/ 1781099 w 4049485"/>
                <a:gd name="connsiteY5232" fmla="*/ 1966784 h 5305530"/>
                <a:gd name="connsiteX5233" fmla="*/ 1772298 w 4049485"/>
                <a:gd name="connsiteY5233" fmla="*/ 1941981 h 5305530"/>
                <a:gd name="connsiteX5234" fmla="*/ 1781099 w 4049485"/>
                <a:gd name="connsiteY5234" fmla="*/ 1917178 h 5305530"/>
                <a:gd name="connsiteX5235" fmla="*/ 1803616 w 4049485"/>
                <a:gd name="connsiteY5235" fmla="*/ 1907919 h 5305530"/>
                <a:gd name="connsiteX5236" fmla="*/ 452590 w 4049485"/>
                <a:gd name="connsiteY5236" fmla="*/ 1907919 h 5305530"/>
                <a:gd name="connsiteX5237" fmla="*/ 475107 w 4049485"/>
                <a:gd name="connsiteY5237" fmla="*/ 1917178 h 5305530"/>
                <a:gd name="connsiteX5238" fmla="*/ 483908 w 4049485"/>
                <a:gd name="connsiteY5238" fmla="*/ 1941981 h 5305530"/>
                <a:gd name="connsiteX5239" fmla="*/ 475107 w 4049485"/>
                <a:gd name="connsiteY5239" fmla="*/ 1966784 h 5305530"/>
                <a:gd name="connsiteX5240" fmla="*/ 452590 w 4049485"/>
                <a:gd name="connsiteY5240" fmla="*/ 1976042 h 5305530"/>
                <a:gd name="connsiteX5241" fmla="*/ 429958 w 4049485"/>
                <a:gd name="connsiteY5241" fmla="*/ 1966784 h 5305530"/>
                <a:gd name="connsiteX5242" fmla="*/ 421043 w 4049485"/>
                <a:gd name="connsiteY5242" fmla="*/ 1941981 h 5305530"/>
                <a:gd name="connsiteX5243" fmla="*/ 429958 w 4049485"/>
                <a:gd name="connsiteY5243" fmla="*/ 1917178 h 5305530"/>
                <a:gd name="connsiteX5244" fmla="*/ 452590 w 4049485"/>
                <a:gd name="connsiteY5244" fmla="*/ 1907919 h 5305530"/>
                <a:gd name="connsiteX5245" fmla="*/ 3355886 w 4049485"/>
                <a:gd name="connsiteY5245" fmla="*/ 1905633 h 5305530"/>
                <a:gd name="connsiteX5246" fmla="*/ 3376003 w 4049485"/>
                <a:gd name="connsiteY5246" fmla="*/ 1912606 h 5305530"/>
                <a:gd name="connsiteX5247" fmla="*/ 3386061 w 4049485"/>
                <a:gd name="connsiteY5247" fmla="*/ 1931237 h 5305530"/>
                <a:gd name="connsiteX5248" fmla="*/ 3325482 w 4049485"/>
                <a:gd name="connsiteY5248" fmla="*/ 1931237 h 5305530"/>
                <a:gd name="connsiteX5249" fmla="*/ 3335541 w 4049485"/>
                <a:gd name="connsiteY5249" fmla="*/ 1912491 h 5305530"/>
                <a:gd name="connsiteX5250" fmla="*/ 3355886 w 4049485"/>
                <a:gd name="connsiteY5250" fmla="*/ 1905633 h 5305530"/>
                <a:gd name="connsiteX5251" fmla="*/ 2365286 w 4049485"/>
                <a:gd name="connsiteY5251" fmla="*/ 1905633 h 5305530"/>
                <a:gd name="connsiteX5252" fmla="*/ 2385403 w 4049485"/>
                <a:gd name="connsiteY5252" fmla="*/ 1912606 h 5305530"/>
                <a:gd name="connsiteX5253" fmla="*/ 2395461 w 4049485"/>
                <a:gd name="connsiteY5253" fmla="*/ 1931237 h 5305530"/>
                <a:gd name="connsiteX5254" fmla="*/ 2334882 w 4049485"/>
                <a:gd name="connsiteY5254" fmla="*/ 1931237 h 5305530"/>
                <a:gd name="connsiteX5255" fmla="*/ 2344941 w 4049485"/>
                <a:gd name="connsiteY5255" fmla="*/ 1912491 h 5305530"/>
                <a:gd name="connsiteX5256" fmla="*/ 2365286 w 4049485"/>
                <a:gd name="connsiteY5256" fmla="*/ 1905633 h 5305530"/>
                <a:gd name="connsiteX5257" fmla="*/ 1574711 w 4049485"/>
                <a:gd name="connsiteY5257" fmla="*/ 1905633 h 5305530"/>
                <a:gd name="connsiteX5258" fmla="*/ 1594828 w 4049485"/>
                <a:gd name="connsiteY5258" fmla="*/ 1912606 h 5305530"/>
                <a:gd name="connsiteX5259" fmla="*/ 1604886 w 4049485"/>
                <a:gd name="connsiteY5259" fmla="*/ 1931237 h 5305530"/>
                <a:gd name="connsiteX5260" fmla="*/ 1544307 w 4049485"/>
                <a:gd name="connsiteY5260" fmla="*/ 1931237 h 5305530"/>
                <a:gd name="connsiteX5261" fmla="*/ 1554366 w 4049485"/>
                <a:gd name="connsiteY5261" fmla="*/ 1912491 h 5305530"/>
                <a:gd name="connsiteX5262" fmla="*/ 1574711 w 4049485"/>
                <a:gd name="connsiteY5262" fmla="*/ 1905633 h 5305530"/>
                <a:gd name="connsiteX5263" fmla="*/ 669836 w 4049485"/>
                <a:gd name="connsiteY5263" fmla="*/ 1905633 h 5305530"/>
                <a:gd name="connsiteX5264" fmla="*/ 689953 w 4049485"/>
                <a:gd name="connsiteY5264" fmla="*/ 1912606 h 5305530"/>
                <a:gd name="connsiteX5265" fmla="*/ 700011 w 4049485"/>
                <a:gd name="connsiteY5265" fmla="*/ 1931237 h 5305530"/>
                <a:gd name="connsiteX5266" fmla="*/ 639432 w 4049485"/>
                <a:gd name="connsiteY5266" fmla="*/ 1931237 h 5305530"/>
                <a:gd name="connsiteX5267" fmla="*/ 649491 w 4049485"/>
                <a:gd name="connsiteY5267" fmla="*/ 1912491 h 5305530"/>
                <a:gd name="connsiteX5268" fmla="*/ 669836 w 4049485"/>
                <a:gd name="connsiteY5268" fmla="*/ 1905633 h 5305530"/>
                <a:gd name="connsiteX5269" fmla="*/ 3099168 w 4049485"/>
                <a:gd name="connsiteY5269" fmla="*/ 1880487 h 5305530"/>
                <a:gd name="connsiteX5270" fmla="*/ 3099168 w 4049485"/>
                <a:gd name="connsiteY5270" fmla="*/ 2003474 h 5305530"/>
                <a:gd name="connsiteX5271" fmla="*/ 3134830 w 4049485"/>
                <a:gd name="connsiteY5271" fmla="*/ 2003474 h 5305530"/>
                <a:gd name="connsiteX5272" fmla="*/ 3134830 w 4049485"/>
                <a:gd name="connsiteY5272" fmla="*/ 1880487 h 5305530"/>
                <a:gd name="connsiteX5273" fmla="*/ 2623680 w 4049485"/>
                <a:gd name="connsiteY5273" fmla="*/ 1880487 h 5305530"/>
                <a:gd name="connsiteX5274" fmla="*/ 2676944 w 4049485"/>
                <a:gd name="connsiteY5274" fmla="*/ 2004389 h 5305530"/>
                <a:gd name="connsiteX5275" fmla="*/ 2676487 w 4049485"/>
                <a:gd name="connsiteY5275" fmla="*/ 2005532 h 5305530"/>
                <a:gd name="connsiteX5276" fmla="*/ 2668257 w 4049485"/>
                <a:gd name="connsiteY5276" fmla="*/ 2017304 h 5305530"/>
                <a:gd name="connsiteX5277" fmla="*/ 2656370 w 4049485"/>
                <a:gd name="connsiteY5277" fmla="*/ 2020848 h 5305530"/>
                <a:gd name="connsiteX5278" fmla="*/ 2645740 w 4049485"/>
                <a:gd name="connsiteY5278" fmla="*/ 2018790 h 5305530"/>
                <a:gd name="connsiteX5279" fmla="*/ 2636253 w 4049485"/>
                <a:gd name="connsiteY5279" fmla="*/ 2013075 h 5305530"/>
                <a:gd name="connsiteX5280" fmla="*/ 2623223 w 4049485"/>
                <a:gd name="connsiteY5280" fmla="*/ 2038450 h 5305530"/>
                <a:gd name="connsiteX5281" fmla="*/ 2638539 w 4049485"/>
                <a:gd name="connsiteY5281" fmla="*/ 2046680 h 5305530"/>
                <a:gd name="connsiteX5282" fmla="*/ 2657513 w 4049485"/>
                <a:gd name="connsiteY5282" fmla="*/ 2049651 h 5305530"/>
                <a:gd name="connsiteX5283" fmla="*/ 2687574 w 4049485"/>
                <a:gd name="connsiteY5283" fmla="*/ 2040965 h 5305530"/>
                <a:gd name="connsiteX5284" fmla="*/ 2708491 w 4049485"/>
                <a:gd name="connsiteY5284" fmla="*/ 2011018 h 5305530"/>
                <a:gd name="connsiteX5285" fmla="*/ 2764041 w 4049485"/>
                <a:gd name="connsiteY5285" fmla="*/ 1880487 h 5305530"/>
                <a:gd name="connsiteX5286" fmla="*/ 2729751 w 4049485"/>
                <a:gd name="connsiteY5286" fmla="*/ 1880487 h 5305530"/>
                <a:gd name="connsiteX5287" fmla="*/ 2695003 w 4049485"/>
                <a:gd name="connsiteY5287" fmla="*/ 1963926 h 5305530"/>
                <a:gd name="connsiteX5288" fmla="*/ 2660485 w 4049485"/>
                <a:gd name="connsiteY5288" fmla="*/ 1880487 h 5305530"/>
                <a:gd name="connsiteX5289" fmla="*/ 975093 w 4049485"/>
                <a:gd name="connsiteY5289" fmla="*/ 1880487 h 5305530"/>
                <a:gd name="connsiteX5290" fmla="*/ 975093 w 4049485"/>
                <a:gd name="connsiteY5290" fmla="*/ 2003474 h 5305530"/>
                <a:gd name="connsiteX5291" fmla="*/ 1010755 w 4049485"/>
                <a:gd name="connsiteY5291" fmla="*/ 2003474 h 5305530"/>
                <a:gd name="connsiteX5292" fmla="*/ 1010755 w 4049485"/>
                <a:gd name="connsiteY5292" fmla="*/ 1880487 h 5305530"/>
                <a:gd name="connsiteX5293" fmla="*/ 3490074 w 4049485"/>
                <a:gd name="connsiteY5293" fmla="*/ 1878659 h 5305530"/>
                <a:gd name="connsiteX5294" fmla="*/ 3459556 w 4049485"/>
                <a:gd name="connsiteY5294" fmla="*/ 1883688 h 5305530"/>
                <a:gd name="connsiteX5295" fmla="*/ 3439896 w 4049485"/>
                <a:gd name="connsiteY5295" fmla="*/ 1897747 h 5305530"/>
                <a:gd name="connsiteX5296" fmla="*/ 3433153 w 4049485"/>
                <a:gd name="connsiteY5296" fmla="*/ 1918435 h 5305530"/>
                <a:gd name="connsiteX5297" fmla="*/ 3440354 w 4049485"/>
                <a:gd name="connsiteY5297" fmla="*/ 1939923 h 5305530"/>
                <a:gd name="connsiteX5298" fmla="*/ 3457384 w 4049485"/>
                <a:gd name="connsiteY5298" fmla="*/ 1950439 h 5305530"/>
                <a:gd name="connsiteX5299" fmla="*/ 3482302 w 4049485"/>
                <a:gd name="connsiteY5299" fmla="*/ 1955697 h 5305530"/>
                <a:gd name="connsiteX5300" fmla="*/ 3501276 w 4049485"/>
                <a:gd name="connsiteY5300" fmla="*/ 1959583 h 5305530"/>
                <a:gd name="connsiteX5301" fmla="*/ 3507448 w 4049485"/>
                <a:gd name="connsiteY5301" fmla="*/ 1967127 h 5305530"/>
                <a:gd name="connsiteX5302" fmla="*/ 3484816 w 4049485"/>
                <a:gd name="connsiteY5302" fmla="*/ 1978328 h 5305530"/>
                <a:gd name="connsiteX5303" fmla="*/ 3461956 w 4049485"/>
                <a:gd name="connsiteY5303" fmla="*/ 1975013 h 5305530"/>
                <a:gd name="connsiteX5304" fmla="*/ 3442068 w 4049485"/>
                <a:gd name="connsiteY5304" fmla="*/ 1966441 h 5305530"/>
                <a:gd name="connsiteX5305" fmla="*/ 3430181 w 4049485"/>
                <a:gd name="connsiteY5305" fmla="*/ 1992044 h 5305530"/>
                <a:gd name="connsiteX5306" fmla="*/ 3453498 w 4049485"/>
                <a:gd name="connsiteY5306" fmla="*/ 2001531 h 5305530"/>
                <a:gd name="connsiteX5307" fmla="*/ 3483445 w 4049485"/>
                <a:gd name="connsiteY5307" fmla="*/ 2005303 h 5305530"/>
                <a:gd name="connsiteX5308" fmla="*/ 3514649 w 4049485"/>
                <a:gd name="connsiteY5308" fmla="*/ 2000388 h 5305530"/>
                <a:gd name="connsiteX5309" fmla="*/ 3534651 w 4049485"/>
                <a:gd name="connsiteY5309" fmla="*/ 1986558 h 5305530"/>
                <a:gd name="connsiteX5310" fmla="*/ 3541509 w 4049485"/>
                <a:gd name="connsiteY5310" fmla="*/ 1966212 h 5305530"/>
                <a:gd name="connsiteX5311" fmla="*/ 3534423 w 4049485"/>
                <a:gd name="connsiteY5311" fmla="*/ 1945181 h 5305530"/>
                <a:gd name="connsiteX5312" fmla="*/ 3517735 w 4049485"/>
                <a:gd name="connsiteY5312" fmla="*/ 1934780 h 5305530"/>
                <a:gd name="connsiteX5313" fmla="*/ 3493046 w 4049485"/>
                <a:gd name="connsiteY5313" fmla="*/ 1929408 h 5305530"/>
                <a:gd name="connsiteX5314" fmla="*/ 3473386 w 4049485"/>
                <a:gd name="connsiteY5314" fmla="*/ 1925064 h 5305530"/>
                <a:gd name="connsiteX5315" fmla="*/ 3467214 w 4049485"/>
                <a:gd name="connsiteY5315" fmla="*/ 1917063 h 5305530"/>
                <a:gd name="connsiteX5316" fmla="*/ 3472929 w 4049485"/>
                <a:gd name="connsiteY5316" fmla="*/ 1908834 h 5305530"/>
                <a:gd name="connsiteX5317" fmla="*/ 3490074 w 4049485"/>
                <a:gd name="connsiteY5317" fmla="*/ 1905633 h 5305530"/>
                <a:gd name="connsiteX5318" fmla="*/ 3525507 w 4049485"/>
                <a:gd name="connsiteY5318" fmla="*/ 1914777 h 5305530"/>
                <a:gd name="connsiteX5319" fmla="*/ 3537394 w 4049485"/>
                <a:gd name="connsiteY5319" fmla="*/ 1889403 h 5305530"/>
                <a:gd name="connsiteX5320" fmla="*/ 3516020 w 4049485"/>
                <a:gd name="connsiteY5320" fmla="*/ 1881516 h 5305530"/>
                <a:gd name="connsiteX5321" fmla="*/ 3490074 w 4049485"/>
                <a:gd name="connsiteY5321" fmla="*/ 1878659 h 5305530"/>
                <a:gd name="connsiteX5322" fmla="*/ 3355658 w 4049485"/>
                <a:gd name="connsiteY5322" fmla="*/ 1878659 h 5305530"/>
                <a:gd name="connsiteX5323" fmla="*/ 3322168 w 4049485"/>
                <a:gd name="connsiteY5323" fmla="*/ 1886774 h 5305530"/>
                <a:gd name="connsiteX5324" fmla="*/ 3298622 w 4049485"/>
                <a:gd name="connsiteY5324" fmla="*/ 1909405 h 5305530"/>
                <a:gd name="connsiteX5325" fmla="*/ 3290049 w 4049485"/>
                <a:gd name="connsiteY5325" fmla="*/ 1941981 h 5305530"/>
                <a:gd name="connsiteX5326" fmla="*/ 3298736 w 4049485"/>
                <a:gd name="connsiteY5326" fmla="*/ 1974671 h 5305530"/>
                <a:gd name="connsiteX5327" fmla="*/ 3323425 w 4049485"/>
                <a:gd name="connsiteY5327" fmla="*/ 1997188 h 5305530"/>
                <a:gd name="connsiteX5328" fmla="*/ 3360229 w 4049485"/>
                <a:gd name="connsiteY5328" fmla="*/ 2005303 h 5305530"/>
                <a:gd name="connsiteX5329" fmla="*/ 3410978 w 4049485"/>
                <a:gd name="connsiteY5329" fmla="*/ 1985415 h 5305530"/>
                <a:gd name="connsiteX5330" fmla="*/ 3392005 w 4049485"/>
                <a:gd name="connsiteY5330" fmla="*/ 1964841 h 5305530"/>
                <a:gd name="connsiteX5331" fmla="*/ 3378174 w 4049485"/>
                <a:gd name="connsiteY5331" fmla="*/ 1973870 h 5305530"/>
                <a:gd name="connsiteX5332" fmla="*/ 3361144 w 4049485"/>
                <a:gd name="connsiteY5332" fmla="*/ 1976728 h 5305530"/>
                <a:gd name="connsiteX5333" fmla="*/ 3337827 w 4049485"/>
                <a:gd name="connsiteY5333" fmla="*/ 1970099 h 5305530"/>
                <a:gd name="connsiteX5334" fmla="*/ 3325940 w 4049485"/>
                <a:gd name="connsiteY5334" fmla="*/ 1952039 h 5305530"/>
                <a:gd name="connsiteX5335" fmla="*/ 3418980 w 4049485"/>
                <a:gd name="connsiteY5335" fmla="*/ 1952039 h 5305530"/>
                <a:gd name="connsiteX5336" fmla="*/ 3419666 w 4049485"/>
                <a:gd name="connsiteY5336" fmla="*/ 1942438 h 5305530"/>
                <a:gd name="connsiteX5337" fmla="*/ 3411322 w 4049485"/>
                <a:gd name="connsiteY5337" fmla="*/ 1908719 h 5305530"/>
                <a:gd name="connsiteX5338" fmla="*/ 3388348 w 4049485"/>
                <a:gd name="connsiteY5338" fmla="*/ 1886431 h 5305530"/>
                <a:gd name="connsiteX5339" fmla="*/ 3355658 w 4049485"/>
                <a:gd name="connsiteY5339" fmla="*/ 1878659 h 5305530"/>
                <a:gd name="connsiteX5340" fmla="*/ 3225280 w 4049485"/>
                <a:gd name="connsiteY5340" fmla="*/ 1878659 h 5305530"/>
                <a:gd name="connsiteX5341" fmla="*/ 3189961 w 4049485"/>
                <a:gd name="connsiteY5341" fmla="*/ 1886774 h 5305530"/>
                <a:gd name="connsiteX5342" fmla="*/ 3165500 w 4049485"/>
                <a:gd name="connsiteY5342" fmla="*/ 1909291 h 5305530"/>
                <a:gd name="connsiteX5343" fmla="*/ 3156699 w 4049485"/>
                <a:gd name="connsiteY5343" fmla="*/ 1941981 h 5305530"/>
                <a:gd name="connsiteX5344" fmla="*/ 3165500 w 4049485"/>
                <a:gd name="connsiteY5344" fmla="*/ 1974671 h 5305530"/>
                <a:gd name="connsiteX5345" fmla="*/ 3189961 w 4049485"/>
                <a:gd name="connsiteY5345" fmla="*/ 1997188 h 5305530"/>
                <a:gd name="connsiteX5346" fmla="*/ 3225280 w 4049485"/>
                <a:gd name="connsiteY5346" fmla="*/ 2005303 h 5305530"/>
                <a:gd name="connsiteX5347" fmla="*/ 3259226 w 4049485"/>
                <a:gd name="connsiteY5347" fmla="*/ 1997073 h 5305530"/>
                <a:gd name="connsiteX5348" fmla="*/ 3280372 w 4049485"/>
                <a:gd name="connsiteY5348" fmla="*/ 1974213 h 5305530"/>
                <a:gd name="connsiteX5349" fmla="*/ 3252712 w 4049485"/>
                <a:gd name="connsiteY5349" fmla="*/ 1959126 h 5305530"/>
                <a:gd name="connsiteX5350" fmla="*/ 3225051 w 4049485"/>
                <a:gd name="connsiteY5350" fmla="*/ 1976042 h 5305530"/>
                <a:gd name="connsiteX5351" fmla="*/ 3201962 w 4049485"/>
                <a:gd name="connsiteY5351" fmla="*/ 1966898 h 5305530"/>
                <a:gd name="connsiteX5352" fmla="*/ 3192818 w 4049485"/>
                <a:gd name="connsiteY5352" fmla="*/ 1941981 h 5305530"/>
                <a:gd name="connsiteX5353" fmla="*/ 3201962 w 4049485"/>
                <a:gd name="connsiteY5353" fmla="*/ 1917063 h 5305530"/>
                <a:gd name="connsiteX5354" fmla="*/ 3225051 w 4049485"/>
                <a:gd name="connsiteY5354" fmla="*/ 1907919 h 5305530"/>
                <a:gd name="connsiteX5355" fmla="*/ 3252712 w 4049485"/>
                <a:gd name="connsiteY5355" fmla="*/ 1924836 h 5305530"/>
                <a:gd name="connsiteX5356" fmla="*/ 3280372 w 4049485"/>
                <a:gd name="connsiteY5356" fmla="*/ 1909977 h 5305530"/>
                <a:gd name="connsiteX5357" fmla="*/ 3259226 w 4049485"/>
                <a:gd name="connsiteY5357" fmla="*/ 1886774 h 5305530"/>
                <a:gd name="connsiteX5358" fmla="*/ 3225280 w 4049485"/>
                <a:gd name="connsiteY5358" fmla="*/ 1878659 h 5305530"/>
                <a:gd name="connsiteX5359" fmla="*/ 3080270 w 4049485"/>
                <a:gd name="connsiteY5359" fmla="*/ 1878659 h 5305530"/>
                <a:gd name="connsiteX5360" fmla="*/ 3055239 w 4049485"/>
                <a:gd name="connsiteY5360" fmla="*/ 1883231 h 5305530"/>
                <a:gd name="connsiteX5361" fmla="*/ 3037980 w 4049485"/>
                <a:gd name="connsiteY5361" fmla="*/ 1896718 h 5305530"/>
                <a:gd name="connsiteX5362" fmla="*/ 3037980 w 4049485"/>
                <a:gd name="connsiteY5362" fmla="*/ 1880487 h 5305530"/>
                <a:gd name="connsiteX5363" fmla="*/ 3003918 w 4049485"/>
                <a:gd name="connsiteY5363" fmla="*/ 1880487 h 5305530"/>
                <a:gd name="connsiteX5364" fmla="*/ 3003918 w 4049485"/>
                <a:gd name="connsiteY5364" fmla="*/ 2003474 h 5305530"/>
                <a:gd name="connsiteX5365" fmla="*/ 3039580 w 4049485"/>
                <a:gd name="connsiteY5365" fmla="*/ 2003474 h 5305530"/>
                <a:gd name="connsiteX5366" fmla="*/ 3039580 w 4049485"/>
                <a:gd name="connsiteY5366" fmla="*/ 1945410 h 5305530"/>
                <a:gd name="connsiteX5367" fmla="*/ 3048267 w 4049485"/>
                <a:gd name="connsiteY5367" fmla="*/ 1919692 h 5305530"/>
                <a:gd name="connsiteX5368" fmla="*/ 3072270 w 4049485"/>
                <a:gd name="connsiteY5368" fmla="*/ 1911120 h 5305530"/>
                <a:gd name="connsiteX5369" fmla="*/ 3080270 w 4049485"/>
                <a:gd name="connsiteY5369" fmla="*/ 1911577 h 5305530"/>
                <a:gd name="connsiteX5370" fmla="*/ 2914688 w 4049485"/>
                <a:gd name="connsiteY5370" fmla="*/ 1878659 h 5305530"/>
                <a:gd name="connsiteX5371" fmla="*/ 2876054 w 4049485"/>
                <a:gd name="connsiteY5371" fmla="*/ 1894661 h 5305530"/>
                <a:gd name="connsiteX5372" fmla="*/ 2876054 w 4049485"/>
                <a:gd name="connsiteY5372" fmla="*/ 1880487 h 5305530"/>
                <a:gd name="connsiteX5373" fmla="*/ 2841993 w 4049485"/>
                <a:gd name="connsiteY5373" fmla="*/ 1880487 h 5305530"/>
                <a:gd name="connsiteX5374" fmla="*/ 2841993 w 4049485"/>
                <a:gd name="connsiteY5374" fmla="*/ 2047823 h 5305530"/>
                <a:gd name="connsiteX5375" fmla="*/ 2877655 w 4049485"/>
                <a:gd name="connsiteY5375" fmla="*/ 2047823 h 5305530"/>
                <a:gd name="connsiteX5376" fmla="*/ 2877655 w 4049485"/>
                <a:gd name="connsiteY5376" fmla="*/ 1990444 h 5305530"/>
                <a:gd name="connsiteX5377" fmla="*/ 2914688 w 4049485"/>
                <a:gd name="connsiteY5377" fmla="*/ 2005303 h 5305530"/>
                <a:gd name="connsiteX5378" fmla="*/ 2945892 w 4049485"/>
                <a:gd name="connsiteY5378" fmla="*/ 1997416 h 5305530"/>
                <a:gd name="connsiteX5379" fmla="*/ 2967952 w 4049485"/>
                <a:gd name="connsiteY5379" fmla="*/ 1975242 h 5305530"/>
                <a:gd name="connsiteX5380" fmla="*/ 2975953 w 4049485"/>
                <a:gd name="connsiteY5380" fmla="*/ 1941981 h 5305530"/>
                <a:gd name="connsiteX5381" fmla="*/ 2967952 w 4049485"/>
                <a:gd name="connsiteY5381" fmla="*/ 1908719 h 5305530"/>
                <a:gd name="connsiteX5382" fmla="*/ 2945892 w 4049485"/>
                <a:gd name="connsiteY5382" fmla="*/ 1886545 h 5305530"/>
                <a:gd name="connsiteX5383" fmla="*/ 2914688 w 4049485"/>
                <a:gd name="connsiteY5383" fmla="*/ 1878659 h 5305530"/>
                <a:gd name="connsiteX5384" fmla="*/ 2527821 w 4049485"/>
                <a:gd name="connsiteY5384" fmla="*/ 1878659 h 5305530"/>
                <a:gd name="connsiteX5385" fmla="*/ 2502789 w 4049485"/>
                <a:gd name="connsiteY5385" fmla="*/ 1883231 h 5305530"/>
                <a:gd name="connsiteX5386" fmla="*/ 2485530 w 4049485"/>
                <a:gd name="connsiteY5386" fmla="*/ 1896718 h 5305530"/>
                <a:gd name="connsiteX5387" fmla="*/ 2485530 w 4049485"/>
                <a:gd name="connsiteY5387" fmla="*/ 1880487 h 5305530"/>
                <a:gd name="connsiteX5388" fmla="*/ 2451468 w 4049485"/>
                <a:gd name="connsiteY5388" fmla="*/ 1880487 h 5305530"/>
                <a:gd name="connsiteX5389" fmla="*/ 2451468 w 4049485"/>
                <a:gd name="connsiteY5389" fmla="*/ 2003474 h 5305530"/>
                <a:gd name="connsiteX5390" fmla="*/ 2487130 w 4049485"/>
                <a:gd name="connsiteY5390" fmla="*/ 2003474 h 5305530"/>
                <a:gd name="connsiteX5391" fmla="*/ 2487130 w 4049485"/>
                <a:gd name="connsiteY5391" fmla="*/ 1945410 h 5305530"/>
                <a:gd name="connsiteX5392" fmla="*/ 2495817 w 4049485"/>
                <a:gd name="connsiteY5392" fmla="*/ 1919692 h 5305530"/>
                <a:gd name="connsiteX5393" fmla="*/ 2519820 w 4049485"/>
                <a:gd name="connsiteY5393" fmla="*/ 1911120 h 5305530"/>
                <a:gd name="connsiteX5394" fmla="*/ 2527821 w 4049485"/>
                <a:gd name="connsiteY5394" fmla="*/ 1911577 h 5305530"/>
                <a:gd name="connsiteX5395" fmla="*/ 2365058 w 4049485"/>
                <a:gd name="connsiteY5395" fmla="*/ 1878659 h 5305530"/>
                <a:gd name="connsiteX5396" fmla="*/ 2331568 w 4049485"/>
                <a:gd name="connsiteY5396" fmla="*/ 1886774 h 5305530"/>
                <a:gd name="connsiteX5397" fmla="*/ 2308022 w 4049485"/>
                <a:gd name="connsiteY5397" fmla="*/ 1909405 h 5305530"/>
                <a:gd name="connsiteX5398" fmla="*/ 2299449 w 4049485"/>
                <a:gd name="connsiteY5398" fmla="*/ 1941981 h 5305530"/>
                <a:gd name="connsiteX5399" fmla="*/ 2308136 w 4049485"/>
                <a:gd name="connsiteY5399" fmla="*/ 1974671 h 5305530"/>
                <a:gd name="connsiteX5400" fmla="*/ 2332825 w 4049485"/>
                <a:gd name="connsiteY5400" fmla="*/ 1997188 h 5305530"/>
                <a:gd name="connsiteX5401" fmla="*/ 2369630 w 4049485"/>
                <a:gd name="connsiteY5401" fmla="*/ 2005303 h 5305530"/>
                <a:gd name="connsiteX5402" fmla="*/ 2420379 w 4049485"/>
                <a:gd name="connsiteY5402" fmla="*/ 1985415 h 5305530"/>
                <a:gd name="connsiteX5403" fmla="*/ 2401405 w 4049485"/>
                <a:gd name="connsiteY5403" fmla="*/ 1964841 h 5305530"/>
                <a:gd name="connsiteX5404" fmla="*/ 2387574 w 4049485"/>
                <a:gd name="connsiteY5404" fmla="*/ 1973870 h 5305530"/>
                <a:gd name="connsiteX5405" fmla="*/ 2370544 w 4049485"/>
                <a:gd name="connsiteY5405" fmla="*/ 1976728 h 5305530"/>
                <a:gd name="connsiteX5406" fmla="*/ 2347227 w 4049485"/>
                <a:gd name="connsiteY5406" fmla="*/ 1970099 h 5305530"/>
                <a:gd name="connsiteX5407" fmla="*/ 2335340 w 4049485"/>
                <a:gd name="connsiteY5407" fmla="*/ 1952039 h 5305530"/>
                <a:gd name="connsiteX5408" fmla="*/ 2428380 w 4049485"/>
                <a:gd name="connsiteY5408" fmla="*/ 1952039 h 5305530"/>
                <a:gd name="connsiteX5409" fmla="*/ 2429066 w 4049485"/>
                <a:gd name="connsiteY5409" fmla="*/ 1942438 h 5305530"/>
                <a:gd name="connsiteX5410" fmla="*/ 2420722 w 4049485"/>
                <a:gd name="connsiteY5410" fmla="*/ 1908719 h 5305530"/>
                <a:gd name="connsiteX5411" fmla="*/ 2397748 w 4049485"/>
                <a:gd name="connsiteY5411" fmla="*/ 1886431 h 5305530"/>
                <a:gd name="connsiteX5412" fmla="*/ 2365058 w 4049485"/>
                <a:gd name="connsiteY5412" fmla="*/ 1878659 h 5305530"/>
                <a:gd name="connsiteX5413" fmla="*/ 2219363 w 4049485"/>
                <a:gd name="connsiteY5413" fmla="*/ 1878659 h 5305530"/>
                <a:gd name="connsiteX5414" fmla="*/ 2180730 w 4049485"/>
                <a:gd name="connsiteY5414" fmla="*/ 1894661 h 5305530"/>
                <a:gd name="connsiteX5415" fmla="*/ 2180730 w 4049485"/>
                <a:gd name="connsiteY5415" fmla="*/ 1880487 h 5305530"/>
                <a:gd name="connsiteX5416" fmla="*/ 2146668 w 4049485"/>
                <a:gd name="connsiteY5416" fmla="*/ 1880487 h 5305530"/>
                <a:gd name="connsiteX5417" fmla="*/ 2146668 w 4049485"/>
                <a:gd name="connsiteY5417" fmla="*/ 2047823 h 5305530"/>
                <a:gd name="connsiteX5418" fmla="*/ 2182330 w 4049485"/>
                <a:gd name="connsiteY5418" fmla="*/ 2047823 h 5305530"/>
                <a:gd name="connsiteX5419" fmla="*/ 2182330 w 4049485"/>
                <a:gd name="connsiteY5419" fmla="*/ 1990444 h 5305530"/>
                <a:gd name="connsiteX5420" fmla="*/ 2219363 w 4049485"/>
                <a:gd name="connsiteY5420" fmla="*/ 2005303 h 5305530"/>
                <a:gd name="connsiteX5421" fmla="*/ 2250567 w 4049485"/>
                <a:gd name="connsiteY5421" fmla="*/ 1997416 h 5305530"/>
                <a:gd name="connsiteX5422" fmla="*/ 2272627 w 4049485"/>
                <a:gd name="connsiteY5422" fmla="*/ 1975242 h 5305530"/>
                <a:gd name="connsiteX5423" fmla="*/ 2280628 w 4049485"/>
                <a:gd name="connsiteY5423" fmla="*/ 1941981 h 5305530"/>
                <a:gd name="connsiteX5424" fmla="*/ 2272627 w 4049485"/>
                <a:gd name="connsiteY5424" fmla="*/ 1908719 h 5305530"/>
                <a:gd name="connsiteX5425" fmla="*/ 2250567 w 4049485"/>
                <a:gd name="connsiteY5425" fmla="*/ 1886545 h 5305530"/>
                <a:gd name="connsiteX5426" fmla="*/ 2219363 w 4049485"/>
                <a:gd name="connsiteY5426" fmla="*/ 1878659 h 5305530"/>
                <a:gd name="connsiteX5427" fmla="*/ 2052790 w 4049485"/>
                <a:gd name="connsiteY5427" fmla="*/ 1878659 h 5305530"/>
                <a:gd name="connsiteX5428" fmla="*/ 2017928 w 4049485"/>
                <a:gd name="connsiteY5428" fmla="*/ 1886774 h 5305530"/>
                <a:gd name="connsiteX5429" fmla="*/ 1993811 w 4049485"/>
                <a:gd name="connsiteY5429" fmla="*/ 1909291 h 5305530"/>
                <a:gd name="connsiteX5430" fmla="*/ 1985124 w 4049485"/>
                <a:gd name="connsiteY5430" fmla="*/ 1941981 h 5305530"/>
                <a:gd name="connsiteX5431" fmla="*/ 1993811 w 4049485"/>
                <a:gd name="connsiteY5431" fmla="*/ 1974671 h 5305530"/>
                <a:gd name="connsiteX5432" fmla="*/ 2017928 w 4049485"/>
                <a:gd name="connsiteY5432" fmla="*/ 1997188 h 5305530"/>
                <a:gd name="connsiteX5433" fmla="*/ 2052790 w 4049485"/>
                <a:gd name="connsiteY5433" fmla="*/ 2005303 h 5305530"/>
                <a:gd name="connsiteX5434" fmla="*/ 2087537 w 4049485"/>
                <a:gd name="connsiteY5434" fmla="*/ 1997188 h 5305530"/>
                <a:gd name="connsiteX5435" fmla="*/ 2111540 w 4049485"/>
                <a:gd name="connsiteY5435" fmla="*/ 1974671 h 5305530"/>
                <a:gd name="connsiteX5436" fmla="*/ 2120227 w 4049485"/>
                <a:gd name="connsiteY5436" fmla="*/ 1941981 h 5305530"/>
                <a:gd name="connsiteX5437" fmla="*/ 2111540 w 4049485"/>
                <a:gd name="connsiteY5437" fmla="*/ 1909291 h 5305530"/>
                <a:gd name="connsiteX5438" fmla="*/ 2087537 w 4049485"/>
                <a:gd name="connsiteY5438" fmla="*/ 1886774 h 5305530"/>
                <a:gd name="connsiteX5439" fmla="*/ 2052790 w 4049485"/>
                <a:gd name="connsiteY5439" fmla="*/ 1878659 h 5305530"/>
                <a:gd name="connsiteX5440" fmla="*/ 1975371 w 4049485"/>
                <a:gd name="connsiteY5440" fmla="*/ 1878659 h 5305530"/>
                <a:gd name="connsiteX5441" fmla="*/ 1950339 w 4049485"/>
                <a:gd name="connsiteY5441" fmla="*/ 1883231 h 5305530"/>
                <a:gd name="connsiteX5442" fmla="*/ 1933080 w 4049485"/>
                <a:gd name="connsiteY5442" fmla="*/ 1896718 h 5305530"/>
                <a:gd name="connsiteX5443" fmla="*/ 1933080 w 4049485"/>
                <a:gd name="connsiteY5443" fmla="*/ 1880487 h 5305530"/>
                <a:gd name="connsiteX5444" fmla="*/ 1899018 w 4049485"/>
                <a:gd name="connsiteY5444" fmla="*/ 1880487 h 5305530"/>
                <a:gd name="connsiteX5445" fmla="*/ 1899018 w 4049485"/>
                <a:gd name="connsiteY5445" fmla="*/ 2003474 h 5305530"/>
                <a:gd name="connsiteX5446" fmla="*/ 1934680 w 4049485"/>
                <a:gd name="connsiteY5446" fmla="*/ 2003474 h 5305530"/>
                <a:gd name="connsiteX5447" fmla="*/ 1934680 w 4049485"/>
                <a:gd name="connsiteY5447" fmla="*/ 1945410 h 5305530"/>
                <a:gd name="connsiteX5448" fmla="*/ 1943367 w 4049485"/>
                <a:gd name="connsiteY5448" fmla="*/ 1919692 h 5305530"/>
                <a:gd name="connsiteX5449" fmla="*/ 1967370 w 4049485"/>
                <a:gd name="connsiteY5449" fmla="*/ 1911120 h 5305530"/>
                <a:gd name="connsiteX5450" fmla="*/ 1975371 w 4049485"/>
                <a:gd name="connsiteY5450" fmla="*/ 1911577 h 5305530"/>
                <a:gd name="connsiteX5451" fmla="*/ 1809788 w 4049485"/>
                <a:gd name="connsiteY5451" fmla="*/ 1878659 h 5305530"/>
                <a:gd name="connsiteX5452" fmla="*/ 1771155 w 4049485"/>
                <a:gd name="connsiteY5452" fmla="*/ 1894661 h 5305530"/>
                <a:gd name="connsiteX5453" fmla="*/ 1771155 w 4049485"/>
                <a:gd name="connsiteY5453" fmla="*/ 1880487 h 5305530"/>
                <a:gd name="connsiteX5454" fmla="*/ 1737093 w 4049485"/>
                <a:gd name="connsiteY5454" fmla="*/ 1880487 h 5305530"/>
                <a:gd name="connsiteX5455" fmla="*/ 1737093 w 4049485"/>
                <a:gd name="connsiteY5455" fmla="*/ 2047823 h 5305530"/>
                <a:gd name="connsiteX5456" fmla="*/ 1772755 w 4049485"/>
                <a:gd name="connsiteY5456" fmla="*/ 2047823 h 5305530"/>
                <a:gd name="connsiteX5457" fmla="*/ 1772755 w 4049485"/>
                <a:gd name="connsiteY5457" fmla="*/ 1990444 h 5305530"/>
                <a:gd name="connsiteX5458" fmla="*/ 1809788 w 4049485"/>
                <a:gd name="connsiteY5458" fmla="*/ 2005303 h 5305530"/>
                <a:gd name="connsiteX5459" fmla="*/ 1840992 w 4049485"/>
                <a:gd name="connsiteY5459" fmla="*/ 1997416 h 5305530"/>
                <a:gd name="connsiteX5460" fmla="*/ 1863052 w 4049485"/>
                <a:gd name="connsiteY5460" fmla="*/ 1975242 h 5305530"/>
                <a:gd name="connsiteX5461" fmla="*/ 1871053 w 4049485"/>
                <a:gd name="connsiteY5461" fmla="*/ 1941981 h 5305530"/>
                <a:gd name="connsiteX5462" fmla="*/ 1863052 w 4049485"/>
                <a:gd name="connsiteY5462" fmla="*/ 1908719 h 5305530"/>
                <a:gd name="connsiteX5463" fmla="*/ 1840992 w 4049485"/>
                <a:gd name="connsiteY5463" fmla="*/ 1886545 h 5305530"/>
                <a:gd name="connsiteX5464" fmla="*/ 1809788 w 4049485"/>
                <a:gd name="connsiteY5464" fmla="*/ 1878659 h 5305530"/>
                <a:gd name="connsiteX5465" fmla="*/ 1574482 w 4049485"/>
                <a:gd name="connsiteY5465" fmla="*/ 1878659 h 5305530"/>
                <a:gd name="connsiteX5466" fmla="*/ 1540992 w 4049485"/>
                <a:gd name="connsiteY5466" fmla="*/ 1886774 h 5305530"/>
                <a:gd name="connsiteX5467" fmla="*/ 1517447 w 4049485"/>
                <a:gd name="connsiteY5467" fmla="*/ 1909405 h 5305530"/>
                <a:gd name="connsiteX5468" fmla="*/ 1508874 w 4049485"/>
                <a:gd name="connsiteY5468" fmla="*/ 1941981 h 5305530"/>
                <a:gd name="connsiteX5469" fmla="*/ 1517561 w 4049485"/>
                <a:gd name="connsiteY5469" fmla="*/ 1974671 h 5305530"/>
                <a:gd name="connsiteX5470" fmla="*/ 1542250 w 4049485"/>
                <a:gd name="connsiteY5470" fmla="*/ 1997188 h 5305530"/>
                <a:gd name="connsiteX5471" fmla="*/ 1579054 w 4049485"/>
                <a:gd name="connsiteY5471" fmla="*/ 2005303 h 5305530"/>
                <a:gd name="connsiteX5472" fmla="*/ 1629804 w 4049485"/>
                <a:gd name="connsiteY5472" fmla="*/ 1985415 h 5305530"/>
                <a:gd name="connsiteX5473" fmla="*/ 1610830 w 4049485"/>
                <a:gd name="connsiteY5473" fmla="*/ 1964841 h 5305530"/>
                <a:gd name="connsiteX5474" fmla="*/ 1597000 w 4049485"/>
                <a:gd name="connsiteY5474" fmla="*/ 1973870 h 5305530"/>
                <a:gd name="connsiteX5475" fmla="*/ 1579969 w 4049485"/>
                <a:gd name="connsiteY5475" fmla="*/ 1976728 h 5305530"/>
                <a:gd name="connsiteX5476" fmla="*/ 1556652 w 4049485"/>
                <a:gd name="connsiteY5476" fmla="*/ 1970099 h 5305530"/>
                <a:gd name="connsiteX5477" fmla="*/ 1544764 w 4049485"/>
                <a:gd name="connsiteY5477" fmla="*/ 1952039 h 5305530"/>
                <a:gd name="connsiteX5478" fmla="*/ 1637805 w 4049485"/>
                <a:gd name="connsiteY5478" fmla="*/ 1952039 h 5305530"/>
                <a:gd name="connsiteX5479" fmla="*/ 1638490 w 4049485"/>
                <a:gd name="connsiteY5479" fmla="*/ 1942438 h 5305530"/>
                <a:gd name="connsiteX5480" fmla="*/ 1630146 w 4049485"/>
                <a:gd name="connsiteY5480" fmla="*/ 1908719 h 5305530"/>
                <a:gd name="connsiteX5481" fmla="*/ 1607172 w 4049485"/>
                <a:gd name="connsiteY5481" fmla="*/ 1886431 h 5305530"/>
                <a:gd name="connsiteX5482" fmla="*/ 1574482 w 4049485"/>
                <a:gd name="connsiteY5482" fmla="*/ 1878659 h 5305530"/>
                <a:gd name="connsiteX5483" fmla="*/ 1329499 w 4049485"/>
                <a:gd name="connsiteY5483" fmla="*/ 1878659 h 5305530"/>
                <a:gd name="connsiteX5484" fmla="*/ 1300582 w 4049485"/>
                <a:gd name="connsiteY5484" fmla="*/ 1882545 h 5305530"/>
                <a:gd name="connsiteX5485" fmla="*/ 1276464 w 4049485"/>
                <a:gd name="connsiteY5485" fmla="*/ 1893518 h 5305530"/>
                <a:gd name="connsiteX5486" fmla="*/ 1289266 w 4049485"/>
                <a:gd name="connsiteY5486" fmla="*/ 1918435 h 5305530"/>
                <a:gd name="connsiteX5487" fmla="*/ 1305382 w 4049485"/>
                <a:gd name="connsiteY5487" fmla="*/ 1910091 h 5305530"/>
                <a:gd name="connsiteX5488" fmla="*/ 1324699 w 4049485"/>
                <a:gd name="connsiteY5488" fmla="*/ 1907005 h 5305530"/>
                <a:gd name="connsiteX5489" fmla="*/ 1345959 w 4049485"/>
                <a:gd name="connsiteY5489" fmla="*/ 1913291 h 5305530"/>
                <a:gd name="connsiteX5490" fmla="*/ 1353045 w 4049485"/>
                <a:gd name="connsiteY5490" fmla="*/ 1931237 h 5305530"/>
                <a:gd name="connsiteX5491" fmla="*/ 1324699 w 4049485"/>
                <a:gd name="connsiteY5491" fmla="*/ 1931237 h 5305530"/>
                <a:gd name="connsiteX5492" fmla="*/ 1284808 w 4049485"/>
                <a:gd name="connsiteY5492" fmla="*/ 1941066 h 5305530"/>
                <a:gd name="connsiteX5493" fmla="*/ 1271892 w 4049485"/>
                <a:gd name="connsiteY5493" fmla="*/ 1968041 h 5305530"/>
                <a:gd name="connsiteX5494" fmla="*/ 1277379 w 4049485"/>
                <a:gd name="connsiteY5494" fmla="*/ 1987244 h 5305530"/>
                <a:gd name="connsiteX5495" fmla="*/ 1293266 w 4049485"/>
                <a:gd name="connsiteY5495" fmla="*/ 2000502 h 5305530"/>
                <a:gd name="connsiteX5496" fmla="*/ 1317841 w 4049485"/>
                <a:gd name="connsiteY5496" fmla="*/ 2005303 h 5305530"/>
                <a:gd name="connsiteX5497" fmla="*/ 1355331 w 4049485"/>
                <a:gd name="connsiteY5497" fmla="*/ 1988158 h 5305530"/>
                <a:gd name="connsiteX5498" fmla="*/ 1355331 w 4049485"/>
                <a:gd name="connsiteY5498" fmla="*/ 2003474 h 5305530"/>
                <a:gd name="connsiteX5499" fmla="*/ 1388707 w 4049485"/>
                <a:gd name="connsiteY5499" fmla="*/ 2003474 h 5305530"/>
                <a:gd name="connsiteX5500" fmla="*/ 1388707 w 4049485"/>
                <a:gd name="connsiteY5500" fmla="*/ 1933294 h 5305530"/>
                <a:gd name="connsiteX5501" fmla="*/ 1373391 w 4049485"/>
                <a:gd name="connsiteY5501" fmla="*/ 1892260 h 5305530"/>
                <a:gd name="connsiteX5502" fmla="*/ 1329499 w 4049485"/>
                <a:gd name="connsiteY5502" fmla="*/ 1878659 h 5305530"/>
                <a:gd name="connsiteX5503" fmla="*/ 1114463 w 4049485"/>
                <a:gd name="connsiteY5503" fmla="*/ 1878659 h 5305530"/>
                <a:gd name="connsiteX5504" fmla="*/ 1092632 w 4049485"/>
                <a:gd name="connsiteY5504" fmla="*/ 1882773 h 5305530"/>
                <a:gd name="connsiteX5505" fmla="*/ 1075830 w 4049485"/>
                <a:gd name="connsiteY5505" fmla="*/ 1894661 h 5305530"/>
                <a:gd name="connsiteX5506" fmla="*/ 1075830 w 4049485"/>
                <a:gd name="connsiteY5506" fmla="*/ 1880487 h 5305530"/>
                <a:gd name="connsiteX5507" fmla="*/ 1041768 w 4049485"/>
                <a:gd name="connsiteY5507" fmla="*/ 1880487 h 5305530"/>
                <a:gd name="connsiteX5508" fmla="*/ 1041768 w 4049485"/>
                <a:gd name="connsiteY5508" fmla="*/ 2003474 h 5305530"/>
                <a:gd name="connsiteX5509" fmla="*/ 1077430 w 4049485"/>
                <a:gd name="connsiteY5509" fmla="*/ 2003474 h 5305530"/>
                <a:gd name="connsiteX5510" fmla="*/ 1077430 w 4049485"/>
                <a:gd name="connsiteY5510" fmla="*/ 1941752 h 5305530"/>
                <a:gd name="connsiteX5511" fmla="*/ 1084745 w 4049485"/>
                <a:gd name="connsiteY5511" fmla="*/ 1917635 h 5305530"/>
                <a:gd name="connsiteX5512" fmla="*/ 1104405 w 4049485"/>
                <a:gd name="connsiteY5512" fmla="*/ 1909520 h 5305530"/>
                <a:gd name="connsiteX5513" fmla="*/ 1127722 w 4049485"/>
                <a:gd name="connsiteY5513" fmla="*/ 1938552 h 5305530"/>
                <a:gd name="connsiteX5514" fmla="*/ 1127722 w 4049485"/>
                <a:gd name="connsiteY5514" fmla="*/ 2003474 h 5305530"/>
                <a:gd name="connsiteX5515" fmla="*/ 1163384 w 4049485"/>
                <a:gd name="connsiteY5515" fmla="*/ 2003474 h 5305530"/>
                <a:gd name="connsiteX5516" fmla="*/ 1163384 w 4049485"/>
                <a:gd name="connsiteY5516" fmla="*/ 1941752 h 5305530"/>
                <a:gd name="connsiteX5517" fmla="*/ 1170699 w 4049485"/>
                <a:gd name="connsiteY5517" fmla="*/ 1917635 h 5305530"/>
                <a:gd name="connsiteX5518" fmla="*/ 1190587 w 4049485"/>
                <a:gd name="connsiteY5518" fmla="*/ 1909520 h 5305530"/>
                <a:gd name="connsiteX5519" fmla="*/ 1207846 w 4049485"/>
                <a:gd name="connsiteY5519" fmla="*/ 1916720 h 5305530"/>
                <a:gd name="connsiteX5520" fmla="*/ 1213904 w 4049485"/>
                <a:gd name="connsiteY5520" fmla="*/ 1938552 h 5305530"/>
                <a:gd name="connsiteX5521" fmla="*/ 1213904 w 4049485"/>
                <a:gd name="connsiteY5521" fmla="*/ 2003474 h 5305530"/>
                <a:gd name="connsiteX5522" fmla="*/ 1249566 w 4049485"/>
                <a:gd name="connsiteY5522" fmla="*/ 2003474 h 5305530"/>
                <a:gd name="connsiteX5523" fmla="*/ 1249566 w 4049485"/>
                <a:gd name="connsiteY5523" fmla="*/ 1933065 h 5305530"/>
                <a:gd name="connsiteX5524" fmla="*/ 1235964 w 4049485"/>
                <a:gd name="connsiteY5524" fmla="*/ 1892260 h 5305530"/>
                <a:gd name="connsiteX5525" fmla="*/ 1199274 w 4049485"/>
                <a:gd name="connsiteY5525" fmla="*/ 1878659 h 5305530"/>
                <a:gd name="connsiteX5526" fmla="*/ 1174013 w 4049485"/>
                <a:gd name="connsiteY5526" fmla="*/ 1883916 h 5305530"/>
                <a:gd name="connsiteX5527" fmla="*/ 1154925 w 4049485"/>
                <a:gd name="connsiteY5527" fmla="*/ 1898775 h 5305530"/>
                <a:gd name="connsiteX5528" fmla="*/ 1138009 w 4049485"/>
                <a:gd name="connsiteY5528" fmla="*/ 1883802 h 5305530"/>
                <a:gd name="connsiteX5529" fmla="*/ 1114463 w 4049485"/>
                <a:gd name="connsiteY5529" fmla="*/ 1878659 h 5305530"/>
                <a:gd name="connsiteX5530" fmla="*/ 804024 w 4049485"/>
                <a:gd name="connsiteY5530" fmla="*/ 1878659 h 5305530"/>
                <a:gd name="connsiteX5531" fmla="*/ 773506 w 4049485"/>
                <a:gd name="connsiteY5531" fmla="*/ 1883688 h 5305530"/>
                <a:gd name="connsiteX5532" fmla="*/ 753847 w 4049485"/>
                <a:gd name="connsiteY5532" fmla="*/ 1897747 h 5305530"/>
                <a:gd name="connsiteX5533" fmla="*/ 747103 w 4049485"/>
                <a:gd name="connsiteY5533" fmla="*/ 1918435 h 5305530"/>
                <a:gd name="connsiteX5534" fmla="*/ 754304 w 4049485"/>
                <a:gd name="connsiteY5534" fmla="*/ 1939923 h 5305530"/>
                <a:gd name="connsiteX5535" fmla="*/ 771334 w 4049485"/>
                <a:gd name="connsiteY5535" fmla="*/ 1950439 h 5305530"/>
                <a:gd name="connsiteX5536" fmla="*/ 796252 w 4049485"/>
                <a:gd name="connsiteY5536" fmla="*/ 1955697 h 5305530"/>
                <a:gd name="connsiteX5537" fmla="*/ 815226 w 4049485"/>
                <a:gd name="connsiteY5537" fmla="*/ 1959583 h 5305530"/>
                <a:gd name="connsiteX5538" fmla="*/ 821398 w 4049485"/>
                <a:gd name="connsiteY5538" fmla="*/ 1967127 h 5305530"/>
                <a:gd name="connsiteX5539" fmla="*/ 798766 w 4049485"/>
                <a:gd name="connsiteY5539" fmla="*/ 1978328 h 5305530"/>
                <a:gd name="connsiteX5540" fmla="*/ 775906 w 4049485"/>
                <a:gd name="connsiteY5540" fmla="*/ 1975013 h 5305530"/>
                <a:gd name="connsiteX5541" fmla="*/ 756018 w 4049485"/>
                <a:gd name="connsiteY5541" fmla="*/ 1966441 h 5305530"/>
                <a:gd name="connsiteX5542" fmla="*/ 744131 w 4049485"/>
                <a:gd name="connsiteY5542" fmla="*/ 1992044 h 5305530"/>
                <a:gd name="connsiteX5543" fmla="*/ 767448 w 4049485"/>
                <a:gd name="connsiteY5543" fmla="*/ 2001531 h 5305530"/>
                <a:gd name="connsiteX5544" fmla="*/ 797395 w 4049485"/>
                <a:gd name="connsiteY5544" fmla="*/ 2005303 h 5305530"/>
                <a:gd name="connsiteX5545" fmla="*/ 828599 w 4049485"/>
                <a:gd name="connsiteY5545" fmla="*/ 2000388 h 5305530"/>
                <a:gd name="connsiteX5546" fmla="*/ 848601 w 4049485"/>
                <a:gd name="connsiteY5546" fmla="*/ 1986558 h 5305530"/>
                <a:gd name="connsiteX5547" fmla="*/ 855459 w 4049485"/>
                <a:gd name="connsiteY5547" fmla="*/ 1966212 h 5305530"/>
                <a:gd name="connsiteX5548" fmla="*/ 848373 w 4049485"/>
                <a:gd name="connsiteY5548" fmla="*/ 1945181 h 5305530"/>
                <a:gd name="connsiteX5549" fmla="*/ 831685 w 4049485"/>
                <a:gd name="connsiteY5549" fmla="*/ 1934780 h 5305530"/>
                <a:gd name="connsiteX5550" fmla="*/ 806996 w 4049485"/>
                <a:gd name="connsiteY5550" fmla="*/ 1929408 h 5305530"/>
                <a:gd name="connsiteX5551" fmla="*/ 787336 w 4049485"/>
                <a:gd name="connsiteY5551" fmla="*/ 1925064 h 5305530"/>
                <a:gd name="connsiteX5552" fmla="*/ 781164 w 4049485"/>
                <a:gd name="connsiteY5552" fmla="*/ 1917063 h 5305530"/>
                <a:gd name="connsiteX5553" fmla="*/ 786879 w 4049485"/>
                <a:gd name="connsiteY5553" fmla="*/ 1908834 h 5305530"/>
                <a:gd name="connsiteX5554" fmla="*/ 804024 w 4049485"/>
                <a:gd name="connsiteY5554" fmla="*/ 1905633 h 5305530"/>
                <a:gd name="connsiteX5555" fmla="*/ 839457 w 4049485"/>
                <a:gd name="connsiteY5555" fmla="*/ 1914777 h 5305530"/>
                <a:gd name="connsiteX5556" fmla="*/ 851344 w 4049485"/>
                <a:gd name="connsiteY5556" fmla="*/ 1889403 h 5305530"/>
                <a:gd name="connsiteX5557" fmla="*/ 829970 w 4049485"/>
                <a:gd name="connsiteY5557" fmla="*/ 1881516 h 5305530"/>
                <a:gd name="connsiteX5558" fmla="*/ 804024 w 4049485"/>
                <a:gd name="connsiteY5558" fmla="*/ 1878659 h 5305530"/>
                <a:gd name="connsiteX5559" fmla="*/ 669607 w 4049485"/>
                <a:gd name="connsiteY5559" fmla="*/ 1878659 h 5305530"/>
                <a:gd name="connsiteX5560" fmla="*/ 636118 w 4049485"/>
                <a:gd name="connsiteY5560" fmla="*/ 1886774 h 5305530"/>
                <a:gd name="connsiteX5561" fmla="*/ 612572 w 4049485"/>
                <a:gd name="connsiteY5561" fmla="*/ 1909405 h 5305530"/>
                <a:gd name="connsiteX5562" fmla="*/ 603999 w 4049485"/>
                <a:gd name="connsiteY5562" fmla="*/ 1941981 h 5305530"/>
                <a:gd name="connsiteX5563" fmla="*/ 612686 w 4049485"/>
                <a:gd name="connsiteY5563" fmla="*/ 1974671 h 5305530"/>
                <a:gd name="connsiteX5564" fmla="*/ 637375 w 4049485"/>
                <a:gd name="connsiteY5564" fmla="*/ 1997188 h 5305530"/>
                <a:gd name="connsiteX5565" fmla="*/ 674179 w 4049485"/>
                <a:gd name="connsiteY5565" fmla="*/ 2005303 h 5305530"/>
                <a:gd name="connsiteX5566" fmla="*/ 724929 w 4049485"/>
                <a:gd name="connsiteY5566" fmla="*/ 1985415 h 5305530"/>
                <a:gd name="connsiteX5567" fmla="*/ 705955 w 4049485"/>
                <a:gd name="connsiteY5567" fmla="*/ 1964841 h 5305530"/>
                <a:gd name="connsiteX5568" fmla="*/ 692125 w 4049485"/>
                <a:gd name="connsiteY5568" fmla="*/ 1973870 h 5305530"/>
                <a:gd name="connsiteX5569" fmla="*/ 675094 w 4049485"/>
                <a:gd name="connsiteY5569" fmla="*/ 1976728 h 5305530"/>
                <a:gd name="connsiteX5570" fmla="*/ 651777 w 4049485"/>
                <a:gd name="connsiteY5570" fmla="*/ 1970099 h 5305530"/>
                <a:gd name="connsiteX5571" fmla="*/ 639889 w 4049485"/>
                <a:gd name="connsiteY5571" fmla="*/ 1952039 h 5305530"/>
                <a:gd name="connsiteX5572" fmla="*/ 732930 w 4049485"/>
                <a:gd name="connsiteY5572" fmla="*/ 1952039 h 5305530"/>
                <a:gd name="connsiteX5573" fmla="*/ 733615 w 4049485"/>
                <a:gd name="connsiteY5573" fmla="*/ 1942438 h 5305530"/>
                <a:gd name="connsiteX5574" fmla="*/ 725272 w 4049485"/>
                <a:gd name="connsiteY5574" fmla="*/ 1908719 h 5305530"/>
                <a:gd name="connsiteX5575" fmla="*/ 702297 w 4049485"/>
                <a:gd name="connsiteY5575" fmla="*/ 1886431 h 5305530"/>
                <a:gd name="connsiteX5576" fmla="*/ 669607 w 4049485"/>
                <a:gd name="connsiteY5576" fmla="*/ 1878659 h 5305530"/>
                <a:gd name="connsiteX5577" fmla="*/ 452590 w 4049485"/>
                <a:gd name="connsiteY5577" fmla="*/ 1878659 h 5305530"/>
                <a:gd name="connsiteX5578" fmla="*/ 417728 w 4049485"/>
                <a:gd name="connsiteY5578" fmla="*/ 1886774 h 5305530"/>
                <a:gd name="connsiteX5579" fmla="*/ 393611 w 4049485"/>
                <a:gd name="connsiteY5579" fmla="*/ 1909291 h 5305530"/>
                <a:gd name="connsiteX5580" fmla="*/ 384924 w 4049485"/>
                <a:gd name="connsiteY5580" fmla="*/ 1941981 h 5305530"/>
                <a:gd name="connsiteX5581" fmla="*/ 393611 w 4049485"/>
                <a:gd name="connsiteY5581" fmla="*/ 1974671 h 5305530"/>
                <a:gd name="connsiteX5582" fmla="*/ 417728 w 4049485"/>
                <a:gd name="connsiteY5582" fmla="*/ 1997188 h 5305530"/>
                <a:gd name="connsiteX5583" fmla="*/ 452590 w 4049485"/>
                <a:gd name="connsiteY5583" fmla="*/ 2005303 h 5305530"/>
                <a:gd name="connsiteX5584" fmla="*/ 487337 w 4049485"/>
                <a:gd name="connsiteY5584" fmla="*/ 1997188 h 5305530"/>
                <a:gd name="connsiteX5585" fmla="*/ 511340 w 4049485"/>
                <a:gd name="connsiteY5585" fmla="*/ 1974671 h 5305530"/>
                <a:gd name="connsiteX5586" fmla="*/ 520027 w 4049485"/>
                <a:gd name="connsiteY5586" fmla="*/ 1941981 h 5305530"/>
                <a:gd name="connsiteX5587" fmla="*/ 511340 w 4049485"/>
                <a:gd name="connsiteY5587" fmla="*/ 1909291 h 5305530"/>
                <a:gd name="connsiteX5588" fmla="*/ 487337 w 4049485"/>
                <a:gd name="connsiteY5588" fmla="*/ 1886774 h 5305530"/>
                <a:gd name="connsiteX5589" fmla="*/ 452590 w 4049485"/>
                <a:gd name="connsiteY5589" fmla="*/ 1878659 h 5305530"/>
                <a:gd name="connsiteX5590" fmla="*/ 2551062 w 4049485"/>
                <a:gd name="connsiteY5590" fmla="*/ 1853284 h 5305530"/>
                <a:gd name="connsiteX5591" fmla="*/ 2551062 w 4049485"/>
                <a:gd name="connsiteY5591" fmla="*/ 1883231 h 5305530"/>
                <a:gd name="connsiteX5592" fmla="*/ 2532088 w 4049485"/>
                <a:gd name="connsiteY5592" fmla="*/ 1883231 h 5305530"/>
                <a:gd name="connsiteX5593" fmla="*/ 2532088 w 4049485"/>
                <a:gd name="connsiteY5593" fmla="*/ 1910663 h 5305530"/>
                <a:gd name="connsiteX5594" fmla="*/ 2551062 w 4049485"/>
                <a:gd name="connsiteY5594" fmla="*/ 1910663 h 5305530"/>
                <a:gd name="connsiteX5595" fmla="*/ 2551062 w 4049485"/>
                <a:gd name="connsiteY5595" fmla="*/ 1961183 h 5305530"/>
                <a:gd name="connsiteX5596" fmla="*/ 2563063 w 4049485"/>
                <a:gd name="connsiteY5596" fmla="*/ 1994102 h 5305530"/>
                <a:gd name="connsiteX5597" fmla="*/ 2597010 w 4049485"/>
                <a:gd name="connsiteY5597" fmla="*/ 2005303 h 5305530"/>
                <a:gd name="connsiteX5598" fmla="*/ 2613126 w 4049485"/>
                <a:gd name="connsiteY5598" fmla="*/ 2003360 h 5305530"/>
                <a:gd name="connsiteX5599" fmla="*/ 2626042 w 4049485"/>
                <a:gd name="connsiteY5599" fmla="*/ 1997531 h 5305530"/>
                <a:gd name="connsiteX5600" fmla="*/ 2616441 w 4049485"/>
                <a:gd name="connsiteY5600" fmla="*/ 1972385 h 5305530"/>
                <a:gd name="connsiteX5601" fmla="*/ 2602040 w 4049485"/>
                <a:gd name="connsiteY5601" fmla="*/ 1976957 h 5305530"/>
                <a:gd name="connsiteX5602" fmla="*/ 2590724 w 4049485"/>
                <a:gd name="connsiteY5602" fmla="*/ 1972727 h 5305530"/>
                <a:gd name="connsiteX5603" fmla="*/ 2586723 w 4049485"/>
                <a:gd name="connsiteY5603" fmla="*/ 1960726 h 5305530"/>
                <a:gd name="connsiteX5604" fmla="*/ 2586723 w 4049485"/>
                <a:gd name="connsiteY5604" fmla="*/ 1910663 h 5305530"/>
                <a:gd name="connsiteX5605" fmla="*/ 2617356 w 4049485"/>
                <a:gd name="connsiteY5605" fmla="*/ 1910663 h 5305530"/>
                <a:gd name="connsiteX5606" fmla="*/ 2617356 w 4049485"/>
                <a:gd name="connsiteY5606" fmla="*/ 1883231 h 5305530"/>
                <a:gd name="connsiteX5607" fmla="*/ 2586723 w 4049485"/>
                <a:gd name="connsiteY5607" fmla="*/ 1883231 h 5305530"/>
                <a:gd name="connsiteX5608" fmla="*/ 2586723 w 4049485"/>
                <a:gd name="connsiteY5608" fmla="*/ 1853284 h 5305530"/>
                <a:gd name="connsiteX5609" fmla="*/ 1427112 w 4049485"/>
                <a:gd name="connsiteY5609" fmla="*/ 1853284 h 5305530"/>
                <a:gd name="connsiteX5610" fmla="*/ 1427112 w 4049485"/>
                <a:gd name="connsiteY5610" fmla="*/ 1883231 h 5305530"/>
                <a:gd name="connsiteX5611" fmla="*/ 1408138 w 4049485"/>
                <a:gd name="connsiteY5611" fmla="*/ 1883231 h 5305530"/>
                <a:gd name="connsiteX5612" fmla="*/ 1408138 w 4049485"/>
                <a:gd name="connsiteY5612" fmla="*/ 1910663 h 5305530"/>
                <a:gd name="connsiteX5613" fmla="*/ 1427112 w 4049485"/>
                <a:gd name="connsiteY5613" fmla="*/ 1910663 h 5305530"/>
                <a:gd name="connsiteX5614" fmla="*/ 1427112 w 4049485"/>
                <a:gd name="connsiteY5614" fmla="*/ 1961183 h 5305530"/>
                <a:gd name="connsiteX5615" fmla="*/ 1439113 w 4049485"/>
                <a:gd name="connsiteY5615" fmla="*/ 1994102 h 5305530"/>
                <a:gd name="connsiteX5616" fmla="*/ 1473060 w 4049485"/>
                <a:gd name="connsiteY5616" fmla="*/ 2005303 h 5305530"/>
                <a:gd name="connsiteX5617" fmla="*/ 1489176 w 4049485"/>
                <a:gd name="connsiteY5617" fmla="*/ 2003360 h 5305530"/>
                <a:gd name="connsiteX5618" fmla="*/ 1502092 w 4049485"/>
                <a:gd name="connsiteY5618" fmla="*/ 1997531 h 5305530"/>
                <a:gd name="connsiteX5619" fmla="*/ 1492491 w 4049485"/>
                <a:gd name="connsiteY5619" fmla="*/ 1972385 h 5305530"/>
                <a:gd name="connsiteX5620" fmla="*/ 1478089 w 4049485"/>
                <a:gd name="connsiteY5620" fmla="*/ 1976957 h 5305530"/>
                <a:gd name="connsiteX5621" fmla="*/ 1466774 w 4049485"/>
                <a:gd name="connsiteY5621" fmla="*/ 1972727 h 5305530"/>
                <a:gd name="connsiteX5622" fmla="*/ 1462773 w 4049485"/>
                <a:gd name="connsiteY5622" fmla="*/ 1960726 h 5305530"/>
                <a:gd name="connsiteX5623" fmla="*/ 1462773 w 4049485"/>
                <a:gd name="connsiteY5623" fmla="*/ 1910663 h 5305530"/>
                <a:gd name="connsiteX5624" fmla="*/ 1493406 w 4049485"/>
                <a:gd name="connsiteY5624" fmla="*/ 1910663 h 5305530"/>
                <a:gd name="connsiteX5625" fmla="*/ 1493406 w 4049485"/>
                <a:gd name="connsiteY5625" fmla="*/ 1883231 h 5305530"/>
                <a:gd name="connsiteX5626" fmla="*/ 1462773 w 4049485"/>
                <a:gd name="connsiteY5626" fmla="*/ 1883231 h 5305530"/>
                <a:gd name="connsiteX5627" fmla="*/ 1462773 w 4049485"/>
                <a:gd name="connsiteY5627" fmla="*/ 1853284 h 5305530"/>
                <a:gd name="connsiteX5628" fmla="*/ 884187 w 4049485"/>
                <a:gd name="connsiteY5628" fmla="*/ 1853284 h 5305530"/>
                <a:gd name="connsiteX5629" fmla="*/ 884187 w 4049485"/>
                <a:gd name="connsiteY5629" fmla="*/ 1883231 h 5305530"/>
                <a:gd name="connsiteX5630" fmla="*/ 865213 w 4049485"/>
                <a:gd name="connsiteY5630" fmla="*/ 1883231 h 5305530"/>
                <a:gd name="connsiteX5631" fmla="*/ 865213 w 4049485"/>
                <a:gd name="connsiteY5631" fmla="*/ 1910663 h 5305530"/>
                <a:gd name="connsiteX5632" fmla="*/ 884187 w 4049485"/>
                <a:gd name="connsiteY5632" fmla="*/ 1910663 h 5305530"/>
                <a:gd name="connsiteX5633" fmla="*/ 884187 w 4049485"/>
                <a:gd name="connsiteY5633" fmla="*/ 1961183 h 5305530"/>
                <a:gd name="connsiteX5634" fmla="*/ 896188 w 4049485"/>
                <a:gd name="connsiteY5634" fmla="*/ 1994102 h 5305530"/>
                <a:gd name="connsiteX5635" fmla="*/ 930135 w 4049485"/>
                <a:gd name="connsiteY5635" fmla="*/ 2005303 h 5305530"/>
                <a:gd name="connsiteX5636" fmla="*/ 946252 w 4049485"/>
                <a:gd name="connsiteY5636" fmla="*/ 2003360 h 5305530"/>
                <a:gd name="connsiteX5637" fmla="*/ 959167 w 4049485"/>
                <a:gd name="connsiteY5637" fmla="*/ 1997531 h 5305530"/>
                <a:gd name="connsiteX5638" fmla="*/ 949566 w 4049485"/>
                <a:gd name="connsiteY5638" fmla="*/ 1972385 h 5305530"/>
                <a:gd name="connsiteX5639" fmla="*/ 935164 w 4049485"/>
                <a:gd name="connsiteY5639" fmla="*/ 1976957 h 5305530"/>
                <a:gd name="connsiteX5640" fmla="*/ 923849 w 4049485"/>
                <a:gd name="connsiteY5640" fmla="*/ 1972727 h 5305530"/>
                <a:gd name="connsiteX5641" fmla="*/ 919848 w 4049485"/>
                <a:gd name="connsiteY5641" fmla="*/ 1960726 h 5305530"/>
                <a:gd name="connsiteX5642" fmla="*/ 919848 w 4049485"/>
                <a:gd name="connsiteY5642" fmla="*/ 1910663 h 5305530"/>
                <a:gd name="connsiteX5643" fmla="*/ 950481 w 4049485"/>
                <a:gd name="connsiteY5643" fmla="*/ 1910663 h 5305530"/>
                <a:gd name="connsiteX5644" fmla="*/ 950481 w 4049485"/>
                <a:gd name="connsiteY5644" fmla="*/ 1883231 h 5305530"/>
                <a:gd name="connsiteX5645" fmla="*/ 919848 w 4049485"/>
                <a:gd name="connsiteY5645" fmla="*/ 1883231 h 5305530"/>
                <a:gd name="connsiteX5646" fmla="*/ 919848 w 4049485"/>
                <a:gd name="connsiteY5646" fmla="*/ 1853284 h 5305530"/>
                <a:gd name="connsiteX5647" fmla="*/ 303162 w 4049485"/>
                <a:gd name="connsiteY5647" fmla="*/ 1853284 h 5305530"/>
                <a:gd name="connsiteX5648" fmla="*/ 303162 w 4049485"/>
                <a:gd name="connsiteY5648" fmla="*/ 1883231 h 5305530"/>
                <a:gd name="connsiteX5649" fmla="*/ 284188 w 4049485"/>
                <a:gd name="connsiteY5649" fmla="*/ 1883231 h 5305530"/>
                <a:gd name="connsiteX5650" fmla="*/ 284188 w 4049485"/>
                <a:gd name="connsiteY5650" fmla="*/ 1910663 h 5305530"/>
                <a:gd name="connsiteX5651" fmla="*/ 303162 w 4049485"/>
                <a:gd name="connsiteY5651" fmla="*/ 1910663 h 5305530"/>
                <a:gd name="connsiteX5652" fmla="*/ 303162 w 4049485"/>
                <a:gd name="connsiteY5652" fmla="*/ 1961183 h 5305530"/>
                <a:gd name="connsiteX5653" fmla="*/ 315163 w 4049485"/>
                <a:gd name="connsiteY5653" fmla="*/ 1994102 h 5305530"/>
                <a:gd name="connsiteX5654" fmla="*/ 349110 w 4049485"/>
                <a:gd name="connsiteY5654" fmla="*/ 2005303 h 5305530"/>
                <a:gd name="connsiteX5655" fmla="*/ 365227 w 4049485"/>
                <a:gd name="connsiteY5655" fmla="*/ 2003360 h 5305530"/>
                <a:gd name="connsiteX5656" fmla="*/ 378142 w 4049485"/>
                <a:gd name="connsiteY5656" fmla="*/ 1997531 h 5305530"/>
                <a:gd name="connsiteX5657" fmla="*/ 368541 w 4049485"/>
                <a:gd name="connsiteY5657" fmla="*/ 1972385 h 5305530"/>
                <a:gd name="connsiteX5658" fmla="*/ 354139 w 4049485"/>
                <a:gd name="connsiteY5658" fmla="*/ 1976957 h 5305530"/>
                <a:gd name="connsiteX5659" fmla="*/ 342824 w 4049485"/>
                <a:gd name="connsiteY5659" fmla="*/ 1972727 h 5305530"/>
                <a:gd name="connsiteX5660" fmla="*/ 338823 w 4049485"/>
                <a:gd name="connsiteY5660" fmla="*/ 1960726 h 5305530"/>
                <a:gd name="connsiteX5661" fmla="*/ 338823 w 4049485"/>
                <a:gd name="connsiteY5661" fmla="*/ 1910663 h 5305530"/>
                <a:gd name="connsiteX5662" fmla="*/ 369456 w 4049485"/>
                <a:gd name="connsiteY5662" fmla="*/ 1910663 h 5305530"/>
                <a:gd name="connsiteX5663" fmla="*/ 369456 w 4049485"/>
                <a:gd name="connsiteY5663" fmla="*/ 1883231 h 5305530"/>
                <a:gd name="connsiteX5664" fmla="*/ 338823 w 4049485"/>
                <a:gd name="connsiteY5664" fmla="*/ 1883231 h 5305530"/>
                <a:gd name="connsiteX5665" fmla="*/ 338823 w 4049485"/>
                <a:gd name="connsiteY5665" fmla="*/ 1853284 h 5305530"/>
                <a:gd name="connsiteX5666" fmla="*/ 3116999 w 4049485"/>
                <a:gd name="connsiteY5666" fmla="*/ 1823566 h 5305530"/>
                <a:gd name="connsiteX5667" fmla="*/ 3100997 w 4049485"/>
                <a:gd name="connsiteY5667" fmla="*/ 1829281 h 5305530"/>
                <a:gd name="connsiteX5668" fmla="*/ 3094825 w 4049485"/>
                <a:gd name="connsiteY5668" fmla="*/ 1843454 h 5305530"/>
                <a:gd name="connsiteX5669" fmla="*/ 3100997 w 4049485"/>
                <a:gd name="connsiteY5669" fmla="*/ 1857627 h 5305530"/>
                <a:gd name="connsiteX5670" fmla="*/ 3116999 w 4049485"/>
                <a:gd name="connsiteY5670" fmla="*/ 1863342 h 5305530"/>
                <a:gd name="connsiteX5671" fmla="*/ 3133001 w 4049485"/>
                <a:gd name="connsiteY5671" fmla="*/ 1857513 h 5305530"/>
                <a:gd name="connsiteX5672" fmla="*/ 3139173 w 4049485"/>
                <a:gd name="connsiteY5672" fmla="*/ 1842768 h 5305530"/>
                <a:gd name="connsiteX5673" fmla="*/ 3133001 w 4049485"/>
                <a:gd name="connsiteY5673" fmla="*/ 1829052 h 5305530"/>
                <a:gd name="connsiteX5674" fmla="*/ 3116999 w 4049485"/>
                <a:gd name="connsiteY5674" fmla="*/ 1823566 h 5305530"/>
                <a:gd name="connsiteX5675" fmla="*/ 992924 w 4049485"/>
                <a:gd name="connsiteY5675" fmla="*/ 1823566 h 5305530"/>
                <a:gd name="connsiteX5676" fmla="*/ 976922 w 4049485"/>
                <a:gd name="connsiteY5676" fmla="*/ 1829281 h 5305530"/>
                <a:gd name="connsiteX5677" fmla="*/ 970750 w 4049485"/>
                <a:gd name="connsiteY5677" fmla="*/ 1843454 h 5305530"/>
                <a:gd name="connsiteX5678" fmla="*/ 976922 w 4049485"/>
                <a:gd name="connsiteY5678" fmla="*/ 1857627 h 5305530"/>
                <a:gd name="connsiteX5679" fmla="*/ 992924 w 4049485"/>
                <a:gd name="connsiteY5679" fmla="*/ 1863342 h 5305530"/>
                <a:gd name="connsiteX5680" fmla="*/ 1008926 w 4049485"/>
                <a:gd name="connsiteY5680" fmla="*/ 1857513 h 5305530"/>
                <a:gd name="connsiteX5681" fmla="*/ 1015098 w 4049485"/>
                <a:gd name="connsiteY5681" fmla="*/ 1842768 h 5305530"/>
                <a:gd name="connsiteX5682" fmla="*/ 1008926 w 4049485"/>
                <a:gd name="connsiteY5682" fmla="*/ 1829052 h 5305530"/>
                <a:gd name="connsiteX5683" fmla="*/ 992924 w 4049485"/>
                <a:gd name="connsiteY5683" fmla="*/ 1823566 h 5305530"/>
                <a:gd name="connsiteX5684" fmla="*/ 3062135 w 4049485"/>
                <a:gd name="connsiteY5684" fmla="*/ 1685339 h 5305530"/>
                <a:gd name="connsiteX5685" fmla="*/ 3086595 w 4049485"/>
                <a:gd name="connsiteY5685" fmla="*/ 1685339 h 5305530"/>
                <a:gd name="connsiteX5686" fmla="*/ 3086595 w 4049485"/>
                <a:gd name="connsiteY5686" fmla="*/ 1697912 h 5305530"/>
                <a:gd name="connsiteX5687" fmla="*/ 3076537 w 4049485"/>
                <a:gd name="connsiteY5687" fmla="*/ 1710371 h 5305530"/>
                <a:gd name="connsiteX5688" fmla="*/ 3060306 w 4049485"/>
                <a:gd name="connsiteY5688" fmla="*/ 1714600 h 5305530"/>
                <a:gd name="connsiteX5689" fmla="*/ 3045562 w 4049485"/>
                <a:gd name="connsiteY5689" fmla="*/ 1710599 h 5305530"/>
                <a:gd name="connsiteX5690" fmla="*/ 3040190 w 4049485"/>
                <a:gd name="connsiteY5690" fmla="*/ 1699741 h 5305530"/>
                <a:gd name="connsiteX5691" fmla="*/ 3062135 w 4049485"/>
                <a:gd name="connsiteY5691" fmla="*/ 1685339 h 5305530"/>
                <a:gd name="connsiteX5692" fmla="*/ 1976285 w 4049485"/>
                <a:gd name="connsiteY5692" fmla="*/ 1685339 h 5305530"/>
                <a:gd name="connsiteX5693" fmla="*/ 2000745 w 4049485"/>
                <a:gd name="connsiteY5693" fmla="*/ 1685339 h 5305530"/>
                <a:gd name="connsiteX5694" fmla="*/ 2000745 w 4049485"/>
                <a:gd name="connsiteY5694" fmla="*/ 1697912 h 5305530"/>
                <a:gd name="connsiteX5695" fmla="*/ 1990687 w 4049485"/>
                <a:gd name="connsiteY5695" fmla="*/ 1710371 h 5305530"/>
                <a:gd name="connsiteX5696" fmla="*/ 1974456 w 4049485"/>
                <a:gd name="connsiteY5696" fmla="*/ 1714600 h 5305530"/>
                <a:gd name="connsiteX5697" fmla="*/ 1959712 w 4049485"/>
                <a:gd name="connsiteY5697" fmla="*/ 1710599 h 5305530"/>
                <a:gd name="connsiteX5698" fmla="*/ 1954339 w 4049485"/>
                <a:gd name="connsiteY5698" fmla="*/ 1699741 h 5305530"/>
                <a:gd name="connsiteX5699" fmla="*/ 1976285 w 4049485"/>
                <a:gd name="connsiteY5699" fmla="*/ 1685339 h 5305530"/>
                <a:gd name="connsiteX5700" fmla="*/ 3701529 w 4049485"/>
                <a:gd name="connsiteY5700" fmla="*/ 1641219 h 5305530"/>
                <a:gd name="connsiteX5701" fmla="*/ 3724733 w 4049485"/>
                <a:gd name="connsiteY5701" fmla="*/ 1649563 h 5305530"/>
                <a:gd name="connsiteX5702" fmla="*/ 3733761 w 4049485"/>
                <a:gd name="connsiteY5702" fmla="*/ 1671395 h 5305530"/>
                <a:gd name="connsiteX5703" fmla="*/ 3724733 w 4049485"/>
                <a:gd name="connsiteY5703" fmla="*/ 1693226 h 5305530"/>
                <a:gd name="connsiteX5704" fmla="*/ 3701529 w 4049485"/>
                <a:gd name="connsiteY5704" fmla="*/ 1701570 h 5305530"/>
                <a:gd name="connsiteX5705" fmla="*/ 3678213 w 4049485"/>
                <a:gd name="connsiteY5705" fmla="*/ 1693226 h 5305530"/>
                <a:gd name="connsiteX5706" fmla="*/ 3669069 w 4049485"/>
                <a:gd name="connsiteY5706" fmla="*/ 1671395 h 5305530"/>
                <a:gd name="connsiteX5707" fmla="*/ 3678213 w 4049485"/>
                <a:gd name="connsiteY5707" fmla="*/ 1649563 h 5305530"/>
                <a:gd name="connsiteX5708" fmla="*/ 3701529 w 4049485"/>
                <a:gd name="connsiteY5708" fmla="*/ 1641219 h 5305530"/>
                <a:gd name="connsiteX5709" fmla="*/ 729272 w 4049485"/>
                <a:gd name="connsiteY5709" fmla="*/ 1641219 h 5305530"/>
                <a:gd name="connsiteX5710" fmla="*/ 751675 w 4049485"/>
                <a:gd name="connsiteY5710" fmla="*/ 1650478 h 5305530"/>
                <a:gd name="connsiteX5711" fmla="*/ 760590 w 4049485"/>
                <a:gd name="connsiteY5711" fmla="*/ 1675281 h 5305530"/>
                <a:gd name="connsiteX5712" fmla="*/ 751675 w 4049485"/>
                <a:gd name="connsiteY5712" fmla="*/ 1700084 h 5305530"/>
                <a:gd name="connsiteX5713" fmla="*/ 729272 w 4049485"/>
                <a:gd name="connsiteY5713" fmla="*/ 1709342 h 5305530"/>
                <a:gd name="connsiteX5714" fmla="*/ 706641 w 4049485"/>
                <a:gd name="connsiteY5714" fmla="*/ 1700084 h 5305530"/>
                <a:gd name="connsiteX5715" fmla="*/ 697725 w 4049485"/>
                <a:gd name="connsiteY5715" fmla="*/ 1675281 h 5305530"/>
                <a:gd name="connsiteX5716" fmla="*/ 706641 w 4049485"/>
                <a:gd name="connsiteY5716" fmla="*/ 1650478 h 5305530"/>
                <a:gd name="connsiteX5717" fmla="*/ 729272 w 4049485"/>
                <a:gd name="connsiteY5717" fmla="*/ 1641219 h 5305530"/>
                <a:gd name="connsiteX5718" fmla="*/ 576415 w 4049485"/>
                <a:gd name="connsiteY5718" fmla="*/ 1641219 h 5305530"/>
                <a:gd name="connsiteX5719" fmla="*/ 598932 w 4049485"/>
                <a:gd name="connsiteY5719" fmla="*/ 1650478 h 5305530"/>
                <a:gd name="connsiteX5720" fmla="*/ 607733 w 4049485"/>
                <a:gd name="connsiteY5720" fmla="*/ 1675281 h 5305530"/>
                <a:gd name="connsiteX5721" fmla="*/ 598932 w 4049485"/>
                <a:gd name="connsiteY5721" fmla="*/ 1700084 h 5305530"/>
                <a:gd name="connsiteX5722" fmla="*/ 576415 w 4049485"/>
                <a:gd name="connsiteY5722" fmla="*/ 1709342 h 5305530"/>
                <a:gd name="connsiteX5723" fmla="*/ 553783 w 4049485"/>
                <a:gd name="connsiteY5723" fmla="*/ 1700084 h 5305530"/>
                <a:gd name="connsiteX5724" fmla="*/ 544868 w 4049485"/>
                <a:gd name="connsiteY5724" fmla="*/ 1675281 h 5305530"/>
                <a:gd name="connsiteX5725" fmla="*/ 553783 w 4049485"/>
                <a:gd name="connsiteY5725" fmla="*/ 1650478 h 5305530"/>
                <a:gd name="connsiteX5726" fmla="*/ 576415 w 4049485"/>
                <a:gd name="connsiteY5726" fmla="*/ 1641219 h 5305530"/>
                <a:gd name="connsiteX5727" fmla="*/ 2927261 w 4049485"/>
                <a:gd name="connsiteY5727" fmla="*/ 1638933 h 5305530"/>
                <a:gd name="connsiteX5728" fmla="*/ 2947378 w 4049485"/>
                <a:gd name="connsiteY5728" fmla="*/ 1645906 h 5305530"/>
                <a:gd name="connsiteX5729" fmla="*/ 2957436 w 4049485"/>
                <a:gd name="connsiteY5729" fmla="*/ 1664537 h 5305530"/>
                <a:gd name="connsiteX5730" fmla="*/ 2896857 w 4049485"/>
                <a:gd name="connsiteY5730" fmla="*/ 1664537 h 5305530"/>
                <a:gd name="connsiteX5731" fmla="*/ 2906916 w 4049485"/>
                <a:gd name="connsiteY5731" fmla="*/ 1645791 h 5305530"/>
                <a:gd name="connsiteX5732" fmla="*/ 2927261 w 4049485"/>
                <a:gd name="connsiteY5732" fmla="*/ 1638933 h 5305530"/>
                <a:gd name="connsiteX5733" fmla="*/ 2651036 w 4049485"/>
                <a:gd name="connsiteY5733" fmla="*/ 1638933 h 5305530"/>
                <a:gd name="connsiteX5734" fmla="*/ 2671153 w 4049485"/>
                <a:gd name="connsiteY5734" fmla="*/ 1645906 h 5305530"/>
                <a:gd name="connsiteX5735" fmla="*/ 2681211 w 4049485"/>
                <a:gd name="connsiteY5735" fmla="*/ 1664537 h 5305530"/>
                <a:gd name="connsiteX5736" fmla="*/ 2620632 w 4049485"/>
                <a:gd name="connsiteY5736" fmla="*/ 1664537 h 5305530"/>
                <a:gd name="connsiteX5737" fmla="*/ 2630691 w 4049485"/>
                <a:gd name="connsiteY5737" fmla="*/ 1645791 h 5305530"/>
                <a:gd name="connsiteX5738" fmla="*/ 2651036 w 4049485"/>
                <a:gd name="connsiteY5738" fmla="*/ 1638933 h 5305530"/>
                <a:gd name="connsiteX5739" fmla="*/ 1431836 w 4049485"/>
                <a:gd name="connsiteY5739" fmla="*/ 1638933 h 5305530"/>
                <a:gd name="connsiteX5740" fmla="*/ 1451953 w 4049485"/>
                <a:gd name="connsiteY5740" fmla="*/ 1645906 h 5305530"/>
                <a:gd name="connsiteX5741" fmla="*/ 1462011 w 4049485"/>
                <a:gd name="connsiteY5741" fmla="*/ 1664537 h 5305530"/>
                <a:gd name="connsiteX5742" fmla="*/ 1401432 w 4049485"/>
                <a:gd name="connsiteY5742" fmla="*/ 1664537 h 5305530"/>
                <a:gd name="connsiteX5743" fmla="*/ 1411491 w 4049485"/>
                <a:gd name="connsiteY5743" fmla="*/ 1645791 h 5305530"/>
                <a:gd name="connsiteX5744" fmla="*/ 1431836 w 4049485"/>
                <a:gd name="connsiteY5744" fmla="*/ 1638933 h 5305530"/>
                <a:gd name="connsiteX5745" fmla="*/ 888911 w 4049485"/>
                <a:gd name="connsiteY5745" fmla="*/ 1638933 h 5305530"/>
                <a:gd name="connsiteX5746" fmla="*/ 909028 w 4049485"/>
                <a:gd name="connsiteY5746" fmla="*/ 1645906 h 5305530"/>
                <a:gd name="connsiteX5747" fmla="*/ 919086 w 4049485"/>
                <a:gd name="connsiteY5747" fmla="*/ 1664537 h 5305530"/>
                <a:gd name="connsiteX5748" fmla="*/ 858507 w 4049485"/>
                <a:gd name="connsiteY5748" fmla="*/ 1664537 h 5305530"/>
                <a:gd name="connsiteX5749" fmla="*/ 868566 w 4049485"/>
                <a:gd name="connsiteY5749" fmla="*/ 1645791 h 5305530"/>
                <a:gd name="connsiteX5750" fmla="*/ 888911 w 4049485"/>
                <a:gd name="connsiteY5750" fmla="*/ 1638933 h 5305530"/>
                <a:gd name="connsiteX5751" fmla="*/ 3413493 w 4049485"/>
                <a:gd name="connsiteY5751" fmla="*/ 1613787 h 5305530"/>
                <a:gd name="connsiteX5752" fmla="*/ 3413493 w 4049485"/>
                <a:gd name="connsiteY5752" fmla="*/ 1736774 h 5305530"/>
                <a:gd name="connsiteX5753" fmla="*/ 3449155 w 4049485"/>
                <a:gd name="connsiteY5753" fmla="*/ 1736774 h 5305530"/>
                <a:gd name="connsiteX5754" fmla="*/ 3449155 w 4049485"/>
                <a:gd name="connsiteY5754" fmla="*/ 1613787 h 5305530"/>
                <a:gd name="connsiteX5755" fmla="*/ 2365743 w 4049485"/>
                <a:gd name="connsiteY5755" fmla="*/ 1613787 h 5305530"/>
                <a:gd name="connsiteX5756" fmla="*/ 2365743 w 4049485"/>
                <a:gd name="connsiteY5756" fmla="*/ 1736774 h 5305530"/>
                <a:gd name="connsiteX5757" fmla="*/ 2401405 w 4049485"/>
                <a:gd name="connsiteY5757" fmla="*/ 1736774 h 5305530"/>
                <a:gd name="connsiteX5758" fmla="*/ 2401405 w 4049485"/>
                <a:gd name="connsiteY5758" fmla="*/ 1613787 h 5305530"/>
                <a:gd name="connsiteX5759" fmla="*/ 1098232 w 4049485"/>
                <a:gd name="connsiteY5759" fmla="*/ 1613787 h 5305530"/>
                <a:gd name="connsiteX5760" fmla="*/ 1098232 w 4049485"/>
                <a:gd name="connsiteY5760" fmla="*/ 1683282 h 5305530"/>
                <a:gd name="connsiteX5761" fmla="*/ 1112406 w 4049485"/>
                <a:gd name="connsiteY5761" fmla="*/ 1724658 h 5305530"/>
                <a:gd name="connsiteX5762" fmla="*/ 1150810 w 4049485"/>
                <a:gd name="connsiteY5762" fmla="*/ 1738603 h 5305530"/>
                <a:gd name="connsiteX5763" fmla="*/ 1172070 w 4049485"/>
                <a:gd name="connsiteY5763" fmla="*/ 1734374 h 5305530"/>
                <a:gd name="connsiteX5764" fmla="*/ 1188987 w 4049485"/>
                <a:gd name="connsiteY5764" fmla="*/ 1722144 h 5305530"/>
                <a:gd name="connsiteX5765" fmla="*/ 1188987 w 4049485"/>
                <a:gd name="connsiteY5765" fmla="*/ 1736774 h 5305530"/>
                <a:gd name="connsiteX5766" fmla="*/ 1222819 w 4049485"/>
                <a:gd name="connsiteY5766" fmla="*/ 1736774 h 5305530"/>
                <a:gd name="connsiteX5767" fmla="*/ 1222819 w 4049485"/>
                <a:gd name="connsiteY5767" fmla="*/ 1613787 h 5305530"/>
                <a:gd name="connsiteX5768" fmla="*/ 1187158 w 4049485"/>
                <a:gd name="connsiteY5768" fmla="*/ 1613787 h 5305530"/>
                <a:gd name="connsiteX5769" fmla="*/ 1187158 w 4049485"/>
                <a:gd name="connsiteY5769" fmla="*/ 1674595 h 5305530"/>
                <a:gd name="connsiteX5770" fmla="*/ 1179386 w 4049485"/>
                <a:gd name="connsiteY5770" fmla="*/ 1699398 h 5305530"/>
                <a:gd name="connsiteX5771" fmla="*/ 1158811 w 4049485"/>
                <a:gd name="connsiteY5771" fmla="*/ 1707742 h 5305530"/>
                <a:gd name="connsiteX5772" fmla="*/ 1133894 w 4049485"/>
                <a:gd name="connsiteY5772" fmla="*/ 1678024 h 5305530"/>
                <a:gd name="connsiteX5773" fmla="*/ 1133894 w 4049485"/>
                <a:gd name="connsiteY5773" fmla="*/ 1613787 h 5305530"/>
                <a:gd name="connsiteX5774" fmla="*/ 3694441 w 4049485"/>
                <a:gd name="connsiteY5774" fmla="*/ 1611959 h 5305530"/>
                <a:gd name="connsiteX5775" fmla="*/ 3663469 w 4049485"/>
                <a:gd name="connsiteY5775" fmla="*/ 1619388 h 5305530"/>
                <a:gd name="connsiteX5776" fmla="*/ 3641177 w 4049485"/>
                <a:gd name="connsiteY5776" fmla="*/ 1640305 h 5305530"/>
                <a:gd name="connsiteX5777" fmla="*/ 3632949 w 4049485"/>
                <a:gd name="connsiteY5777" fmla="*/ 1671395 h 5305530"/>
                <a:gd name="connsiteX5778" fmla="*/ 3641177 w 4049485"/>
                <a:gd name="connsiteY5778" fmla="*/ 1702484 h 5305530"/>
                <a:gd name="connsiteX5779" fmla="*/ 3663469 w 4049485"/>
                <a:gd name="connsiteY5779" fmla="*/ 1723401 h 5305530"/>
                <a:gd name="connsiteX5780" fmla="*/ 3694441 w 4049485"/>
                <a:gd name="connsiteY5780" fmla="*/ 1730831 h 5305530"/>
                <a:gd name="connsiteX5781" fmla="*/ 3733305 w 4049485"/>
                <a:gd name="connsiteY5781" fmla="*/ 1715514 h 5305530"/>
                <a:gd name="connsiteX5782" fmla="*/ 3733305 w 4049485"/>
                <a:gd name="connsiteY5782" fmla="*/ 1720772 h 5305530"/>
                <a:gd name="connsiteX5783" fmla="*/ 3724505 w 4049485"/>
                <a:gd name="connsiteY5783" fmla="*/ 1746032 h 5305530"/>
                <a:gd name="connsiteX5784" fmla="*/ 3697185 w 4049485"/>
                <a:gd name="connsiteY5784" fmla="*/ 1754376 h 5305530"/>
                <a:gd name="connsiteX5785" fmla="*/ 3673413 w 4049485"/>
                <a:gd name="connsiteY5785" fmla="*/ 1750604 h 5305530"/>
                <a:gd name="connsiteX5786" fmla="*/ 3653753 w 4049485"/>
                <a:gd name="connsiteY5786" fmla="*/ 1740432 h 5305530"/>
                <a:gd name="connsiteX5787" fmla="*/ 3639577 w 4049485"/>
                <a:gd name="connsiteY5787" fmla="*/ 1766035 h 5305530"/>
                <a:gd name="connsiteX5788" fmla="*/ 3666097 w 4049485"/>
                <a:gd name="connsiteY5788" fmla="*/ 1778608 h 5305530"/>
                <a:gd name="connsiteX5789" fmla="*/ 3699929 w 4049485"/>
                <a:gd name="connsiteY5789" fmla="*/ 1782951 h 5305530"/>
                <a:gd name="connsiteX5790" fmla="*/ 3751365 w 4049485"/>
                <a:gd name="connsiteY5790" fmla="*/ 1766492 h 5305530"/>
                <a:gd name="connsiteX5791" fmla="*/ 3768965 w 4049485"/>
                <a:gd name="connsiteY5791" fmla="*/ 1716200 h 5305530"/>
                <a:gd name="connsiteX5792" fmla="*/ 3768965 w 4049485"/>
                <a:gd name="connsiteY5792" fmla="*/ 1613787 h 5305530"/>
                <a:gd name="connsiteX5793" fmla="*/ 3735133 w 4049485"/>
                <a:gd name="connsiteY5793" fmla="*/ 1613787 h 5305530"/>
                <a:gd name="connsiteX5794" fmla="*/ 3735133 w 4049485"/>
                <a:gd name="connsiteY5794" fmla="*/ 1629561 h 5305530"/>
                <a:gd name="connsiteX5795" fmla="*/ 3694441 w 4049485"/>
                <a:gd name="connsiteY5795" fmla="*/ 1611959 h 5305530"/>
                <a:gd name="connsiteX5796" fmla="*/ 3554921 w 4049485"/>
                <a:gd name="connsiteY5796" fmla="*/ 1611959 h 5305530"/>
                <a:gd name="connsiteX5797" fmla="*/ 3531832 w 4049485"/>
                <a:gd name="connsiteY5797" fmla="*/ 1616188 h 5305530"/>
                <a:gd name="connsiteX5798" fmla="*/ 3514230 w 4049485"/>
                <a:gd name="connsiteY5798" fmla="*/ 1628189 h 5305530"/>
                <a:gd name="connsiteX5799" fmla="*/ 3514230 w 4049485"/>
                <a:gd name="connsiteY5799" fmla="*/ 1613787 h 5305530"/>
                <a:gd name="connsiteX5800" fmla="*/ 3480168 w 4049485"/>
                <a:gd name="connsiteY5800" fmla="*/ 1613787 h 5305530"/>
                <a:gd name="connsiteX5801" fmla="*/ 3480168 w 4049485"/>
                <a:gd name="connsiteY5801" fmla="*/ 1736774 h 5305530"/>
                <a:gd name="connsiteX5802" fmla="*/ 3515830 w 4049485"/>
                <a:gd name="connsiteY5802" fmla="*/ 1736774 h 5305530"/>
                <a:gd name="connsiteX5803" fmla="*/ 3515830 w 4049485"/>
                <a:gd name="connsiteY5803" fmla="*/ 1675967 h 5305530"/>
                <a:gd name="connsiteX5804" fmla="*/ 3523831 w 4049485"/>
                <a:gd name="connsiteY5804" fmla="*/ 1651163 h 5305530"/>
                <a:gd name="connsiteX5805" fmla="*/ 3545319 w 4049485"/>
                <a:gd name="connsiteY5805" fmla="*/ 1642820 h 5305530"/>
                <a:gd name="connsiteX5806" fmla="*/ 3563837 w 4049485"/>
                <a:gd name="connsiteY5806" fmla="*/ 1650020 h 5305530"/>
                <a:gd name="connsiteX5807" fmla="*/ 3570237 w 4049485"/>
                <a:gd name="connsiteY5807" fmla="*/ 1671852 h 5305530"/>
                <a:gd name="connsiteX5808" fmla="*/ 3570237 w 4049485"/>
                <a:gd name="connsiteY5808" fmla="*/ 1736774 h 5305530"/>
                <a:gd name="connsiteX5809" fmla="*/ 3605897 w 4049485"/>
                <a:gd name="connsiteY5809" fmla="*/ 1736774 h 5305530"/>
                <a:gd name="connsiteX5810" fmla="*/ 3605897 w 4049485"/>
                <a:gd name="connsiteY5810" fmla="*/ 1666365 h 5305530"/>
                <a:gd name="connsiteX5811" fmla="*/ 3591841 w 4049485"/>
                <a:gd name="connsiteY5811" fmla="*/ 1625675 h 5305530"/>
                <a:gd name="connsiteX5812" fmla="*/ 3554921 w 4049485"/>
                <a:gd name="connsiteY5812" fmla="*/ 1611959 h 5305530"/>
                <a:gd name="connsiteX5813" fmla="*/ 3326321 w 4049485"/>
                <a:gd name="connsiteY5813" fmla="*/ 1611959 h 5305530"/>
                <a:gd name="connsiteX5814" fmla="*/ 3303232 w 4049485"/>
                <a:gd name="connsiteY5814" fmla="*/ 1616188 h 5305530"/>
                <a:gd name="connsiteX5815" fmla="*/ 3285630 w 4049485"/>
                <a:gd name="connsiteY5815" fmla="*/ 1628189 h 5305530"/>
                <a:gd name="connsiteX5816" fmla="*/ 3285630 w 4049485"/>
                <a:gd name="connsiteY5816" fmla="*/ 1613787 h 5305530"/>
                <a:gd name="connsiteX5817" fmla="*/ 3251568 w 4049485"/>
                <a:gd name="connsiteY5817" fmla="*/ 1613787 h 5305530"/>
                <a:gd name="connsiteX5818" fmla="*/ 3251568 w 4049485"/>
                <a:gd name="connsiteY5818" fmla="*/ 1736774 h 5305530"/>
                <a:gd name="connsiteX5819" fmla="*/ 3287230 w 4049485"/>
                <a:gd name="connsiteY5819" fmla="*/ 1736774 h 5305530"/>
                <a:gd name="connsiteX5820" fmla="*/ 3287230 w 4049485"/>
                <a:gd name="connsiteY5820" fmla="*/ 1675967 h 5305530"/>
                <a:gd name="connsiteX5821" fmla="*/ 3295231 w 4049485"/>
                <a:gd name="connsiteY5821" fmla="*/ 1651163 h 5305530"/>
                <a:gd name="connsiteX5822" fmla="*/ 3316719 w 4049485"/>
                <a:gd name="connsiteY5822" fmla="*/ 1642820 h 5305530"/>
                <a:gd name="connsiteX5823" fmla="*/ 3335236 w 4049485"/>
                <a:gd name="connsiteY5823" fmla="*/ 1650020 h 5305530"/>
                <a:gd name="connsiteX5824" fmla="*/ 3341637 w 4049485"/>
                <a:gd name="connsiteY5824" fmla="*/ 1671852 h 5305530"/>
                <a:gd name="connsiteX5825" fmla="*/ 3341637 w 4049485"/>
                <a:gd name="connsiteY5825" fmla="*/ 1736774 h 5305530"/>
                <a:gd name="connsiteX5826" fmla="*/ 3377298 w 4049485"/>
                <a:gd name="connsiteY5826" fmla="*/ 1736774 h 5305530"/>
                <a:gd name="connsiteX5827" fmla="*/ 3377298 w 4049485"/>
                <a:gd name="connsiteY5827" fmla="*/ 1666365 h 5305530"/>
                <a:gd name="connsiteX5828" fmla="*/ 3363239 w 4049485"/>
                <a:gd name="connsiteY5828" fmla="*/ 1625675 h 5305530"/>
                <a:gd name="connsiteX5829" fmla="*/ 3326321 w 4049485"/>
                <a:gd name="connsiteY5829" fmla="*/ 1611959 h 5305530"/>
                <a:gd name="connsiteX5830" fmla="*/ 3232670 w 4049485"/>
                <a:gd name="connsiteY5830" fmla="*/ 1611959 h 5305530"/>
                <a:gd name="connsiteX5831" fmla="*/ 3207639 w 4049485"/>
                <a:gd name="connsiteY5831" fmla="*/ 1616531 h 5305530"/>
                <a:gd name="connsiteX5832" fmla="*/ 3190380 w 4049485"/>
                <a:gd name="connsiteY5832" fmla="*/ 1630018 h 5305530"/>
                <a:gd name="connsiteX5833" fmla="*/ 3190380 w 4049485"/>
                <a:gd name="connsiteY5833" fmla="*/ 1613787 h 5305530"/>
                <a:gd name="connsiteX5834" fmla="*/ 3156318 w 4049485"/>
                <a:gd name="connsiteY5834" fmla="*/ 1613787 h 5305530"/>
                <a:gd name="connsiteX5835" fmla="*/ 3156318 w 4049485"/>
                <a:gd name="connsiteY5835" fmla="*/ 1736774 h 5305530"/>
                <a:gd name="connsiteX5836" fmla="*/ 3191980 w 4049485"/>
                <a:gd name="connsiteY5836" fmla="*/ 1736774 h 5305530"/>
                <a:gd name="connsiteX5837" fmla="*/ 3191980 w 4049485"/>
                <a:gd name="connsiteY5837" fmla="*/ 1678710 h 5305530"/>
                <a:gd name="connsiteX5838" fmla="*/ 3200667 w 4049485"/>
                <a:gd name="connsiteY5838" fmla="*/ 1652992 h 5305530"/>
                <a:gd name="connsiteX5839" fmla="*/ 3224670 w 4049485"/>
                <a:gd name="connsiteY5839" fmla="*/ 1644420 h 5305530"/>
                <a:gd name="connsiteX5840" fmla="*/ 3232670 w 4049485"/>
                <a:gd name="connsiteY5840" fmla="*/ 1644877 h 5305530"/>
                <a:gd name="connsiteX5841" fmla="*/ 3063050 w 4049485"/>
                <a:gd name="connsiteY5841" fmla="*/ 1611959 h 5305530"/>
                <a:gd name="connsiteX5842" fmla="*/ 3034132 w 4049485"/>
                <a:gd name="connsiteY5842" fmla="*/ 1615845 h 5305530"/>
                <a:gd name="connsiteX5843" fmla="*/ 3010014 w 4049485"/>
                <a:gd name="connsiteY5843" fmla="*/ 1626818 h 5305530"/>
                <a:gd name="connsiteX5844" fmla="*/ 3022816 w 4049485"/>
                <a:gd name="connsiteY5844" fmla="*/ 1651735 h 5305530"/>
                <a:gd name="connsiteX5845" fmla="*/ 3038932 w 4049485"/>
                <a:gd name="connsiteY5845" fmla="*/ 1643391 h 5305530"/>
                <a:gd name="connsiteX5846" fmla="*/ 3058249 w 4049485"/>
                <a:gd name="connsiteY5846" fmla="*/ 1640305 h 5305530"/>
                <a:gd name="connsiteX5847" fmla="*/ 3079509 w 4049485"/>
                <a:gd name="connsiteY5847" fmla="*/ 1646591 h 5305530"/>
                <a:gd name="connsiteX5848" fmla="*/ 3086595 w 4049485"/>
                <a:gd name="connsiteY5848" fmla="*/ 1664537 h 5305530"/>
                <a:gd name="connsiteX5849" fmla="*/ 3058249 w 4049485"/>
                <a:gd name="connsiteY5849" fmla="*/ 1664537 h 5305530"/>
                <a:gd name="connsiteX5850" fmla="*/ 3018358 w 4049485"/>
                <a:gd name="connsiteY5850" fmla="*/ 1674366 h 5305530"/>
                <a:gd name="connsiteX5851" fmla="*/ 3005442 w 4049485"/>
                <a:gd name="connsiteY5851" fmla="*/ 1701341 h 5305530"/>
                <a:gd name="connsiteX5852" fmla="*/ 3010928 w 4049485"/>
                <a:gd name="connsiteY5852" fmla="*/ 1720544 h 5305530"/>
                <a:gd name="connsiteX5853" fmla="*/ 3026816 w 4049485"/>
                <a:gd name="connsiteY5853" fmla="*/ 1733802 h 5305530"/>
                <a:gd name="connsiteX5854" fmla="*/ 3051391 w 4049485"/>
                <a:gd name="connsiteY5854" fmla="*/ 1738603 h 5305530"/>
                <a:gd name="connsiteX5855" fmla="*/ 3088881 w 4049485"/>
                <a:gd name="connsiteY5855" fmla="*/ 1721458 h 5305530"/>
                <a:gd name="connsiteX5856" fmla="*/ 3088881 w 4049485"/>
                <a:gd name="connsiteY5856" fmla="*/ 1736774 h 5305530"/>
                <a:gd name="connsiteX5857" fmla="*/ 3122257 w 4049485"/>
                <a:gd name="connsiteY5857" fmla="*/ 1736774 h 5305530"/>
                <a:gd name="connsiteX5858" fmla="*/ 3122257 w 4049485"/>
                <a:gd name="connsiteY5858" fmla="*/ 1666594 h 5305530"/>
                <a:gd name="connsiteX5859" fmla="*/ 3106941 w 4049485"/>
                <a:gd name="connsiteY5859" fmla="*/ 1625560 h 5305530"/>
                <a:gd name="connsiteX5860" fmla="*/ 3063050 w 4049485"/>
                <a:gd name="connsiteY5860" fmla="*/ 1611959 h 5305530"/>
                <a:gd name="connsiteX5861" fmla="*/ 2927032 w 4049485"/>
                <a:gd name="connsiteY5861" fmla="*/ 1611959 h 5305530"/>
                <a:gd name="connsiteX5862" fmla="*/ 2893543 w 4049485"/>
                <a:gd name="connsiteY5862" fmla="*/ 1620074 h 5305530"/>
                <a:gd name="connsiteX5863" fmla="*/ 2869997 w 4049485"/>
                <a:gd name="connsiteY5863" fmla="*/ 1642705 h 5305530"/>
                <a:gd name="connsiteX5864" fmla="*/ 2861424 w 4049485"/>
                <a:gd name="connsiteY5864" fmla="*/ 1675281 h 5305530"/>
                <a:gd name="connsiteX5865" fmla="*/ 2870111 w 4049485"/>
                <a:gd name="connsiteY5865" fmla="*/ 1707971 h 5305530"/>
                <a:gd name="connsiteX5866" fmla="*/ 2894800 w 4049485"/>
                <a:gd name="connsiteY5866" fmla="*/ 1730488 h 5305530"/>
                <a:gd name="connsiteX5867" fmla="*/ 2931604 w 4049485"/>
                <a:gd name="connsiteY5867" fmla="*/ 1738603 h 5305530"/>
                <a:gd name="connsiteX5868" fmla="*/ 2982354 w 4049485"/>
                <a:gd name="connsiteY5868" fmla="*/ 1718715 h 5305530"/>
                <a:gd name="connsiteX5869" fmla="*/ 2963380 w 4049485"/>
                <a:gd name="connsiteY5869" fmla="*/ 1698141 h 5305530"/>
                <a:gd name="connsiteX5870" fmla="*/ 2949550 w 4049485"/>
                <a:gd name="connsiteY5870" fmla="*/ 1707170 h 5305530"/>
                <a:gd name="connsiteX5871" fmla="*/ 2932519 w 4049485"/>
                <a:gd name="connsiteY5871" fmla="*/ 1710028 h 5305530"/>
                <a:gd name="connsiteX5872" fmla="*/ 2909202 w 4049485"/>
                <a:gd name="connsiteY5872" fmla="*/ 1703399 h 5305530"/>
                <a:gd name="connsiteX5873" fmla="*/ 2897314 w 4049485"/>
                <a:gd name="connsiteY5873" fmla="*/ 1685339 h 5305530"/>
                <a:gd name="connsiteX5874" fmla="*/ 2990354 w 4049485"/>
                <a:gd name="connsiteY5874" fmla="*/ 1685339 h 5305530"/>
                <a:gd name="connsiteX5875" fmla="*/ 2991040 w 4049485"/>
                <a:gd name="connsiteY5875" fmla="*/ 1675738 h 5305530"/>
                <a:gd name="connsiteX5876" fmla="*/ 2982696 w 4049485"/>
                <a:gd name="connsiteY5876" fmla="*/ 1642019 h 5305530"/>
                <a:gd name="connsiteX5877" fmla="*/ 2959722 w 4049485"/>
                <a:gd name="connsiteY5877" fmla="*/ 1619731 h 5305530"/>
                <a:gd name="connsiteX5878" fmla="*/ 2927032 w 4049485"/>
                <a:gd name="connsiteY5878" fmla="*/ 1611959 h 5305530"/>
                <a:gd name="connsiteX5879" fmla="*/ 2650808 w 4049485"/>
                <a:gd name="connsiteY5879" fmla="*/ 1611959 h 5305530"/>
                <a:gd name="connsiteX5880" fmla="*/ 2617318 w 4049485"/>
                <a:gd name="connsiteY5880" fmla="*/ 1620074 h 5305530"/>
                <a:gd name="connsiteX5881" fmla="*/ 2593772 w 4049485"/>
                <a:gd name="connsiteY5881" fmla="*/ 1642705 h 5305530"/>
                <a:gd name="connsiteX5882" fmla="*/ 2585199 w 4049485"/>
                <a:gd name="connsiteY5882" fmla="*/ 1675281 h 5305530"/>
                <a:gd name="connsiteX5883" fmla="*/ 2593886 w 4049485"/>
                <a:gd name="connsiteY5883" fmla="*/ 1707971 h 5305530"/>
                <a:gd name="connsiteX5884" fmla="*/ 2618575 w 4049485"/>
                <a:gd name="connsiteY5884" fmla="*/ 1730488 h 5305530"/>
                <a:gd name="connsiteX5885" fmla="*/ 2655379 w 4049485"/>
                <a:gd name="connsiteY5885" fmla="*/ 1738603 h 5305530"/>
                <a:gd name="connsiteX5886" fmla="*/ 2706128 w 4049485"/>
                <a:gd name="connsiteY5886" fmla="*/ 1718715 h 5305530"/>
                <a:gd name="connsiteX5887" fmla="*/ 2687155 w 4049485"/>
                <a:gd name="connsiteY5887" fmla="*/ 1698141 h 5305530"/>
                <a:gd name="connsiteX5888" fmla="*/ 2673324 w 4049485"/>
                <a:gd name="connsiteY5888" fmla="*/ 1707170 h 5305530"/>
                <a:gd name="connsiteX5889" fmla="*/ 2656294 w 4049485"/>
                <a:gd name="connsiteY5889" fmla="*/ 1710028 h 5305530"/>
                <a:gd name="connsiteX5890" fmla="*/ 2632977 w 4049485"/>
                <a:gd name="connsiteY5890" fmla="*/ 1703399 h 5305530"/>
                <a:gd name="connsiteX5891" fmla="*/ 2621090 w 4049485"/>
                <a:gd name="connsiteY5891" fmla="*/ 1685339 h 5305530"/>
                <a:gd name="connsiteX5892" fmla="*/ 2714130 w 4049485"/>
                <a:gd name="connsiteY5892" fmla="*/ 1685339 h 5305530"/>
                <a:gd name="connsiteX5893" fmla="*/ 2714816 w 4049485"/>
                <a:gd name="connsiteY5893" fmla="*/ 1675738 h 5305530"/>
                <a:gd name="connsiteX5894" fmla="*/ 2706472 w 4049485"/>
                <a:gd name="connsiteY5894" fmla="*/ 1642019 h 5305530"/>
                <a:gd name="connsiteX5895" fmla="*/ 2683498 w 4049485"/>
                <a:gd name="connsiteY5895" fmla="*/ 1619731 h 5305530"/>
                <a:gd name="connsiteX5896" fmla="*/ 2650808 w 4049485"/>
                <a:gd name="connsiteY5896" fmla="*/ 1611959 h 5305530"/>
                <a:gd name="connsiteX5897" fmla="*/ 2507170 w 4049485"/>
                <a:gd name="connsiteY5897" fmla="*/ 1611959 h 5305530"/>
                <a:gd name="connsiteX5898" fmla="*/ 2484082 w 4049485"/>
                <a:gd name="connsiteY5898" fmla="*/ 1616188 h 5305530"/>
                <a:gd name="connsiteX5899" fmla="*/ 2466480 w 4049485"/>
                <a:gd name="connsiteY5899" fmla="*/ 1628189 h 5305530"/>
                <a:gd name="connsiteX5900" fmla="*/ 2466480 w 4049485"/>
                <a:gd name="connsiteY5900" fmla="*/ 1613787 h 5305530"/>
                <a:gd name="connsiteX5901" fmla="*/ 2432418 w 4049485"/>
                <a:gd name="connsiteY5901" fmla="*/ 1613787 h 5305530"/>
                <a:gd name="connsiteX5902" fmla="*/ 2432418 w 4049485"/>
                <a:gd name="connsiteY5902" fmla="*/ 1736774 h 5305530"/>
                <a:gd name="connsiteX5903" fmla="*/ 2468080 w 4049485"/>
                <a:gd name="connsiteY5903" fmla="*/ 1736774 h 5305530"/>
                <a:gd name="connsiteX5904" fmla="*/ 2468080 w 4049485"/>
                <a:gd name="connsiteY5904" fmla="*/ 1675967 h 5305530"/>
                <a:gd name="connsiteX5905" fmla="*/ 2476081 w 4049485"/>
                <a:gd name="connsiteY5905" fmla="*/ 1651163 h 5305530"/>
                <a:gd name="connsiteX5906" fmla="*/ 2497569 w 4049485"/>
                <a:gd name="connsiteY5906" fmla="*/ 1642820 h 5305530"/>
                <a:gd name="connsiteX5907" fmla="*/ 2516086 w 4049485"/>
                <a:gd name="connsiteY5907" fmla="*/ 1650020 h 5305530"/>
                <a:gd name="connsiteX5908" fmla="*/ 2522486 w 4049485"/>
                <a:gd name="connsiteY5908" fmla="*/ 1671852 h 5305530"/>
                <a:gd name="connsiteX5909" fmla="*/ 2522486 w 4049485"/>
                <a:gd name="connsiteY5909" fmla="*/ 1736774 h 5305530"/>
                <a:gd name="connsiteX5910" fmla="*/ 2558148 w 4049485"/>
                <a:gd name="connsiteY5910" fmla="*/ 1736774 h 5305530"/>
                <a:gd name="connsiteX5911" fmla="*/ 2558148 w 4049485"/>
                <a:gd name="connsiteY5911" fmla="*/ 1666365 h 5305530"/>
                <a:gd name="connsiteX5912" fmla="*/ 2544089 w 4049485"/>
                <a:gd name="connsiteY5912" fmla="*/ 1625675 h 5305530"/>
                <a:gd name="connsiteX5913" fmla="*/ 2507170 w 4049485"/>
                <a:gd name="connsiteY5913" fmla="*/ 1611959 h 5305530"/>
                <a:gd name="connsiteX5914" fmla="*/ 2129904 w 4049485"/>
                <a:gd name="connsiteY5914" fmla="*/ 1611959 h 5305530"/>
                <a:gd name="connsiteX5915" fmla="*/ 2094586 w 4049485"/>
                <a:gd name="connsiteY5915" fmla="*/ 1620074 h 5305530"/>
                <a:gd name="connsiteX5916" fmla="*/ 2070125 w 4049485"/>
                <a:gd name="connsiteY5916" fmla="*/ 1642591 h 5305530"/>
                <a:gd name="connsiteX5917" fmla="*/ 2061324 w 4049485"/>
                <a:gd name="connsiteY5917" fmla="*/ 1675281 h 5305530"/>
                <a:gd name="connsiteX5918" fmla="*/ 2070125 w 4049485"/>
                <a:gd name="connsiteY5918" fmla="*/ 1707971 h 5305530"/>
                <a:gd name="connsiteX5919" fmla="*/ 2094586 w 4049485"/>
                <a:gd name="connsiteY5919" fmla="*/ 1730488 h 5305530"/>
                <a:gd name="connsiteX5920" fmla="*/ 2129904 w 4049485"/>
                <a:gd name="connsiteY5920" fmla="*/ 1738603 h 5305530"/>
                <a:gd name="connsiteX5921" fmla="*/ 2163851 w 4049485"/>
                <a:gd name="connsiteY5921" fmla="*/ 1730373 h 5305530"/>
                <a:gd name="connsiteX5922" fmla="*/ 2184997 w 4049485"/>
                <a:gd name="connsiteY5922" fmla="*/ 1707513 h 5305530"/>
                <a:gd name="connsiteX5923" fmla="*/ 2157336 w 4049485"/>
                <a:gd name="connsiteY5923" fmla="*/ 1692426 h 5305530"/>
                <a:gd name="connsiteX5924" fmla="*/ 2129676 w 4049485"/>
                <a:gd name="connsiteY5924" fmla="*/ 1709342 h 5305530"/>
                <a:gd name="connsiteX5925" fmla="*/ 2106587 w 4049485"/>
                <a:gd name="connsiteY5925" fmla="*/ 1700198 h 5305530"/>
                <a:gd name="connsiteX5926" fmla="*/ 2097443 w 4049485"/>
                <a:gd name="connsiteY5926" fmla="*/ 1675281 h 5305530"/>
                <a:gd name="connsiteX5927" fmla="*/ 2106587 w 4049485"/>
                <a:gd name="connsiteY5927" fmla="*/ 1650363 h 5305530"/>
                <a:gd name="connsiteX5928" fmla="*/ 2129676 w 4049485"/>
                <a:gd name="connsiteY5928" fmla="*/ 1641219 h 5305530"/>
                <a:gd name="connsiteX5929" fmla="*/ 2157336 w 4049485"/>
                <a:gd name="connsiteY5929" fmla="*/ 1658136 h 5305530"/>
                <a:gd name="connsiteX5930" fmla="*/ 2184997 w 4049485"/>
                <a:gd name="connsiteY5930" fmla="*/ 1643277 h 5305530"/>
                <a:gd name="connsiteX5931" fmla="*/ 2163851 w 4049485"/>
                <a:gd name="connsiteY5931" fmla="*/ 1620074 h 5305530"/>
                <a:gd name="connsiteX5932" fmla="*/ 2129904 w 4049485"/>
                <a:gd name="connsiteY5932" fmla="*/ 1611959 h 5305530"/>
                <a:gd name="connsiteX5933" fmla="*/ 1977200 w 4049485"/>
                <a:gd name="connsiteY5933" fmla="*/ 1611959 h 5305530"/>
                <a:gd name="connsiteX5934" fmla="*/ 1948282 w 4049485"/>
                <a:gd name="connsiteY5934" fmla="*/ 1615845 h 5305530"/>
                <a:gd name="connsiteX5935" fmla="*/ 1924164 w 4049485"/>
                <a:gd name="connsiteY5935" fmla="*/ 1626818 h 5305530"/>
                <a:gd name="connsiteX5936" fmla="*/ 1936966 w 4049485"/>
                <a:gd name="connsiteY5936" fmla="*/ 1651735 h 5305530"/>
                <a:gd name="connsiteX5937" fmla="*/ 1953082 w 4049485"/>
                <a:gd name="connsiteY5937" fmla="*/ 1643391 h 5305530"/>
                <a:gd name="connsiteX5938" fmla="*/ 1972399 w 4049485"/>
                <a:gd name="connsiteY5938" fmla="*/ 1640305 h 5305530"/>
                <a:gd name="connsiteX5939" fmla="*/ 1993659 w 4049485"/>
                <a:gd name="connsiteY5939" fmla="*/ 1646591 h 5305530"/>
                <a:gd name="connsiteX5940" fmla="*/ 2000745 w 4049485"/>
                <a:gd name="connsiteY5940" fmla="*/ 1664537 h 5305530"/>
                <a:gd name="connsiteX5941" fmla="*/ 1972399 w 4049485"/>
                <a:gd name="connsiteY5941" fmla="*/ 1664537 h 5305530"/>
                <a:gd name="connsiteX5942" fmla="*/ 1932508 w 4049485"/>
                <a:gd name="connsiteY5942" fmla="*/ 1674366 h 5305530"/>
                <a:gd name="connsiteX5943" fmla="*/ 1919592 w 4049485"/>
                <a:gd name="connsiteY5943" fmla="*/ 1701341 h 5305530"/>
                <a:gd name="connsiteX5944" fmla="*/ 1925079 w 4049485"/>
                <a:gd name="connsiteY5944" fmla="*/ 1720544 h 5305530"/>
                <a:gd name="connsiteX5945" fmla="*/ 1940966 w 4049485"/>
                <a:gd name="connsiteY5945" fmla="*/ 1733802 h 5305530"/>
                <a:gd name="connsiteX5946" fmla="*/ 1965541 w 4049485"/>
                <a:gd name="connsiteY5946" fmla="*/ 1738603 h 5305530"/>
                <a:gd name="connsiteX5947" fmla="*/ 2003031 w 4049485"/>
                <a:gd name="connsiteY5947" fmla="*/ 1721458 h 5305530"/>
                <a:gd name="connsiteX5948" fmla="*/ 2003031 w 4049485"/>
                <a:gd name="connsiteY5948" fmla="*/ 1736774 h 5305530"/>
                <a:gd name="connsiteX5949" fmla="*/ 2036407 w 4049485"/>
                <a:gd name="connsiteY5949" fmla="*/ 1736774 h 5305530"/>
                <a:gd name="connsiteX5950" fmla="*/ 2036407 w 4049485"/>
                <a:gd name="connsiteY5950" fmla="*/ 1666594 h 5305530"/>
                <a:gd name="connsiteX5951" fmla="*/ 2021091 w 4049485"/>
                <a:gd name="connsiteY5951" fmla="*/ 1625560 h 5305530"/>
                <a:gd name="connsiteX5952" fmla="*/ 1977200 w 4049485"/>
                <a:gd name="connsiteY5952" fmla="*/ 1611959 h 5305530"/>
                <a:gd name="connsiteX5953" fmla="*/ 1566024 w 4049485"/>
                <a:gd name="connsiteY5953" fmla="*/ 1611959 h 5305530"/>
                <a:gd name="connsiteX5954" fmla="*/ 1535506 w 4049485"/>
                <a:gd name="connsiteY5954" fmla="*/ 1616988 h 5305530"/>
                <a:gd name="connsiteX5955" fmla="*/ 1515846 w 4049485"/>
                <a:gd name="connsiteY5955" fmla="*/ 1631047 h 5305530"/>
                <a:gd name="connsiteX5956" fmla="*/ 1509103 w 4049485"/>
                <a:gd name="connsiteY5956" fmla="*/ 1651735 h 5305530"/>
                <a:gd name="connsiteX5957" fmla="*/ 1516304 w 4049485"/>
                <a:gd name="connsiteY5957" fmla="*/ 1673223 h 5305530"/>
                <a:gd name="connsiteX5958" fmla="*/ 1533334 w 4049485"/>
                <a:gd name="connsiteY5958" fmla="*/ 1683739 h 5305530"/>
                <a:gd name="connsiteX5959" fmla="*/ 1558252 w 4049485"/>
                <a:gd name="connsiteY5959" fmla="*/ 1688997 h 5305530"/>
                <a:gd name="connsiteX5960" fmla="*/ 1577226 w 4049485"/>
                <a:gd name="connsiteY5960" fmla="*/ 1692883 h 5305530"/>
                <a:gd name="connsiteX5961" fmla="*/ 1583398 w 4049485"/>
                <a:gd name="connsiteY5961" fmla="*/ 1700427 h 5305530"/>
                <a:gd name="connsiteX5962" fmla="*/ 1560766 w 4049485"/>
                <a:gd name="connsiteY5962" fmla="*/ 1711628 h 5305530"/>
                <a:gd name="connsiteX5963" fmla="*/ 1537907 w 4049485"/>
                <a:gd name="connsiteY5963" fmla="*/ 1708313 h 5305530"/>
                <a:gd name="connsiteX5964" fmla="*/ 1518018 w 4049485"/>
                <a:gd name="connsiteY5964" fmla="*/ 1699741 h 5305530"/>
                <a:gd name="connsiteX5965" fmla="*/ 1506131 w 4049485"/>
                <a:gd name="connsiteY5965" fmla="*/ 1725344 h 5305530"/>
                <a:gd name="connsiteX5966" fmla="*/ 1529448 w 4049485"/>
                <a:gd name="connsiteY5966" fmla="*/ 1734831 h 5305530"/>
                <a:gd name="connsiteX5967" fmla="*/ 1559395 w 4049485"/>
                <a:gd name="connsiteY5967" fmla="*/ 1738603 h 5305530"/>
                <a:gd name="connsiteX5968" fmla="*/ 1590599 w 4049485"/>
                <a:gd name="connsiteY5968" fmla="*/ 1733688 h 5305530"/>
                <a:gd name="connsiteX5969" fmla="*/ 1610601 w 4049485"/>
                <a:gd name="connsiteY5969" fmla="*/ 1719858 h 5305530"/>
                <a:gd name="connsiteX5970" fmla="*/ 1617459 w 4049485"/>
                <a:gd name="connsiteY5970" fmla="*/ 1699512 h 5305530"/>
                <a:gd name="connsiteX5971" fmla="*/ 1610373 w 4049485"/>
                <a:gd name="connsiteY5971" fmla="*/ 1678481 h 5305530"/>
                <a:gd name="connsiteX5972" fmla="*/ 1593685 w 4049485"/>
                <a:gd name="connsiteY5972" fmla="*/ 1668080 h 5305530"/>
                <a:gd name="connsiteX5973" fmla="*/ 1568996 w 4049485"/>
                <a:gd name="connsiteY5973" fmla="*/ 1662708 h 5305530"/>
                <a:gd name="connsiteX5974" fmla="*/ 1549336 w 4049485"/>
                <a:gd name="connsiteY5974" fmla="*/ 1658364 h 5305530"/>
                <a:gd name="connsiteX5975" fmla="*/ 1543164 w 4049485"/>
                <a:gd name="connsiteY5975" fmla="*/ 1650363 h 5305530"/>
                <a:gd name="connsiteX5976" fmla="*/ 1548879 w 4049485"/>
                <a:gd name="connsiteY5976" fmla="*/ 1642134 h 5305530"/>
                <a:gd name="connsiteX5977" fmla="*/ 1566024 w 4049485"/>
                <a:gd name="connsiteY5977" fmla="*/ 1638933 h 5305530"/>
                <a:gd name="connsiteX5978" fmla="*/ 1601457 w 4049485"/>
                <a:gd name="connsiteY5978" fmla="*/ 1648077 h 5305530"/>
                <a:gd name="connsiteX5979" fmla="*/ 1613344 w 4049485"/>
                <a:gd name="connsiteY5979" fmla="*/ 1622703 h 5305530"/>
                <a:gd name="connsiteX5980" fmla="*/ 1591970 w 4049485"/>
                <a:gd name="connsiteY5980" fmla="*/ 1614816 h 5305530"/>
                <a:gd name="connsiteX5981" fmla="*/ 1566024 w 4049485"/>
                <a:gd name="connsiteY5981" fmla="*/ 1611959 h 5305530"/>
                <a:gd name="connsiteX5982" fmla="*/ 1431608 w 4049485"/>
                <a:gd name="connsiteY5982" fmla="*/ 1611959 h 5305530"/>
                <a:gd name="connsiteX5983" fmla="*/ 1398118 w 4049485"/>
                <a:gd name="connsiteY5983" fmla="*/ 1620074 h 5305530"/>
                <a:gd name="connsiteX5984" fmla="*/ 1374572 w 4049485"/>
                <a:gd name="connsiteY5984" fmla="*/ 1642705 h 5305530"/>
                <a:gd name="connsiteX5985" fmla="*/ 1365999 w 4049485"/>
                <a:gd name="connsiteY5985" fmla="*/ 1675281 h 5305530"/>
                <a:gd name="connsiteX5986" fmla="*/ 1374686 w 4049485"/>
                <a:gd name="connsiteY5986" fmla="*/ 1707971 h 5305530"/>
                <a:gd name="connsiteX5987" fmla="*/ 1399375 w 4049485"/>
                <a:gd name="connsiteY5987" fmla="*/ 1730488 h 5305530"/>
                <a:gd name="connsiteX5988" fmla="*/ 1436180 w 4049485"/>
                <a:gd name="connsiteY5988" fmla="*/ 1738603 h 5305530"/>
                <a:gd name="connsiteX5989" fmla="*/ 1486929 w 4049485"/>
                <a:gd name="connsiteY5989" fmla="*/ 1718715 h 5305530"/>
                <a:gd name="connsiteX5990" fmla="*/ 1467955 w 4049485"/>
                <a:gd name="connsiteY5990" fmla="*/ 1698141 h 5305530"/>
                <a:gd name="connsiteX5991" fmla="*/ 1454125 w 4049485"/>
                <a:gd name="connsiteY5991" fmla="*/ 1707170 h 5305530"/>
                <a:gd name="connsiteX5992" fmla="*/ 1437094 w 4049485"/>
                <a:gd name="connsiteY5992" fmla="*/ 1710028 h 5305530"/>
                <a:gd name="connsiteX5993" fmla="*/ 1413777 w 4049485"/>
                <a:gd name="connsiteY5993" fmla="*/ 1703399 h 5305530"/>
                <a:gd name="connsiteX5994" fmla="*/ 1401890 w 4049485"/>
                <a:gd name="connsiteY5994" fmla="*/ 1685339 h 5305530"/>
                <a:gd name="connsiteX5995" fmla="*/ 1494930 w 4049485"/>
                <a:gd name="connsiteY5995" fmla="*/ 1685339 h 5305530"/>
                <a:gd name="connsiteX5996" fmla="*/ 1495616 w 4049485"/>
                <a:gd name="connsiteY5996" fmla="*/ 1675738 h 5305530"/>
                <a:gd name="connsiteX5997" fmla="*/ 1487272 w 4049485"/>
                <a:gd name="connsiteY5997" fmla="*/ 1642019 h 5305530"/>
                <a:gd name="connsiteX5998" fmla="*/ 1464297 w 4049485"/>
                <a:gd name="connsiteY5998" fmla="*/ 1619731 h 5305530"/>
                <a:gd name="connsiteX5999" fmla="*/ 1431608 w 4049485"/>
                <a:gd name="connsiteY5999" fmla="*/ 1611959 h 5305530"/>
                <a:gd name="connsiteX6000" fmla="*/ 1299324 w 4049485"/>
                <a:gd name="connsiteY6000" fmla="*/ 1611959 h 5305530"/>
                <a:gd name="connsiteX6001" fmla="*/ 1268806 w 4049485"/>
                <a:gd name="connsiteY6001" fmla="*/ 1616988 h 5305530"/>
                <a:gd name="connsiteX6002" fmla="*/ 1249146 w 4049485"/>
                <a:gd name="connsiteY6002" fmla="*/ 1631047 h 5305530"/>
                <a:gd name="connsiteX6003" fmla="*/ 1242403 w 4049485"/>
                <a:gd name="connsiteY6003" fmla="*/ 1651735 h 5305530"/>
                <a:gd name="connsiteX6004" fmla="*/ 1249604 w 4049485"/>
                <a:gd name="connsiteY6004" fmla="*/ 1673223 h 5305530"/>
                <a:gd name="connsiteX6005" fmla="*/ 1266634 w 4049485"/>
                <a:gd name="connsiteY6005" fmla="*/ 1683739 h 5305530"/>
                <a:gd name="connsiteX6006" fmla="*/ 1291552 w 4049485"/>
                <a:gd name="connsiteY6006" fmla="*/ 1688997 h 5305530"/>
                <a:gd name="connsiteX6007" fmla="*/ 1310526 w 4049485"/>
                <a:gd name="connsiteY6007" fmla="*/ 1692883 h 5305530"/>
                <a:gd name="connsiteX6008" fmla="*/ 1316698 w 4049485"/>
                <a:gd name="connsiteY6008" fmla="*/ 1700427 h 5305530"/>
                <a:gd name="connsiteX6009" fmla="*/ 1294066 w 4049485"/>
                <a:gd name="connsiteY6009" fmla="*/ 1711628 h 5305530"/>
                <a:gd name="connsiteX6010" fmla="*/ 1271206 w 4049485"/>
                <a:gd name="connsiteY6010" fmla="*/ 1708313 h 5305530"/>
                <a:gd name="connsiteX6011" fmla="*/ 1251318 w 4049485"/>
                <a:gd name="connsiteY6011" fmla="*/ 1699741 h 5305530"/>
                <a:gd name="connsiteX6012" fmla="*/ 1239431 w 4049485"/>
                <a:gd name="connsiteY6012" fmla="*/ 1725344 h 5305530"/>
                <a:gd name="connsiteX6013" fmla="*/ 1262748 w 4049485"/>
                <a:gd name="connsiteY6013" fmla="*/ 1734831 h 5305530"/>
                <a:gd name="connsiteX6014" fmla="*/ 1292695 w 4049485"/>
                <a:gd name="connsiteY6014" fmla="*/ 1738603 h 5305530"/>
                <a:gd name="connsiteX6015" fmla="*/ 1323899 w 4049485"/>
                <a:gd name="connsiteY6015" fmla="*/ 1733688 h 5305530"/>
                <a:gd name="connsiteX6016" fmla="*/ 1343901 w 4049485"/>
                <a:gd name="connsiteY6016" fmla="*/ 1719858 h 5305530"/>
                <a:gd name="connsiteX6017" fmla="*/ 1350759 w 4049485"/>
                <a:gd name="connsiteY6017" fmla="*/ 1699512 h 5305530"/>
                <a:gd name="connsiteX6018" fmla="*/ 1343673 w 4049485"/>
                <a:gd name="connsiteY6018" fmla="*/ 1678481 h 5305530"/>
                <a:gd name="connsiteX6019" fmla="*/ 1326985 w 4049485"/>
                <a:gd name="connsiteY6019" fmla="*/ 1668080 h 5305530"/>
                <a:gd name="connsiteX6020" fmla="*/ 1302296 w 4049485"/>
                <a:gd name="connsiteY6020" fmla="*/ 1662708 h 5305530"/>
                <a:gd name="connsiteX6021" fmla="*/ 1282636 w 4049485"/>
                <a:gd name="connsiteY6021" fmla="*/ 1658364 h 5305530"/>
                <a:gd name="connsiteX6022" fmla="*/ 1276464 w 4049485"/>
                <a:gd name="connsiteY6022" fmla="*/ 1650363 h 5305530"/>
                <a:gd name="connsiteX6023" fmla="*/ 1282179 w 4049485"/>
                <a:gd name="connsiteY6023" fmla="*/ 1642134 h 5305530"/>
                <a:gd name="connsiteX6024" fmla="*/ 1299324 w 4049485"/>
                <a:gd name="connsiteY6024" fmla="*/ 1638933 h 5305530"/>
                <a:gd name="connsiteX6025" fmla="*/ 1334757 w 4049485"/>
                <a:gd name="connsiteY6025" fmla="*/ 1648077 h 5305530"/>
                <a:gd name="connsiteX6026" fmla="*/ 1346644 w 4049485"/>
                <a:gd name="connsiteY6026" fmla="*/ 1622703 h 5305530"/>
                <a:gd name="connsiteX6027" fmla="*/ 1325270 w 4049485"/>
                <a:gd name="connsiteY6027" fmla="*/ 1614816 h 5305530"/>
                <a:gd name="connsiteX6028" fmla="*/ 1299324 w 4049485"/>
                <a:gd name="connsiteY6028" fmla="*/ 1611959 h 5305530"/>
                <a:gd name="connsiteX6029" fmla="*/ 888682 w 4049485"/>
                <a:gd name="connsiteY6029" fmla="*/ 1611959 h 5305530"/>
                <a:gd name="connsiteX6030" fmla="*/ 855193 w 4049485"/>
                <a:gd name="connsiteY6030" fmla="*/ 1620074 h 5305530"/>
                <a:gd name="connsiteX6031" fmla="*/ 831647 w 4049485"/>
                <a:gd name="connsiteY6031" fmla="*/ 1642705 h 5305530"/>
                <a:gd name="connsiteX6032" fmla="*/ 823074 w 4049485"/>
                <a:gd name="connsiteY6032" fmla="*/ 1675281 h 5305530"/>
                <a:gd name="connsiteX6033" fmla="*/ 831761 w 4049485"/>
                <a:gd name="connsiteY6033" fmla="*/ 1707971 h 5305530"/>
                <a:gd name="connsiteX6034" fmla="*/ 856450 w 4049485"/>
                <a:gd name="connsiteY6034" fmla="*/ 1730488 h 5305530"/>
                <a:gd name="connsiteX6035" fmla="*/ 893254 w 4049485"/>
                <a:gd name="connsiteY6035" fmla="*/ 1738603 h 5305530"/>
                <a:gd name="connsiteX6036" fmla="*/ 944004 w 4049485"/>
                <a:gd name="connsiteY6036" fmla="*/ 1718715 h 5305530"/>
                <a:gd name="connsiteX6037" fmla="*/ 925030 w 4049485"/>
                <a:gd name="connsiteY6037" fmla="*/ 1698141 h 5305530"/>
                <a:gd name="connsiteX6038" fmla="*/ 911200 w 4049485"/>
                <a:gd name="connsiteY6038" fmla="*/ 1707170 h 5305530"/>
                <a:gd name="connsiteX6039" fmla="*/ 894169 w 4049485"/>
                <a:gd name="connsiteY6039" fmla="*/ 1710028 h 5305530"/>
                <a:gd name="connsiteX6040" fmla="*/ 870852 w 4049485"/>
                <a:gd name="connsiteY6040" fmla="*/ 1703399 h 5305530"/>
                <a:gd name="connsiteX6041" fmla="*/ 858964 w 4049485"/>
                <a:gd name="connsiteY6041" fmla="*/ 1685339 h 5305530"/>
                <a:gd name="connsiteX6042" fmla="*/ 952005 w 4049485"/>
                <a:gd name="connsiteY6042" fmla="*/ 1685339 h 5305530"/>
                <a:gd name="connsiteX6043" fmla="*/ 952690 w 4049485"/>
                <a:gd name="connsiteY6043" fmla="*/ 1675738 h 5305530"/>
                <a:gd name="connsiteX6044" fmla="*/ 944347 w 4049485"/>
                <a:gd name="connsiteY6044" fmla="*/ 1642019 h 5305530"/>
                <a:gd name="connsiteX6045" fmla="*/ 921372 w 4049485"/>
                <a:gd name="connsiteY6045" fmla="*/ 1619731 h 5305530"/>
                <a:gd name="connsiteX6046" fmla="*/ 888682 w 4049485"/>
                <a:gd name="connsiteY6046" fmla="*/ 1611959 h 5305530"/>
                <a:gd name="connsiteX6047" fmla="*/ 576415 w 4049485"/>
                <a:gd name="connsiteY6047" fmla="*/ 1611959 h 5305530"/>
                <a:gd name="connsiteX6048" fmla="*/ 541553 w 4049485"/>
                <a:gd name="connsiteY6048" fmla="*/ 1620074 h 5305530"/>
                <a:gd name="connsiteX6049" fmla="*/ 517436 w 4049485"/>
                <a:gd name="connsiteY6049" fmla="*/ 1642591 h 5305530"/>
                <a:gd name="connsiteX6050" fmla="*/ 508749 w 4049485"/>
                <a:gd name="connsiteY6050" fmla="*/ 1675281 h 5305530"/>
                <a:gd name="connsiteX6051" fmla="*/ 517436 w 4049485"/>
                <a:gd name="connsiteY6051" fmla="*/ 1707971 h 5305530"/>
                <a:gd name="connsiteX6052" fmla="*/ 541553 w 4049485"/>
                <a:gd name="connsiteY6052" fmla="*/ 1730488 h 5305530"/>
                <a:gd name="connsiteX6053" fmla="*/ 576415 w 4049485"/>
                <a:gd name="connsiteY6053" fmla="*/ 1738603 h 5305530"/>
                <a:gd name="connsiteX6054" fmla="*/ 611162 w 4049485"/>
                <a:gd name="connsiteY6054" fmla="*/ 1730488 h 5305530"/>
                <a:gd name="connsiteX6055" fmla="*/ 635165 w 4049485"/>
                <a:gd name="connsiteY6055" fmla="*/ 1707971 h 5305530"/>
                <a:gd name="connsiteX6056" fmla="*/ 643852 w 4049485"/>
                <a:gd name="connsiteY6056" fmla="*/ 1675281 h 5305530"/>
                <a:gd name="connsiteX6057" fmla="*/ 635165 w 4049485"/>
                <a:gd name="connsiteY6057" fmla="*/ 1642591 h 5305530"/>
                <a:gd name="connsiteX6058" fmla="*/ 611162 w 4049485"/>
                <a:gd name="connsiteY6058" fmla="*/ 1620074 h 5305530"/>
                <a:gd name="connsiteX6059" fmla="*/ 576415 w 4049485"/>
                <a:gd name="connsiteY6059" fmla="*/ 1611959 h 5305530"/>
                <a:gd name="connsiteX6060" fmla="*/ 1711033 w 4049485"/>
                <a:gd name="connsiteY6060" fmla="*/ 1576754 h 5305530"/>
                <a:gd name="connsiteX6061" fmla="*/ 1711033 w 4049485"/>
                <a:gd name="connsiteY6061" fmla="*/ 1736774 h 5305530"/>
                <a:gd name="connsiteX6062" fmla="*/ 1745780 w 4049485"/>
                <a:gd name="connsiteY6062" fmla="*/ 1736774 h 5305530"/>
                <a:gd name="connsiteX6063" fmla="*/ 1745780 w 4049485"/>
                <a:gd name="connsiteY6063" fmla="*/ 1642820 h 5305530"/>
                <a:gd name="connsiteX6064" fmla="*/ 1792643 w 4049485"/>
                <a:gd name="connsiteY6064" fmla="*/ 1719858 h 5305530"/>
                <a:gd name="connsiteX6065" fmla="*/ 1809331 w 4049485"/>
                <a:gd name="connsiteY6065" fmla="*/ 1719858 h 5305530"/>
                <a:gd name="connsiteX6066" fmla="*/ 1856422 w 4049485"/>
                <a:gd name="connsiteY6066" fmla="*/ 1640762 h 5305530"/>
                <a:gd name="connsiteX6067" fmla="*/ 1856651 w 4049485"/>
                <a:gd name="connsiteY6067" fmla="*/ 1736774 h 5305530"/>
                <a:gd name="connsiteX6068" fmla="*/ 1891398 w 4049485"/>
                <a:gd name="connsiteY6068" fmla="*/ 1736774 h 5305530"/>
                <a:gd name="connsiteX6069" fmla="*/ 1890941 w 4049485"/>
                <a:gd name="connsiteY6069" fmla="*/ 1576754 h 5305530"/>
                <a:gd name="connsiteX6070" fmla="*/ 1860537 w 4049485"/>
                <a:gd name="connsiteY6070" fmla="*/ 1576754 h 5305530"/>
                <a:gd name="connsiteX6071" fmla="*/ 1801558 w 4049485"/>
                <a:gd name="connsiteY6071" fmla="*/ 1676195 h 5305530"/>
                <a:gd name="connsiteX6072" fmla="*/ 1741665 w 4049485"/>
                <a:gd name="connsiteY6072" fmla="*/ 1576754 h 5305530"/>
                <a:gd name="connsiteX6073" fmla="*/ 301333 w 4049485"/>
                <a:gd name="connsiteY6073" fmla="*/ 1576754 h 5305530"/>
                <a:gd name="connsiteX6074" fmla="*/ 301333 w 4049485"/>
                <a:gd name="connsiteY6074" fmla="*/ 1736774 h 5305530"/>
                <a:gd name="connsiteX6075" fmla="*/ 336080 w 4049485"/>
                <a:gd name="connsiteY6075" fmla="*/ 1736774 h 5305530"/>
                <a:gd name="connsiteX6076" fmla="*/ 336080 w 4049485"/>
                <a:gd name="connsiteY6076" fmla="*/ 1642820 h 5305530"/>
                <a:gd name="connsiteX6077" fmla="*/ 382943 w 4049485"/>
                <a:gd name="connsiteY6077" fmla="*/ 1719858 h 5305530"/>
                <a:gd name="connsiteX6078" fmla="*/ 399631 w 4049485"/>
                <a:gd name="connsiteY6078" fmla="*/ 1719858 h 5305530"/>
                <a:gd name="connsiteX6079" fmla="*/ 446722 w 4049485"/>
                <a:gd name="connsiteY6079" fmla="*/ 1640762 h 5305530"/>
                <a:gd name="connsiteX6080" fmla="*/ 446951 w 4049485"/>
                <a:gd name="connsiteY6080" fmla="*/ 1736774 h 5305530"/>
                <a:gd name="connsiteX6081" fmla="*/ 481698 w 4049485"/>
                <a:gd name="connsiteY6081" fmla="*/ 1736774 h 5305530"/>
                <a:gd name="connsiteX6082" fmla="*/ 481241 w 4049485"/>
                <a:gd name="connsiteY6082" fmla="*/ 1576754 h 5305530"/>
                <a:gd name="connsiteX6083" fmla="*/ 450837 w 4049485"/>
                <a:gd name="connsiteY6083" fmla="*/ 1576754 h 5305530"/>
                <a:gd name="connsiteX6084" fmla="*/ 391858 w 4049485"/>
                <a:gd name="connsiteY6084" fmla="*/ 1676195 h 5305530"/>
                <a:gd name="connsiteX6085" fmla="*/ 331965 w 4049485"/>
                <a:gd name="connsiteY6085" fmla="*/ 1576754 h 5305530"/>
                <a:gd name="connsiteX6086" fmla="*/ 2803893 w 4049485"/>
                <a:gd name="connsiteY6086" fmla="*/ 1567153 h 5305530"/>
                <a:gd name="connsiteX6087" fmla="*/ 2803893 w 4049485"/>
                <a:gd name="connsiteY6087" fmla="*/ 1736774 h 5305530"/>
                <a:gd name="connsiteX6088" fmla="*/ 2839555 w 4049485"/>
                <a:gd name="connsiteY6088" fmla="*/ 1736774 h 5305530"/>
                <a:gd name="connsiteX6089" fmla="*/ 2839555 w 4049485"/>
                <a:gd name="connsiteY6089" fmla="*/ 1567153 h 5305530"/>
                <a:gd name="connsiteX6090" fmla="*/ 2203818 w 4049485"/>
                <a:gd name="connsiteY6090" fmla="*/ 1567153 h 5305530"/>
                <a:gd name="connsiteX6091" fmla="*/ 2203818 w 4049485"/>
                <a:gd name="connsiteY6091" fmla="*/ 1736774 h 5305530"/>
                <a:gd name="connsiteX6092" fmla="*/ 2239480 w 4049485"/>
                <a:gd name="connsiteY6092" fmla="*/ 1736774 h 5305530"/>
                <a:gd name="connsiteX6093" fmla="*/ 2239480 w 4049485"/>
                <a:gd name="connsiteY6093" fmla="*/ 1675967 h 5305530"/>
                <a:gd name="connsiteX6094" fmla="*/ 2247481 w 4049485"/>
                <a:gd name="connsiteY6094" fmla="*/ 1651163 h 5305530"/>
                <a:gd name="connsiteX6095" fmla="*/ 2268969 w 4049485"/>
                <a:gd name="connsiteY6095" fmla="*/ 1642820 h 5305530"/>
                <a:gd name="connsiteX6096" fmla="*/ 2287486 w 4049485"/>
                <a:gd name="connsiteY6096" fmla="*/ 1650020 h 5305530"/>
                <a:gd name="connsiteX6097" fmla="*/ 2293886 w 4049485"/>
                <a:gd name="connsiteY6097" fmla="*/ 1671852 h 5305530"/>
                <a:gd name="connsiteX6098" fmla="*/ 2293886 w 4049485"/>
                <a:gd name="connsiteY6098" fmla="*/ 1736774 h 5305530"/>
                <a:gd name="connsiteX6099" fmla="*/ 2329548 w 4049485"/>
                <a:gd name="connsiteY6099" fmla="*/ 1736774 h 5305530"/>
                <a:gd name="connsiteX6100" fmla="*/ 2329548 w 4049485"/>
                <a:gd name="connsiteY6100" fmla="*/ 1666365 h 5305530"/>
                <a:gd name="connsiteX6101" fmla="*/ 2315489 w 4049485"/>
                <a:gd name="connsiteY6101" fmla="*/ 1625675 h 5305530"/>
                <a:gd name="connsiteX6102" fmla="*/ 2278570 w 4049485"/>
                <a:gd name="connsiteY6102" fmla="*/ 1611959 h 5305530"/>
                <a:gd name="connsiteX6103" fmla="*/ 2256625 w 4049485"/>
                <a:gd name="connsiteY6103" fmla="*/ 1615730 h 5305530"/>
                <a:gd name="connsiteX6104" fmla="*/ 2239480 w 4049485"/>
                <a:gd name="connsiteY6104" fmla="*/ 1626589 h 5305530"/>
                <a:gd name="connsiteX6105" fmla="*/ 2239480 w 4049485"/>
                <a:gd name="connsiteY6105" fmla="*/ 1567153 h 5305530"/>
                <a:gd name="connsiteX6106" fmla="*/ 975093 w 4049485"/>
                <a:gd name="connsiteY6106" fmla="*/ 1567153 h 5305530"/>
                <a:gd name="connsiteX6107" fmla="*/ 975093 w 4049485"/>
                <a:gd name="connsiteY6107" fmla="*/ 1736774 h 5305530"/>
                <a:gd name="connsiteX6108" fmla="*/ 1010755 w 4049485"/>
                <a:gd name="connsiteY6108" fmla="*/ 1736774 h 5305530"/>
                <a:gd name="connsiteX6109" fmla="*/ 1010755 w 4049485"/>
                <a:gd name="connsiteY6109" fmla="*/ 1567153 h 5305530"/>
                <a:gd name="connsiteX6110" fmla="*/ 759904 w 4049485"/>
                <a:gd name="connsiteY6110" fmla="*/ 1567153 h 5305530"/>
                <a:gd name="connsiteX6111" fmla="*/ 759904 w 4049485"/>
                <a:gd name="connsiteY6111" fmla="*/ 1626818 h 5305530"/>
                <a:gd name="connsiteX6112" fmla="*/ 723100 w 4049485"/>
                <a:gd name="connsiteY6112" fmla="*/ 1611959 h 5305530"/>
                <a:gd name="connsiteX6113" fmla="*/ 691667 w 4049485"/>
                <a:gd name="connsiteY6113" fmla="*/ 1619731 h 5305530"/>
                <a:gd name="connsiteX6114" fmla="*/ 669607 w 4049485"/>
                <a:gd name="connsiteY6114" fmla="*/ 1641905 h 5305530"/>
                <a:gd name="connsiteX6115" fmla="*/ 661606 w 4049485"/>
                <a:gd name="connsiteY6115" fmla="*/ 1675281 h 5305530"/>
                <a:gd name="connsiteX6116" fmla="*/ 669607 w 4049485"/>
                <a:gd name="connsiteY6116" fmla="*/ 1708656 h 5305530"/>
                <a:gd name="connsiteX6117" fmla="*/ 691667 w 4049485"/>
                <a:gd name="connsiteY6117" fmla="*/ 1730831 h 5305530"/>
                <a:gd name="connsiteX6118" fmla="*/ 723100 w 4049485"/>
                <a:gd name="connsiteY6118" fmla="*/ 1738603 h 5305530"/>
                <a:gd name="connsiteX6119" fmla="*/ 761505 w 4049485"/>
                <a:gd name="connsiteY6119" fmla="*/ 1722601 h 5305530"/>
                <a:gd name="connsiteX6120" fmla="*/ 761505 w 4049485"/>
                <a:gd name="connsiteY6120" fmla="*/ 1736774 h 5305530"/>
                <a:gd name="connsiteX6121" fmla="*/ 795566 w 4049485"/>
                <a:gd name="connsiteY6121" fmla="*/ 1736774 h 5305530"/>
                <a:gd name="connsiteX6122" fmla="*/ 795566 w 4049485"/>
                <a:gd name="connsiteY6122" fmla="*/ 1567153 h 5305530"/>
                <a:gd name="connsiteX6123" fmla="*/ 3431324 w 4049485"/>
                <a:gd name="connsiteY6123" fmla="*/ 1556866 h 5305530"/>
                <a:gd name="connsiteX6124" fmla="*/ 3415322 w 4049485"/>
                <a:gd name="connsiteY6124" fmla="*/ 1562581 h 5305530"/>
                <a:gd name="connsiteX6125" fmla="*/ 3409150 w 4049485"/>
                <a:gd name="connsiteY6125" fmla="*/ 1576754 h 5305530"/>
                <a:gd name="connsiteX6126" fmla="*/ 3415322 w 4049485"/>
                <a:gd name="connsiteY6126" fmla="*/ 1590927 h 5305530"/>
                <a:gd name="connsiteX6127" fmla="*/ 3431324 w 4049485"/>
                <a:gd name="connsiteY6127" fmla="*/ 1596642 h 5305530"/>
                <a:gd name="connsiteX6128" fmla="*/ 3447326 w 4049485"/>
                <a:gd name="connsiteY6128" fmla="*/ 1590813 h 5305530"/>
                <a:gd name="connsiteX6129" fmla="*/ 3453498 w 4049485"/>
                <a:gd name="connsiteY6129" fmla="*/ 1576068 h 5305530"/>
                <a:gd name="connsiteX6130" fmla="*/ 3447326 w 4049485"/>
                <a:gd name="connsiteY6130" fmla="*/ 1562352 h 5305530"/>
                <a:gd name="connsiteX6131" fmla="*/ 3431324 w 4049485"/>
                <a:gd name="connsiteY6131" fmla="*/ 1556866 h 5305530"/>
                <a:gd name="connsiteX6132" fmla="*/ 2383574 w 4049485"/>
                <a:gd name="connsiteY6132" fmla="*/ 1556866 h 5305530"/>
                <a:gd name="connsiteX6133" fmla="*/ 2367572 w 4049485"/>
                <a:gd name="connsiteY6133" fmla="*/ 1562581 h 5305530"/>
                <a:gd name="connsiteX6134" fmla="*/ 2361400 w 4049485"/>
                <a:gd name="connsiteY6134" fmla="*/ 1576754 h 5305530"/>
                <a:gd name="connsiteX6135" fmla="*/ 2367572 w 4049485"/>
                <a:gd name="connsiteY6135" fmla="*/ 1590927 h 5305530"/>
                <a:gd name="connsiteX6136" fmla="*/ 2383574 w 4049485"/>
                <a:gd name="connsiteY6136" fmla="*/ 1596642 h 5305530"/>
                <a:gd name="connsiteX6137" fmla="*/ 2399576 w 4049485"/>
                <a:gd name="connsiteY6137" fmla="*/ 1590813 h 5305530"/>
                <a:gd name="connsiteX6138" fmla="*/ 2405748 w 4049485"/>
                <a:gd name="connsiteY6138" fmla="*/ 1576068 h 5305530"/>
                <a:gd name="connsiteX6139" fmla="*/ 2399576 w 4049485"/>
                <a:gd name="connsiteY6139" fmla="*/ 1562352 h 5305530"/>
                <a:gd name="connsiteX6140" fmla="*/ 2383574 w 4049485"/>
                <a:gd name="connsiteY6140" fmla="*/ 1556866 h 5305530"/>
                <a:gd name="connsiteX6141" fmla="*/ 3271990 w 4049485"/>
                <a:gd name="connsiteY6141" fmla="*/ 1364994 h 5305530"/>
                <a:gd name="connsiteX6142" fmla="*/ 3294507 w 4049485"/>
                <a:gd name="connsiteY6142" fmla="*/ 1374253 h 5305530"/>
                <a:gd name="connsiteX6143" fmla="*/ 3303308 w 4049485"/>
                <a:gd name="connsiteY6143" fmla="*/ 1399056 h 5305530"/>
                <a:gd name="connsiteX6144" fmla="*/ 3294507 w 4049485"/>
                <a:gd name="connsiteY6144" fmla="*/ 1423859 h 5305530"/>
                <a:gd name="connsiteX6145" fmla="*/ 3271990 w 4049485"/>
                <a:gd name="connsiteY6145" fmla="*/ 1433117 h 5305530"/>
                <a:gd name="connsiteX6146" fmla="*/ 3249358 w 4049485"/>
                <a:gd name="connsiteY6146" fmla="*/ 1423859 h 5305530"/>
                <a:gd name="connsiteX6147" fmla="*/ 3240443 w 4049485"/>
                <a:gd name="connsiteY6147" fmla="*/ 1399056 h 5305530"/>
                <a:gd name="connsiteX6148" fmla="*/ 3249358 w 4049485"/>
                <a:gd name="connsiteY6148" fmla="*/ 1374253 h 5305530"/>
                <a:gd name="connsiteX6149" fmla="*/ 3271990 w 4049485"/>
                <a:gd name="connsiteY6149" fmla="*/ 1364994 h 5305530"/>
                <a:gd name="connsiteX6150" fmla="*/ 2748572 w 4049485"/>
                <a:gd name="connsiteY6150" fmla="*/ 1364994 h 5305530"/>
                <a:gd name="connsiteX6151" fmla="*/ 2770975 w 4049485"/>
                <a:gd name="connsiteY6151" fmla="*/ 1374253 h 5305530"/>
                <a:gd name="connsiteX6152" fmla="*/ 2779890 w 4049485"/>
                <a:gd name="connsiteY6152" fmla="*/ 1399056 h 5305530"/>
                <a:gd name="connsiteX6153" fmla="*/ 2770975 w 4049485"/>
                <a:gd name="connsiteY6153" fmla="*/ 1423859 h 5305530"/>
                <a:gd name="connsiteX6154" fmla="*/ 2748572 w 4049485"/>
                <a:gd name="connsiteY6154" fmla="*/ 1433117 h 5305530"/>
                <a:gd name="connsiteX6155" fmla="*/ 2725941 w 4049485"/>
                <a:gd name="connsiteY6155" fmla="*/ 1423859 h 5305530"/>
                <a:gd name="connsiteX6156" fmla="*/ 2717025 w 4049485"/>
                <a:gd name="connsiteY6156" fmla="*/ 1399056 h 5305530"/>
                <a:gd name="connsiteX6157" fmla="*/ 2725941 w 4049485"/>
                <a:gd name="connsiteY6157" fmla="*/ 1374253 h 5305530"/>
                <a:gd name="connsiteX6158" fmla="*/ 2748572 w 4049485"/>
                <a:gd name="connsiteY6158" fmla="*/ 1364994 h 5305530"/>
                <a:gd name="connsiteX6159" fmla="*/ 1024090 w 4049485"/>
                <a:gd name="connsiteY6159" fmla="*/ 1364994 h 5305530"/>
                <a:gd name="connsiteX6160" fmla="*/ 1046607 w 4049485"/>
                <a:gd name="connsiteY6160" fmla="*/ 1374253 h 5305530"/>
                <a:gd name="connsiteX6161" fmla="*/ 1055408 w 4049485"/>
                <a:gd name="connsiteY6161" fmla="*/ 1399056 h 5305530"/>
                <a:gd name="connsiteX6162" fmla="*/ 1046607 w 4049485"/>
                <a:gd name="connsiteY6162" fmla="*/ 1423859 h 5305530"/>
                <a:gd name="connsiteX6163" fmla="*/ 1024090 w 4049485"/>
                <a:gd name="connsiteY6163" fmla="*/ 1433117 h 5305530"/>
                <a:gd name="connsiteX6164" fmla="*/ 1001458 w 4049485"/>
                <a:gd name="connsiteY6164" fmla="*/ 1423859 h 5305530"/>
                <a:gd name="connsiteX6165" fmla="*/ 992543 w 4049485"/>
                <a:gd name="connsiteY6165" fmla="*/ 1399056 h 5305530"/>
                <a:gd name="connsiteX6166" fmla="*/ 1001458 w 4049485"/>
                <a:gd name="connsiteY6166" fmla="*/ 1374253 h 5305530"/>
                <a:gd name="connsiteX6167" fmla="*/ 1024090 w 4049485"/>
                <a:gd name="connsiteY6167" fmla="*/ 1364994 h 5305530"/>
                <a:gd name="connsiteX6168" fmla="*/ 2603411 w 4049485"/>
                <a:gd name="connsiteY6168" fmla="*/ 1362708 h 5305530"/>
                <a:gd name="connsiteX6169" fmla="*/ 2623528 w 4049485"/>
                <a:gd name="connsiteY6169" fmla="*/ 1369681 h 5305530"/>
                <a:gd name="connsiteX6170" fmla="*/ 2633586 w 4049485"/>
                <a:gd name="connsiteY6170" fmla="*/ 1388312 h 5305530"/>
                <a:gd name="connsiteX6171" fmla="*/ 2573007 w 4049485"/>
                <a:gd name="connsiteY6171" fmla="*/ 1388312 h 5305530"/>
                <a:gd name="connsiteX6172" fmla="*/ 2583066 w 4049485"/>
                <a:gd name="connsiteY6172" fmla="*/ 1369566 h 5305530"/>
                <a:gd name="connsiteX6173" fmla="*/ 2603411 w 4049485"/>
                <a:gd name="connsiteY6173" fmla="*/ 1362708 h 5305530"/>
                <a:gd name="connsiteX6174" fmla="*/ 2127161 w 4049485"/>
                <a:gd name="connsiteY6174" fmla="*/ 1362708 h 5305530"/>
                <a:gd name="connsiteX6175" fmla="*/ 2147278 w 4049485"/>
                <a:gd name="connsiteY6175" fmla="*/ 1369681 h 5305530"/>
                <a:gd name="connsiteX6176" fmla="*/ 2157336 w 4049485"/>
                <a:gd name="connsiteY6176" fmla="*/ 1388312 h 5305530"/>
                <a:gd name="connsiteX6177" fmla="*/ 2096757 w 4049485"/>
                <a:gd name="connsiteY6177" fmla="*/ 1388312 h 5305530"/>
                <a:gd name="connsiteX6178" fmla="*/ 2106816 w 4049485"/>
                <a:gd name="connsiteY6178" fmla="*/ 1369566 h 5305530"/>
                <a:gd name="connsiteX6179" fmla="*/ 2127161 w 4049485"/>
                <a:gd name="connsiteY6179" fmla="*/ 1362708 h 5305530"/>
                <a:gd name="connsiteX6180" fmla="*/ 1450886 w 4049485"/>
                <a:gd name="connsiteY6180" fmla="*/ 1362708 h 5305530"/>
                <a:gd name="connsiteX6181" fmla="*/ 1471003 w 4049485"/>
                <a:gd name="connsiteY6181" fmla="*/ 1369681 h 5305530"/>
                <a:gd name="connsiteX6182" fmla="*/ 1481061 w 4049485"/>
                <a:gd name="connsiteY6182" fmla="*/ 1388312 h 5305530"/>
                <a:gd name="connsiteX6183" fmla="*/ 1420482 w 4049485"/>
                <a:gd name="connsiteY6183" fmla="*/ 1388312 h 5305530"/>
                <a:gd name="connsiteX6184" fmla="*/ 1430541 w 4049485"/>
                <a:gd name="connsiteY6184" fmla="*/ 1369566 h 5305530"/>
                <a:gd name="connsiteX6185" fmla="*/ 1450886 w 4049485"/>
                <a:gd name="connsiteY6185" fmla="*/ 1362708 h 5305530"/>
                <a:gd name="connsiteX6186" fmla="*/ 660311 w 4049485"/>
                <a:gd name="connsiteY6186" fmla="*/ 1362708 h 5305530"/>
                <a:gd name="connsiteX6187" fmla="*/ 680428 w 4049485"/>
                <a:gd name="connsiteY6187" fmla="*/ 1369681 h 5305530"/>
                <a:gd name="connsiteX6188" fmla="*/ 690486 w 4049485"/>
                <a:gd name="connsiteY6188" fmla="*/ 1388312 h 5305530"/>
                <a:gd name="connsiteX6189" fmla="*/ 629907 w 4049485"/>
                <a:gd name="connsiteY6189" fmla="*/ 1388312 h 5305530"/>
                <a:gd name="connsiteX6190" fmla="*/ 639966 w 4049485"/>
                <a:gd name="connsiteY6190" fmla="*/ 1369566 h 5305530"/>
                <a:gd name="connsiteX6191" fmla="*/ 660311 w 4049485"/>
                <a:gd name="connsiteY6191" fmla="*/ 1362708 h 5305530"/>
                <a:gd name="connsiteX6192" fmla="*/ 3146793 w 4049485"/>
                <a:gd name="connsiteY6192" fmla="*/ 1337562 h 5305530"/>
                <a:gd name="connsiteX6193" fmla="*/ 3146793 w 4049485"/>
                <a:gd name="connsiteY6193" fmla="*/ 1460549 h 5305530"/>
                <a:gd name="connsiteX6194" fmla="*/ 3182455 w 4049485"/>
                <a:gd name="connsiteY6194" fmla="*/ 1460549 h 5305530"/>
                <a:gd name="connsiteX6195" fmla="*/ 3182455 w 4049485"/>
                <a:gd name="connsiteY6195" fmla="*/ 1337562 h 5305530"/>
                <a:gd name="connsiteX6196" fmla="*/ 2851518 w 4049485"/>
                <a:gd name="connsiteY6196" fmla="*/ 1337562 h 5305530"/>
                <a:gd name="connsiteX6197" fmla="*/ 2851518 w 4049485"/>
                <a:gd name="connsiteY6197" fmla="*/ 1460549 h 5305530"/>
                <a:gd name="connsiteX6198" fmla="*/ 2887180 w 4049485"/>
                <a:gd name="connsiteY6198" fmla="*/ 1460549 h 5305530"/>
                <a:gd name="connsiteX6199" fmla="*/ 2887180 w 4049485"/>
                <a:gd name="connsiteY6199" fmla="*/ 1337562 h 5305530"/>
                <a:gd name="connsiteX6200" fmla="*/ 1870443 w 4049485"/>
                <a:gd name="connsiteY6200" fmla="*/ 1337562 h 5305530"/>
                <a:gd name="connsiteX6201" fmla="*/ 1870443 w 4049485"/>
                <a:gd name="connsiteY6201" fmla="*/ 1460549 h 5305530"/>
                <a:gd name="connsiteX6202" fmla="*/ 1906105 w 4049485"/>
                <a:gd name="connsiteY6202" fmla="*/ 1460549 h 5305530"/>
                <a:gd name="connsiteX6203" fmla="*/ 1906105 w 4049485"/>
                <a:gd name="connsiteY6203" fmla="*/ 1337562 h 5305530"/>
                <a:gd name="connsiteX6204" fmla="*/ 1117282 w 4049485"/>
                <a:gd name="connsiteY6204" fmla="*/ 1337562 h 5305530"/>
                <a:gd name="connsiteX6205" fmla="*/ 1117282 w 4049485"/>
                <a:gd name="connsiteY6205" fmla="*/ 1407057 h 5305530"/>
                <a:gd name="connsiteX6206" fmla="*/ 1131456 w 4049485"/>
                <a:gd name="connsiteY6206" fmla="*/ 1448433 h 5305530"/>
                <a:gd name="connsiteX6207" fmla="*/ 1169860 w 4049485"/>
                <a:gd name="connsiteY6207" fmla="*/ 1462378 h 5305530"/>
                <a:gd name="connsiteX6208" fmla="*/ 1191120 w 4049485"/>
                <a:gd name="connsiteY6208" fmla="*/ 1458149 h 5305530"/>
                <a:gd name="connsiteX6209" fmla="*/ 1208037 w 4049485"/>
                <a:gd name="connsiteY6209" fmla="*/ 1445919 h 5305530"/>
                <a:gd name="connsiteX6210" fmla="*/ 1208037 w 4049485"/>
                <a:gd name="connsiteY6210" fmla="*/ 1460549 h 5305530"/>
                <a:gd name="connsiteX6211" fmla="*/ 1241870 w 4049485"/>
                <a:gd name="connsiteY6211" fmla="*/ 1460549 h 5305530"/>
                <a:gd name="connsiteX6212" fmla="*/ 1241870 w 4049485"/>
                <a:gd name="connsiteY6212" fmla="*/ 1337562 h 5305530"/>
                <a:gd name="connsiteX6213" fmla="*/ 1206208 w 4049485"/>
                <a:gd name="connsiteY6213" fmla="*/ 1337562 h 5305530"/>
                <a:gd name="connsiteX6214" fmla="*/ 1206208 w 4049485"/>
                <a:gd name="connsiteY6214" fmla="*/ 1398370 h 5305530"/>
                <a:gd name="connsiteX6215" fmla="*/ 1198435 w 4049485"/>
                <a:gd name="connsiteY6215" fmla="*/ 1423173 h 5305530"/>
                <a:gd name="connsiteX6216" fmla="*/ 1177861 w 4049485"/>
                <a:gd name="connsiteY6216" fmla="*/ 1431517 h 5305530"/>
                <a:gd name="connsiteX6217" fmla="*/ 1152944 w 4049485"/>
                <a:gd name="connsiteY6217" fmla="*/ 1401799 h 5305530"/>
                <a:gd name="connsiteX6218" fmla="*/ 1152944 w 4049485"/>
                <a:gd name="connsiteY6218" fmla="*/ 1337562 h 5305530"/>
                <a:gd name="connsiteX6219" fmla="*/ 3440620 w 4049485"/>
                <a:gd name="connsiteY6219" fmla="*/ 1335733 h 5305530"/>
                <a:gd name="connsiteX6220" fmla="*/ 3417532 w 4049485"/>
                <a:gd name="connsiteY6220" fmla="*/ 1339963 h 5305530"/>
                <a:gd name="connsiteX6221" fmla="*/ 3399930 w 4049485"/>
                <a:gd name="connsiteY6221" fmla="*/ 1351964 h 5305530"/>
                <a:gd name="connsiteX6222" fmla="*/ 3399930 w 4049485"/>
                <a:gd name="connsiteY6222" fmla="*/ 1337562 h 5305530"/>
                <a:gd name="connsiteX6223" fmla="*/ 3365868 w 4049485"/>
                <a:gd name="connsiteY6223" fmla="*/ 1337562 h 5305530"/>
                <a:gd name="connsiteX6224" fmla="*/ 3365868 w 4049485"/>
                <a:gd name="connsiteY6224" fmla="*/ 1460549 h 5305530"/>
                <a:gd name="connsiteX6225" fmla="*/ 3401530 w 4049485"/>
                <a:gd name="connsiteY6225" fmla="*/ 1460549 h 5305530"/>
                <a:gd name="connsiteX6226" fmla="*/ 3401530 w 4049485"/>
                <a:gd name="connsiteY6226" fmla="*/ 1399742 h 5305530"/>
                <a:gd name="connsiteX6227" fmla="*/ 3409531 w 4049485"/>
                <a:gd name="connsiteY6227" fmla="*/ 1374938 h 5305530"/>
                <a:gd name="connsiteX6228" fmla="*/ 3431019 w 4049485"/>
                <a:gd name="connsiteY6228" fmla="*/ 1366595 h 5305530"/>
                <a:gd name="connsiteX6229" fmla="*/ 3449536 w 4049485"/>
                <a:gd name="connsiteY6229" fmla="*/ 1373795 h 5305530"/>
                <a:gd name="connsiteX6230" fmla="*/ 3455936 w 4049485"/>
                <a:gd name="connsiteY6230" fmla="*/ 1395627 h 5305530"/>
                <a:gd name="connsiteX6231" fmla="*/ 3455936 w 4049485"/>
                <a:gd name="connsiteY6231" fmla="*/ 1460549 h 5305530"/>
                <a:gd name="connsiteX6232" fmla="*/ 3491598 w 4049485"/>
                <a:gd name="connsiteY6232" fmla="*/ 1460549 h 5305530"/>
                <a:gd name="connsiteX6233" fmla="*/ 3491598 w 4049485"/>
                <a:gd name="connsiteY6233" fmla="*/ 1390140 h 5305530"/>
                <a:gd name="connsiteX6234" fmla="*/ 3477539 w 4049485"/>
                <a:gd name="connsiteY6234" fmla="*/ 1349450 h 5305530"/>
                <a:gd name="connsiteX6235" fmla="*/ 3440620 w 4049485"/>
                <a:gd name="connsiteY6235" fmla="*/ 1335733 h 5305530"/>
                <a:gd name="connsiteX6236" fmla="*/ 3271990 w 4049485"/>
                <a:gd name="connsiteY6236" fmla="*/ 1335733 h 5305530"/>
                <a:gd name="connsiteX6237" fmla="*/ 3237128 w 4049485"/>
                <a:gd name="connsiteY6237" fmla="*/ 1343849 h 5305530"/>
                <a:gd name="connsiteX6238" fmla="*/ 3213011 w 4049485"/>
                <a:gd name="connsiteY6238" fmla="*/ 1366366 h 5305530"/>
                <a:gd name="connsiteX6239" fmla="*/ 3204324 w 4049485"/>
                <a:gd name="connsiteY6239" fmla="*/ 1399056 h 5305530"/>
                <a:gd name="connsiteX6240" fmla="*/ 3213011 w 4049485"/>
                <a:gd name="connsiteY6240" fmla="*/ 1431746 h 5305530"/>
                <a:gd name="connsiteX6241" fmla="*/ 3237128 w 4049485"/>
                <a:gd name="connsiteY6241" fmla="*/ 1454263 h 5305530"/>
                <a:gd name="connsiteX6242" fmla="*/ 3271990 w 4049485"/>
                <a:gd name="connsiteY6242" fmla="*/ 1462378 h 5305530"/>
                <a:gd name="connsiteX6243" fmla="*/ 3306737 w 4049485"/>
                <a:gd name="connsiteY6243" fmla="*/ 1454263 h 5305530"/>
                <a:gd name="connsiteX6244" fmla="*/ 3330740 w 4049485"/>
                <a:gd name="connsiteY6244" fmla="*/ 1431746 h 5305530"/>
                <a:gd name="connsiteX6245" fmla="*/ 3339427 w 4049485"/>
                <a:gd name="connsiteY6245" fmla="*/ 1399056 h 5305530"/>
                <a:gd name="connsiteX6246" fmla="*/ 3330740 w 4049485"/>
                <a:gd name="connsiteY6246" fmla="*/ 1366366 h 5305530"/>
                <a:gd name="connsiteX6247" fmla="*/ 3306737 w 4049485"/>
                <a:gd name="connsiteY6247" fmla="*/ 1343849 h 5305530"/>
                <a:gd name="connsiteX6248" fmla="*/ 3271990 w 4049485"/>
                <a:gd name="connsiteY6248" fmla="*/ 1335733 h 5305530"/>
                <a:gd name="connsiteX6249" fmla="*/ 2977629 w 4049485"/>
                <a:gd name="connsiteY6249" fmla="*/ 1335733 h 5305530"/>
                <a:gd name="connsiteX6250" fmla="*/ 2942310 w 4049485"/>
                <a:gd name="connsiteY6250" fmla="*/ 1343849 h 5305530"/>
                <a:gd name="connsiteX6251" fmla="*/ 2917850 w 4049485"/>
                <a:gd name="connsiteY6251" fmla="*/ 1366366 h 5305530"/>
                <a:gd name="connsiteX6252" fmla="*/ 2909049 w 4049485"/>
                <a:gd name="connsiteY6252" fmla="*/ 1399056 h 5305530"/>
                <a:gd name="connsiteX6253" fmla="*/ 2917850 w 4049485"/>
                <a:gd name="connsiteY6253" fmla="*/ 1431746 h 5305530"/>
                <a:gd name="connsiteX6254" fmla="*/ 2942310 w 4049485"/>
                <a:gd name="connsiteY6254" fmla="*/ 1454263 h 5305530"/>
                <a:gd name="connsiteX6255" fmla="*/ 2977629 w 4049485"/>
                <a:gd name="connsiteY6255" fmla="*/ 1462378 h 5305530"/>
                <a:gd name="connsiteX6256" fmla="*/ 3011576 w 4049485"/>
                <a:gd name="connsiteY6256" fmla="*/ 1454148 h 5305530"/>
                <a:gd name="connsiteX6257" fmla="*/ 3032722 w 4049485"/>
                <a:gd name="connsiteY6257" fmla="*/ 1431288 h 5305530"/>
                <a:gd name="connsiteX6258" fmla="*/ 3005061 w 4049485"/>
                <a:gd name="connsiteY6258" fmla="*/ 1416201 h 5305530"/>
                <a:gd name="connsiteX6259" fmla="*/ 2977401 w 4049485"/>
                <a:gd name="connsiteY6259" fmla="*/ 1433117 h 5305530"/>
                <a:gd name="connsiteX6260" fmla="*/ 2954312 w 4049485"/>
                <a:gd name="connsiteY6260" fmla="*/ 1423973 h 5305530"/>
                <a:gd name="connsiteX6261" fmla="*/ 2945168 w 4049485"/>
                <a:gd name="connsiteY6261" fmla="*/ 1399056 h 5305530"/>
                <a:gd name="connsiteX6262" fmla="*/ 2954312 w 4049485"/>
                <a:gd name="connsiteY6262" fmla="*/ 1374138 h 5305530"/>
                <a:gd name="connsiteX6263" fmla="*/ 2977401 w 4049485"/>
                <a:gd name="connsiteY6263" fmla="*/ 1364994 h 5305530"/>
                <a:gd name="connsiteX6264" fmla="*/ 3005061 w 4049485"/>
                <a:gd name="connsiteY6264" fmla="*/ 1381911 h 5305530"/>
                <a:gd name="connsiteX6265" fmla="*/ 3032722 w 4049485"/>
                <a:gd name="connsiteY6265" fmla="*/ 1367052 h 5305530"/>
                <a:gd name="connsiteX6266" fmla="*/ 3011576 w 4049485"/>
                <a:gd name="connsiteY6266" fmla="*/ 1343849 h 5305530"/>
                <a:gd name="connsiteX6267" fmla="*/ 2977629 w 4049485"/>
                <a:gd name="connsiteY6267" fmla="*/ 1335733 h 5305530"/>
                <a:gd name="connsiteX6268" fmla="*/ 2603182 w 4049485"/>
                <a:gd name="connsiteY6268" fmla="*/ 1335733 h 5305530"/>
                <a:gd name="connsiteX6269" fmla="*/ 2569692 w 4049485"/>
                <a:gd name="connsiteY6269" fmla="*/ 1343849 h 5305530"/>
                <a:gd name="connsiteX6270" fmla="*/ 2546147 w 4049485"/>
                <a:gd name="connsiteY6270" fmla="*/ 1366480 h 5305530"/>
                <a:gd name="connsiteX6271" fmla="*/ 2537574 w 4049485"/>
                <a:gd name="connsiteY6271" fmla="*/ 1399056 h 5305530"/>
                <a:gd name="connsiteX6272" fmla="*/ 2546261 w 4049485"/>
                <a:gd name="connsiteY6272" fmla="*/ 1431746 h 5305530"/>
                <a:gd name="connsiteX6273" fmla="*/ 2570950 w 4049485"/>
                <a:gd name="connsiteY6273" fmla="*/ 1454263 h 5305530"/>
                <a:gd name="connsiteX6274" fmla="*/ 2607754 w 4049485"/>
                <a:gd name="connsiteY6274" fmla="*/ 1462378 h 5305530"/>
                <a:gd name="connsiteX6275" fmla="*/ 2658504 w 4049485"/>
                <a:gd name="connsiteY6275" fmla="*/ 1442490 h 5305530"/>
                <a:gd name="connsiteX6276" fmla="*/ 2639530 w 4049485"/>
                <a:gd name="connsiteY6276" fmla="*/ 1421916 h 5305530"/>
                <a:gd name="connsiteX6277" fmla="*/ 2625700 w 4049485"/>
                <a:gd name="connsiteY6277" fmla="*/ 1430945 h 5305530"/>
                <a:gd name="connsiteX6278" fmla="*/ 2608669 w 4049485"/>
                <a:gd name="connsiteY6278" fmla="*/ 1433803 h 5305530"/>
                <a:gd name="connsiteX6279" fmla="*/ 2585352 w 4049485"/>
                <a:gd name="connsiteY6279" fmla="*/ 1427174 h 5305530"/>
                <a:gd name="connsiteX6280" fmla="*/ 2573464 w 4049485"/>
                <a:gd name="connsiteY6280" fmla="*/ 1409114 h 5305530"/>
                <a:gd name="connsiteX6281" fmla="*/ 2666504 w 4049485"/>
                <a:gd name="connsiteY6281" fmla="*/ 1409114 h 5305530"/>
                <a:gd name="connsiteX6282" fmla="*/ 2667190 w 4049485"/>
                <a:gd name="connsiteY6282" fmla="*/ 1399513 h 5305530"/>
                <a:gd name="connsiteX6283" fmla="*/ 2658846 w 4049485"/>
                <a:gd name="connsiteY6283" fmla="*/ 1365794 h 5305530"/>
                <a:gd name="connsiteX6284" fmla="*/ 2635872 w 4049485"/>
                <a:gd name="connsiteY6284" fmla="*/ 1343506 h 5305530"/>
                <a:gd name="connsiteX6285" fmla="*/ 2603182 w 4049485"/>
                <a:gd name="connsiteY6285" fmla="*/ 1335733 h 5305530"/>
                <a:gd name="connsiteX6286" fmla="*/ 2527821 w 4049485"/>
                <a:gd name="connsiteY6286" fmla="*/ 1335733 h 5305530"/>
                <a:gd name="connsiteX6287" fmla="*/ 2502789 w 4049485"/>
                <a:gd name="connsiteY6287" fmla="*/ 1340306 h 5305530"/>
                <a:gd name="connsiteX6288" fmla="*/ 2485530 w 4049485"/>
                <a:gd name="connsiteY6288" fmla="*/ 1353793 h 5305530"/>
                <a:gd name="connsiteX6289" fmla="*/ 2485530 w 4049485"/>
                <a:gd name="connsiteY6289" fmla="*/ 1337562 h 5305530"/>
                <a:gd name="connsiteX6290" fmla="*/ 2451468 w 4049485"/>
                <a:gd name="connsiteY6290" fmla="*/ 1337562 h 5305530"/>
                <a:gd name="connsiteX6291" fmla="*/ 2451468 w 4049485"/>
                <a:gd name="connsiteY6291" fmla="*/ 1460549 h 5305530"/>
                <a:gd name="connsiteX6292" fmla="*/ 2487130 w 4049485"/>
                <a:gd name="connsiteY6292" fmla="*/ 1460549 h 5305530"/>
                <a:gd name="connsiteX6293" fmla="*/ 2487130 w 4049485"/>
                <a:gd name="connsiteY6293" fmla="*/ 1402485 h 5305530"/>
                <a:gd name="connsiteX6294" fmla="*/ 2495817 w 4049485"/>
                <a:gd name="connsiteY6294" fmla="*/ 1376767 h 5305530"/>
                <a:gd name="connsiteX6295" fmla="*/ 2519820 w 4049485"/>
                <a:gd name="connsiteY6295" fmla="*/ 1368195 h 5305530"/>
                <a:gd name="connsiteX6296" fmla="*/ 2527821 w 4049485"/>
                <a:gd name="connsiteY6296" fmla="*/ 1368652 h 5305530"/>
                <a:gd name="connsiteX6297" fmla="*/ 2126932 w 4049485"/>
                <a:gd name="connsiteY6297" fmla="*/ 1335733 h 5305530"/>
                <a:gd name="connsiteX6298" fmla="*/ 2093442 w 4049485"/>
                <a:gd name="connsiteY6298" fmla="*/ 1343849 h 5305530"/>
                <a:gd name="connsiteX6299" fmla="*/ 2069897 w 4049485"/>
                <a:gd name="connsiteY6299" fmla="*/ 1366480 h 5305530"/>
                <a:gd name="connsiteX6300" fmla="*/ 2061324 w 4049485"/>
                <a:gd name="connsiteY6300" fmla="*/ 1399056 h 5305530"/>
                <a:gd name="connsiteX6301" fmla="*/ 2070011 w 4049485"/>
                <a:gd name="connsiteY6301" fmla="*/ 1431746 h 5305530"/>
                <a:gd name="connsiteX6302" fmla="*/ 2094700 w 4049485"/>
                <a:gd name="connsiteY6302" fmla="*/ 1454263 h 5305530"/>
                <a:gd name="connsiteX6303" fmla="*/ 2131504 w 4049485"/>
                <a:gd name="connsiteY6303" fmla="*/ 1462378 h 5305530"/>
                <a:gd name="connsiteX6304" fmla="*/ 2182254 w 4049485"/>
                <a:gd name="connsiteY6304" fmla="*/ 1442490 h 5305530"/>
                <a:gd name="connsiteX6305" fmla="*/ 2163280 w 4049485"/>
                <a:gd name="connsiteY6305" fmla="*/ 1421916 h 5305530"/>
                <a:gd name="connsiteX6306" fmla="*/ 2149450 w 4049485"/>
                <a:gd name="connsiteY6306" fmla="*/ 1430945 h 5305530"/>
                <a:gd name="connsiteX6307" fmla="*/ 2132419 w 4049485"/>
                <a:gd name="connsiteY6307" fmla="*/ 1433803 h 5305530"/>
                <a:gd name="connsiteX6308" fmla="*/ 2109102 w 4049485"/>
                <a:gd name="connsiteY6308" fmla="*/ 1427174 h 5305530"/>
                <a:gd name="connsiteX6309" fmla="*/ 2097214 w 4049485"/>
                <a:gd name="connsiteY6309" fmla="*/ 1409114 h 5305530"/>
                <a:gd name="connsiteX6310" fmla="*/ 2190255 w 4049485"/>
                <a:gd name="connsiteY6310" fmla="*/ 1409114 h 5305530"/>
                <a:gd name="connsiteX6311" fmla="*/ 2190940 w 4049485"/>
                <a:gd name="connsiteY6311" fmla="*/ 1399513 h 5305530"/>
                <a:gd name="connsiteX6312" fmla="*/ 2182596 w 4049485"/>
                <a:gd name="connsiteY6312" fmla="*/ 1365794 h 5305530"/>
                <a:gd name="connsiteX6313" fmla="*/ 2159622 w 4049485"/>
                <a:gd name="connsiteY6313" fmla="*/ 1343506 h 5305530"/>
                <a:gd name="connsiteX6314" fmla="*/ 2126932 w 4049485"/>
                <a:gd name="connsiteY6314" fmla="*/ 1335733 h 5305530"/>
                <a:gd name="connsiteX6315" fmla="*/ 1996554 w 4049485"/>
                <a:gd name="connsiteY6315" fmla="*/ 1335733 h 5305530"/>
                <a:gd name="connsiteX6316" fmla="*/ 1961236 w 4049485"/>
                <a:gd name="connsiteY6316" fmla="*/ 1343849 h 5305530"/>
                <a:gd name="connsiteX6317" fmla="*/ 1936775 w 4049485"/>
                <a:gd name="connsiteY6317" fmla="*/ 1366366 h 5305530"/>
                <a:gd name="connsiteX6318" fmla="*/ 1927974 w 4049485"/>
                <a:gd name="connsiteY6318" fmla="*/ 1399056 h 5305530"/>
                <a:gd name="connsiteX6319" fmla="*/ 1936775 w 4049485"/>
                <a:gd name="connsiteY6319" fmla="*/ 1431746 h 5305530"/>
                <a:gd name="connsiteX6320" fmla="*/ 1961236 w 4049485"/>
                <a:gd name="connsiteY6320" fmla="*/ 1454263 h 5305530"/>
                <a:gd name="connsiteX6321" fmla="*/ 1996554 w 4049485"/>
                <a:gd name="connsiteY6321" fmla="*/ 1462378 h 5305530"/>
                <a:gd name="connsiteX6322" fmla="*/ 2030501 w 4049485"/>
                <a:gd name="connsiteY6322" fmla="*/ 1454148 h 5305530"/>
                <a:gd name="connsiteX6323" fmla="*/ 2051647 w 4049485"/>
                <a:gd name="connsiteY6323" fmla="*/ 1431288 h 5305530"/>
                <a:gd name="connsiteX6324" fmla="*/ 2023986 w 4049485"/>
                <a:gd name="connsiteY6324" fmla="*/ 1416201 h 5305530"/>
                <a:gd name="connsiteX6325" fmla="*/ 1996326 w 4049485"/>
                <a:gd name="connsiteY6325" fmla="*/ 1433117 h 5305530"/>
                <a:gd name="connsiteX6326" fmla="*/ 1973237 w 4049485"/>
                <a:gd name="connsiteY6326" fmla="*/ 1423973 h 5305530"/>
                <a:gd name="connsiteX6327" fmla="*/ 1964093 w 4049485"/>
                <a:gd name="connsiteY6327" fmla="*/ 1399056 h 5305530"/>
                <a:gd name="connsiteX6328" fmla="*/ 1973237 w 4049485"/>
                <a:gd name="connsiteY6328" fmla="*/ 1374138 h 5305530"/>
                <a:gd name="connsiteX6329" fmla="*/ 1996326 w 4049485"/>
                <a:gd name="connsiteY6329" fmla="*/ 1364994 h 5305530"/>
                <a:gd name="connsiteX6330" fmla="*/ 2023986 w 4049485"/>
                <a:gd name="connsiteY6330" fmla="*/ 1381911 h 5305530"/>
                <a:gd name="connsiteX6331" fmla="*/ 2051647 w 4049485"/>
                <a:gd name="connsiteY6331" fmla="*/ 1367052 h 5305530"/>
                <a:gd name="connsiteX6332" fmla="*/ 2030501 w 4049485"/>
                <a:gd name="connsiteY6332" fmla="*/ 1343849 h 5305530"/>
                <a:gd name="connsiteX6333" fmla="*/ 1996554 w 4049485"/>
                <a:gd name="connsiteY6333" fmla="*/ 1335733 h 5305530"/>
                <a:gd name="connsiteX6334" fmla="*/ 1851546 w 4049485"/>
                <a:gd name="connsiteY6334" fmla="*/ 1335733 h 5305530"/>
                <a:gd name="connsiteX6335" fmla="*/ 1826514 w 4049485"/>
                <a:gd name="connsiteY6335" fmla="*/ 1340306 h 5305530"/>
                <a:gd name="connsiteX6336" fmla="*/ 1809255 w 4049485"/>
                <a:gd name="connsiteY6336" fmla="*/ 1353793 h 5305530"/>
                <a:gd name="connsiteX6337" fmla="*/ 1809255 w 4049485"/>
                <a:gd name="connsiteY6337" fmla="*/ 1337562 h 5305530"/>
                <a:gd name="connsiteX6338" fmla="*/ 1775193 w 4049485"/>
                <a:gd name="connsiteY6338" fmla="*/ 1337562 h 5305530"/>
                <a:gd name="connsiteX6339" fmla="*/ 1775193 w 4049485"/>
                <a:gd name="connsiteY6339" fmla="*/ 1460549 h 5305530"/>
                <a:gd name="connsiteX6340" fmla="*/ 1810855 w 4049485"/>
                <a:gd name="connsiteY6340" fmla="*/ 1460549 h 5305530"/>
                <a:gd name="connsiteX6341" fmla="*/ 1810855 w 4049485"/>
                <a:gd name="connsiteY6341" fmla="*/ 1402485 h 5305530"/>
                <a:gd name="connsiteX6342" fmla="*/ 1819542 w 4049485"/>
                <a:gd name="connsiteY6342" fmla="*/ 1376767 h 5305530"/>
                <a:gd name="connsiteX6343" fmla="*/ 1843545 w 4049485"/>
                <a:gd name="connsiteY6343" fmla="*/ 1368195 h 5305530"/>
                <a:gd name="connsiteX6344" fmla="*/ 1851546 w 4049485"/>
                <a:gd name="connsiteY6344" fmla="*/ 1368652 h 5305530"/>
                <a:gd name="connsiteX6345" fmla="*/ 1450657 w 4049485"/>
                <a:gd name="connsiteY6345" fmla="*/ 1335733 h 5305530"/>
                <a:gd name="connsiteX6346" fmla="*/ 1417168 w 4049485"/>
                <a:gd name="connsiteY6346" fmla="*/ 1343849 h 5305530"/>
                <a:gd name="connsiteX6347" fmla="*/ 1393622 w 4049485"/>
                <a:gd name="connsiteY6347" fmla="*/ 1366480 h 5305530"/>
                <a:gd name="connsiteX6348" fmla="*/ 1385049 w 4049485"/>
                <a:gd name="connsiteY6348" fmla="*/ 1399056 h 5305530"/>
                <a:gd name="connsiteX6349" fmla="*/ 1393736 w 4049485"/>
                <a:gd name="connsiteY6349" fmla="*/ 1431746 h 5305530"/>
                <a:gd name="connsiteX6350" fmla="*/ 1418425 w 4049485"/>
                <a:gd name="connsiteY6350" fmla="*/ 1454263 h 5305530"/>
                <a:gd name="connsiteX6351" fmla="*/ 1455230 w 4049485"/>
                <a:gd name="connsiteY6351" fmla="*/ 1462378 h 5305530"/>
                <a:gd name="connsiteX6352" fmla="*/ 1505979 w 4049485"/>
                <a:gd name="connsiteY6352" fmla="*/ 1442490 h 5305530"/>
                <a:gd name="connsiteX6353" fmla="*/ 1487005 w 4049485"/>
                <a:gd name="connsiteY6353" fmla="*/ 1421916 h 5305530"/>
                <a:gd name="connsiteX6354" fmla="*/ 1473174 w 4049485"/>
                <a:gd name="connsiteY6354" fmla="*/ 1430945 h 5305530"/>
                <a:gd name="connsiteX6355" fmla="*/ 1456144 w 4049485"/>
                <a:gd name="connsiteY6355" fmla="*/ 1433803 h 5305530"/>
                <a:gd name="connsiteX6356" fmla="*/ 1432827 w 4049485"/>
                <a:gd name="connsiteY6356" fmla="*/ 1427174 h 5305530"/>
                <a:gd name="connsiteX6357" fmla="*/ 1420939 w 4049485"/>
                <a:gd name="connsiteY6357" fmla="*/ 1409114 h 5305530"/>
                <a:gd name="connsiteX6358" fmla="*/ 1513980 w 4049485"/>
                <a:gd name="connsiteY6358" fmla="*/ 1409114 h 5305530"/>
                <a:gd name="connsiteX6359" fmla="*/ 1514665 w 4049485"/>
                <a:gd name="connsiteY6359" fmla="*/ 1399513 h 5305530"/>
                <a:gd name="connsiteX6360" fmla="*/ 1506322 w 4049485"/>
                <a:gd name="connsiteY6360" fmla="*/ 1365794 h 5305530"/>
                <a:gd name="connsiteX6361" fmla="*/ 1483347 w 4049485"/>
                <a:gd name="connsiteY6361" fmla="*/ 1343506 h 5305530"/>
                <a:gd name="connsiteX6362" fmla="*/ 1450657 w 4049485"/>
                <a:gd name="connsiteY6362" fmla="*/ 1335733 h 5305530"/>
                <a:gd name="connsiteX6363" fmla="*/ 1318374 w 4049485"/>
                <a:gd name="connsiteY6363" fmla="*/ 1335733 h 5305530"/>
                <a:gd name="connsiteX6364" fmla="*/ 1287856 w 4049485"/>
                <a:gd name="connsiteY6364" fmla="*/ 1340763 h 5305530"/>
                <a:gd name="connsiteX6365" fmla="*/ 1268196 w 4049485"/>
                <a:gd name="connsiteY6365" fmla="*/ 1354822 h 5305530"/>
                <a:gd name="connsiteX6366" fmla="*/ 1261453 w 4049485"/>
                <a:gd name="connsiteY6366" fmla="*/ 1375510 h 5305530"/>
                <a:gd name="connsiteX6367" fmla="*/ 1268654 w 4049485"/>
                <a:gd name="connsiteY6367" fmla="*/ 1396998 h 5305530"/>
                <a:gd name="connsiteX6368" fmla="*/ 1285684 w 4049485"/>
                <a:gd name="connsiteY6368" fmla="*/ 1407514 h 5305530"/>
                <a:gd name="connsiteX6369" fmla="*/ 1310602 w 4049485"/>
                <a:gd name="connsiteY6369" fmla="*/ 1412772 h 5305530"/>
                <a:gd name="connsiteX6370" fmla="*/ 1329576 w 4049485"/>
                <a:gd name="connsiteY6370" fmla="*/ 1416658 h 5305530"/>
                <a:gd name="connsiteX6371" fmla="*/ 1335748 w 4049485"/>
                <a:gd name="connsiteY6371" fmla="*/ 1424202 h 5305530"/>
                <a:gd name="connsiteX6372" fmla="*/ 1313116 w 4049485"/>
                <a:gd name="connsiteY6372" fmla="*/ 1435403 h 5305530"/>
                <a:gd name="connsiteX6373" fmla="*/ 1290256 w 4049485"/>
                <a:gd name="connsiteY6373" fmla="*/ 1432088 h 5305530"/>
                <a:gd name="connsiteX6374" fmla="*/ 1270368 w 4049485"/>
                <a:gd name="connsiteY6374" fmla="*/ 1423516 h 5305530"/>
                <a:gd name="connsiteX6375" fmla="*/ 1258481 w 4049485"/>
                <a:gd name="connsiteY6375" fmla="*/ 1449119 h 5305530"/>
                <a:gd name="connsiteX6376" fmla="*/ 1281798 w 4049485"/>
                <a:gd name="connsiteY6376" fmla="*/ 1458606 h 5305530"/>
                <a:gd name="connsiteX6377" fmla="*/ 1311745 w 4049485"/>
                <a:gd name="connsiteY6377" fmla="*/ 1462378 h 5305530"/>
                <a:gd name="connsiteX6378" fmla="*/ 1342949 w 4049485"/>
                <a:gd name="connsiteY6378" fmla="*/ 1457463 h 5305530"/>
                <a:gd name="connsiteX6379" fmla="*/ 1362951 w 4049485"/>
                <a:gd name="connsiteY6379" fmla="*/ 1443633 h 5305530"/>
                <a:gd name="connsiteX6380" fmla="*/ 1369809 w 4049485"/>
                <a:gd name="connsiteY6380" fmla="*/ 1423287 h 5305530"/>
                <a:gd name="connsiteX6381" fmla="*/ 1362723 w 4049485"/>
                <a:gd name="connsiteY6381" fmla="*/ 1402256 h 5305530"/>
                <a:gd name="connsiteX6382" fmla="*/ 1346035 w 4049485"/>
                <a:gd name="connsiteY6382" fmla="*/ 1391855 h 5305530"/>
                <a:gd name="connsiteX6383" fmla="*/ 1321346 w 4049485"/>
                <a:gd name="connsiteY6383" fmla="*/ 1386483 h 5305530"/>
                <a:gd name="connsiteX6384" fmla="*/ 1301686 w 4049485"/>
                <a:gd name="connsiteY6384" fmla="*/ 1382139 h 5305530"/>
                <a:gd name="connsiteX6385" fmla="*/ 1295514 w 4049485"/>
                <a:gd name="connsiteY6385" fmla="*/ 1374138 h 5305530"/>
                <a:gd name="connsiteX6386" fmla="*/ 1301229 w 4049485"/>
                <a:gd name="connsiteY6386" fmla="*/ 1365909 h 5305530"/>
                <a:gd name="connsiteX6387" fmla="*/ 1318374 w 4049485"/>
                <a:gd name="connsiteY6387" fmla="*/ 1362708 h 5305530"/>
                <a:gd name="connsiteX6388" fmla="*/ 1353807 w 4049485"/>
                <a:gd name="connsiteY6388" fmla="*/ 1371852 h 5305530"/>
                <a:gd name="connsiteX6389" fmla="*/ 1365694 w 4049485"/>
                <a:gd name="connsiteY6389" fmla="*/ 1346478 h 5305530"/>
                <a:gd name="connsiteX6390" fmla="*/ 1344320 w 4049485"/>
                <a:gd name="connsiteY6390" fmla="*/ 1338591 h 5305530"/>
                <a:gd name="connsiteX6391" fmla="*/ 1318374 w 4049485"/>
                <a:gd name="connsiteY6391" fmla="*/ 1335733 h 5305530"/>
                <a:gd name="connsiteX6392" fmla="*/ 1024090 w 4049485"/>
                <a:gd name="connsiteY6392" fmla="*/ 1335733 h 5305530"/>
                <a:gd name="connsiteX6393" fmla="*/ 989228 w 4049485"/>
                <a:gd name="connsiteY6393" fmla="*/ 1343849 h 5305530"/>
                <a:gd name="connsiteX6394" fmla="*/ 965111 w 4049485"/>
                <a:gd name="connsiteY6394" fmla="*/ 1366366 h 5305530"/>
                <a:gd name="connsiteX6395" fmla="*/ 956424 w 4049485"/>
                <a:gd name="connsiteY6395" fmla="*/ 1399056 h 5305530"/>
                <a:gd name="connsiteX6396" fmla="*/ 965111 w 4049485"/>
                <a:gd name="connsiteY6396" fmla="*/ 1431746 h 5305530"/>
                <a:gd name="connsiteX6397" fmla="*/ 989228 w 4049485"/>
                <a:gd name="connsiteY6397" fmla="*/ 1454263 h 5305530"/>
                <a:gd name="connsiteX6398" fmla="*/ 1024090 w 4049485"/>
                <a:gd name="connsiteY6398" fmla="*/ 1462378 h 5305530"/>
                <a:gd name="connsiteX6399" fmla="*/ 1058837 w 4049485"/>
                <a:gd name="connsiteY6399" fmla="*/ 1454263 h 5305530"/>
                <a:gd name="connsiteX6400" fmla="*/ 1082840 w 4049485"/>
                <a:gd name="connsiteY6400" fmla="*/ 1431746 h 5305530"/>
                <a:gd name="connsiteX6401" fmla="*/ 1091527 w 4049485"/>
                <a:gd name="connsiteY6401" fmla="*/ 1399056 h 5305530"/>
                <a:gd name="connsiteX6402" fmla="*/ 1082840 w 4049485"/>
                <a:gd name="connsiteY6402" fmla="*/ 1366366 h 5305530"/>
                <a:gd name="connsiteX6403" fmla="*/ 1058837 w 4049485"/>
                <a:gd name="connsiteY6403" fmla="*/ 1343849 h 5305530"/>
                <a:gd name="connsiteX6404" fmla="*/ 1024090 w 4049485"/>
                <a:gd name="connsiteY6404" fmla="*/ 1335733 h 5305530"/>
                <a:gd name="connsiteX6405" fmla="*/ 660082 w 4049485"/>
                <a:gd name="connsiteY6405" fmla="*/ 1335733 h 5305530"/>
                <a:gd name="connsiteX6406" fmla="*/ 626592 w 4049485"/>
                <a:gd name="connsiteY6406" fmla="*/ 1343849 h 5305530"/>
                <a:gd name="connsiteX6407" fmla="*/ 603047 w 4049485"/>
                <a:gd name="connsiteY6407" fmla="*/ 1366480 h 5305530"/>
                <a:gd name="connsiteX6408" fmla="*/ 594474 w 4049485"/>
                <a:gd name="connsiteY6408" fmla="*/ 1399056 h 5305530"/>
                <a:gd name="connsiteX6409" fmla="*/ 603161 w 4049485"/>
                <a:gd name="connsiteY6409" fmla="*/ 1431746 h 5305530"/>
                <a:gd name="connsiteX6410" fmla="*/ 627850 w 4049485"/>
                <a:gd name="connsiteY6410" fmla="*/ 1454263 h 5305530"/>
                <a:gd name="connsiteX6411" fmla="*/ 664654 w 4049485"/>
                <a:gd name="connsiteY6411" fmla="*/ 1462378 h 5305530"/>
                <a:gd name="connsiteX6412" fmla="*/ 715404 w 4049485"/>
                <a:gd name="connsiteY6412" fmla="*/ 1442490 h 5305530"/>
                <a:gd name="connsiteX6413" fmla="*/ 696430 w 4049485"/>
                <a:gd name="connsiteY6413" fmla="*/ 1421916 h 5305530"/>
                <a:gd name="connsiteX6414" fmla="*/ 682600 w 4049485"/>
                <a:gd name="connsiteY6414" fmla="*/ 1430945 h 5305530"/>
                <a:gd name="connsiteX6415" fmla="*/ 665569 w 4049485"/>
                <a:gd name="connsiteY6415" fmla="*/ 1433803 h 5305530"/>
                <a:gd name="connsiteX6416" fmla="*/ 642252 w 4049485"/>
                <a:gd name="connsiteY6416" fmla="*/ 1427174 h 5305530"/>
                <a:gd name="connsiteX6417" fmla="*/ 630364 w 4049485"/>
                <a:gd name="connsiteY6417" fmla="*/ 1409114 h 5305530"/>
                <a:gd name="connsiteX6418" fmla="*/ 723405 w 4049485"/>
                <a:gd name="connsiteY6418" fmla="*/ 1409114 h 5305530"/>
                <a:gd name="connsiteX6419" fmla="*/ 724090 w 4049485"/>
                <a:gd name="connsiteY6419" fmla="*/ 1399513 h 5305530"/>
                <a:gd name="connsiteX6420" fmla="*/ 715746 w 4049485"/>
                <a:gd name="connsiteY6420" fmla="*/ 1365794 h 5305530"/>
                <a:gd name="connsiteX6421" fmla="*/ 692772 w 4049485"/>
                <a:gd name="connsiteY6421" fmla="*/ 1343506 h 5305530"/>
                <a:gd name="connsiteX6422" fmla="*/ 660082 w 4049485"/>
                <a:gd name="connsiteY6422" fmla="*/ 1335733 h 5305530"/>
                <a:gd name="connsiteX6423" fmla="*/ 2319566 w 4049485"/>
                <a:gd name="connsiteY6423" fmla="*/ 1330704 h 5305530"/>
                <a:gd name="connsiteX6424" fmla="*/ 2349741 w 4049485"/>
                <a:gd name="connsiteY6424" fmla="*/ 1330704 h 5305530"/>
                <a:gd name="connsiteX6425" fmla="*/ 2375116 w 4049485"/>
                <a:gd name="connsiteY6425" fmla="*/ 1337905 h 5305530"/>
                <a:gd name="connsiteX6426" fmla="*/ 2383803 w 4049485"/>
                <a:gd name="connsiteY6426" fmla="*/ 1358594 h 5305530"/>
                <a:gd name="connsiteX6427" fmla="*/ 2375116 w 4049485"/>
                <a:gd name="connsiteY6427" fmla="*/ 1379053 h 5305530"/>
                <a:gd name="connsiteX6428" fmla="*/ 2349741 w 4049485"/>
                <a:gd name="connsiteY6428" fmla="*/ 1386254 h 5305530"/>
                <a:gd name="connsiteX6429" fmla="*/ 2319566 w 4049485"/>
                <a:gd name="connsiteY6429" fmla="*/ 1386254 h 5305530"/>
                <a:gd name="connsiteX6430" fmla="*/ 1643291 w 4049485"/>
                <a:gd name="connsiteY6430" fmla="*/ 1330704 h 5305530"/>
                <a:gd name="connsiteX6431" fmla="*/ 1673466 w 4049485"/>
                <a:gd name="connsiteY6431" fmla="*/ 1330704 h 5305530"/>
                <a:gd name="connsiteX6432" fmla="*/ 1698841 w 4049485"/>
                <a:gd name="connsiteY6432" fmla="*/ 1337905 h 5305530"/>
                <a:gd name="connsiteX6433" fmla="*/ 1707528 w 4049485"/>
                <a:gd name="connsiteY6433" fmla="*/ 1358594 h 5305530"/>
                <a:gd name="connsiteX6434" fmla="*/ 1698841 w 4049485"/>
                <a:gd name="connsiteY6434" fmla="*/ 1379053 h 5305530"/>
                <a:gd name="connsiteX6435" fmla="*/ 1673466 w 4049485"/>
                <a:gd name="connsiteY6435" fmla="*/ 1386254 h 5305530"/>
                <a:gd name="connsiteX6436" fmla="*/ 1643291 w 4049485"/>
                <a:gd name="connsiteY6436" fmla="*/ 1386254 h 5305530"/>
                <a:gd name="connsiteX6437" fmla="*/ 3055886 w 4049485"/>
                <a:gd name="connsiteY6437" fmla="*/ 1310359 h 5305530"/>
                <a:gd name="connsiteX6438" fmla="*/ 3055886 w 4049485"/>
                <a:gd name="connsiteY6438" fmla="*/ 1340306 h 5305530"/>
                <a:gd name="connsiteX6439" fmla="*/ 3036913 w 4049485"/>
                <a:gd name="connsiteY6439" fmla="*/ 1340306 h 5305530"/>
                <a:gd name="connsiteX6440" fmla="*/ 3036913 w 4049485"/>
                <a:gd name="connsiteY6440" fmla="*/ 1367738 h 5305530"/>
                <a:gd name="connsiteX6441" fmla="*/ 3055886 w 4049485"/>
                <a:gd name="connsiteY6441" fmla="*/ 1367738 h 5305530"/>
                <a:gd name="connsiteX6442" fmla="*/ 3055886 w 4049485"/>
                <a:gd name="connsiteY6442" fmla="*/ 1418258 h 5305530"/>
                <a:gd name="connsiteX6443" fmla="*/ 3067888 w 4049485"/>
                <a:gd name="connsiteY6443" fmla="*/ 1451177 h 5305530"/>
                <a:gd name="connsiteX6444" fmla="*/ 3101835 w 4049485"/>
                <a:gd name="connsiteY6444" fmla="*/ 1462378 h 5305530"/>
                <a:gd name="connsiteX6445" fmla="*/ 3117952 w 4049485"/>
                <a:gd name="connsiteY6445" fmla="*/ 1460435 h 5305530"/>
                <a:gd name="connsiteX6446" fmla="*/ 3130868 w 4049485"/>
                <a:gd name="connsiteY6446" fmla="*/ 1454606 h 5305530"/>
                <a:gd name="connsiteX6447" fmla="*/ 3121266 w 4049485"/>
                <a:gd name="connsiteY6447" fmla="*/ 1429460 h 5305530"/>
                <a:gd name="connsiteX6448" fmla="*/ 3106864 w 4049485"/>
                <a:gd name="connsiteY6448" fmla="*/ 1434032 h 5305530"/>
                <a:gd name="connsiteX6449" fmla="*/ 3095549 w 4049485"/>
                <a:gd name="connsiteY6449" fmla="*/ 1429802 h 5305530"/>
                <a:gd name="connsiteX6450" fmla="*/ 3091548 w 4049485"/>
                <a:gd name="connsiteY6450" fmla="*/ 1417801 h 5305530"/>
                <a:gd name="connsiteX6451" fmla="*/ 3091548 w 4049485"/>
                <a:gd name="connsiteY6451" fmla="*/ 1367738 h 5305530"/>
                <a:gd name="connsiteX6452" fmla="*/ 3122180 w 4049485"/>
                <a:gd name="connsiteY6452" fmla="*/ 1367738 h 5305530"/>
                <a:gd name="connsiteX6453" fmla="*/ 3122180 w 4049485"/>
                <a:gd name="connsiteY6453" fmla="*/ 1340306 h 5305530"/>
                <a:gd name="connsiteX6454" fmla="*/ 3091548 w 4049485"/>
                <a:gd name="connsiteY6454" fmla="*/ 1340306 h 5305530"/>
                <a:gd name="connsiteX6455" fmla="*/ 3091548 w 4049485"/>
                <a:gd name="connsiteY6455" fmla="*/ 1310359 h 5305530"/>
                <a:gd name="connsiteX6456" fmla="*/ 2282533 w 4049485"/>
                <a:gd name="connsiteY6456" fmla="*/ 1300529 h 5305530"/>
                <a:gd name="connsiteX6457" fmla="*/ 2282533 w 4049485"/>
                <a:gd name="connsiteY6457" fmla="*/ 1460549 h 5305530"/>
                <a:gd name="connsiteX6458" fmla="*/ 2319566 w 4049485"/>
                <a:gd name="connsiteY6458" fmla="*/ 1460549 h 5305530"/>
                <a:gd name="connsiteX6459" fmla="*/ 2319566 w 4049485"/>
                <a:gd name="connsiteY6459" fmla="*/ 1416429 h 5305530"/>
                <a:gd name="connsiteX6460" fmla="*/ 2351799 w 4049485"/>
                <a:gd name="connsiteY6460" fmla="*/ 1416429 h 5305530"/>
                <a:gd name="connsiteX6461" fmla="*/ 2388718 w 4049485"/>
                <a:gd name="connsiteY6461" fmla="*/ 1409457 h 5305530"/>
                <a:gd name="connsiteX6462" fmla="*/ 2412835 w 4049485"/>
                <a:gd name="connsiteY6462" fmla="*/ 1389340 h 5305530"/>
                <a:gd name="connsiteX6463" fmla="*/ 2421293 w 4049485"/>
                <a:gd name="connsiteY6463" fmla="*/ 1358594 h 5305530"/>
                <a:gd name="connsiteX6464" fmla="*/ 2412835 w 4049485"/>
                <a:gd name="connsiteY6464" fmla="*/ 1327733 h 5305530"/>
                <a:gd name="connsiteX6465" fmla="*/ 2388718 w 4049485"/>
                <a:gd name="connsiteY6465" fmla="*/ 1307616 h 5305530"/>
                <a:gd name="connsiteX6466" fmla="*/ 2351799 w 4049485"/>
                <a:gd name="connsiteY6466" fmla="*/ 1300529 h 5305530"/>
                <a:gd name="connsiteX6467" fmla="*/ 1606258 w 4049485"/>
                <a:gd name="connsiteY6467" fmla="*/ 1300529 h 5305530"/>
                <a:gd name="connsiteX6468" fmla="*/ 1606258 w 4049485"/>
                <a:gd name="connsiteY6468" fmla="*/ 1460549 h 5305530"/>
                <a:gd name="connsiteX6469" fmla="*/ 1643291 w 4049485"/>
                <a:gd name="connsiteY6469" fmla="*/ 1460549 h 5305530"/>
                <a:gd name="connsiteX6470" fmla="*/ 1643291 w 4049485"/>
                <a:gd name="connsiteY6470" fmla="*/ 1416429 h 5305530"/>
                <a:gd name="connsiteX6471" fmla="*/ 1675524 w 4049485"/>
                <a:gd name="connsiteY6471" fmla="*/ 1416429 h 5305530"/>
                <a:gd name="connsiteX6472" fmla="*/ 1712442 w 4049485"/>
                <a:gd name="connsiteY6472" fmla="*/ 1409457 h 5305530"/>
                <a:gd name="connsiteX6473" fmla="*/ 1736560 w 4049485"/>
                <a:gd name="connsiteY6473" fmla="*/ 1389340 h 5305530"/>
                <a:gd name="connsiteX6474" fmla="*/ 1745018 w 4049485"/>
                <a:gd name="connsiteY6474" fmla="*/ 1358594 h 5305530"/>
                <a:gd name="connsiteX6475" fmla="*/ 1736560 w 4049485"/>
                <a:gd name="connsiteY6475" fmla="*/ 1327733 h 5305530"/>
                <a:gd name="connsiteX6476" fmla="*/ 1712442 w 4049485"/>
                <a:gd name="connsiteY6476" fmla="*/ 1307616 h 5305530"/>
                <a:gd name="connsiteX6477" fmla="*/ 1675524 w 4049485"/>
                <a:gd name="connsiteY6477" fmla="*/ 1300529 h 5305530"/>
                <a:gd name="connsiteX6478" fmla="*/ 283273 w 4049485"/>
                <a:gd name="connsiteY6478" fmla="*/ 1300529 h 5305530"/>
                <a:gd name="connsiteX6479" fmla="*/ 283273 w 4049485"/>
                <a:gd name="connsiteY6479" fmla="*/ 1330704 h 5305530"/>
                <a:gd name="connsiteX6480" fmla="*/ 334480 w 4049485"/>
                <a:gd name="connsiteY6480" fmla="*/ 1330704 h 5305530"/>
                <a:gd name="connsiteX6481" fmla="*/ 334480 w 4049485"/>
                <a:gd name="connsiteY6481" fmla="*/ 1460549 h 5305530"/>
                <a:gd name="connsiteX6482" fmla="*/ 371513 w 4049485"/>
                <a:gd name="connsiteY6482" fmla="*/ 1460549 h 5305530"/>
                <a:gd name="connsiteX6483" fmla="*/ 371513 w 4049485"/>
                <a:gd name="connsiteY6483" fmla="*/ 1330704 h 5305530"/>
                <a:gd name="connsiteX6484" fmla="*/ 422719 w 4049485"/>
                <a:gd name="connsiteY6484" fmla="*/ 1330704 h 5305530"/>
                <a:gd name="connsiteX6485" fmla="*/ 422719 w 4049485"/>
                <a:gd name="connsiteY6485" fmla="*/ 1300529 h 5305530"/>
                <a:gd name="connsiteX6486" fmla="*/ 2779204 w 4049485"/>
                <a:gd name="connsiteY6486" fmla="*/ 1290928 h 5305530"/>
                <a:gd name="connsiteX6487" fmla="*/ 2779204 w 4049485"/>
                <a:gd name="connsiteY6487" fmla="*/ 1350593 h 5305530"/>
                <a:gd name="connsiteX6488" fmla="*/ 2742400 w 4049485"/>
                <a:gd name="connsiteY6488" fmla="*/ 1335733 h 5305530"/>
                <a:gd name="connsiteX6489" fmla="*/ 2710967 w 4049485"/>
                <a:gd name="connsiteY6489" fmla="*/ 1343506 h 5305530"/>
                <a:gd name="connsiteX6490" fmla="*/ 2688908 w 4049485"/>
                <a:gd name="connsiteY6490" fmla="*/ 1365680 h 5305530"/>
                <a:gd name="connsiteX6491" fmla="*/ 2680906 w 4049485"/>
                <a:gd name="connsiteY6491" fmla="*/ 1399056 h 5305530"/>
                <a:gd name="connsiteX6492" fmla="*/ 2688908 w 4049485"/>
                <a:gd name="connsiteY6492" fmla="*/ 1432431 h 5305530"/>
                <a:gd name="connsiteX6493" fmla="*/ 2710967 w 4049485"/>
                <a:gd name="connsiteY6493" fmla="*/ 1454606 h 5305530"/>
                <a:gd name="connsiteX6494" fmla="*/ 2742400 w 4049485"/>
                <a:gd name="connsiteY6494" fmla="*/ 1462378 h 5305530"/>
                <a:gd name="connsiteX6495" fmla="*/ 2780804 w 4049485"/>
                <a:gd name="connsiteY6495" fmla="*/ 1446376 h 5305530"/>
                <a:gd name="connsiteX6496" fmla="*/ 2780804 w 4049485"/>
                <a:gd name="connsiteY6496" fmla="*/ 1460549 h 5305530"/>
                <a:gd name="connsiteX6497" fmla="*/ 2814866 w 4049485"/>
                <a:gd name="connsiteY6497" fmla="*/ 1460549 h 5305530"/>
                <a:gd name="connsiteX6498" fmla="*/ 2814866 w 4049485"/>
                <a:gd name="connsiteY6498" fmla="*/ 1290928 h 5305530"/>
                <a:gd name="connsiteX6499" fmla="*/ 803643 w 4049485"/>
                <a:gd name="connsiteY6499" fmla="*/ 1290928 h 5305530"/>
                <a:gd name="connsiteX6500" fmla="*/ 803643 w 4049485"/>
                <a:gd name="connsiteY6500" fmla="*/ 1460549 h 5305530"/>
                <a:gd name="connsiteX6501" fmla="*/ 839305 w 4049485"/>
                <a:gd name="connsiteY6501" fmla="*/ 1460549 h 5305530"/>
                <a:gd name="connsiteX6502" fmla="*/ 839305 w 4049485"/>
                <a:gd name="connsiteY6502" fmla="*/ 1399742 h 5305530"/>
                <a:gd name="connsiteX6503" fmla="*/ 847306 w 4049485"/>
                <a:gd name="connsiteY6503" fmla="*/ 1374938 h 5305530"/>
                <a:gd name="connsiteX6504" fmla="*/ 868794 w 4049485"/>
                <a:gd name="connsiteY6504" fmla="*/ 1366595 h 5305530"/>
                <a:gd name="connsiteX6505" fmla="*/ 887311 w 4049485"/>
                <a:gd name="connsiteY6505" fmla="*/ 1373795 h 5305530"/>
                <a:gd name="connsiteX6506" fmla="*/ 893712 w 4049485"/>
                <a:gd name="connsiteY6506" fmla="*/ 1395627 h 5305530"/>
                <a:gd name="connsiteX6507" fmla="*/ 893712 w 4049485"/>
                <a:gd name="connsiteY6507" fmla="*/ 1460549 h 5305530"/>
                <a:gd name="connsiteX6508" fmla="*/ 929373 w 4049485"/>
                <a:gd name="connsiteY6508" fmla="*/ 1460549 h 5305530"/>
                <a:gd name="connsiteX6509" fmla="*/ 929373 w 4049485"/>
                <a:gd name="connsiteY6509" fmla="*/ 1390140 h 5305530"/>
                <a:gd name="connsiteX6510" fmla="*/ 915314 w 4049485"/>
                <a:gd name="connsiteY6510" fmla="*/ 1349450 h 5305530"/>
                <a:gd name="connsiteX6511" fmla="*/ 878395 w 4049485"/>
                <a:gd name="connsiteY6511" fmla="*/ 1335733 h 5305530"/>
                <a:gd name="connsiteX6512" fmla="*/ 856450 w 4049485"/>
                <a:gd name="connsiteY6512" fmla="*/ 1339506 h 5305530"/>
                <a:gd name="connsiteX6513" fmla="*/ 839305 w 4049485"/>
                <a:gd name="connsiteY6513" fmla="*/ 1350364 h 5305530"/>
                <a:gd name="connsiteX6514" fmla="*/ 839305 w 4049485"/>
                <a:gd name="connsiteY6514" fmla="*/ 1290928 h 5305530"/>
                <a:gd name="connsiteX6515" fmla="*/ 441693 w 4049485"/>
                <a:gd name="connsiteY6515" fmla="*/ 1290928 h 5305530"/>
                <a:gd name="connsiteX6516" fmla="*/ 441693 w 4049485"/>
                <a:gd name="connsiteY6516" fmla="*/ 1460549 h 5305530"/>
                <a:gd name="connsiteX6517" fmla="*/ 477355 w 4049485"/>
                <a:gd name="connsiteY6517" fmla="*/ 1460549 h 5305530"/>
                <a:gd name="connsiteX6518" fmla="*/ 477355 w 4049485"/>
                <a:gd name="connsiteY6518" fmla="*/ 1399742 h 5305530"/>
                <a:gd name="connsiteX6519" fmla="*/ 485356 w 4049485"/>
                <a:gd name="connsiteY6519" fmla="*/ 1374938 h 5305530"/>
                <a:gd name="connsiteX6520" fmla="*/ 506844 w 4049485"/>
                <a:gd name="connsiteY6520" fmla="*/ 1366595 h 5305530"/>
                <a:gd name="connsiteX6521" fmla="*/ 525361 w 4049485"/>
                <a:gd name="connsiteY6521" fmla="*/ 1373795 h 5305530"/>
                <a:gd name="connsiteX6522" fmla="*/ 531762 w 4049485"/>
                <a:gd name="connsiteY6522" fmla="*/ 1395627 h 5305530"/>
                <a:gd name="connsiteX6523" fmla="*/ 531762 w 4049485"/>
                <a:gd name="connsiteY6523" fmla="*/ 1460549 h 5305530"/>
                <a:gd name="connsiteX6524" fmla="*/ 567423 w 4049485"/>
                <a:gd name="connsiteY6524" fmla="*/ 1460549 h 5305530"/>
                <a:gd name="connsiteX6525" fmla="*/ 567423 w 4049485"/>
                <a:gd name="connsiteY6525" fmla="*/ 1390140 h 5305530"/>
                <a:gd name="connsiteX6526" fmla="*/ 553364 w 4049485"/>
                <a:gd name="connsiteY6526" fmla="*/ 1349450 h 5305530"/>
                <a:gd name="connsiteX6527" fmla="*/ 516445 w 4049485"/>
                <a:gd name="connsiteY6527" fmla="*/ 1335733 h 5305530"/>
                <a:gd name="connsiteX6528" fmla="*/ 494500 w 4049485"/>
                <a:gd name="connsiteY6528" fmla="*/ 1339506 h 5305530"/>
                <a:gd name="connsiteX6529" fmla="*/ 477355 w 4049485"/>
                <a:gd name="connsiteY6529" fmla="*/ 1350364 h 5305530"/>
                <a:gd name="connsiteX6530" fmla="*/ 477355 w 4049485"/>
                <a:gd name="connsiteY6530" fmla="*/ 1290928 h 5305530"/>
                <a:gd name="connsiteX6531" fmla="*/ 3164624 w 4049485"/>
                <a:gd name="connsiteY6531" fmla="*/ 1280641 h 5305530"/>
                <a:gd name="connsiteX6532" fmla="*/ 3148622 w 4049485"/>
                <a:gd name="connsiteY6532" fmla="*/ 1286356 h 5305530"/>
                <a:gd name="connsiteX6533" fmla="*/ 3142450 w 4049485"/>
                <a:gd name="connsiteY6533" fmla="*/ 1300529 h 5305530"/>
                <a:gd name="connsiteX6534" fmla="*/ 3148622 w 4049485"/>
                <a:gd name="connsiteY6534" fmla="*/ 1314703 h 5305530"/>
                <a:gd name="connsiteX6535" fmla="*/ 3164624 w 4049485"/>
                <a:gd name="connsiteY6535" fmla="*/ 1320417 h 5305530"/>
                <a:gd name="connsiteX6536" fmla="*/ 3180626 w 4049485"/>
                <a:gd name="connsiteY6536" fmla="*/ 1314588 h 5305530"/>
                <a:gd name="connsiteX6537" fmla="*/ 3186798 w 4049485"/>
                <a:gd name="connsiteY6537" fmla="*/ 1299844 h 5305530"/>
                <a:gd name="connsiteX6538" fmla="*/ 3180626 w 4049485"/>
                <a:gd name="connsiteY6538" fmla="*/ 1286127 h 5305530"/>
                <a:gd name="connsiteX6539" fmla="*/ 3164624 w 4049485"/>
                <a:gd name="connsiteY6539" fmla="*/ 1280641 h 5305530"/>
                <a:gd name="connsiteX6540" fmla="*/ 2869349 w 4049485"/>
                <a:gd name="connsiteY6540" fmla="*/ 1280641 h 5305530"/>
                <a:gd name="connsiteX6541" fmla="*/ 2853347 w 4049485"/>
                <a:gd name="connsiteY6541" fmla="*/ 1286356 h 5305530"/>
                <a:gd name="connsiteX6542" fmla="*/ 2847174 w 4049485"/>
                <a:gd name="connsiteY6542" fmla="*/ 1300529 h 5305530"/>
                <a:gd name="connsiteX6543" fmla="*/ 2853347 w 4049485"/>
                <a:gd name="connsiteY6543" fmla="*/ 1314703 h 5305530"/>
                <a:gd name="connsiteX6544" fmla="*/ 2869349 w 4049485"/>
                <a:gd name="connsiteY6544" fmla="*/ 1320417 h 5305530"/>
                <a:gd name="connsiteX6545" fmla="*/ 2885351 w 4049485"/>
                <a:gd name="connsiteY6545" fmla="*/ 1314588 h 5305530"/>
                <a:gd name="connsiteX6546" fmla="*/ 2891523 w 4049485"/>
                <a:gd name="connsiteY6546" fmla="*/ 1299844 h 5305530"/>
                <a:gd name="connsiteX6547" fmla="*/ 2885351 w 4049485"/>
                <a:gd name="connsiteY6547" fmla="*/ 1286127 h 5305530"/>
                <a:gd name="connsiteX6548" fmla="*/ 2869349 w 4049485"/>
                <a:gd name="connsiteY6548" fmla="*/ 1280641 h 5305530"/>
                <a:gd name="connsiteX6549" fmla="*/ 1888274 w 4049485"/>
                <a:gd name="connsiteY6549" fmla="*/ 1280641 h 5305530"/>
                <a:gd name="connsiteX6550" fmla="*/ 1872272 w 4049485"/>
                <a:gd name="connsiteY6550" fmla="*/ 1286356 h 5305530"/>
                <a:gd name="connsiteX6551" fmla="*/ 1866100 w 4049485"/>
                <a:gd name="connsiteY6551" fmla="*/ 1300529 h 5305530"/>
                <a:gd name="connsiteX6552" fmla="*/ 1872272 w 4049485"/>
                <a:gd name="connsiteY6552" fmla="*/ 1314703 h 5305530"/>
                <a:gd name="connsiteX6553" fmla="*/ 1888274 w 4049485"/>
                <a:gd name="connsiteY6553" fmla="*/ 1320417 h 5305530"/>
                <a:gd name="connsiteX6554" fmla="*/ 1904276 w 4049485"/>
                <a:gd name="connsiteY6554" fmla="*/ 1314588 h 5305530"/>
                <a:gd name="connsiteX6555" fmla="*/ 1910448 w 4049485"/>
                <a:gd name="connsiteY6555" fmla="*/ 1299844 h 5305530"/>
                <a:gd name="connsiteX6556" fmla="*/ 1904276 w 4049485"/>
                <a:gd name="connsiteY6556" fmla="*/ 1286127 h 5305530"/>
                <a:gd name="connsiteX6557" fmla="*/ 1888274 w 4049485"/>
                <a:gd name="connsiteY6557" fmla="*/ 1280641 h 5305530"/>
                <a:gd name="connsiteX6558" fmla="*/ 3276940 w 4049485"/>
                <a:gd name="connsiteY6558" fmla="*/ 410914 h 5305530"/>
                <a:gd name="connsiteX6559" fmla="*/ 3326666 w 4049485"/>
                <a:gd name="connsiteY6559" fmla="*/ 431360 h 5305530"/>
                <a:gd name="connsiteX6560" fmla="*/ 3346102 w 4049485"/>
                <a:gd name="connsiteY6560" fmla="*/ 486133 h 5305530"/>
                <a:gd name="connsiteX6561" fmla="*/ 3326666 w 4049485"/>
                <a:gd name="connsiteY6561" fmla="*/ 540907 h 5305530"/>
                <a:gd name="connsiteX6562" fmla="*/ 3276940 w 4049485"/>
                <a:gd name="connsiteY6562" fmla="*/ 561352 h 5305530"/>
                <a:gd name="connsiteX6563" fmla="*/ 3226963 w 4049485"/>
                <a:gd name="connsiteY6563" fmla="*/ 540907 h 5305530"/>
                <a:gd name="connsiteX6564" fmla="*/ 3207274 w 4049485"/>
                <a:gd name="connsiteY6564" fmla="*/ 486133 h 5305530"/>
                <a:gd name="connsiteX6565" fmla="*/ 3226963 w 4049485"/>
                <a:gd name="connsiteY6565" fmla="*/ 431360 h 5305530"/>
                <a:gd name="connsiteX6566" fmla="*/ 3276940 w 4049485"/>
                <a:gd name="connsiteY6566" fmla="*/ 410914 h 5305530"/>
                <a:gd name="connsiteX6567" fmla="*/ 1915875 w 4049485"/>
                <a:gd name="connsiteY6567" fmla="*/ 410914 h 5305530"/>
                <a:gd name="connsiteX6568" fmla="*/ 1965348 w 4049485"/>
                <a:gd name="connsiteY6568" fmla="*/ 431360 h 5305530"/>
                <a:gd name="connsiteX6569" fmla="*/ 1985036 w 4049485"/>
                <a:gd name="connsiteY6569" fmla="*/ 486133 h 5305530"/>
                <a:gd name="connsiteX6570" fmla="*/ 1965348 w 4049485"/>
                <a:gd name="connsiteY6570" fmla="*/ 540907 h 5305530"/>
                <a:gd name="connsiteX6571" fmla="*/ 1915875 w 4049485"/>
                <a:gd name="connsiteY6571" fmla="*/ 561352 h 5305530"/>
                <a:gd name="connsiteX6572" fmla="*/ 1865897 w 4049485"/>
                <a:gd name="connsiteY6572" fmla="*/ 540907 h 5305530"/>
                <a:gd name="connsiteX6573" fmla="*/ 1846209 w 4049485"/>
                <a:gd name="connsiteY6573" fmla="*/ 486133 h 5305530"/>
                <a:gd name="connsiteX6574" fmla="*/ 1865897 w 4049485"/>
                <a:gd name="connsiteY6574" fmla="*/ 431360 h 5305530"/>
                <a:gd name="connsiteX6575" fmla="*/ 1915875 w 4049485"/>
                <a:gd name="connsiteY6575" fmla="*/ 410914 h 5305530"/>
                <a:gd name="connsiteX6576" fmla="*/ 1581490 w 4049485"/>
                <a:gd name="connsiteY6576" fmla="*/ 410914 h 5305530"/>
                <a:gd name="connsiteX6577" fmla="*/ 1631215 w 4049485"/>
                <a:gd name="connsiteY6577" fmla="*/ 431360 h 5305530"/>
                <a:gd name="connsiteX6578" fmla="*/ 1650651 w 4049485"/>
                <a:gd name="connsiteY6578" fmla="*/ 486133 h 5305530"/>
                <a:gd name="connsiteX6579" fmla="*/ 1631215 w 4049485"/>
                <a:gd name="connsiteY6579" fmla="*/ 540907 h 5305530"/>
                <a:gd name="connsiteX6580" fmla="*/ 1581490 w 4049485"/>
                <a:gd name="connsiteY6580" fmla="*/ 561352 h 5305530"/>
                <a:gd name="connsiteX6581" fmla="*/ 1531512 w 4049485"/>
                <a:gd name="connsiteY6581" fmla="*/ 540907 h 5305530"/>
                <a:gd name="connsiteX6582" fmla="*/ 1511824 w 4049485"/>
                <a:gd name="connsiteY6582" fmla="*/ 486133 h 5305530"/>
                <a:gd name="connsiteX6583" fmla="*/ 1531512 w 4049485"/>
                <a:gd name="connsiteY6583" fmla="*/ 431360 h 5305530"/>
                <a:gd name="connsiteX6584" fmla="*/ 1581490 w 4049485"/>
                <a:gd name="connsiteY6584" fmla="*/ 410914 h 5305530"/>
                <a:gd name="connsiteX6585" fmla="*/ 2995305 w 4049485"/>
                <a:gd name="connsiteY6585" fmla="*/ 350335 h 5305530"/>
                <a:gd name="connsiteX6586" fmla="*/ 2995305 w 4049485"/>
                <a:gd name="connsiteY6586" fmla="*/ 621931 h 5305530"/>
                <a:gd name="connsiteX6587" fmla="*/ 3074058 w 4049485"/>
                <a:gd name="connsiteY6587" fmla="*/ 621931 h 5305530"/>
                <a:gd name="connsiteX6588" fmla="*/ 3074058 w 4049485"/>
                <a:gd name="connsiteY6588" fmla="*/ 350335 h 5305530"/>
                <a:gd name="connsiteX6589" fmla="*/ 2136540 w 4049485"/>
                <a:gd name="connsiteY6589" fmla="*/ 350335 h 5305530"/>
                <a:gd name="connsiteX6590" fmla="*/ 2136540 w 4049485"/>
                <a:gd name="connsiteY6590" fmla="*/ 503802 h 5305530"/>
                <a:gd name="connsiteX6591" fmla="*/ 2167840 w 4049485"/>
                <a:gd name="connsiteY6591" fmla="*/ 595175 h 5305530"/>
                <a:gd name="connsiteX6592" fmla="*/ 2252650 w 4049485"/>
                <a:gd name="connsiteY6592" fmla="*/ 625970 h 5305530"/>
                <a:gd name="connsiteX6593" fmla="*/ 2299599 w 4049485"/>
                <a:gd name="connsiteY6593" fmla="*/ 616630 h 5305530"/>
                <a:gd name="connsiteX6594" fmla="*/ 2336956 w 4049485"/>
                <a:gd name="connsiteY6594" fmla="*/ 589622 h 5305530"/>
                <a:gd name="connsiteX6595" fmla="*/ 2336956 w 4049485"/>
                <a:gd name="connsiteY6595" fmla="*/ 621931 h 5305530"/>
                <a:gd name="connsiteX6596" fmla="*/ 2411670 w 4049485"/>
                <a:gd name="connsiteY6596" fmla="*/ 621931 h 5305530"/>
                <a:gd name="connsiteX6597" fmla="*/ 2411670 w 4049485"/>
                <a:gd name="connsiteY6597" fmla="*/ 350335 h 5305530"/>
                <a:gd name="connsiteX6598" fmla="*/ 2332917 w 4049485"/>
                <a:gd name="connsiteY6598" fmla="*/ 350335 h 5305530"/>
                <a:gd name="connsiteX6599" fmla="*/ 2332917 w 4049485"/>
                <a:gd name="connsiteY6599" fmla="*/ 484619 h 5305530"/>
                <a:gd name="connsiteX6600" fmla="*/ 2315753 w 4049485"/>
                <a:gd name="connsiteY6600" fmla="*/ 539392 h 5305530"/>
                <a:gd name="connsiteX6601" fmla="*/ 2270319 w 4049485"/>
                <a:gd name="connsiteY6601" fmla="*/ 557818 h 5305530"/>
                <a:gd name="connsiteX6602" fmla="*/ 2215293 w 4049485"/>
                <a:gd name="connsiteY6602" fmla="*/ 492191 h 5305530"/>
                <a:gd name="connsiteX6603" fmla="*/ 2215293 w 4049485"/>
                <a:gd name="connsiteY6603" fmla="*/ 350335 h 5305530"/>
                <a:gd name="connsiteX6604" fmla="*/ 3646157 w 4049485"/>
                <a:gd name="connsiteY6604" fmla="*/ 346297 h 5305530"/>
                <a:gd name="connsiteX6605" fmla="*/ 3595169 w 4049485"/>
                <a:gd name="connsiteY6605" fmla="*/ 355636 h 5305530"/>
                <a:gd name="connsiteX6606" fmla="*/ 3556297 w 4049485"/>
                <a:gd name="connsiteY6606" fmla="*/ 382139 h 5305530"/>
                <a:gd name="connsiteX6607" fmla="*/ 3556297 w 4049485"/>
                <a:gd name="connsiteY6607" fmla="*/ 350335 h 5305530"/>
                <a:gd name="connsiteX6608" fmla="*/ 3481080 w 4049485"/>
                <a:gd name="connsiteY6608" fmla="*/ 350335 h 5305530"/>
                <a:gd name="connsiteX6609" fmla="*/ 3481080 w 4049485"/>
                <a:gd name="connsiteY6609" fmla="*/ 621931 h 5305530"/>
                <a:gd name="connsiteX6610" fmla="*/ 3559833 w 4049485"/>
                <a:gd name="connsiteY6610" fmla="*/ 621931 h 5305530"/>
                <a:gd name="connsiteX6611" fmla="*/ 3559833 w 4049485"/>
                <a:gd name="connsiteY6611" fmla="*/ 487648 h 5305530"/>
                <a:gd name="connsiteX6612" fmla="*/ 3577501 w 4049485"/>
                <a:gd name="connsiteY6612" fmla="*/ 432874 h 5305530"/>
                <a:gd name="connsiteX6613" fmla="*/ 3624953 w 4049485"/>
                <a:gd name="connsiteY6613" fmla="*/ 414448 h 5305530"/>
                <a:gd name="connsiteX6614" fmla="*/ 3665845 w 4049485"/>
                <a:gd name="connsiteY6614" fmla="*/ 430350 h 5305530"/>
                <a:gd name="connsiteX6615" fmla="*/ 3679981 w 4049485"/>
                <a:gd name="connsiteY6615" fmla="*/ 478561 h 5305530"/>
                <a:gd name="connsiteX6616" fmla="*/ 3679981 w 4049485"/>
                <a:gd name="connsiteY6616" fmla="*/ 621931 h 5305530"/>
                <a:gd name="connsiteX6617" fmla="*/ 3758733 w 4049485"/>
                <a:gd name="connsiteY6617" fmla="*/ 621931 h 5305530"/>
                <a:gd name="connsiteX6618" fmla="*/ 3758733 w 4049485"/>
                <a:gd name="connsiteY6618" fmla="*/ 466445 h 5305530"/>
                <a:gd name="connsiteX6619" fmla="*/ 3727685 w 4049485"/>
                <a:gd name="connsiteY6619" fmla="*/ 376586 h 5305530"/>
                <a:gd name="connsiteX6620" fmla="*/ 3646157 w 4049485"/>
                <a:gd name="connsiteY6620" fmla="*/ 346297 h 5305530"/>
                <a:gd name="connsiteX6621" fmla="*/ 3276940 w 4049485"/>
                <a:gd name="connsiteY6621" fmla="*/ 346297 h 5305530"/>
                <a:gd name="connsiteX6622" fmla="*/ 3199954 w 4049485"/>
                <a:gd name="connsiteY6622" fmla="*/ 364218 h 5305530"/>
                <a:gd name="connsiteX6623" fmla="*/ 3146696 w 4049485"/>
                <a:gd name="connsiteY6623" fmla="*/ 413943 h 5305530"/>
                <a:gd name="connsiteX6624" fmla="*/ 3127512 w 4049485"/>
                <a:gd name="connsiteY6624" fmla="*/ 486133 h 5305530"/>
                <a:gd name="connsiteX6625" fmla="*/ 3146696 w 4049485"/>
                <a:gd name="connsiteY6625" fmla="*/ 558323 h 5305530"/>
                <a:gd name="connsiteX6626" fmla="*/ 3199954 w 4049485"/>
                <a:gd name="connsiteY6626" fmla="*/ 608048 h 5305530"/>
                <a:gd name="connsiteX6627" fmla="*/ 3276940 w 4049485"/>
                <a:gd name="connsiteY6627" fmla="*/ 625970 h 5305530"/>
                <a:gd name="connsiteX6628" fmla="*/ 3353674 w 4049485"/>
                <a:gd name="connsiteY6628" fmla="*/ 608048 h 5305530"/>
                <a:gd name="connsiteX6629" fmla="*/ 3406680 w 4049485"/>
                <a:gd name="connsiteY6629" fmla="*/ 558323 h 5305530"/>
                <a:gd name="connsiteX6630" fmla="*/ 3425864 w 4049485"/>
                <a:gd name="connsiteY6630" fmla="*/ 486133 h 5305530"/>
                <a:gd name="connsiteX6631" fmla="*/ 3406680 w 4049485"/>
                <a:gd name="connsiteY6631" fmla="*/ 413943 h 5305530"/>
                <a:gd name="connsiteX6632" fmla="*/ 3353674 w 4049485"/>
                <a:gd name="connsiteY6632" fmla="*/ 364218 h 5305530"/>
                <a:gd name="connsiteX6633" fmla="*/ 3276940 w 4049485"/>
                <a:gd name="connsiteY6633" fmla="*/ 346297 h 5305530"/>
                <a:gd name="connsiteX6634" fmla="*/ 2612210 w 4049485"/>
                <a:gd name="connsiteY6634" fmla="*/ 346297 h 5305530"/>
                <a:gd name="connsiteX6635" fmla="*/ 2534214 w 4049485"/>
                <a:gd name="connsiteY6635" fmla="*/ 364218 h 5305530"/>
                <a:gd name="connsiteX6636" fmla="*/ 2480198 w 4049485"/>
                <a:gd name="connsiteY6636" fmla="*/ 413943 h 5305530"/>
                <a:gd name="connsiteX6637" fmla="*/ 2460762 w 4049485"/>
                <a:gd name="connsiteY6637" fmla="*/ 486133 h 5305530"/>
                <a:gd name="connsiteX6638" fmla="*/ 2480198 w 4049485"/>
                <a:gd name="connsiteY6638" fmla="*/ 558323 h 5305530"/>
                <a:gd name="connsiteX6639" fmla="*/ 2534214 w 4049485"/>
                <a:gd name="connsiteY6639" fmla="*/ 608048 h 5305530"/>
                <a:gd name="connsiteX6640" fmla="*/ 2612210 w 4049485"/>
                <a:gd name="connsiteY6640" fmla="*/ 625970 h 5305530"/>
                <a:gd name="connsiteX6641" fmla="*/ 2687176 w 4049485"/>
                <a:gd name="connsiteY6641" fmla="*/ 607796 h 5305530"/>
                <a:gd name="connsiteX6642" fmla="*/ 2733872 w 4049485"/>
                <a:gd name="connsiteY6642" fmla="*/ 557314 h 5305530"/>
                <a:gd name="connsiteX6643" fmla="*/ 2672788 w 4049485"/>
                <a:gd name="connsiteY6643" fmla="*/ 523995 h 5305530"/>
                <a:gd name="connsiteX6644" fmla="*/ 2611704 w 4049485"/>
                <a:gd name="connsiteY6644" fmla="*/ 561352 h 5305530"/>
                <a:gd name="connsiteX6645" fmla="*/ 2560717 w 4049485"/>
                <a:gd name="connsiteY6645" fmla="*/ 541159 h 5305530"/>
                <a:gd name="connsiteX6646" fmla="*/ 2540524 w 4049485"/>
                <a:gd name="connsiteY6646" fmla="*/ 486133 h 5305530"/>
                <a:gd name="connsiteX6647" fmla="*/ 2560717 w 4049485"/>
                <a:gd name="connsiteY6647" fmla="*/ 431107 h 5305530"/>
                <a:gd name="connsiteX6648" fmla="*/ 2611704 w 4049485"/>
                <a:gd name="connsiteY6648" fmla="*/ 410914 h 5305530"/>
                <a:gd name="connsiteX6649" fmla="*/ 2672788 w 4049485"/>
                <a:gd name="connsiteY6649" fmla="*/ 448271 h 5305530"/>
                <a:gd name="connsiteX6650" fmla="*/ 2733872 w 4049485"/>
                <a:gd name="connsiteY6650" fmla="*/ 415458 h 5305530"/>
                <a:gd name="connsiteX6651" fmla="*/ 2687176 w 4049485"/>
                <a:gd name="connsiteY6651" fmla="*/ 364218 h 5305530"/>
                <a:gd name="connsiteX6652" fmla="*/ 2612210 w 4049485"/>
                <a:gd name="connsiteY6652" fmla="*/ 346297 h 5305530"/>
                <a:gd name="connsiteX6653" fmla="*/ 1581490 w 4049485"/>
                <a:gd name="connsiteY6653" fmla="*/ 346297 h 5305530"/>
                <a:gd name="connsiteX6654" fmla="*/ 1504504 w 4049485"/>
                <a:gd name="connsiteY6654" fmla="*/ 364218 h 5305530"/>
                <a:gd name="connsiteX6655" fmla="*/ 1451245 w 4049485"/>
                <a:gd name="connsiteY6655" fmla="*/ 413943 h 5305530"/>
                <a:gd name="connsiteX6656" fmla="*/ 1432062 w 4049485"/>
                <a:gd name="connsiteY6656" fmla="*/ 486133 h 5305530"/>
                <a:gd name="connsiteX6657" fmla="*/ 1451245 w 4049485"/>
                <a:gd name="connsiteY6657" fmla="*/ 558323 h 5305530"/>
                <a:gd name="connsiteX6658" fmla="*/ 1504504 w 4049485"/>
                <a:gd name="connsiteY6658" fmla="*/ 608048 h 5305530"/>
                <a:gd name="connsiteX6659" fmla="*/ 1581490 w 4049485"/>
                <a:gd name="connsiteY6659" fmla="*/ 625970 h 5305530"/>
                <a:gd name="connsiteX6660" fmla="*/ 1658224 w 4049485"/>
                <a:gd name="connsiteY6660" fmla="*/ 608048 h 5305530"/>
                <a:gd name="connsiteX6661" fmla="*/ 1711230 w 4049485"/>
                <a:gd name="connsiteY6661" fmla="*/ 558323 h 5305530"/>
                <a:gd name="connsiteX6662" fmla="*/ 1730413 w 4049485"/>
                <a:gd name="connsiteY6662" fmla="*/ 486133 h 5305530"/>
                <a:gd name="connsiteX6663" fmla="*/ 1711230 w 4049485"/>
                <a:gd name="connsiteY6663" fmla="*/ 413943 h 5305530"/>
                <a:gd name="connsiteX6664" fmla="*/ 1658224 w 4049485"/>
                <a:gd name="connsiteY6664" fmla="*/ 364218 h 5305530"/>
                <a:gd name="connsiteX6665" fmla="*/ 1581490 w 4049485"/>
                <a:gd name="connsiteY6665" fmla="*/ 346297 h 5305530"/>
                <a:gd name="connsiteX6666" fmla="*/ 1401792 w 4049485"/>
                <a:gd name="connsiteY6666" fmla="*/ 346297 h 5305530"/>
                <a:gd name="connsiteX6667" fmla="*/ 1346513 w 4049485"/>
                <a:gd name="connsiteY6667" fmla="*/ 356393 h 5305530"/>
                <a:gd name="connsiteX6668" fmla="*/ 1308399 w 4049485"/>
                <a:gd name="connsiteY6668" fmla="*/ 386178 h 5305530"/>
                <a:gd name="connsiteX6669" fmla="*/ 1308399 w 4049485"/>
                <a:gd name="connsiteY6669" fmla="*/ 350335 h 5305530"/>
                <a:gd name="connsiteX6670" fmla="*/ 1233180 w 4049485"/>
                <a:gd name="connsiteY6670" fmla="*/ 350335 h 5305530"/>
                <a:gd name="connsiteX6671" fmla="*/ 1233180 w 4049485"/>
                <a:gd name="connsiteY6671" fmla="*/ 621931 h 5305530"/>
                <a:gd name="connsiteX6672" fmla="*/ 1311933 w 4049485"/>
                <a:gd name="connsiteY6672" fmla="*/ 621931 h 5305530"/>
                <a:gd name="connsiteX6673" fmla="*/ 1311933 w 4049485"/>
                <a:gd name="connsiteY6673" fmla="*/ 493706 h 5305530"/>
                <a:gd name="connsiteX6674" fmla="*/ 1331116 w 4049485"/>
                <a:gd name="connsiteY6674" fmla="*/ 436913 h 5305530"/>
                <a:gd name="connsiteX6675" fmla="*/ 1384123 w 4049485"/>
                <a:gd name="connsiteY6675" fmla="*/ 417982 h 5305530"/>
                <a:gd name="connsiteX6676" fmla="*/ 1401792 w 4049485"/>
                <a:gd name="connsiteY6676" fmla="*/ 418991 h 5305530"/>
                <a:gd name="connsiteX6677" fmla="*/ 826758 w 4049485"/>
                <a:gd name="connsiteY6677" fmla="*/ 346297 h 5305530"/>
                <a:gd name="connsiteX6678" fmla="*/ 775770 w 4049485"/>
                <a:gd name="connsiteY6678" fmla="*/ 355636 h 5305530"/>
                <a:gd name="connsiteX6679" fmla="*/ 736899 w 4049485"/>
                <a:gd name="connsiteY6679" fmla="*/ 382139 h 5305530"/>
                <a:gd name="connsiteX6680" fmla="*/ 736899 w 4049485"/>
                <a:gd name="connsiteY6680" fmla="*/ 350335 h 5305530"/>
                <a:gd name="connsiteX6681" fmla="*/ 661680 w 4049485"/>
                <a:gd name="connsiteY6681" fmla="*/ 350335 h 5305530"/>
                <a:gd name="connsiteX6682" fmla="*/ 661680 w 4049485"/>
                <a:gd name="connsiteY6682" fmla="*/ 621931 h 5305530"/>
                <a:gd name="connsiteX6683" fmla="*/ 740433 w 4049485"/>
                <a:gd name="connsiteY6683" fmla="*/ 621931 h 5305530"/>
                <a:gd name="connsiteX6684" fmla="*/ 740433 w 4049485"/>
                <a:gd name="connsiteY6684" fmla="*/ 487648 h 5305530"/>
                <a:gd name="connsiteX6685" fmla="*/ 758102 w 4049485"/>
                <a:gd name="connsiteY6685" fmla="*/ 432874 h 5305530"/>
                <a:gd name="connsiteX6686" fmla="*/ 805555 w 4049485"/>
                <a:gd name="connsiteY6686" fmla="*/ 414448 h 5305530"/>
                <a:gd name="connsiteX6687" fmla="*/ 846446 w 4049485"/>
                <a:gd name="connsiteY6687" fmla="*/ 430350 h 5305530"/>
                <a:gd name="connsiteX6688" fmla="*/ 860581 w 4049485"/>
                <a:gd name="connsiteY6688" fmla="*/ 478561 h 5305530"/>
                <a:gd name="connsiteX6689" fmla="*/ 860581 w 4049485"/>
                <a:gd name="connsiteY6689" fmla="*/ 621931 h 5305530"/>
                <a:gd name="connsiteX6690" fmla="*/ 939334 w 4049485"/>
                <a:gd name="connsiteY6690" fmla="*/ 621931 h 5305530"/>
                <a:gd name="connsiteX6691" fmla="*/ 939334 w 4049485"/>
                <a:gd name="connsiteY6691" fmla="*/ 466445 h 5305530"/>
                <a:gd name="connsiteX6692" fmla="*/ 908287 w 4049485"/>
                <a:gd name="connsiteY6692" fmla="*/ 376586 h 5305530"/>
                <a:gd name="connsiteX6693" fmla="*/ 826758 w 4049485"/>
                <a:gd name="connsiteY6693" fmla="*/ 346297 h 5305530"/>
                <a:gd name="connsiteX6694" fmla="*/ 2785822 w 4049485"/>
                <a:gd name="connsiteY6694" fmla="*/ 290261 h 5305530"/>
                <a:gd name="connsiteX6695" fmla="*/ 2785822 w 4049485"/>
                <a:gd name="connsiteY6695" fmla="*/ 356393 h 5305530"/>
                <a:gd name="connsiteX6696" fmla="*/ 2743921 w 4049485"/>
                <a:gd name="connsiteY6696" fmla="*/ 356393 h 5305530"/>
                <a:gd name="connsiteX6697" fmla="*/ 2743921 w 4049485"/>
                <a:gd name="connsiteY6697" fmla="*/ 416972 h 5305530"/>
                <a:gd name="connsiteX6698" fmla="*/ 2785822 w 4049485"/>
                <a:gd name="connsiteY6698" fmla="*/ 416972 h 5305530"/>
                <a:gd name="connsiteX6699" fmla="*/ 2785822 w 4049485"/>
                <a:gd name="connsiteY6699" fmla="*/ 528539 h 5305530"/>
                <a:gd name="connsiteX6700" fmla="*/ 2812325 w 4049485"/>
                <a:gd name="connsiteY6700" fmla="*/ 601233 h 5305530"/>
                <a:gd name="connsiteX6701" fmla="*/ 2887292 w 4049485"/>
                <a:gd name="connsiteY6701" fmla="*/ 625970 h 5305530"/>
                <a:gd name="connsiteX6702" fmla="*/ 2922882 w 4049485"/>
                <a:gd name="connsiteY6702" fmla="*/ 621679 h 5305530"/>
                <a:gd name="connsiteX6703" fmla="*/ 2951404 w 4049485"/>
                <a:gd name="connsiteY6703" fmla="*/ 608806 h 5305530"/>
                <a:gd name="connsiteX6704" fmla="*/ 2930202 w 4049485"/>
                <a:gd name="connsiteY6704" fmla="*/ 553275 h 5305530"/>
                <a:gd name="connsiteX6705" fmla="*/ 2898398 w 4049485"/>
                <a:gd name="connsiteY6705" fmla="*/ 563371 h 5305530"/>
                <a:gd name="connsiteX6706" fmla="*/ 2873409 w 4049485"/>
                <a:gd name="connsiteY6706" fmla="*/ 554032 h 5305530"/>
                <a:gd name="connsiteX6707" fmla="*/ 2864574 w 4049485"/>
                <a:gd name="connsiteY6707" fmla="*/ 527529 h 5305530"/>
                <a:gd name="connsiteX6708" fmla="*/ 2864574 w 4049485"/>
                <a:gd name="connsiteY6708" fmla="*/ 416972 h 5305530"/>
                <a:gd name="connsiteX6709" fmla="*/ 2932221 w 4049485"/>
                <a:gd name="connsiteY6709" fmla="*/ 416972 h 5305530"/>
                <a:gd name="connsiteX6710" fmla="*/ 2932221 w 4049485"/>
                <a:gd name="connsiteY6710" fmla="*/ 356393 h 5305530"/>
                <a:gd name="connsiteX6711" fmla="*/ 2864574 w 4049485"/>
                <a:gd name="connsiteY6711" fmla="*/ 356393 h 5305530"/>
                <a:gd name="connsiteX6712" fmla="*/ 2864574 w 4049485"/>
                <a:gd name="connsiteY6712" fmla="*/ 290261 h 5305530"/>
                <a:gd name="connsiteX6713" fmla="*/ 1023697 w 4049485"/>
                <a:gd name="connsiteY6713" fmla="*/ 290261 h 5305530"/>
                <a:gd name="connsiteX6714" fmla="*/ 1023697 w 4049485"/>
                <a:gd name="connsiteY6714" fmla="*/ 356393 h 5305530"/>
                <a:gd name="connsiteX6715" fmla="*/ 981796 w 4049485"/>
                <a:gd name="connsiteY6715" fmla="*/ 356393 h 5305530"/>
                <a:gd name="connsiteX6716" fmla="*/ 981796 w 4049485"/>
                <a:gd name="connsiteY6716" fmla="*/ 416972 h 5305530"/>
                <a:gd name="connsiteX6717" fmla="*/ 1023697 w 4049485"/>
                <a:gd name="connsiteY6717" fmla="*/ 416972 h 5305530"/>
                <a:gd name="connsiteX6718" fmla="*/ 1023697 w 4049485"/>
                <a:gd name="connsiteY6718" fmla="*/ 528539 h 5305530"/>
                <a:gd name="connsiteX6719" fmla="*/ 1050200 w 4049485"/>
                <a:gd name="connsiteY6719" fmla="*/ 601233 h 5305530"/>
                <a:gd name="connsiteX6720" fmla="*/ 1125166 w 4049485"/>
                <a:gd name="connsiteY6720" fmla="*/ 625970 h 5305530"/>
                <a:gd name="connsiteX6721" fmla="*/ 1160757 w 4049485"/>
                <a:gd name="connsiteY6721" fmla="*/ 621679 h 5305530"/>
                <a:gd name="connsiteX6722" fmla="*/ 1189279 w 4049485"/>
                <a:gd name="connsiteY6722" fmla="*/ 608806 h 5305530"/>
                <a:gd name="connsiteX6723" fmla="*/ 1168077 w 4049485"/>
                <a:gd name="connsiteY6723" fmla="*/ 553275 h 5305530"/>
                <a:gd name="connsiteX6724" fmla="*/ 1136273 w 4049485"/>
                <a:gd name="connsiteY6724" fmla="*/ 563371 h 5305530"/>
                <a:gd name="connsiteX6725" fmla="*/ 1111284 w 4049485"/>
                <a:gd name="connsiteY6725" fmla="*/ 554032 h 5305530"/>
                <a:gd name="connsiteX6726" fmla="*/ 1102449 w 4049485"/>
                <a:gd name="connsiteY6726" fmla="*/ 527529 h 5305530"/>
                <a:gd name="connsiteX6727" fmla="*/ 1102449 w 4049485"/>
                <a:gd name="connsiteY6727" fmla="*/ 416972 h 5305530"/>
                <a:gd name="connsiteX6728" fmla="*/ 1170096 w 4049485"/>
                <a:gd name="connsiteY6728" fmla="*/ 416972 h 5305530"/>
                <a:gd name="connsiteX6729" fmla="*/ 1170096 w 4049485"/>
                <a:gd name="connsiteY6729" fmla="*/ 356393 h 5305530"/>
                <a:gd name="connsiteX6730" fmla="*/ 1102449 w 4049485"/>
                <a:gd name="connsiteY6730" fmla="*/ 356393 h 5305530"/>
                <a:gd name="connsiteX6731" fmla="*/ 1102449 w 4049485"/>
                <a:gd name="connsiteY6731" fmla="*/ 290261 h 5305530"/>
                <a:gd name="connsiteX6732" fmla="*/ 505308 w 4049485"/>
                <a:gd name="connsiteY6732" fmla="*/ 268554 h 5305530"/>
                <a:gd name="connsiteX6733" fmla="*/ 505308 w 4049485"/>
                <a:gd name="connsiteY6733" fmla="*/ 621931 h 5305530"/>
                <a:gd name="connsiteX6734" fmla="*/ 587090 w 4049485"/>
                <a:gd name="connsiteY6734" fmla="*/ 621931 h 5305530"/>
                <a:gd name="connsiteX6735" fmla="*/ 587090 w 4049485"/>
                <a:gd name="connsiteY6735" fmla="*/ 268554 h 5305530"/>
                <a:gd name="connsiteX6736" fmla="*/ 1983521 w 4049485"/>
                <a:gd name="connsiteY6736" fmla="*/ 247351 h 5305530"/>
                <a:gd name="connsiteX6737" fmla="*/ 1983521 w 4049485"/>
                <a:gd name="connsiteY6737" fmla="*/ 379110 h 5305530"/>
                <a:gd name="connsiteX6738" fmla="*/ 1902244 w 4049485"/>
                <a:gd name="connsiteY6738" fmla="*/ 346297 h 5305530"/>
                <a:gd name="connsiteX6739" fmla="*/ 1832831 w 4049485"/>
                <a:gd name="connsiteY6739" fmla="*/ 363461 h 5305530"/>
                <a:gd name="connsiteX6740" fmla="*/ 1784116 w 4049485"/>
                <a:gd name="connsiteY6740" fmla="*/ 412429 h 5305530"/>
                <a:gd name="connsiteX6741" fmla="*/ 1766446 w 4049485"/>
                <a:gd name="connsiteY6741" fmla="*/ 486133 h 5305530"/>
                <a:gd name="connsiteX6742" fmla="*/ 1784116 w 4049485"/>
                <a:gd name="connsiteY6742" fmla="*/ 559838 h 5305530"/>
                <a:gd name="connsiteX6743" fmla="*/ 1832831 w 4049485"/>
                <a:gd name="connsiteY6743" fmla="*/ 608806 h 5305530"/>
                <a:gd name="connsiteX6744" fmla="*/ 1902244 w 4049485"/>
                <a:gd name="connsiteY6744" fmla="*/ 625970 h 5305530"/>
                <a:gd name="connsiteX6745" fmla="*/ 1987055 w 4049485"/>
                <a:gd name="connsiteY6745" fmla="*/ 590632 h 5305530"/>
                <a:gd name="connsiteX6746" fmla="*/ 1987055 w 4049485"/>
                <a:gd name="connsiteY6746" fmla="*/ 621931 h 5305530"/>
                <a:gd name="connsiteX6747" fmla="*/ 2062274 w 4049485"/>
                <a:gd name="connsiteY6747" fmla="*/ 621931 h 5305530"/>
                <a:gd name="connsiteX6748" fmla="*/ 2062274 w 4049485"/>
                <a:gd name="connsiteY6748" fmla="*/ 247351 h 5305530"/>
                <a:gd name="connsiteX6749" fmla="*/ 3034681 w 4049485"/>
                <a:gd name="connsiteY6749" fmla="*/ 224634 h 5305530"/>
                <a:gd name="connsiteX6750" fmla="*/ 2999344 w 4049485"/>
                <a:gd name="connsiteY6750" fmla="*/ 237255 h 5305530"/>
                <a:gd name="connsiteX6751" fmla="*/ 2985713 w 4049485"/>
                <a:gd name="connsiteY6751" fmla="*/ 268554 h 5305530"/>
                <a:gd name="connsiteX6752" fmla="*/ 2999344 w 4049485"/>
                <a:gd name="connsiteY6752" fmla="*/ 299853 h 5305530"/>
                <a:gd name="connsiteX6753" fmla="*/ 3034681 w 4049485"/>
                <a:gd name="connsiteY6753" fmla="*/ 312473 h 5305530"/>
                <a:gd name="connsiteX6754" fmla="*/ 3070019 w 4049485"/>
                <a:gd name="connsiteY6754" fmla="*/ 299600 h 5305530"/>
                <a:gd name="connsiteX6755" fmla="*/ 3083649 w 4049485"/>
                <a:gd name="connsiteY6755" fmla="*/ 267039 h 5305530"/>
                <a:gd name="connsiteX6756" fmla="*/ 3070019 w 4049485"/>
                <a:gd name="connsiteY6756" fmla="*/ 236750 h 5305530"/>
                <a:gd name="connsiteX6757" fmla="*/ 3034681 w 4049485"/>
                <a:gd name="connsiteY6757" fmla="*/ 224634 h 5305530"/>
                <a:gd name="connsiteX6758" fmla="*/ 674928 w 4049485"/>
                <a:gd name="connsiteY6758" fmla="*/ 0 h 5305530"/>
                <a:gd name="connsiteX6759" fmla="*/ 3374557 w 4049485"/>
                <a:gd name="connsiteY6759" fmla="*/ 0 h 5305530"/>
                <a:gd name="connsiteX6760" fmla="*/ 4049485 w 4049485"/>
                <a:gd name="connsiteY6760" fmla="*/ 674928 h 5305530"/>
                <a:gd name="connsiteX6761" fmla="*/ 4049485 w 4049485"/>
                <a:gd name="connsiteY6761" fmla="*/ 4630602 h 5305530"/>
                <a:gd name="connsiteX6762" fmla="*/ 3374557 w 4049485"/>
                <a:gd name="connsiteY6762" fmla="*/ 5305530 h 5305530"/>
                <a:gd name="connsiteX6763" fmla="*/ 674928 w 4049485"/>
                <a:gd name="connsiteY6763" fmla="*/ 5305530 h 5305530"/>
                <a:gd name="connsiteX6764" fmla="*/ 0 w 4049485"/>
                <a:gd name="connsiteY6764" fmla="*/ 4630602 h 5305530"/>
                <a:gd name="connsiteX6765" fmla="*/ 0 w 4049485"/>
                <a:gd name="connsiteY6765" fmla="*/ 674928 h 5305530"/>
                <a:gd name="connsiteX6766" fmla="*/ 674928 w 4049485"/>
                <a:gd name="connsiteY6766" fmla="*/ 0 h 530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Lst>
              <a:rect l="l" t="t" r="r" b="b"/>
              <a:pathLst>
                <a:path w="4049485" h="5305530">
                  <a:moveTo>
                    <a:pt x="3426981" y="4980380"/>
                  </a:moveTo>
                  <a:cubicBezTo>
                    <a:pt x="3420732" y="4980380"/>
                    <a:pt x="3415474" y="4982399"/>
                    <a:pt x="3411207" y="4986437"/>
                  </a:cubicBezTo>
                  <a:cubicBezTo>
                    <a:pt x="3406940" y="4990476"/>
                    <a:pt x="3404806" y="4995772"/>
                    <a:pt x="3404806" y="5002325"/>
                  </a:cubicBezTo>
                  <a:cubicBezTo>
                    <a:pt x="3404806" y="5008726"/>
                    <a:pt x="3406940" y="5014060"/>
                    <a:pt x="3411207" y="5018327"/>
                  </a:cubicBezTo>
                  <a:cubicBezTo>
                    <a:pt x="3415474" y="5022594"/>
                    <a:pt x="3420732" y="5024728"/>
                    <a:pt x="3426981" y="5024728"/>
                  </a:cubicBezTo>
                  <a:cubicBezTo>
                    <a:pt x="3433229" y="5024728"/>
                    <a:pt x="3438487" y="5022594"/>
                    <a:pt x="3442754" y="5018327"/>
                  </a:cubicBezTo>
                  <a:cubicBezTo>
                    <a:pt x="3447022" y="5014060"/>
                    <a:pt x="3449155" y="5008726"/>
                    <a:pt x="3449155" y="5002325"/>
                  </a:cubicBezTo>
                  <a:cubicBezTo>
                    <a:pt x="3449155" y="4995772"/>
                    <a:pt x="3447022" y="4990476"/>
                    <a:pt x="3442754" y="4986437"/>
                  </a:cubicBezTo>
                  <a:cubicBezTo>
                    <a:pt x="3438487" y="4982399"/>
                    <a:pt x="3433229" y="4980380"/>
                    <a:pt x="3426981" y="4980380"/>
                  </a:cubicBezTo>
                  <a:close/>
                  <a:moveTo>
                    <a:pt x="2776385" y="4971464"/>
                  </a:moveTo>
                  <a:lnTo>
                    <a:pt x="2800845" y="4971464"/>
                  </a:lnTo>
                  <a:lnTo>
                    <a:pt x="2800845" y="4984037"/>
                  </a:lnTo>
                  <a:cubicBezTo>
                    <a:pt x="2798864" y="4989523"/>
                    <a:pt x="2795512" y="4993676"/>
                    <a:pt x="2790787" y="4996496"/>
                  </a:cubicBezTo>
                  <a:cubicBezTo>
                    <a:pt x="2786062" y="4999315"/>
                    <a:pt x="2780652" y="5000725"/>
                    <a:pt x="2774556" y="5000725"/>
                  </a:cubicBezTo>
                  <a:cubicBezTo>
                    <a:pt x="2768308" y="5000725"/>
                    <a:pt x="2763393" y="4999391"/>
                    <a:pt x="2759812" y="4996724"/>
                  </a:cubicBezTo>
                  <a:cubicBezTo>
                    <a:pt x="2756230" y="4994057"/>
                    <a:pt x="2754440" y="4990438"/>
                    <a:pt x="2754440" y="4985866"/>
                  </a:cubicBezTo>
                  <a:cubicBezTo>
                    <a:pt x="2754440" y="4976265"/>
                    <a:pt x="2761754" y="4971464"/>
                    <a:pt x="2776385" y="4971464"/>
                  </a:cubicBezTo>
                  <a:close/>
                  <a:moveTo>
                    <a:pt x="3311004" y="4927344"/>
                  </a:moveTo>
                  <a:cubicBezTo>
                    <a:pt x="3320453" y="4927344"/>
                    <a:pt x="3328188" y="4930126"/>
                    <a:pt x="3334207" y="4935688"/>
                  </a:cubicBezTo>
                  <a:cubicBezTo>
                    <a:pt x="3340227" y="4941251"/>
                    <a:pt x="3343237" y="4948528"/>
                    <a:pt x="3343237" y="4957520"/>
                  </a:cubicBezTo>
                  <a:cubicBezTo>
                    <a:pt x="3343237" y="4966511"/>
                    <a:pt x="3340227" y="4973788"/>
                    <a:pt x="3334207" y="4979351"/>
                  </a:cubicBezTo>
                  <a:cubicBezTo>
                    <a:pt x="3328188" y="4984914"/>
                    <a:pt x="3320453" y="4987695"/>
                    <a:pt x="3311004" y="4987695"/>
                  </a:cubicBezTo>
                  <a:cubicBezTo>
                    <a:pt x="3301555" y="4987695"/>
                    <a:pt x="3293783" y="4984914"/>
                    <a:pt x="3287687" y="4979351"/>
                  </a:cubicBezTo>
                  <a:cubicBezTo>
                    <a:pt x="3281591" y="4973788"/>
                    <a:pt x="3278543" y="4966511"/>
                    <a:pt x="3278543" y="4957520"/>
                  </a:cubicBezTo>
                  <a:cubicBezTo>
                    <a:pt x="3278543" y="4948528"/>
                    <a:pt x="3281591" y="4941251"/>
                    <a:pt x="3287687" y="4935688"/>
                  </a:cubicBezTo>
                  <a:cubicBezTo>
                    <a:pt x="3293783" y="4930126"/>
                    <a:pt x="3301555" y="4927344"/>
                    <a:pt x="3311004" y="4927344"/>
                  </a:cubicBezTo>
                  <a:close/>
                  <a:moveTo>
                    <a:pt x="2176615" y="4927344"/>
                  </a:moveTo>
                  <a:cubicBezTo>
                    <a:pt x="2185759" y="4927344"/>
                    <a:pt x="2193265" y="4930431"/>
                    <a:pt x="2199132" y="4936603"/>
                  </a:cubicBezTo>
                  <a:cubicBezTo>
                    <a:pt x="2204999" y="4942775"/>
                    <a:pt x="2207933" y="4951043"/>
                    <a:pt x="2207933" y="4961406"/>
                  </a:cubicBezTo>
                  <a:cubicBezTo>
                    <a:pt x="2207933" y="4971769"/>
                    <a:pt x="2204999" y="4980037"/>
                    <a:pt x="2199132" y="4986209"/>
                  </a:cubicBezTo>
                  <a:cubicBezTo>
                    <a:pt x="2193265" y="4992381"/>
                    <a:pt x="2185759" y="4995467"/>
                    <a:pt x="2176615" y="4995467"/>
                  </a:cubicBezTo>
                  <a:cubicBezTo>
                    <a:pt x="2167471" y="4995467"/>
                    <a:pt x="2159927" y="4992381"/>
                    <a:pt x="2153984" y="4986209"/>
                  </a:cubicBezTo>
                  <a:cubicBezTo>
                    <a:pt x="2148040" y="4980037"/>
                    <a:pt x="2145068" y="4971769"/>
                    <a:pt x="2145068" y="4961406"/>
                  </a:cubicBezTo>
                  <a:cubicBezTo>
                    <a:pt x="2145068" y="4951043"/>
                    <a:pt x="2148040" y="4942775"/>
                    <a:pt x="2153984" y="4936603"/>
                  </a:cubicBezTo>
                  <a:cubicBezTo>
                    <a:pt x="2159927" y="4930431"/>
                    <a:pt x="2167471" y="4927344"/>
                    <a:pt x="2176615" y="4927344"/>
                  </a:cubicBezTo>
                  <a:close/>
                  <a:moveTo>
                    <a:pt x="1481747" y="4927344"/>
                  </a:moveTo>
                  <a:cubicBezTo>
                    <a:pt x="1490739" y="4927344"/>
                    <a:pt x="1498206" y="4930431"/>
                    <a:pt x="1504150" y="4936603"/>
                  </a:cubicBezTo>
                  <a:cubicBezTo>
                    <a:pt x="1510093" y="4942775"/>
                    <a:pt x="1513065" y="4951043"/>
                    <a:pt x="1513065" y="4961406"/>
                  </a:cubicBezTo>
                  <a:cubicBezTo>
                    <a:pt x="1513065" y="4971769"/>
                    <a:pt x="1510093" y="4980037"/>
                    <a:pt x="1504150" y="4986209"/>
                  </a:cubicBezTo>
                  <a:cubicBezTo>
                    <a:pt x="1498206" y="4992381"/>
                    <a:pt x="1490739" y="4995467"/>
                    <a:pt x="1481747" y="4995467"/>
                  </a:cubicBezTo>
                  <a:cubicBezTo>
                    <a:pt x="1472603" y="4995467"/>
                    <a:pt x="1465059" y="4992381"/>
                    <a:pt x="1459116" y="4986209"/>
                  </a:cubicBezTo>
                  <a:cubicBezTo>
                    <a:pt x="1453172" y="4980037"/>
                    <a:pt x="1450200" y="4971769"/>
                    <a:pt x="1450200" y="4961406"/>
                  </a:cubicBezTo>
                  <a:cubicBezTo>
                    <a:pt x="1450200" y="4951043"/>
                    <a:pt x="1453172" y="4942775"/>
                    <a:pt x="1459116" y="4936603"/>
                  </a:cubicBezTo>
                  <a:cubicBezTo>
                    <a:pt x="1465059" y="4930431"/>
                    <a:pt x="1472603" y="4927344"/>
                    <a:pt x="1481747" y="4927344"/>
                  </a:cubicBezTo>
                  <a:close/>
                  <a:moveTo>
                    <a:pt x="1641386" y="4925058"/>
                  </a:moveTo>
                  <a:cubicBezTo>
                    <a:pt x="1649311" y="4925058"/>
                    <a:pt x="1656016" y="4927382"/>
                    <a:pt x="1661503" y="4932031"/>
                  </a:cubicBezTo>
                  <a:cubicBezTo>
                    <a:pt x="1666989" y="4936679"/>
                    <a:pt x="1670342" y="4942889"/>
                    <a:pt x="1671561" y="4950662"/>
                  </a:cubicBezTo>
                  <a:lnTo>
                    <a:pt x="1610982" y="4950662"/>
                  </a:lnTo>
                  <a:cubicBezTo>
                    <a:pt x="1612201" y="4942737"/>
                    <a:pt x="1615554" y="4936488"/>
                    <a:pt x="1621041" y="4931916"/>
                  </a:cubicBezTo>
                  <a:cubicBezTo>
                    <a:pt x="1626527" y="4927344"/>
                    <a:pt x="1633309" y="4925058"/>
                    <a:pt x="1641386" y="4925058"/>
                  </a:cubicBezTo>
                  <a:close/>
                  <a:moveTo>
                    <a:pt x="755561" y="4925058"/>
                  </a:moveTo>
                  <a:cubicBezTo>
                    <a:pt x="763486" y="4925058"/>
                    <a:pt x="770191" y="4927382"/>
                    <a:pt x="775678" y="4932031"/>
                  </a:cubicBezTo>
                  <a:cubicBezTo>
                    <a:pt x="781164" y="4936679"/>
                    <a:pt x="784517" y="4942889"/>
                    <a:pt x="785736" y="4950662"/>
                  </a:cubicBezTo>
                  <a:lnTo>
                    <a:pt x="725157" y="4950662"/>
                  </a:lnTo>
                  <a:cubicBezTo>
                    <a:pt x="726376" y="4942737"/>
                    <a:pt x="729729" y="4936488"/>
                    <a:pt x="735216" y="4931916"/>
                  </a:cubicBezTo>
                  <a:cubicBezTo>
                    <a:pt x="740702" y="4927344"/>
                    <a:pt x="747484" y="4925058"/>
                    <a:pt x="755561" y="4925058"/>
                  </a:cubicBezTo>
                  <a:close/>
                  <a:moveTo>
                    <a:pt x="479336" y="4925058"/>
                  </a:moveTo>
                  <a:cubicBezTo>
                    <a:pt x="487261" y="4925058"/>
                    <a:pt x="493966" y="4927382"/>
                    <a:pt x="499453" y="4932031"/>
                  </a:cubicBezTo>
                  <a:cubicBezTo>
                    <a:pt x="504939" y="4936679"/>
                    <a:pt x="508292" y="4942889"/>
                    <a:pt x="509511" y="4950662"/>
                  </a:cubicBezTo>
                  <a:lnTo>
                    <a:pt x="448932" y="4950662"/>
                  </a:lnTo>
                  <a:cubicBezTo>
                    <a:pt x="450151" y="4942737"/>
                    <a:pt x="453504" y="4936488"/>
                    <a:pt x="458991" y="4931916"/>
                  </a:cubicBezTo>
                  <a:cubicBezTo>
                    <a:pt x="464477" y="4927344"/>
                    <a:pt x="471259" y="4925058"/>
                    <a:pt x="479336" y="4925058"/>
                  </a:cubicBezTo>
                  <a:close/>
                  <a:moveTo>
                    <a:pt x="3022968" y="4899912"/>
                  </a:moveTo>
                  <a:lnTo>
                    <a:pt x="3022968" y="5022899"/>
                  </a:lnTo>
                  <a:lnTo>
                    <a:pt x="3058630" y="5022899"/>
                  </a:lnTo>
                  <a:lnTo>
                    <a:pt x="3058630" y="4899912"/>
                  </a:lnTo>
                  <a:close/>
                  <a:moveTo>
                    <a:pt x="2051418" y="4899912"/>
                  </a:moveTo>
                  <a:lnTo>
                    <a:pt x="2051418" y="5022899"/>
                  </a:lnTo>
                  <a:lnTo>
                    <a:pt x="2087080" y="5022899"/>
                  </a:lnTo>
                  <a:lnTo>
                    <a:pt x="2087080" y="4899912"/>
                  </a:lnTo>
                  <a:close/>
                  <a:moveTo>
                    <a:pt x="1860918" y="4899912"/>
                  </a:moveTo>
                  <a:lnTo>
                    <a:pt x="1860918" y="5022899"/>
                  </a:lnTo>
                  <a:lnTo>
                    <a:pt x="1896580" y="5022899"/>
                  </a:lnTo>
                  <a:lnTo>
                    <a:pt x="1896580" y="4899912"/>
                  </a:lnTo>
                  <a:close/>
                  <a:moveTo>
                    <a:pt x="1127493" y="4899912"/>
                  </a:moveTo>
                  <a:lnTo>
                    <a:pt x="1127493" y="5022899"/>
                  </a:lnTo>
                  <a:lnTo>
                    <a:pt x="1163155" y="5022899"/>
                  </a:lnTo>
                  <a:lnTo>
                    <a:pt x="1163155" y="4899912"/>
                  </a:lnTo>
                  <a:close/>
                  <a:moveTo>
                    <a:pt x="3303918" y="4898084"/>
                  </a:moveTo>
                  <a:cubicBezTo>
                    <a:pt x="3292640" y="4898084"/>
                    <a:pt x="3282315" y="4900560"/>
                    <a:pt x="3272942" y="4905513"/>
                  </a:cubicBezTo>
                  <a:cubicBezTo>
                    <a:pt x="3263570" y="4910466"/>
                    <a:pt x="3256140" y="4917438"/>
                    <a:pt x="3250654" y="4926430"/>
                  </a:cubicBezTo>
                  <a:cubicBezTo>
                    <a:pt x="3245168" y="4935421"/>
                    <a:pt x="3242424" y="4945785"/>
                    <a:pt x="3242424" y="4957520"/>
                  </a:cubicBezTo>
                  <a:cubicBezTo>
                    <a:pt x="3242424" y="4969254"/>
                    <a:pt x="3245168" y="4979618"/>
                    <a:pt x="3250654" y="4988609"/>
                  </a:cubicBezTo>
                  <a:cubicBezTo>
                    <a:pt x="3256140" y="4997601"/>
                    <a:pt x="3263570" y="5004573"/>
                    <a:pt x="3272942" y="5009526"/>
                  </a:cubicBezTo>
                  <a:cubicBezTo>
                    <a:pt x="3282315" y="5014479"/>
                    <a:pt x="3292640" y="5016955"/>
                    <a:pt x="3303918" y="5016955"/>
                  </a:cubicBezTo>
                  <a:cubicBezTo>
                    <a:pt x="3320529" y="5016955"/>
                    <a:pt x="3333483" y="5011850"/>
                    <a:pt x="3342780" y="5001639"/>
                  </a:cubicBezTo>
                  <a:lnTo>
                    <a:pt x="3342780" y="5006897"/>
                  </a:lnTo>
                  <a:cubicBezTo>
                    <a:pt x="3342780" y="5018175"/>
                    <a:pt x="3339846" y="5026595"/>
                    <a:pt x="3333978" y="5032157"/>
                  </a:cubicBezTo>
                  <a:cubicBezTo>
                    <a:pt x="3328111" y="5037720"/>
                    <a:pt x="3319006" y="5040501"/>
                    <a:pt x="3306661" y="5040501"/>
                  </a:cubicBezTo>
                  <a:cubicBezTo>
                    <a:pt x="3298736" y="5040501"/>
                    <a:pt x="3290811" y="5039244"/>
                    <a:pt x="3282887" y="5036730"/>
                  </a:cubicBezTo>
                  <a:cubicBezTo>
                    <a:pt x="3274962" y="5034215"/>
                    <a:pt x="3268408" y="5030824"/>
                    <a:pt x="3263227" y="5026557"/>
                  </a:cubicBezTo>
                  <a:lnTo>
                    <a:pt x="3249054" y="5052160"/>
                  </a:lnTo>
                  <a:cubicBezTo>
                    <a:pt x="3256064" y="5057646"/>
                    <a:pt x="3264903" y="5061837"/>
                    <a:pt x="3275572" y="5064733"/>
                  </a:cubicBezTo>
                  <a:cubicBezTo>
                    <a:pt x="3286239" y="5067629"/>
                    <a:pt x="3297517" y="5069076"/>
                    <a:pt x="3309404" y="5069076"/>
                  </a:cubicBezTo>
                  <a:cubicBezTo>
                    <a:pt x="3331959" y="5069076"/>
                    <a:pt x="3349104" y="5063590"/>
                    <a:pt x="3360839" y="5052617"/>
                  </a:cubicBezTo>
                  <a:cubicBezTo>
                    <a:pt x="3372574" y="5041644"/>
                    <a:pt x="3378441" y="5024880"/>
                    <a:pt x="3378441" y="5002325"/>
                  </a:cubicBezTo>
                  <a:lnTo>
                    <a:pt x="3378441" y="4899912"/>
                  </a:lnTo>
                  <a:lnTo>
                    <a:pt x="3344608" y="4899912"/>
                  </a:lnTo>
                  <a:lnTo>
                    <a:pt x="3344608" y="4915686"/>
                  </a:lnTo>
                  <a:cubicBezTo>
                    <a:pt x="3335312" y="4903951"/>
                    <a:pt x="3321748" y="4898084"/>
                    <a:pt x="3303918" y="4898084"/>
                  </a:cubicBezTo>
                  <a:close/>
                  <a:moveTo>
                    <a:pt x="3164395" y="4898084"/>
                  </a:moveTo>
                  <a:cubicBezTo>
                    <a:pt x="3156014" y="4898084"/>
                    <a:pt x="3148317" y="4899493"/>
                    <a:pt x="3141307" y="4902313"/>
                  </a:cubicBezTo>
                  <a:cubicBezTo>
                    <a:pt x="3134296" y="4905132"/>
                    <a:pt x="3128429" y="4909132"/>
                    <a:pt x="3123704" y="4914314"/>
                  </a:cubicBezTo>
                  <a:lnTo>
                    <a:pt x="3123704" y="4899912"/>
                  </a:lnTo>
                  <a:lnTo>
                    <a:pt x="3089643" y="4899912"/>
                  </a:lnTo>
                  <a:lnTo>
                    <a:pt x="3089643" y="5022899"/>
                  </a:lnTo>
                  <a:lnTo>
                    <a:pt x="3125305" y="5022899"/>
                  </a:lnTo>
                  <a:lnTo>
                    <a:pt x="3125305" y="4962091"/>
                  </a:lnTo>
                  <a:cubicBezTo>
                    <a:pt x="3125305" y="4951119"/>
                    <a:pt x="3127972" y="4942851"/>
                    <a:pt x="3133306" y="4937289"/>
                  </a:cubicBezTo>
                  <a:cubicBezTo>
                    <a:pt x="3138640" y="4931726"/>
                    <a:pt x="3145802" y="4928945"/>
                    <a:pt x="3154794" y="4928945"/>
                  </a:cubicBezTo>
                  <a:cubicBezTo>
                    <a:pt x="3162872" y="4928945"/>
                    <a:pt x="3169044" y="4931345"/>
                    <a:pt x="3173311" y="4936145"/>
                  </a:cubicBezTo>
                  <a:cubicBezTo>
                    <a:pt x="3177578" y="4940946"/>
                    <a:pt x="3179712" y="4948223"/>
                    <a:pt x="3179712" y="4957977"/>
                  </a:cubicBezTo>
                  <a:lnTo>
                    <a:pt x="3179712" y="5022899"/>
                  </a:lnTo>
                  <a:lnTo>
                    <a:pt x="3215373" y="5022899"/>
                  </a:lnTo>
                  <a:lnTo>
                    <a:pt x="3215373" y="4952490"/>
                  </a:lnTo>
                  <a:cubicBezTo>
                    <a:pt x="3215373" y="4934507"/>
                    <a:pt x="3210687" y="4920944"/>
                    <a:pt x="3201314" y="4911799"/>
                  </a:cubicBezTo>
                  <a:cubicBezTo>
                    <a:pt x="3191942" y="4902655"/>
                    <a:pt x="3179636" y="4898084"/>
                    <a:pt x="3164395" y="4898084"/>
                  </a:cubicBezTo>
                  <a:close/>
                  <a:moveTo>
                    <a:pt x="2777300" y="4898084"/>
                  </a:moveTo>
                  <a:cubicBezTo>
                    <a:pt x="2767394" y="4898084"/>
                    <a:pt x="2757754" y="4899379"/>
                    <a:pt x="2748382" y="4901970"/>
                  </a:cubicBezTo>
                  <a:cubicBezTo>
                    <a:pt x="2739009" y="4904561"/>
                    <a:pt x="2730970" y="4908218"/>
                    <a:pt x="2724264" y="4912943"/>
                  </a:cubicBezTo>
                  <a:lnTo>
                    <a:pt x="2737066" y="4937860"/>
                  </a:lnTo>
                  <a:cubicBezTo>
                    <a:pt x="2741486" y="4934355"/>
                    <a:pt x="2746858" y="4931573"/>
                    <a:pt x="2753182" y="4929516"/>
                  </a:cubicBezTo>
                  <a:cubicBezTo>
                    <a:pt x="2759507" y="4927459"/>
                    <a:pt x="2765946" y="4926430"/>
                    <a:pt x="2772499" y="4926430"/>
                  </a:cubicBezTo>
                  <a:cubicBezTo>
                    <a:pt x="2781948" y="4926430"/>
                    <a:pt x="2789034" y="4928525"/>
                    <a:pt x="2793759" y="4932716"/>
                  </a:cubicBezTo>
                  <a:cubicBezTo>
                    <a:pt x="2798483" y="4936907"/>
                    <a:pt x="2800845" y="4942889"/>
                    <a:pt x="2800845" y="4950662"/>
                  </a:cubicBezTo>
                  <a:lnTo>
                    <a:pt x="2772499" y="4950662"/>
                  </a:lnTo>
                  <a:cubicBezTo>
                    <a:pt x="2754516" y="4950662"/>
                    <a:pt x="2741219" y="4953938"/>
                    <a:pt x="2732608" y="4960491"/>
                  </a:cubicBezTo>
                  <a:cubicBezTo>
                    <a:pt x="2723998" y="4967045"/>
                    <a:pt x="2719692" y="4976036"/>
                    <a:pt x="2719692" y="4987466"/>
                  </a:cubicBezTo>
                  <a:cubicBezTo>
                    <a:pt x="2719692" y="4994629"/>
                    <a:pt x="2721521" y="5001030"/>
                    <a:pt x="2725178" y="5006669"/>
                  </a:cubicBezTo>
                  <a:cubicBezTo>
                    <a:pt x="2728836" y="5012307"/>
                    <a:pt x="2734132" y="5016727"/>
                    <a:pt x="2741066" y="5019927"/>
                  </a:cubicBezTo>
                  <a:cubicBezTo>
                    <a:pt x="2748000" y="5023128"/>
                    <a:pt x="2756192" y="5024728"/>
                    <a:pt x="2765641" y="5024728"/>
                  </a:cubicBezTo>
                  <a:cubicBezTo>
                    <a:pt x="2783929" y="5024728"/>
                    <a:pt x="2796426" y="5019013"/>
                    <a:pt x="2803131" y="5007583"/>
                  </a:cubicBezTo>
                  <a:lnTo>
                    <a:pt x="2803131" y="5022899"/>
                  </a:lnTo>
                  <a:lnTo>
                    <a:pt x="2836507" y="5022899"/>
                  </a:lnTo>
                  <a:lnTo>
                    <a:pt x="2836507" y="4952719"/>
                  </a:lnTo>
                  <a:cubicBezTo>
                    <a:pt x="2836507" y="4934431"/>
                    <a:pt x="2831402" y="4920753"/>
                    <a:pt x="2821191" y="4911685"/>
                  </a:cubicBezTo>
                  <a:cubicBezTo>
                    <a:pt x="2810980" y="4902617"/>
                    <a:pt x="2796350" y="4898084"/>
                    <a:pt x="2777300" y="4898084"/>
                  </a:cubicBezTo>
                  <a:close/>
                  <a:moveTo>
                    <a:pt x="2562263" y="4898084"/>
                  </a:moveTo>
                  <a:cubicBezTo>
                    <a:pt x="2554338" y="4898084"/>
                    <a:pt x="2547061" y="4899455"/>
                    <a:pt x="2540432" y="4902198"/>
                  </a:cubicBezTo>
                  <a:cubicBezTo>
                    <a:pt x="2533802" y="4904941"/>
                    <a:pt x="2528202" y="4908904"/>
                    <a:pt x="2523630" y="4914086"/>
                  </a:cubicBezTo>
                  <a:lnTo>
                    <a:pt x="2523630" y="4899912"/>
                  </a:lnTo>
                  <a:lnTo>
                    <a:pt x="2489568" y="4899912"/>
                  </a:lnTo>
                  <a:lnTo>
                    <a:pt x="2489568" y="5022899"/>
                  </a:lnTo>
                  <a:lnTo>
                    <a:pt x="2525230" y="5022899"/>
                  </a:lnTo>
                  <a:lnTo>
                    <a:pt x="2525230" y="4961177"/>
                  </a:lnTo>
                  <a:cubicBezTo>
                    <a:pt x="2525230" y="4950509"/>
                    <a:pt x="2527668" y="4942470"/>
                    <a:pt x="2532545" y="4937060"/>
                  </a:cubicBezTo>
                  <a:cubicBezTo>
                    <a:pt x="2537422" y="4931650"/>
                    <a:pt x="2543975" y="4928945"/>
                    <a:pt x="2552204" y="4928945"/>
                  </a:cubicBezTo>
                  <a:cubicBezTo>
                    <a:pt x="2567749" y="4928945"/>
                    <a:pt x="2575522" y="4938622"/>
                    <a:pt x="2575522" y="4957977"/>
                  </a:cubicBezTo>
                  <a:lnTo>
                    <a:pt x="2575522" y="5022899"/>
                  </a:lnTo>
                  <a:lnTo>
                    <a:pt x="2611183" y="5022899"/>
                  </a:lnTo>
                  <a:lnTo>
                    <a:pt x="2611183" y="4961177"/>
                  </a:lnTo>
                  <a:cubicBezTo>
                    <a:pt x="2611183" y="4950509"/>
                    <a:pt x="2613622" y="4942470"/>
                    <a:pt x="2618498" y="4937060"/>
                  </a:cubicBezTo>
                  <a:cubicBezTo>
                    <a:pt x="2623376" y="4931650"/>
                    <a:pt x="2630005" y="4928945"/>
                    <a:pt x="2638387" y="4928945"/>
                  </a:cubicBezTo>
                  <a:cubicBezTo>
                    <a:pt x="2645854" y="4928945"/>
                    <a:pt x="2651608" y="4931345"/>
                    <a:pt x="2655646" y="4936145"/>
                  </a:cubicBezTo>
                  <a:cubicBezTo>
                    <a:pt x="2659684" y="4940946"/>
                    <a:pt x="2661704" y="4948223"/>
                    <a:pt x="2661704" y="4957977"/>
                  </a:cubicBezTo>
                  <a:lnTo>
                    <a:pt x="2661704" y="5022899"/>
                  </a:lnTo>
                  <a:lnTo>
                    <a:pt x="2697366" y="5022899"/>
                  </a:lnTo>
                  <a:lnTo>
                    <a:pt x="2697366" y="4952490"/>
                  </a:lnTo>
                  <a:cubicBezTo>
                    <a:pt x="2697366" y="4934355"/>
                    <a:pt x="2692832" y="4920753"/>
                    <a:pt x="2683764" y="4911685"/>
                  </a:cubicBezTo>
                  <a:cubicBezTo>
                    <a:pt x="2674696" y="4902617"/>
                    <a:pt x="2662466" y="4898084"/>
                    <a:pt x="2647074" y="4898084"/>
                  </a:cubicBezTo>
                  <a:cubicBezTo>
                    <a:pt x="2637930" y="4898084"/>
                    <a:pt x="2629510" y="4899836"/>
                    <a:pt x="2621813" y="4903341"/>
                  </a:cubicBezTo>
                  <a:cubicBezTo>
                    <a:pt x="2614117" y="4906846"/>
                    <a:pt x="2607754" y="4911799"/>
                    <a:pt x="2602725" y="4918200"/>
                  </a:cubicBezTo>
                  <a:cubicBezTo>
                    <a:pt x="2598458" y="4911647"/>
                    <a:pt x="2592819" y="4906656"/>
                    <a:pt x="2585809" y="4903227"/>
                  </a:cubicBezTo>
                  <a:cubicBezTo>
                    <a:pt x="2578798" y="4899798"/>
                    <a:pt x="2570950" y="4898084"/>
                    <a:pt x="2562263" y="4898084"/>
                  </a:cubicBezTo>
                  <a:close/>
                  <a:moveTo>
                    <a:pt x="2345246" y="4898084"/>
                  </a:moveTo>
                  <a:cubicBezTo>
                    <a:pt x="2336864" y="4898084"/>
                    <a:pt x="2329167" y="4899493"/>
                    <a:pt x="2322157" y="4902313"/>
                  </a:cubicBezTo>
                  <a:cubicBezTo>
                    <a:pt x="2315146" y="4905132"/>
                    <a:pt x="2309279" y="4909132"/>
                    <a:pt x="2304555" y="4914314"/>
                  </a:cubicBezTo>
                  <a:lnTo>
                    <a:pt x="2304555" y="4899912"/>
                  </a:lnTo>
                  <a:lnTo>
                    <a:pt x="2270493" y="4899912"/>
                  </a:lnTo>
                  <a:lnTo>
                    <a:pt x="2270493" y="5022899"/>
                  </a:lnTo>
                  <a:lnTo>
                    <a:pt x="2306155" y="5022899"/>
                  </a:lnTo>
                  <a:lnTo>
                    <a:pt x="2306155" y="4962091"/>
                  </a:lnTo>
                  <a:cubicBezTo>
                    <a:pt x="2306155" y="4951119"/>
                    <a:pt x="2308822" y="4942851"/>
                    <a:pt x="2314156" y="4937289"/>
                  </a:cubicBezTo>
                  <a:cubicBezTo>
                    <a:pt x="2319490" y="4931726"/>
                    <a:pt x="2326653" y="4928945"/>
                    <a:pt x="2335644" y="4928945"/>
                  </a:cubicBezTo>
                  <a:cubicBezTo>
                    <a:pt x="2343721" y="4928945"/>
                    <a:pt x="2349894" y="4931345"/>
                    <a:pt x="2354161" y="4936145"/>
                  </a:cubicBezTo>
                  <a:cubicBezTo>
                    <a:pt x="2358428" y="4940946"/>
                    <a:pt x="2360562" y="4948223"/>
                    <a:pt x="2360562" y="4957977"/>
                  </a:cubicBezTo>
                  <a:lnTo>
                    <a:pt x="2360562" y="5022899"/>
                  </a:lnTo>
                  <a:lnTo>
                    <a:pt x="2396223" y="5022899"/>
                  </a:lnTo>
                  <a:lnTo>
                    <a:pt x="2396223" y="4952490"/>
                  </a:lnTo>
                  <a:cubicBezTo>
                    <a:pt x="2396223" y="4934507"/>
                    <a:pt x="2391537" y="4920944"/>
                    <a:pt x="2382164" y="4911799"/>
                  </a:cubicBezTo>
                  <a:cubicBezTo>
                    <a:pt x="2372792" y="4902655"/>
                    <a:pt x="2360486" y="4898084"/>
                    <a:pt x="2345246" y="4898084"/>
                  </a:cubicBezTo>
                  <a:close/>
                  <a:moveTo>
                    <a:pt x="2176615" y="4898084"/>
                  </a:moveTo>
                  <a:cubicBezTo>
                    <a:pt x="2163661" y="4898084"/>
                    <a:pt x="2152040" y="4900789"/>
                    <a:pt x="2141753" y="4906199"/>
                  </a:cubicBezTo>
                  <a:cubicBezTo>
                    <a:pt x="2131466" y="4911609"/>
                    <a:pt x="2123427" y="4919115"/>
                    <a:pt x="2117636" y="4928716"/>
                  </a:cubicBezTo>
                  <a:cubicBezTo>
                    <a:pt x="2111845" y="4938317"/>
                    <a:pt x="2108949" y="4949214"/>
                    <a:pt x="2108949" y="4961406"/>
                  </a:cubicBezTo>
                  <a:cubicBezTo>
                    <a:pt x="2108949" y="4973598"/>
                    <a:pt x="2111845" y="4984494"/>
                    <a:pt x="2117636" y="4994096"/>
                  </a:cubicBezTo>
                  <a:cubicBezTo>
                    <a:pt x="2123427" y="5003697"/>
                    <a:pt x="2131466" y="5011202"/>
                    <a:pt x="2141753" y="5016613"/>
                  </a:cubicBezTo>
                  <a:cubicBezTo>
                    <a:pt x="2152040" y="5022023"/>
                    <a:pt x="2163661" y="5024728"/>
                    <a:pt x="2176615" y="5024728"/>
                  </a:cubicBezTo>
                  <a:cubicBezTo>
                    <a:pt x="2189569" y="5024728"/>
                    <a:pt x="2201151" y="5022023"/>
                    <a:pt x="2211362" y="5016613"/>
                  </a:cubicBezTo>
                  <a:cubicBezTo>
                    <a:pt x="2221573" y="5011202"/>
                    <a:pt x="2229574" y="5003697"/>
                    <a:pt x="2235365" y="4994096"/>
                  </a:cubicBezTo>
                  <a:cubicBezTo>
                    <a:pt x="2241156" y="4984494"/>
                    <a:pt x="2244052" y="4973598"/>
                    <a:pt x="2244052" y="4961406"/>
                  </a:cubicBezTo>
                  <a:cubicBezTo>
                    <a:pt x="2244052" y="4949214"/>
                    <a:pt x="2241156" y="4938317"/>
                    <a:pt x="2235365" y="4928716"/>
                  </a:cubicBezTo>
                  <a:cubicBezTo>
                    <a:pt x="2229574" y="4919115"/>
                    <a:pt x="2221573" y="4911609"/>
                    <a:pt x="2211362" y="4906199"/>
                  </a:cubicBezTo>
                  <a:cubicBezTo>
                    <a:pt x="2201151" y="4900789"/>
                    <a:pt x="2189569" y="4898084"/>
                    <a:pt x="2176615" y="4898084"/>
                  </a:cubicBezTo>
                  <a:close/>
                  <a:moveTo>
                    <a:pt x="1975599" y="4898084"/>
                  </a:moveTo>
                  <a:cubicBezTo>
                    <a:pt x="1963864" y="4898084"/>
                    <a:pt x="1953692" y="4899760"/>
                    <a:pt x="1945081" y="4903113"/>
                  </a:cubicBezTo>
                  <a:cubicBezTo>
                    <a:pt x="1936471" y="4906465"/>
                    <a:pt x="1929917" y="4911152"/>
                    <a:pt x="1925422" y="4917172"/>
                  </a:cubicBezTo>
                  <a:cubicBezTo>
                    <a:pt x="1920926" y="4923191"/>
                    <a:pt x="1918678" y="4930088"/>
                    <a:pt x="1918678" y="4937860"/>
                  </a:cubicBezTo>
                  <a:cubicBezTo>
                    <a:pt x="1918678" y="4947156"/>
                    <a:pt x="1921078" y="4954319"/>
                    <a:pt x="1925879" y="4959348"/>
                  </a:cubicBezTo>
                  <a:cubicBezTo>
                    <a:pt x="1930679" y="4964378"/>
                    <a:pt x="1936356" y="4967883"/>
                    <a:pt x="1942910" y="4969864"/>
                  </a:cubicBezTo>
                  <a:cubicBezTo>
                    <a:pt x="1949463" y="4971845"/>
                    <a:pt x="1957768" y="4973598"/>
                    <a:pt x="1967827" y="4975122"/>
                  </a:cubicBezTo>
                  <a:cubicBezTo>
                    <a:pt x="1976361" y="4976188"/>
                    <a:pt x="1982686" y="4977484"/>
                    <a:pt x="1986801" y="4979008"/>
                  </a:cubicBezTo>
                  <a:cubicBezTo>
                    <a:pt x="1990916" y="4980532"/>
                    <a:pt x="1992973" y="4983046"/>
                    <a:pt x="1992973" y="4986552"/>
                  </a:cubicBezTo>
                  <a:cubicBezTo>
                    <a:pt x="1992973" y="4994019"/>
                    <a:pt x="1985429" y="4997753"/>
                    <a:pt x="1970342" y="4997753"/>
                  </a:cubicBezTo>
                  <a:cubicBezTo>
                    <a:pt x="1962874" y="4997753"/>
                    <a:pt x="1955254" y="4996648"/>
                    <a:pt x="1947481" y="4994439"/>
                  </a:cubicBezTo>
                  <a:cubicBezTo>
                    <a:pt x="1939709" y="4992228"/>
                    <a:pt x="1933080" y="4989371"/>
                    <a:pt x="1927593" y="4985866"/>
                  </a:cubicBezTo>
                  <a:lnTo>
                    <a:pt x="1915706" y="5011469"/>
                  </a:lnTo>
                  <a:cubicBezTo>
                    <a:pt x="1921497" y="5015279"/>
                    <a:pt x="1929270" y="5018441"/>
                    <a:pt x="1939023" y="5020956"/>
                  </a:cubicBezTo>
                  <a:cubicBezTo>
                    <a:pt x="1948777" y="5023470"/>
                    <a:pt x="1958759" y="5024728"/>
                    <a:pt x="1968970" y="5024728"/>
                  </a:cubicBezTo>
                  <a:cubicBezTo>
                    <a:pt x="1981010" y="5024728"/>
                    <a:pt x="1991411" y="5023090"/>
                    <a:pt x="2000174" y="5019813"/>
                  </a:cubicBezTo>
                  <a:cubicBezTo>
                    <a:pt x="2008937" y="5016536"/>
                    <a:pt x="2015604" y="5011926"/>
                    <a:pt x="2020176" y="5005983"/>
                  </a:cubicBezTo>
                  <a:cubicBezTo>
                    <a:pt x="2024748" y="5000039"/>
                    <a:pt x="2027034" y="4993257"/>
                    <a:pt x="2027034" y="4985637"/>
                  </a:cubicBezTo>
                  <a:cubicBezTo>
                    <a:pt x="2027034" y="4976646"/>
                    <a:pt x="2024672" y="4969635"/>
                    <a:pt x="2019948" y="4964606"/>
                  </a:cubicBezTo>
                  <a:cubicBezTo>
                    <a:pt x="2015223" y="4959577"/>
                    <a:pt x="2009661" y="4956110"/>
                    <a:pt x="2003260" y="4954205"/>
                  </a:cubicBezTo>
                  <a:cubicBezTo>
                    <a:pt x="1996859" y="4952300"/>
                    <a:pt x="1988630" y="4950509"/>
                    <a:pt x="1978571" y="4948833"/>
                  </a:cubicBezTo>
                  <a:cubicBezTo>
                    <a:pt x="1969580" y="4947461"/>
                    <a:pt x="1963026" y="4946013"/>
                    <a:pt x="1958912" y="4944489"/>
                  </a:cubicBezTo>
                  <a:cubicBezTo>
                    <a:pt x="1954797" y="4942965"/>
                    <a:pt x="1952739" y="4940298"/>
                    <a:pt x="1952739" y="4936488"/>
                  </a:cubicBezTo>
                  <a:cubicBezTo>
                    <a:pt x="1952739" y="4933136"/>
                    <a:pt x="1954644" y="4930392"/>
                    <a:pt x="1958454" y="4928259"/>
                  </a:cubicBezTo>
                  <a:cubicBezTo>
                    <a:pt x="1962264" y="4926125"/>
                    <a:pt x="1967979" y="4925058"/>
                    <a:pt x="1975599" y="4925058"/>
                  </a:cubicBezTo>
                  <a:cubicBezTo>
                    <a:pt x="1988401" y="4925058"/>
                    <a:pt x="2000212" y="4928106"/>
                    <a:pt x="2011032" y="4934202"/>
                  </a:cubicBezTo>
                  <a:lnTo>
                    <a:pt x="2022919" y="4908828"/>
                  </a:lnTo>
                  <a:cubicBezTo>
                    <a:pt x="2017281" y="4905475"/>
                    <a:pt x="2010156" y="4902846"/>
                    <a:pt x="2001545" y="4900941"/>
                  </a:cubicBezTo>
                  <a:cubicBezTo>
                    <a:pt x="1992935" y="4899036"/>
                    <a:pt x="1984286" y="4898084"/>
                    <a:pt x="1975599" y="4898084"/>
                  </a:cubicBezTo>
                  <a:close/>
                  <a:moveTo>
                    <a:pt x="1787004" y="4898084"/>
                  </a:moveTo>
                  <a:cubicBezTo>
                    <a:pt x="1773898" y="4898084"/>
                    <a:pt x="1762125" y="4900789"/>
                    <a:pt x="1751686" y="4906199"/>
                  </a:cubicBezTo>
                  <a:cubicBezTo>
                    <a:pt x="1741246" y="4911609"/>
                    <a:pt x="1733093" y="4919115"/>
                    <a:pt x="1727225" y="4928716"/>
                  </a:cubicBezTo>
                  <a:cubicBezTo>
                    <a:pt x="1721358" y="4938317"/>
                    <a:pt x="1718424" y="4949214"/>
                    <a:pt x="1718424" y="4961406"/>
                  </a:cubicBezTo>
                  <a:cubicBezTo>
                    <a:pt x="1718424" y="4973598"/>
                    <a:pt x="1721358" y="4984494"/>
                    <a:pt x="1727225" y="4994096"/>
                  </a:cubicBezTo>
                  <a:cubicBezTo>
                    <a:pt x="1733093" y="5003697"/>
                    <a:pt x="1741246" y="5011202"/>
                    <a:pt x="1751686" y="5016613"/>
                  </a:cubicBezTo>
                  <a:cubicBezTo>
                    <a:pt x="1762125" y="5022023"/>
                    <a:pt x="1773898" y="5024728"/>
                    <a:pt x="1787004" y="5024728"/>
                  </a:cubicBezTo>
                  <a:cubicBezTo>
                    <a:pt x="1799958" y="5024728"/>
                    <a:pt x="1811274" y="5021985"/>
                    <a:pt x="1820951" y="5016498"/>
                  </a:cubicBezTo>
                  <a:cubicBezTo>
                    <a:pt x="1830629" y="5011012"/>
                    <a:pt x="1837677" y="5003392"/>
                    <a:pt x="1842097" y="4993638"/>
                  </a:cubicBezTo>
                  <a:lnTo>
                    <a:pt x="1814436" y="4978551"/>
                  </a:lnTo>
                  <a:cubicBezTo>
                    <a:pt x="1808188" y="4989828"/>
                    <a:pt x="1798968" y="4995467"/>
                    <a:pt x="1786776" y="4995467"/>
                  </a:cubicBezTo>
                  <a:cubicBezTo>
                    <a:pt x="1777479" y="4995467"/>
                    <a:pt x="1769783" y="4992419"/>
                    <a:pt x="1763687" y="4986323"/>
                  </a:cubicBezTo>
                  <a:cubicBezTo>
                    <a:pt x="1757591" y="4980227"/>
                    <a:pt x="1754543" y="4971921"/>
                    <a:pt x="1754543" y="4961406"/>
                  </a:cubicBezTo>
                  <a:cubicBezTo>
                    <a:pt x="1754543" y="4950890"/>
                    <a:pt x="1757591" y="4942584"/>
                    <a:pt x="1763687" y="4936488"/>
                  </a:cubicBezTo>
                  <a:cubicBezTo>
                    <a:pt x="1769783" y="4930392"/>
                    <a:pt x="1777479" y="4927344"/>
                    <a:pt x="1786776" y="4927344"/>
                  </a:cubicBezTo>
                  <a:cubicBezTo>
                    <a:pt x="1798815" y="4927344"/>
                    <a:pt x="1808035" y="4932983"/>
                    <a:pt x="1814436" y="4944261"/>
                  </a:cubicBezTo>
                  <a:lnTo>
                    <a:pt x="1842097" y="4929402"/>
                  </a:lnTo>
                  <a:cubicBezTo>
                    <a:pt x="1837677" y="4919343"/>
                    <a:pt x="1830629" y="4911609"/>
                    <a:pt x="1820951" y="4906199"/>
                  </a:cubicBezTo>
                  <a:cubicBezTo>
                    <a:pt x="1811274" y="4900789"/>
                    <a:pt x="1799958" y="4898084"/>
                    <a:pt x="1787004" y="4898084"/>
                  </a:cubicBezTo>
                  <a:close/>
                  <a:moveTo>
                    <a:pt x="1641158" y="4898084"/>
                  </a:moveTo>
                  <a:cubicBezTo>
                    <a:pt x="1628813" y="4898084"/>
                    <a:pt x="1617650" y="4900789"/>
                    <a:pt x="1607668" y="4906199"/>
                  </a:cubicBezTo>
                  <a:cubicBezTo>
                    <a:pt x="1597686" y="4911609"/>
                    <a:pt x="1589837" y="4919153"/>
                    <a:pt x="1584122" y="4928830"/>
                  </a:cubicBezTo>
                  <a:cubicBezTo>
                    <a:pt x="1578407" y="4938508"/>
                    <a:pt x="1575549" y="4949366"/>
                    <a:pt x="1575549" y="4961406"/>
                  </a:cubicBezTo>
                  <a:cubicBezTo>
                    <a:pt x="1575549" y="4973598"/>
                    <a:pt x="1578445" y="4984494"/>
                    <a:pt x="1584236" y="4994096"/>
                  </a:cubicBezTo>
                  <a:cubicBezTo>
                    <a:pt x="1590027" y="5003697"/>
                    <a:pt x="1598257" y="5011202"/>
                    <a:pt x="1608925" y="5016613"/>
                  </a:cubicBezTo>
                  <a:cubicBezTo>
                    <a:pt x="1619593" y="5022023"/>
                    <a:pt x="1631861" y="5024728"/>
                    <a:pt x="1645730" y="5024728"/>
                  </a:cubicBezTo>
                  <a:cubicBezTo>
                    <a:pt x="1667980" y="5024728"/>
                    <a:pt x="1684896" y="5018098"/>
                    <a:pt x="1696479" y="5004840"/>
                  </a:cubicBezTo>
                  <a:lnTo>
                    <a:pt x="1677505" y="4984266"/>
                  </a:lnTo>
                  <a:cubicBezTo>
                    <a:pt x="1673238" y="4988380"/>
                    <a:pt x="1668628" y="4991390"/>
                    <a:pt x="1663675" y="4993295"/>
                  </a:cubicBezTo>
                  <a:cubicBezTo>
                    <a:pt x="1658722" y="4995200"/>
                    <a:pt x="1653045" y="4996153"/>
                    <a:pt x="1646644" y="4996153"/>
                  </a:cubicBezTo>
                  <a:cubicBezTo>
                    <a:pt x="1637347" y="4996153"/>
                    <a:pt x="1629575" y="4993943"/>
                    <a:pt x="1623327" y="4989523"/>
                  </a:cubicBezTo>
                  <a:cubicBezTo>
                    <a:pt x="1617078" y="4985104"/>
                    <a:pt x="1613116" y="4979084"/>
                    <a:pt x="1611439" y="4971464"/>
                  </a:cubicBezTo>
                  <a:lnTo>
                    <a:pt x="1704480" y="4971464"/>
                  </a:lnTo>
                  <a:cubicBezTo>
                    <a:pt x="1704937" y="4965521"/>
                    <a:pt x="1705166" y="4962320"/>
                    <a:pt x="1705166" y="4961863"/>
                  </a:cubicBezTo>
                  <a:cubicBezTo>
                    <a:pt x="1705166" y="4949061"/>
                    <a:pt x="1702384" y="4937822"/>
                    <a:pt x="1696822" y="4928144"/>
                  </a:cubicBezTo>
                  <a:cubicBezTo>
                    <a:pt x="1691259" y="4918467"/>
                    <a:pt x="1683601" y="4911038"/>
                    <a:pt x="1673847" y="4905856"/>
                  </a:cubicBezTo>
                  <a:cubicBezTo>
                    <a:pt x="1664094" y="4900674"/>
                    <a:pt x="1653197" y="4898084"/>
                    <a:pt x="1641158" y="4898084"/>
                  </a:cubicBezTo>
                  <a:close/>
                  <a:moveTo>
                    <a:pt x="1268920" y="4898084"/>
                  </a:moveTo>
                  <a:cubicBezTo>
                    <a:pt x="1260538" y="4898084"/>
                    <a:pt x="1252842" y="4899493"/>
                    <a:pt x="1245832" y="4902313"/>
                  </a:cubicBezTo>
                  <a:cubicBezTo>
                    <a:pt x="1238821" y="4905132"/>
                    <a:pt x="1232954" y="4909132"/>
                    <a:pt x="1228230" y="4914314"/>
                  </a:cubicBezTo>
                  <a:lnTo>
                    <a:pt x="1228230" y="4899912"/>
                  </a:lnTo>
                  <a:lnTo>
                    <a:pt x="1194168" y="4899912"/>
                  </a:lnTo>
                  <a:lnTo>
                    <a:pt x="1194168" y="5022899"/>
                  </a:lnTo>
                  <a:lnTo>
                    <a:pt x="1229830" y="5022899"/>
                  </a:lnTo>
                  <a:lnTo>
                    <a:pt x="1229830" y="4962091"/>
                  </a:lnTo>
                  <a:cubicBezTo>
                    <a:pt x="1229830" y="4951119"/>
                    <a:pt x="1232497" y="4942851"/>
                    <a:pt x="1237831" y="4937289"/>
                  </a:cubicBezTo>
                  <a:cubicBezTo>
                    <a:pt x="1243165" y="4931726"/>
                    <a:pt x="1250328" y="4928945"/>
                    <a:pt x="1259319" y="4928945"/>
                  </a:cubicBezTo>
                  <a:cubicBezTo>
                    <a:pt x="1267396" y="4928945"/>
                    <a:pt x="1273569" y="4931345"/>
                    <a:pt x="1277836" y="4936145"/>
                  </a:cubicBezTo>
                  <a:cubicBezTo>
                    <a:pt x="1282103" y="4940946"/>
                    <a:pt x="1284237" y="4948223"/>
                    <a:pt x="1284237" y="4957977"/>
                  </a:cubicBezTo>
                  <a:lnTo>
                    <a:pt x="1284237" y="5022899"/>
                  </a:lnTo>
                  <a:lnTo>
                    <a:pt x="1319898" y="5022899"/>
                  </a:lnTo>
                  <a:lnTo>
                    <a:pt x="1319898" y="4952490"/>
                  </a:lnTo>
                  <a:cubicBezTo>
                    <a:pt x="1319898" y="4934507"/>
                    <a:pt x="1315212" y="4920944"/>
                    <a:pt x="1305839" y="4911799"/>
                  </a:cubicBezTo>
                  <a:cubicBezTo>
                    <a:pt x="1296467" y="4902655"/>
                    <a:pt x="1284160" y="4898084"/>
                    <a:pt x="1268920" y="4898084"/>
                  </a:cubicBezTo>
                  <a:close/>
                  <a:moveTo>
                    <a:pt x="984999" y="4898084"/>
                  </a:moveTo>
                  <a:cubicBezTo>
                    <a:pt x="973264" y="4898084"/>
                    <a:pt x="963092" y="4899760"/>
                    <a:pt x="954481" y="4903113"/>
                  </a:cubicBezTo>
                  <a:cubicBezTo>
                    <a:pt x="945871" y="4906465"/>
                    <a:pt x="939317" y="4911152"/>
                    <a:pt x="934822" y="4917172"/>
                  </a:cubicBezTo>
                  <a:cubicBezTo>
                    <a:pt x="930326" y="4923191"/>
                    <a:pt x="928078" y="4930088"/>
                    <a:pt x="928078" y="4937860"/>
                  </a:cubicBezTo>
                  <a:cubicBezTo>
                    <a:pt x="928078" y="4947156"/>
                    <a:pt x="930478" y="4954319"/>
                    <a:pt x="935279" y="4959348"/>
                  </a:cubicBezTo>
                  <a:cubicBezTo>
                    <a:pt x="940079" y="4964378"/>
                    <a:pt x="945756" y="4967883"/>
                    <a:pt x="952309" y="4969864"/>
                  </a:cubicBezTo>
                  <a:cubicBezTo>
                    <a:pt x="958863" y="4971845"/>
                    <a:pt x="967168" y="4973598"/>
                    <a:pt x="977227" y="4975122"/>
                  </a:cubicBezTo>
                  <a:cubicBezTo>
                    <a:pt x="985761" y="4976188"/>
                    <a:pt x="992086" y="4977484"/>
                    <a:pt x="996201" y="4979008"/>
                  </a:cubicBezTo>
                  <a:cubicBezTo>
                    <a:pt x="1000315" y="4980532"/>
                    <a:pt x="1002373" y="4983046"/>
                    <a:pt x="1002373" y="4986552"/>
                  </a:cubicBezTo>
                  <a:cubicBezTo>
                    <a:pt x="1002373" y="4994019"/>
                    <a:pt x="994829" y="4997753"/>
                    <a:pt x="979742" y="4997753"/>
                  </a:cubicBezTo>
                  <a:cubicBezTo>
                    <a:pt x="972274" y="4997753"/>
                    <a:pt x="964654" y="4996648"/>
                    <a:pt x="956882" y="4994439"/>
                  </a:cubicBezTo>
                  <a:cubicBezTo>
                    <a:pt x="949109" y="4992228"/>
                    <a:pt x="942480" y="4989371"/>
                    <a:pt x="936993" y="4985866"/>
                  </a:cubicBezTo>
                  <a:lnTo>
                    <a:pt x="925106" y="5011469"/>
                  </a:lnTo>
                  <a:cubicBezTo>
                    <a:pt x="930897" y="5015279"/>
                    <a:pt x="938670" y="5018441"/>
                    <a:pt x="948423" y="5020956"/>
                  </a:cubicBezTo>
                  <a:cubicBezTo>
                    <a:pt x="958177" y="5023470"/>
                    <a:pt x="968159" y="5024728"/>
                    <a:pt x="978370" y="5024728"/>
                  </a:cubicBezTo>
                  <a:cubicBezTo>
                    <a:pt x="990409" y="5024728"/>
                    <a:pt x="1000811" y="5023090"/>
                    <a:pt x="1009574" y="5019813"/>
                  </a:cubicBezTo>
                  <a:cubicBezTo>
                    <a:pt x="1018337" y="5016536"/>
                    <a:pt x="1025004" y="5011926"/>
                    <a:pt x="1029576" y="5005983"/>
                  </a:cubicBezTo>
                  <a:cubicBezTo>
                    <a:pt x="1034148" y="5000039"/>
                    <a:pt x="1036434" y="4993257"/>
                    <a:pt x="1036434" y="4985637"/>
                  </a:cubicBezTo>
                  <a:cubicBezTo>
                    <a:pt x="1036434" y="4976646"/>
                    <a:pt x="1034072" y="4969635"/>
                    <a:pt x="1029348" y="4964606"/>
                  </a:cubicBezTo>
                  <a:cubicBezTo>
                    <a:pt x="1024623" y="4959577"/>
                    <a:pt x="1019061" y="4956110"/>
                    <a:pt x="1012660" y="4954205"/>
                  </a:cubicBezTo>
                  <a:cubicBezTo>
                    <a:pt x="1006259" y="4952300"/>
                    <a:pt x="998029" y="4950509"/>
                    <a:pt x="987971" y="4948833"/>
                  </a:cubicBezTo>
                  <a:cubicBezTo>
                    <a:pt x="978979" y="4947461"/>
                    <a:pt x="972426" y="4946013"/>
                    <a:pt x="968311" y="4944489"/>
                  </a:cubicBezTo>
                  <a:cubicBezTo>
                    <a:pt x="964197" y="4942965"/>
                    <a:pt x="962139" y="4940298"/>
                    <a:pt x="962139" y="4936488"/>
                  </a:cubicBezTo>
                  <a:cubicBezTo>
                    <a:pt x="962139" y="4933136"/>
                    <a:pt x="964044" y="4930392"/>
                    <a:pt x="967854" y="4928259"/>
                  </a:cubicBezTo>
                  <a:cubicBezTo>
                    <a:pt x="971664" y="4926125"/>
                    <a:pt x="977379" y="4925058"/>
                    <a:pt x="984999" y="4925058"/>
                  </a:cubicBezTo>
                  <a:cubicBezTo>
                    <a:pt x="997801" y="4925058"/>
                    <a:pt x="1009612" y="4928106"/>
                    <a:pt x="1020432" y="4934202"/>
                  </a:cubicBezTo>
                  <a:lnTo>
                    <a:pt x="1032319" y="4908828"/>
                  </a:lnTo>
                  <a:cubicBezTo>
                    <a:pt x="1026681" y="4905475"/>
                    <a:pt x="1019556" y="4902846"/>
                    <a:pt x="1010945" y="4900941"/>
                  </a:cubicBezTo>
                  <a:cubicBezTo>
                    <a:pt x="1002335" y="4899036"/>
                    <a:pt x="993686" y="4898084"/>
                    <a:pt x="984999" y="4898084"/>
                  </a:cubicBezTo>
                  <a:close/>
                  <a:moveTo>
                    <a:pt x="918096" y="4898084"/>
                  </a:moveTo>
                  <a:cubicBezTo>
                    <a:pt x="908647" y="4898084"/>
                    <a:pt x="900303" y="4899607"/>
                    <a:pt x="893064" y="4902655"/>
                  </a:cubicBezTo>
                  <a:cubicBezTo>
                    <a:pt x="885825" y="4905704"/>
                    <a:pt x="880072" y="4910199"/>
                    <a:pt x="875805" y="4916143"/>
                  </a:cubicBezTo>
                  <a:lnTo>
                    <a:pt x="875805" y="4899912"/>
                  </a:lnTo>
                  <a:lnTo>
                    <a:pt x="841743" y="4899912"/>
                  </a:lnTo>
                  <a:lnTo>
                    <a:pt x="841743" y="5022899"/>
                  </a:lnTo>
                  <a:lnTo>
                    <a:pt x="877405" y="5022899"/>
                  </a:lnTo>
                  <a:lnTo>
                    <a:pt x="877405" y="4964835"/>
                  </a:lnTo>
                  <a:cubicBezTo>
                    <a:pt x="877405" y="4953405"/>
                    <a:pt x="880300" y="4944832"/>
                    <a:pt x="886092" y="4939117"/>
                  </a:cubicBezTo>
                  <a:cubicBezTo>
                    <a:pt x="891883" y="4933402"/>
                    <a:pt x="899884" y="4930545"/>
                    <a:pt x="910095" y="4930545"/>
                  </a:cubicBezTo>
                  <a:cubicBezTo>
                    <a:pt x="911466" y="4930545"/>
                    <a:pt x="914133" y="4930697"/>
                    <a:pt x="918096" y="4931002"/>
                  </a:cubicBezTo>
                  <a:close/>
                  <a:moveTo>
                    <a:pt x="755332" y="4898084"/>
                  </a:moveTo>
                  <a:cubicBezTo>
                    <a:pt x="742988" y="4898084"/>
                    <a:pt x="731825" y="4900789"/>
                    <a:pt x="721842" y="4906199"/>
                  </a:cubicBezTo>
                  <a:cubicBezTo>
                    <a:pt x="711860" y="4911609"/>
                    <a:pt x="704012" y="4919153"/>
                    <a:pt x="698297" y="4928830"/>
                  </a:cubicBezTo>
                  <a:cubicBezTo>
                    <a:pt x="692582" y="4938508"/>
                    <a:pt x="689724" y="4949366"/>
                    <a:pt x="689724" y="4961406"/>
                  </a:cubicBezTo>
                  <a:cubicBezTo>
                    <a:pt x="689724" y="4973598"/>
                    <a:pt x="692620" y="4984494"/>
                    <a:pt x="698411" y="4994096"/>
                  </a:cubicBezTo>
                  <a:cubicBezTo>
                    <a:pt x="704202" y="5003697"/>
                    <a:pt x="712432" y="5011202"/>
                    <a:pt x="723100" y="5016613"/>
                  </a:cubicBezTo>
                  <a:cubicBezTo>
                    <a:pt x="733768" y="5022023"/>
                    <a:pt x="746036" y="5024728"/>
                    <a:pt x="759904" y="5024728"/>
                  </a:cubicBezTo>
                  <a:cubicBezTo>
                    <a:pt x="782155" y="5024728"/>
                    <a:pt x="799071" y="5018098"/>
                    <a:pt x="810654" y="5004840"/>
                  </a:cubicBezTo>
                  <a:lnTo>
                    <a:pt x="791680" y="4984266"/>
                  </a:lnTo>
                  <a:cubicBezTo>
                    <a:pt x="787413" y="4988380"/>
                    <a:pt x="782802" y="4991390"/>
                    <a:pt x="777850" y="4993295"/>
                  </a:cubicBezTo>
                  <a:cubicBezTo>
                    <a:pt x="772896" y="4995200"/>
                    <a:pt x="767220" y="4996153"/>
                    <a:pt x="760819" y="4996153"/>
                  </a:cubicBezTo>
                  <a:cubicBezTo>
                    <a:pt x="751522" y="4996153"/>
                    <a:pt x="743750" y="4993943"/>
                    <a:pt x="737502" y="4989523"/>
                  </a:cubicBezTo>
                  <a:cubicBezTo>
                    <a:pt x="731253" y="4985104"/>
                    <a:pt x="727291" y="4979084"/>
                    <a:pt x="725614" y="4971464"/>
                  </a:cubicBezTo>
                  <a:lnTo>
                    <a:pt x="818655" y="4971464"/>
                  </a:lnTo>
                  <a:cubicBezTo>
                    <a:pt x="819112" y="4965521"/>
                    <a:pt x="819340" y="4962320"/>
                    <a:pt x="819340" y="4961863"/>
                  </a:cubicBezTo>
                  <a:cubicBezTo>
                    <a:pt x="819340" y="4949061"/>
                    <a:pt x="816559" y="4937822"/>
                    <a:pt x="810997" y="4928144"/>
                  </a:cubicBezTo>
                  <a:cubicBezTo>
                    <a:pt x="805434" y="4918467"/>
                    <a:pt x="797776" y="4911038"/>
                    <a:pt x="788022" y="4905856"/>
                  </a:cubicBezTo>
                  <a:cubicBezTo>
                    <a:pt x="778269" y="4900674"/>
                    <a:pt x="767372" y="4898084"/>
                    <a:pt x="755332" y="4898084"/>
                  </a:cubicBezTo>
                  <a:close/>
                  <a:moveTo>
                    <a:pt x="479107" y="4898084"/>
                  </a:moveTo>
                  <a:cubicBezTo>
                    <a:pt x="466763" y="4898084"/>
                    <a:pt x="455600" y="4900789"/>
                    <a:pt x="445618" y="4906199"/>
                  </a:cubicBezTo>
                  <a:cubicBezTo>
                    <a:pt x="435635" y="4911609"/>
                    <a:pt x="427787" y="4919153"/>
                    <a:pt x="422072" y="4928830"/>
                  </a:cubicBezTo>
                  <a:cubicBezTo>
                    <a:pt x="416357" y="4938508"/>
                    <a:pt x="413499" y="4949366"/>
                    <a:pt x="413499" y="4961406"/>
                  </a:cubicBezTo>
                  <a:cubicBezTo>
                    <a:pt x="413499" y="4973598"/>
                    <a:pt x="416395" y="4984494"/>
                    <a:pt x="422186" y="4994096"/>
                  </a:cubicBezTo>
                  <a:cubicBezTo>
                    <a:pt x="427977" y="5003697"/>
                    <a:pt x="436207" y="5011202"/>
                    <a:pt x="446875" y="5016613"/>
                  </a:cubicBezTo>
                  <a:cubicBezTo>
                    <a:pt x="457543" y="5022023"/>
                    <a:pt x="469811" y="5024728"/>
                    <a:pt x="483679" y="5024728"/>
                  </a:cubicBezTo>
                  <a:cubicBezTo>
                    <a:pt x="505930" y="5024728"/>
                    <a:pt x="522846" y="5018098"/>
                    <a:pt x="534429" y="5004840"/>
                  </a:cubicBezTo>
                  <a:lnTo>
                    <a:pt x="515455" y="4984266"/>
                  </a:lnTo>
                  <a:cubicBezTo>
                    <a:pt x="511188" y="4988380"/>
                    <a:pt x="506578" y="4991390"/>
                    <a:pt x="501625" y="4993295"/>
                  </a:cubicBezTo>
                  <a:cubicBezTo>
                    <a:pt x="496672" y="4995200"/>
                    <a:pt x="490995" y="4996153"/>
                    <a:pt x="484594" y="4996153"/>
                  </a:cubicBezTo>
                  <a:cubicBezTo>
                    <a:pt x="475297" y="4996153"/>
                    <a:pt x="467525" y="4993943"/>
                    <a:pt x="461277" y="4989523"/>
                  </a:cubicBezTo>
                  <a:cubicBezTo>
                    <a:pt x="455028" y="4985104"/>
                    <a:pt x="451066" y="4979084"/>
                    <a:pt x="449389" y="4971464"/>
                  </a:cubicBezTo>
                  <a:lnTo>
                    <a:pt x="542430" y="4971464"/>
                  </a:lnTo>
                  <a:cubicBezTo>
                    <a:pt x="542887" y="4965521"/>
                    <a:pt x="543115" y="4962320"/>
                    <a:pt x="543115" y="4961863"/>
                  </a:cubicBezTo>
                  <a:cubicBezTo>
                    <a:pt x="543115" y="4949061"/>
                    <a:pt x="540334" y="4937822"/>
                    <a:pt x="534772" y="4928144"/>
                  </a:cubicBezTo>
                  <a:cubicBezTo>
                    <a:pt x="529209" y="4918467"/>
                    <a:pt x="521551" y="4911038"/>
                    <a:pt x="511797" y="4905856"/>
                  </a:cubicBezTo>
                  <a:cubicBezTo>
                    <a:pt x="502044" y="4900674"/>
                    <a:pt x="491147" y="4898084"/>
                    <a:pt x="479107" y="4898084"/>
                  </a:cubicBezTo>
                  <a:close/>
                  <a:moveTo>
                    <a:pt x="346824" y="4898084"/>
                  </a:moveTo>
                  <a:cubicBezTo>
                    <a:pt x="335089" y="4898084"/>
                    <a:pt x="324917" y="4899760"/>
                    <a:pt x="316306" y="4903113"/>
                  </a:cubicBezTo>
                  <a:cubicBezTo>
                    <a:pt x="307696" y="4906465"/>
                    <a:pt x="301142" y="4911152"/>
                    <a:pt x="296647" y="4917172"/>
                  </a:cubicBezTo>
                  <a:cubicBezTo>
                    <a:pt x="292151" y="4923191"/>
                    <a:pt x="289903" y="4930088"/>
                    <a:pt x="289903" y="4937860"/>
                  </a:cubicBezTo>
                  <a:cubicBezTo>
                    <a:pt x="289903" y="4947156"/>
                    <a:pt x="292303" y="4954319"/>
                    <a:pt x="297104" y="4959348"/>
                  </a:cubicBezTo>
                  <a:cubicBezTo>
                    <a:pt x="301904" y="4964378"/>
                    <a:pt x="307581" y="4967883"/>
                    <a:pt x="314134" y="4969864"/>
                  </a:cubicBezTo>
                  <a:cubicBezTo>
                    <a:pt x="320688" y="4971845"/>
                    <a:pt x="328993" y="4973598"/>
                    <a:pt x="339052" y="4975122"/>
                  </a:cubicBezTo>
                  <a:cubicBezTo>
                    <a:pt x="347586" y="4976188"/>
                    <a:pt x="353911" y="4977484"/>
                    <a:pt x="358026" y="4979008"/>
                  </a:cubicBezTo>
                  <a:cubicBezTo>
                    <a:pt x="362140" y="4980532"/>
                    <a:pt x="364198" y="4983046"/>
                    <a:pt x="364198" y="4986552"/>
                  </a:cubicBezTo>
                  <a:cubicBezTo>
                    <a:pt x="364198" y="4994019"/>
                    <a:pt x="356654" y="4997753"/>
                    <a:pt x="341566" y="4997753"/>
                  </a:cubicBezTo>
                  <a:cubicBezTo>
                    <a:pt x="334099" y="4997753"/>
                    <a:pt x="326479" y="4996648"/>
                    <a:pt x="318706" y="4994439"/>
                  </a:cubicBezTo>
                  <a:cubicBezTo>
                    <a:pt x="310934" y="4992228"/>
                    <a:pt x="304305" y="4989371"/>
                    <a:pt x="298818" y="4985866"/>
                  </a:cubicBezTo>
                  <a:lnTo>
                    <a:pt x="286931" y="5011469"/>
                  </a:lnTo>
                  <a:cubicBezTo>
                    <a:pt x="292722" y="5015279"/>
                    <a:pt x="300495" y="5018441"/>
                    <a:pt x="310248" y="5020956"/>
                  </a:cubicBezTo>
                  <a:cubicBezTo>
                    <a:pt x="320002" y="5023470"/>
                    <a:pt x="329984" y="5024728"/>
                    <a:pt x="340195" y="5024728"/>
                  </a:cubicBezTo>
                  <a:cubicBezTo>
                    <a:pt x="352234" y="5024728"/>
                    <a:pt x="362636" y="5023090"/>
                    <a:pt x="371399" y="5019813"/>
                  </a:cubicBezTo>
                  <a:cubicBezTo>
                    <a:pt x="380162" y="5016536"/>
                    <a:pt x="386829" y="5011926"/>
                    <a:pt x="391401" y="5005983"/>
                  </a:cubicBezTo>
                  <a:cubicBezTo>
                    <a:pt x="395973" y="5000039"/>
                    <a:pt x="398259" y="4993257"/>
                    <a:pt x="398259" y="4985637"/>
                  </a:cubicBezTo>
                  <a:cubicBezTo>
                    <a:pt x="398259" y="4976646"/>
                    <a:pt x="395897" y="4969635"/>
                    <a:pt x="391173" y="4964606"/>
                  </a:cubicBezTo>
                  <a:cubicBezTo>
                    <a:pt x="386448" y="4959577"/>
                    <a:pt x="380886" y="4956110"/>
                    <a:pt x="374485" y="4954205"/>
                  </a:cubicBezTo>
                  <a:cubicBezTo>
                    <a:pt x="368084" y="4952300"/>
                    <a:pt x="359854" y="4950509"/>
                    <a:pt x="349796" y="4948833"/>
                  </a:cubicBezTo>
                  <a:cubicBezTo>
                    <a:pt x="340804" y="4947461"/>
                    <a:pt x="334251" y="4946013"/>
                    <a:pt x="330136" y="4944489"/>
                  </a:cubicBezTo>
                  <a:cubicBezTo>
                    <a:pt x="326022" y="4942965"/>
                    <a:pt x="323964" y="4940298"/>
                    <a:pt x="323964" y="4936488"/>
                  </a:cubicBezTo>
                  <a:cubicBezTo>
                    <a:pt x="323964" y="4933136"/>
                    <a:pt x="325869" y="4930392"/>
                    <a:pt x="329679" y="4928259"/>
                  </a:cubicBezTo>
                  <a:cubicBezTo>
                    <a:pt x="333489" y="4926125"/>
                    <a:pt x="339204" y="4925058"/>
                    <a:pt x="346824" y="4925058"/>
                  </a:cubicBezTo>
                  <a:cubicBezTo>
                    <a:pt x="359626" y="4925058"/>
                    <a:pt x="371437" y="4928106"/>
                    <a:pt x="382257" y="4934202"/>
                  </a:cubicBezTo>
                  <a:lnTo>
                    <a:pt x="394144" y="4908828"/>
                  </a:lnTo>
                  <a:cubicBezTo>
                    <a:pt x="388506" y="4905475"/>
                    <a:pt x="381381" y="4902846"/>
                    <a:pt x="372770" y="4900941"/>
                  </a:cubicBezTo>
                  <a:cubicBezTo>
                    <a:pt x="364160" y="4899036"/>
                    <a:pt x="355511" y="4898084"/>
                    <a:pt x="346824" y="4898084"/>
                  </a:cubicBezTo>
                  <a:close/>
                  <a:moveTo>
                    <a:pt x="2870568" y="4853278"/>
                  </a:moveTo>
                  <a:lnTo>
                    <a:pt x="2870568" y="5022899"/>
                  </a:lnTo>
                  <a:lnTo>
                    <a:pt x="2906230" y="5022899"/>
                  </a:lnTo>
                  <a:lnTo>
                    <a:pt x="2906230" y="4991581"/>
                  </a:lnTo>
                  <a:lnTo>
                    <a:pt x="2923375" y="4974664"/>
                  </a:lnTo>
                  <a:lnTo>
                    <a:pt x="2962237" y="5022899"/>
                  </a:lnTo>
                  <a:lnTo>
                    <a:pt x="3005442" y="5022899"/>
                  </a:lnTo>
                  <a:lnTo>
                    <a:pt x="2949664" y="4952033"/>
                  </a:lnTo>
                  <a:lnTo>
                    <a:pt x="3000870" y="4899912"/>
                  </a:lnTo>
                  <a:lnTo>
                    <a:pt x="2958351" y="4899912"/>
                  </a:lnTo>
                  <a:lnTo>
                    <a:pt x="2906230" y="4949290"/>
                  </a:lnTo>
                  <a:lnTo>
                    <a:pt x="2906230" y="4853278"/>
                  </a:lnTo>
                  <a:close/>
                  <a:moveTo>
                    <a:pt x="1512380" y="4853278"/>
                  </a:moveTo>
                  <a:lnTo>
                    <a:pt x="1512380" y="4912943"/>
                  </a:lnTo>
                  <a:cubicBezTo>
                    <a:pt x="1503540" y="4903037"/>
                    <a:pt x="1491272" y="4898084"/>
                    <a:pt x="1475575" y="4898084"/>
                  </a:cubicBezTo>
                  <a:cubicBezTo>
                    <a:pt x="1463992" y="4898084"/>
                    <a:pt x="1453515" y="4900674"/>
                    <a:pt x="1444142" y="4905856"/>
                  </a:cubicBezTo>
                  <a:cubicBezTo>
                    <a:pt x="1434770" y="4911038"/>
                    <a:pt x="1427416" y="4918429"/>
                    <a:pt x="1422082" y="4928030"/>
                  </a:cubicBezTo>
                  <a:cubicBezTo>
                    <a:pt x="1416748" y="4937631"/>
                    <a:pt x="1414081" y="4948756"/>
                    <a:pt x="1414081" y="4961406"/>
                  </a:cubicBezTo>
                  <a:cubicBezTo>
                    <a:pt x="1414081" y="4974055"/>
                    <a:pt x="1416748" y="4985180"/>
                    <a:pt x="1422082" y="4994781"/>
                  </a:cubicBezTo>
                  <a:cubicBezTo>
                    <a:pt x="1427416" y="5004382"/>
                    <a:pt x="1434770" y="5011774"/>
                    <a:pt x="1444142" y="5016955"/>
                  </a:cubicBezTo>
                  <a:cubicBezTo>
                    <a:pt x="1453515" y="5022137"/>
                    <a:pt x="1463992" y="5024728"/>
                    <a:pt x="1475575" y="5024728"/>
                  </a:cubicBezTo>
                  <a:cubicBezTo>
                    <a:pt x="1492339" y="5024728"/>
                    <a:pt x="1505140" y="5019394"/>
                    <a:pt x="1513980" y="5008726"/>
                  </a:cubicBezTo>
                  <a:lnTo>
                    <a:pt x="1513980" y="5022899"/>
                  </a:lnTo>
                  <a:lnTo>
                    <a:pt x="1548041" y="5022899"/>
                  </a:lnTo>
                  <a:lnTo>
                    <a:pt x="1548041" y="4853278"/>
                  </a:lnTo>
                  <a:close/>
                  <a:moveTo>
                    <a:pt x="632193" y="4853278"/>
                  </a:moveTo>
                  <a:lnTo>
                    <a:pt x="632193" y="5022899"/>
                  </a:lnTo>
                  <a:lnTo>
                    <a:pt x="667855" y="5022899"/>
                  </a:lnTo>
                  <a:lnTo>
                    <a:pt x="667855" y="4853278"/>
                  </a:lnTo>
                  <a:close/>
                  <a:moveTo>
                    <a:pt x="565518" y="4853278"/>
                  </a:moveTo>
                  <a:lnTo>
                    <a:pt x="565518" y="5022899"/>
                  </a:lnTo>
                  <a:lnTo>
                    <a:pt x="601180" y="5022899"/>
                  </a:lnTo>
                  <a:lnTo>
                    <a:pt x="601180" y="4853278"/>
                  </a:lnTo>
                  <a:close/>
                  <a:moveTo>
                    <a:pt x="3040799" y="4842991"/>
                  </a:moveTo>
                  <a:cubicBezTo>
                    <a:pt x="3034246" y="4842991"/>
                    <a:pt x="3028912" y="4844896"/>
                    <a:pt x="3024797" y="4848706"/>
                  </a:cubicBezTo>
                  <a:cubicBezTo>
                    <a:pt x="3020682" y="4852516"/>
                    <a:pt x="3018625" y="4857240"/>
                    <a:pt x="3018625" y="4862879"/>
                  </a:cubicBezTo>
                  <a:cubicBezTo>
                    <a:pt x="3018625" y="4868518"/>
                    <a:pt x="3020682" y="4873242"/>
                    <a:pt x="3024797" y="4877052"/>
                  </a:cubicBezTo>
                  <a:cubicBezTo>
                    <a:pt x="3028912" y="4880862"/>
                    <a:pt x="3034246" y="4882767"/>
                    <a:pt x="3040799" y="4882767"/>
                  </a:cubicBezTo>
                  <a:cubicBezTo>
                    <a:pt x="3047352" y="4882767"/>
                    <a:pt x="3052686" y="4880824"/>
                    <a:pt x="3056801" y="4876938"/>
                  </a:cubicBezTo>
                  <a:cubicBezTo>
                    <a:pt x="3060916" y="4873052"/>
                    <a:pt x="3062973" y="4868137"/>
                    <a:pt x="3062973" y="4862193"/>
                  </a:cubicBezTo>
                  <a:cubicBezTo>
                    <a:pt x="3062973" y="4856707"/>
                    <a:pt x="3060916" y="4852135"/>
                    <a:pt x="3056801" y="4848477"/>
                  </a:cubicBezTo>
                  <a:cubicBezTo>
                    <a:pt x="3052686" y="4844820"/>
                    <a:pt x="3047352" y="4842991"/>
                    <a:pt x="3040799" y="4842991"/>
                  </a:cubicBezTo>
                  <a:close/>
                  <a:moveTo>
                    <a:pt x="2069249" y="4842991"/>
                  </a:moveTo>
                  <a:cubicBezTo>
                    <a:pt x="2062696" y="4842991"/>
                    <a:pt x="2057362" y="4844896"/>
                    <a:pt x="2053247" y="4848706"/>
                  </a:cubicBezTo>
                  <a:cubicBezTo>
                    <a:pt x="2049132" y="4852516"/>
                    <a:pt x="2047075" y="4857240"/>
                    <a:pt x="2047075" y="4862879"/>
                  </a:cubicBezTo>
                  <a:cubicBezTo>
                    <a:pt x="2047075" y="4868518"/>
                    <a:pt x="2049132" y="4873242"/>
                    <a:pt x="2053247" y="4877052"/>
                  </a:cubicBezTo>
                  <a:cubicBezTo>
                    <a:pt x="2057362" y="4880862"/>
                    <a:pt x="2062696" y="4882767"/>
                    <a:pt x="2069249" y="4882767"/>
                  </a:cubicBezTo>
                  <a:cubicBezTo>
                    <a:pt x="2075802" y="4882767"/>
                    <a:pt x="2081136" y="4880824"/>
                    <a:pt x="2085251" y="4876938"/>
                  </a:cubicBezTo>
                  <a:cubicBezTo>
                    <a:pt x="2089366" y="4873052"/>
                    <a:pt x="2091423" y="4868137"/>
                    <a:pt x="2091423" y="4862193"/>
                  </a:cubicBezTo>
                  <a:cubicBezTo>
                    <a:pt x="2091423" y="4856707"/>
                    <a:pt x="2089366" y="4852135"/>
                    <a:pt x="2085251" y="4848477"/>
                  </a:cubicBezTo>
                  <a:cubicBezTo>
                    <a:pt x="2081136" y="4844820"/>
                    <a:pt x="2075802" y="4842991"/>
                    <a:pt x="2069249" y="4842991"/>
                  </a:cubicBezTo>
                  <a:close/>
                  <a:moveTo>
                    <a:pt x="1878749" y="4842991"/>
                  </a:moveTo>
                  <a:cubicBezTo>
                    <a:pt x="1872196" y="4842991"/>
                    <a:pt x="1866862" y="4844896"/>
                    <a:pt x="1862747" y="4848706"/>
                  </a:cubicBezTo>
                  <a:cubicBezTo>
                    <a:pt x="1858632" y="4852516"/>
                    <a:pt x="1856575" y="4857240"/>
                    <a:pt x="1856575" y="4862879"/>
                  </a:cubicBezTo>
                  <a:cubicBezTo>
                    <a:pt x="1856575" y="4868518"/>
                    <a:pt x="1858632" y="4873242"/>
                    <a:pt x="1862747" y="4877052"/>
                  </a:cubicBezTo>
                  <a:cubicBezTo>
                    <a:pt x="1866862" y="4880862"/>
                    <a:pt x="1872196" y="4882767"/>
                    <a:pt x="1878749" y="4882767"/>
                  </a:cubicBezTo>
                  <a:cubicBezTo>
                    <a:pt x="1885302" y="4882767"/>
                    <a:pt x="1890636" y="4880824"/>
                    <a:pt x="1894751" y="4876938"/>
                  </a:cubicBezTo>
                  <a:cubicBezTo>
                    <a:pt x="1898866" y="4873052"/>
                    <a:pt x="1900923" y="4868137"/>
                    <a:pt x="1900923" y="4862193"/>
                  </a:cubicBezTo>
                  <a:cubicBezTo>
                    <a:pt x="1900923" y="4856707"/>
                    <a:pt x="1898866" y="4852135"/>
                    <a:pt x="1894751" y="4848477"/>
                  </a:cubicBezTo>
                  <a:cubicBezTo>
                    <a:pt x="1890636" y="4844820"/>
                    <a:pt x="1885302" y="4842991"/>
                    <a:pt x="1878749" y="4842991"/>
                  </a:cubicBezTo>
                  <a:close/>
                  <a:moveTo>
                    <a:pt x="1145324" y="4842991"/>
                  </a:moveTo>
                  <a:cubicBezTo>
                    <a:pt x="1138771" y="4842991"/>
                    <a:pt x="1133437" y="4844896"/>
                    <a:pt x="1129322" y="4848706"/>
                  </a:cubicBezTo>
                  <a:cubicBezTo>
                    <a:pt x="1125207" y="4852516"/>
                    <a:pt x="1123150" y="4857240"/>
                    <a:pt x="1123150" y="4862879"/>
                  </a:cubicBezTo>
                  <a:cubicBezTo>
                    <a:pt x="1123150" y="4868518"/>
                    <a:pt x="1125207" y="4873242"/>
                    <a:pt x="1129322" y="4877052"/>
                  </a:cubicBezTo>
                  <a:cubicBezTo>
                    <a:pt x="1133437" y="4880862"/>
                    <a:pt x="1138771" y="4882767"/>
                    <a:pt x="1145324" y="4882767"/>
                  </a:cubicBezTo>
                  <a:cubicBezTo>
                    <a:pt x="1151877" y="4882767"/>
                    <a:pt x="1157211" y="4880824"/>
                    <a:pt x="1161326" y="4876938"/>
                  </a:cubicBezTo>
                  <a:cubicBezTo>
                    <a:pt x="1165441" y="4873052"/>
                    <a:pt x="1167498" y="4868137"/>
                    <a:pt x="1167498" y="4862193"/>
                  </a:cubicBezTo>
                  <a:cubicBezTo>
                    <a:pt x="1167498" y="4856707"/>
                    <a:pt x="1165441" y="4852135"/>
                    <a:pt x="1161326" y="4848477"/>
                  </a:cubicBezTo>
                  <a:cubicBezTo>
                    <a:pt x="1157211" y="4844820"/>
                    <a:pt x="1151877" y="4842991"/>
                    <a:pt x="1145324" y="4842991"/>
                  </a:cubicBezTo>
                  <a:close/>
                  <a:moveTo>
                    <a:pt x="2836659" y="4704155"/>
                  </a:moveTo>
                  <a:cubicBezTo>
                    <a:pt x="2830258" y="4704155"/>
                    <a:pt x="2824962" y="4706174"/>
                    <a:pt x="2820772" y="4710212"/>
                  </a:cubicBezTo>
                  <a:cubicBezTo>
                    <a:pt x="2816580" y="4714251"/>
                    <a:pt x="2814485" y="4719547"/>
                    <a:pt x="2814485" y="4726100"/>
                  </a:cubicBezTo>
                  <a:cubicBezTo>
                    <a:pt x="2814485" y="4730672"/>
                    <a:pt x="2815590" y="4734673"/>
                    <a:pt x="2817800" y="4738102"/>
                  </a:cubicBezTo>
                  <a:cubicBezTo>
                    <a:pt x="2820010" y="4741531"/>
                    <a:pt x="2823020" y="4744007"/>
                    <a:pt x="2826830" y="4745531"/>
                  </a:cubicBezTo>
                  <a:lnTo>
                    <a:pt x="2816771" y="4781879"/>
                  </a:lnTo>
                  <a:lnTo>
                    <a:pt x="2839402" y="4781879"/>
                  </a:lnTo>
                  <a:lnTo>
                    <a:pt x="2852433" y="4748960"/>
                  </a:lnTo>
                  <a:cubicBezTo>
                    <a:pt x="2855024" y="4742864"/>
                    <a:pt x="2856700" y="4738292"/>
                    <a:pt x="2857462" y="4735244"/>
                  </a:cubicBezTo>
                  <a:cubicBezTo>
                    <a:pt x="2858224" y="4732196"/>
                    <a:pt x="2858605" y="4729148"/>
                    <a:pt x="2858605" y="4726100"/>
                  </a:cubicBezTo>
                  <a:cubicBezTo>
                    <a:pt x="2858605" y="4719547"/>
                    <a:pt x="2856548" y="4714251"/>
                    <a:pt x="2852433" y="4710212"/>
                  </a:cubicBezTo>
                  <a:cubicBezTo>
                    <a:pt x="2848318" y="4706174"/>
                    <a:pt x="2843060" y="4704155"/>
                    <a:pt x="2836659" y="4704155"/>
                  </a:cubicBezTo>
                  <a:close/>
                  <a:moveTo>
                    <a:pt x="1912734" y="4704155"/>
                  </a:moveTo>
                  <a:cubicBezTo>
                    <a:pt x="1906334" y="4704155"/>
                    <a:pt x="1901038" y="4706174"/>
                    <a:pt x="1896846" y="4710212"/>
                  </a:cubicBezTo>
                  <a:cubicBezTo>
                    <a:pt x="1892656" y="4714251"/>
                    <a:pt x="1890560" y="4719547"/>
                    <a:pt x="1890560" y="4726100"/>
                  </a:cubicBezTo>
                  <a:cubicBezTo>
                    <a:pt x="1890560" y="4730672"/>
                    <a:pt x="1891665" y="4734673"/>
                    <a:pt x="1893875" y="4738102"/>
                  </a:cubicBezTo>
                  <a:cubicBezTo>
                    <a:pt x="1896084" y="4741531"/>
                    <a:pt x="1899094" y="4744007"/>
                    <a:pt x="1902904" y="4745531"/>
                  </a:cubicBezTo>
                  <a:lnTo>
                    <a:pt x="1892846" y="4781879"/>
                  </a:lnTo>
                  <a:lnTo>
                    <a:pt x="1915477" y="4781879"/>
                  </a:lnTo>
                  <a:lnTo>
                    <a:pt x="1928508" y="4748960"/>
                  </a:lnTo>
                  <a:cubicBezTo>
                    <a:pt x="1931098" y="4742864"/>
                    <a:pt x="1932775" y="4738292"/>
                    <a:pt x="1933537" y="4735244"/>
                  </a:cubicBezTo>
                  <a:cubicBezTo>
                    <a:pt x="1934299" y="4732196"/>
                    <a:pt x="1934680" y="4729148"/>
                    <a:pt x="1934680" y="4726100"/>
                  </a:cubicBezTo>
                  <a:cubicBezTo>
                    <a:pt x="1934680" y="4719547"/>
                    <a:pt x="1932622" y="4714251"/>
                    <a:pt x="1928508" y="4710212"/>
                  </a:cubicBezTo>
                  <a:cubicBezTo>
                    <a:pt x="1924393" y="4706174"/>
                    <a:pt x="1919135" y="4704155"/>
                    <a:pt x="1912734" y="4704155"/>
                  </a:cubicBezTo>
                  <a:close/>
                  <a:moveTo>
                    <a:pt x="2995460" y="4695239"/>
                  </a:moveTo>
                  <a:lnTo>
                    <a:pt x="3019920" y="4695239"/>
                  </a:lnTo>
                  <a:lnTo>
                    <a:pt x="3019920" y="4707812"/>
                  </a:lnTo>
                  <a:cubicBezTo>
                    <a:pt x="3017939" y="4713298"/>
                    <a:pt x="3014586" y="4717451"/>
                    <a:pt x="3009862" y="4720271"/>
                  </a:cubicBezTo>
                  <a:cubicBezTo>
                    <a:pt x="3005138" y="4723090"/>
                    <a:pt x="2999727" y="4724500"/>
                    <a:pt x="2993631" y="4724500"/>
                  </a:cubicBezTo>
                  <a:cubicBezTo>
                    <a:pt x="2987383" y="4724500"/>
                    <a:pt x="2982468" y="4723166"/>
                    <a:pt x="2978886" y="4720499"/>
                  </a:cubicBezTo>
                  <a:cubicBezTo>
                    <a:pt x="2975305" y="4717832"/>
                    <a:pt x="2973514" y="4714213"/>
                    <a:pt x="2973514" y="4709641"/>
                  </a:cubicBezTo>
                  <a:cubicBezTo>
                    <a:pt x="2973514" y="4700040"/>
                    <a:pt x="2980830" y="4695239"/>
                    <a:pt x="2995460" y="4695239"/>
                  </a:cubicBezTo>
                  <a:close/>
                  <a:moveTo>
                    <a:pt x="1614335" y="4695239"/>
                  </a:moveTo>
                  <a:lnTo>
                    <a:pt x="1638795" y="4695239"/>
                  </a:lnTo>
                  <a:lnTo>
                    <a:pt x="1638795" y="4707812"/>
                  </a:lnTo>
                  <a:cubicBezTo>
                    <a:pt x="1636814" y="4713298"/>
                    <a:pt x="1633461" y="4717451"/>
                    <a:pt x="1628737" y="4720271"/>
                  </a:cubicBezTo>
                  <a:cubicBezTo>
                    <a:pt x="1624012" y="4723090"/>
                    <a:pt x="1618602" y="4724500"/>
                    <a:pt x="1612506" y="4724500"/>
                  </a:cubicBezTo>
                  <a:cubicBezTo>
                    <a:pt x="1606258" y="4724500"/>
                    <a:pt x="1601343" y="4723166"/>
                    <a:pt x="1597762" y="4720499"/>
                  </a:cubicBezTo>
                  <a:cubicBezTo>
                    <a:pt x="1594180" y="4717832"/>
                    <a:pt x="1592389" y="4714213"/>
                    <a:pt x="1592389" y="4709641"/>
                  </a:cubicBezTo>
                  <a:cubicBezTo>
                    <a:pt x="1592389" y="4700040"/>
                    <a:pt x="1599705" y="4695239"/>
                    <a:pt x="1614335" y="4695239"/>
                  </a:cubicBezTo>
                  <a:close/>
                  <a:moveTo>
                    <a:pt x="3310547" y="4651119"/>
                  </a:moveTo>
                  <a:cubicBezTo>
                    <a:pt x="3319539" y="4651119"/>
                    <a:pt x="3327006" y="4654206"/>
                    <a:pt x="3332950" y="4660378"/>
                  </a:cubicBezTo>
                  <a:cubicBezTo>
                    <a:pt x="3338894" y="4666550"/>
                    <a:pt x="3341865" y="4674818"/>
                    <a:pt x="3341865" y="4685181"/>
                  </a:cubicBezTo>
                  <a:cubicBezTo>
                    <a:pt x="3341865" y="4695544"/>
                    <a:pt x="3338894" y="4703812"/>
                    <a:pt x="3332950" y="4709984"/>
                  </a:cubicBezTo>
                  <a:cubicBezTo>
                    <a:pt x="3327006" y="4716156"/>
                    <a:pt x="3319539" y="4719242"/>
                    <a:pt x="3310547" y="4719242"/>
                  </a:cubicBezTo>
                  <a:cubicBezTo>
                    <a:pt x="3301403" y="4719242"/>
                    <a:pt x="3293859" y="4716156"/>
                    <a:pt x="3287916" y="4709984"/>
                  </a:cubicBezTo>
                  <a:cubicBezTo>
                    <a:pt x="3281972" y="4703812"/>
                    <a:pt x="3279000" y="4695544"/>
                    <a:pt x="3279000" y="4685181"/>
                  </a:cubicBezTo>
                  <a:cubicBezTo>
                    <a:pt x="3279000" y="4674818"/>
                    <a:pt x="3281972" y="4666550"/>
                    <a:pt x="3287916" y="4660378"/>
                  </a:cubicBezTo>
                  <a:cubicBezTo>
                    <a:pt x="3293859" y="4654206"/>
                    <a:pt x="3301403" y="4651119"/>
                    <a:pt x="3310547" y="4651119"/>
                  </a:cubicBezTo>
                  <a:close/>
                  <a:moveTo>
                    <a:pt x="2079841" y="4651119"/>
                  </a:moveTo>
                  <a:cubicBezTo>
                    <a:pt x="2088985" y="4651119"/>
                    <a:pt x="2096491" y="4654206"/>
                    <a:pt x="2102358" y="4660378"/>
                  </a:cubicBezTo>
                  <a:cubicBezTo>
                    <a:pt x="2108225" y="4666550"/>
                    <a:pt x="2111159" y="4674818"/>
                    <a:pt x="2111159" y="4685181"/>
                  </a:cubicBezTo>
                  <a:cubicBezTo>
                    <a:pt x="2111159" y="4695544"/>
                    <a:pt x="2108225" y="4703812"/>
                    <a:pt x="2102358" y="4709984"/>
                  </a:cubicBezTo>
                  <a:cubicBezTo>
                    <a:pt x="2096491" y="4716156"/>
                    <a:pt x="2088985" y="4719242"/>
                    <a:pt x="2079841" y="4719242"/>
                  </a:cubicBezTo>
                  <a:cubicBezTo>
                    <a:pt x="2070697" y="4719242"/>
                    <a:pt x="2063191" y="4716156"/>
                    <a:pt x="2057324" y="4709984"/>
                  </a:cubicBezTo>
                  <a:cubicBezTo>
                    <a:pt x="2051456" y="4703812"/>
                    <a:pt x="2048523" y="4695544"/>
                    <a:pt x="2048523" y="4685181"/>
                  </a:cubicBezTo>
                  <a:cubicBezTo>
                    <a:pt x="2048523" y="4674818"/>
                    <a:pt x="2051456" y="4666550"/>
                    <a:pt x="2057324" y="4660378"/>
                  </a:cubicBezTo>
                  <a:cubicBezTo>
                    <a:pt x="2063191" y="4654206"/>
                    <a:pt x="2070697" y="4651119"/>
                    <a:pt x="2079841" y="4651119"/>
                  </a:cubicBezTo>
                  <a:close/>
                  <a:moveTo>
                    <a:pt x="1309840" y="4651119"/>
                  </a:moveTo>
                  <a:cubicBezTo>
                    <a:pt x="1318984" y="4651119"/>
                    <a:pt x="1326490" y="4654206"/>
                    <a:pt x="1332357" y="4660378"/>
                  </a:cubicBezTo>
                  <a:cubicBezTo>
                    <a:pt x="1338224" y="4666550"/>
                    <a:pt x="1341158" y="4674818"/>
                    <a:pt x="1341158" y="4685181"/>
                  </a:cubicBezTo>
                  <a:cubicBezTo>
                    <a:pt x="1341158" y="4695544"/>
                    <a:pt x="1338224" y="4703812"/>
                    <a:pt x="1332357" y="4709984"/>
                  </a:cubicBezTo>
                  <a:cubicBezTo>
                    <a:pt x="1326490" y="4716156"/>
                    <a:pt x="1318984" y="4719242"/>
                    <a:pt x="1309840" y="4719242"/>
                  </a:cubicBezTo>
                  <a:cubicBezTo>
                    <a:pt x="1300696" y="4719242"/>
                    <a:pt x="1293152" y="4716156"/>
                    <a:pt x="1287208" y="4709984"/>
                  </a:cubicBezTo>
                  <a:cubicBezTo>
                    <a:pt x="1281265" y="4703812"/>
                    <a:pt x="1278293" y="4695544"/>
                    <a:pt x="1278293" y="4685181"/>
                  </a:cubicBezTo>
                  <a:cubicBezTo>
                    <a:pt x="1278293" y="4674818"/>
                    <a:pt x="1281265" y="4666550"/>
                    <a:pt x="1287208" y="4660378"/>
                  </a:cubicBezTo>
                  <a:cubicBezTo>
                    <a:pt x="1293152" y="4654206"/>
                    <a:pt x="1300696" y="4651119"/>
                    <a:pt x="1309840" y="4651119"/>
                  </a:cubicBezTo>
                  <a:close/>
                  <a:moveTo>
                    <a:pt x="614515" y="4651119"/>
                  </a:moveTo>
                  <a:cubicBezTo>
                    <a:pt x="623659" y="4651119"/>
                    <a:pt x="631165" y="4654206"/>
                    <a:pt x="637032" y="4660378"/>
                  </a:cubicBezTo>
                  <a:cubicBezTo>
                    <a:pt x="642899" y="4666550"/>
                    <a:pt x="645833" y="4674818"/>
                    <a:pt x="645833" y="4685181"/>
                  </a:cubicBezTo>
                  <a:cubicBezTo>
                    <a:pt x="645833" y="4695544"/>
                    <a:pt x="642899" y="4703812"/>
                    <a:pt x="637032" y="4709984"/>
                  </a:cubicBezTo>
                  <a:cubicBezTo>
                    <a:pt x="631165" y="4716156"/>
                    <a:pt x="623659" y="4719242"/>
                    <a:pt x="614515" y="4719242"/>
                  </a:cubicBezTo>
                  <a:cubicBezTo>
                    <a:pt x="605371" y="4719242"/>
                    <a:pt x="597827" y="4716156"/>
                    <a:pt x="591883" y="4709984"/>
                  </a:cubicBezTo>
                  <a:cubicBezTo>
                    <a:pt x="585940" y="4703812"/>
                    <a:pt x="582968" y="4695544"/>
                    <a:pt x="582968" y="4685181"/>
                  </a:cubicBezTo>
                  <a:cubicBezTo>
                    <a:pt x="582968" y="4674818"/>
                    <a:pt x="585940" y="4666550"/>
                    <a:pt x="591883" y="4660378"/>
                  </a:cubicBezTo>
                  <a:cubicBezTo>
                    <a:pt x="597827" y="4654206"/>
                    <a:pt x="605371" y="4651119"/>
                    <a:pt x="614515" y="4651119"/>
                  </a:cubicBezTo>
                  <a:close/>
                  <a:moveTo>
                    <a:pt x="365341" y="4651119"/>
                  </a:moveTo>
                  <a:cubicBezTo>
                    <a:pt x="374485" y="4651119"/>
                    <a:pt x="381991" y="4654206"/>
                    <a:pt x="387858" y="4660378"/>
                  </a:cubicBezTo>
                  <a:cubicBezTo>
                    <a:pt x="393725" y="4666550"/>
                    <a:pt x="396659" y="4674818"/>
                    <a:pt x="396659" y="4685181"/>
                  </a:cubicBezTo>
                  <a:cubicBezTo>
                    <a:pt x="396659" y="4695544"/>
                    <a:pt x="393725" y="4703812"/>
                    <a:pt x="387858" y="4709984"/>
                  </a:cubicBezTo>
                  <a:cubicBezTo>
                    <a:pt x="381991" y="4716156"/>
                    <a:pt x="374485" y="4719242"/>
                    <a:pt x="365341" y="4719242"/>
                  </a:cubicBezTo>
                  <a:cubicBezTo>
                    <a:pt x="356197" y="4719242"/>
                    <a:pt x="348691" y="4716156"/>
                    <a:pt x="342824" y="4709984"/>
                  </a:cubicBezTo>
                  <a:cubicBezTo>
                    <a:pt x="336956" y="4703812"/>
                    <a:pt x="334023" y="4695544"/>
                    <a:pt x="334023" y="4685181"/>
                  </a:cubicBezTo>
                  <a:cubicBezTo>
                    <a:pt x="334023" y="4674818"/>
                    <a:pt x="336956" y="4666550"/>
                    <a:pt x="342824" y="4660378"/>
                  </a:cubicBezTo>
                  <a:cubicBezTo>
                    <a:pt x="348691" y="4654206"/>
                    <a:pt x="356197" y="4651119"/>
                    <a:pt x="365341" y="4651119"/>
                  </a:cubicBezTo>
                  <a:close/>
                  <a:moveTo>
                    <a:pt x="2517686" y="4648833"/>
                  </a:moveTo>
                  <a:cubicBezTo>
                    <a:pt x="2525611" y="4648833"/>
                    <a:pt x="2532316" y="4651157"/>
                    <a:pt x="2537803" y="4655806"/>
                  </a:cubicBezTo>
                  <a:cubicBezTo>
                    <a:pt x="2543289" y="4660454"/>
                    <a:pt x="2546642" y="4666664"/>
                    <a:pt x="2547861" y="4674437"/>
                  </a:cubicBezTo>
                  <a:lnTo>
                    <a:pt x="2487282" y="4674437"/>
                  </a:lnTo>
                  <a:cubicBezTo>
                    <a:pt x="2488502" y="4666512"/>
                    <a:pt x="2491854" y="4660263"/>
                    <a:pt x="2497340" y="4655691"/>
                  </a:cubicBezTo>
                  <a:cubicBezTo>
                    <a:pt x="2502827" y="4651119"/>
                    <a:pt x="2509609" y="4648833"/>
                    <a:pt x="2517686" y="4648833"/>
                  </a:cubicBezTo>
                  <a:close/>
                  <a:moveTo>
                    <a:pt x="850811" y="4648833"/>
                  </a:moveTo>
                  <a:cubicBezTo>
                    <a:pt x="858736" y="4648833"/>
                    <a:pt x="865442" y="4651157"/>
                    <a:pt x="870928" y="4655806"/>
                  </a:cubicBezTo>
                  <a:cubicBezTo>
                    <a:pt x="876414" y="4660454"/>
                    <a:pt x="879767" y="4666664"/>
                    <a:pt x="880986" y="4674437"/>
                  </a:cubicBezTo>
                  <a:lnTo>
                    <a:pt x="820407" y="4674437"/>
                  </a:lnTo>
                  <a:cubicBezTo>
                    <a:pt x="821626" y="4666512"/>
                    <a:pt x="824979" y="4660263"/>
                    <a:pt x="830466" y="4655691"/>
                  </a:cubicBezTo>
                  <a:cubicBezTo>
                    <a:pt x="835952" y="4651119"/>
                    <a:pt x="842734" y="4648833"/>
                    <a:pt x="850811" y="4648833"/>
                  </a:cubicBezTo>
                  <a:close/>
                  <a:moveTo>
                    <a:pt x="2309355" y="4623687"/>
                  </a:moveTo>
                  <a:lnTo>
                    <a:pt x="2362619" y="4747588"/>
                  </a:lnTo>
                  <a:lnTo>
                    <a:pt x="2362162" y="4748731"/>
                  </a:lnTo>
                  <a:cubicBezTo>
                    <a:pt x="2359724" y="4754218"/>
                    <a:pt x="2356980" y="4758142"/>
                    <a:pt x="2353932" y="4760505"/>
                  </a:cubicBezTo>
                  <a:cubicBezTo>
                    <a:pt x="2350884" y="4762867"/>
                    <a:pt x="2346922" y="4764048"/>
                    <a:pt x="2342045" y="4764048"/>
                  </a:cubicBezTo>
                  <a:cubicBezTo>
                    <a:pt x="2338540" y="4764048"/>
                    <a:pt x="2334997" y="4763362"/>
                    <a:pt x="2331415" y="4761990"/>
                  </a:cubicBezTo>
                  <a:cubicBezTo>
                    <a:pt x="2327834" y="4760619"/>
                    <a:pt x="2324672" y="4758714"/>
                    <a:pt x="2321928" y="4756275"/>
                  </a:cubicBezTo>
                  <a:lnTo>
                    <a:pt x="2308898" y="4781650"/>
                  </a:lnTo>
                  <a:cubicBezTo>
                    <a:pt x="2312860" y="4785155"/>
                    <a:pt x="2317966" y="4787898"/>
                    <a:pt x="2324214" y="4789880"/>
                  </a:cubicBezTo>
                  <a:cubicBezTo>
                    <a:pt x="2330462" y="4791861"/>
                    <a:pt x="2336787" y="4792851"/>
                    <a:pt x="2343188" y="4792851"/>
                  </a:cubicBezTo>
                  <a:cubicBezTo>
                    <a:pt x="2354923" y="4792851"/>
                    <a:pt x="2364943" y="4789956"/>
                    <a:pt x="2373249" y="4784164"/>
                  </a:cubicBezTo>
                  <a:cubicBezTo>
                    <a:pt x="2381554" y="4778373"/>
                    <a:pt x="2388527" y="4768391"/>
                    <a:pt x="2394166" y="4754218"/>
                  </a:cubicBezTo>
                  <a:lnTo>
                    <a:pt x="2449716" y="4623687"/>
                  </a:lnTo>
                  <a:lnTo>
                    <a:pt x="2415426" y="4623687"/>
                  </a:lnTo>
                  <a:lnTo>
                    <a:pt x="2380678" y="4707126"/>
                  </a:lnTo>
                  <a:lnTo>
                    <a:pt x="2346160" y="4623687"/>
                  </a:lnTo>
                  <a:close/>
                  <a:moveTo>
                    <a:pt x="2174557" y="4623687"/>
                  </a:moveTo>
                  <a:lnTo>
                    <a:pt x="2174557" y="4693182"/>
                  </a:lnTo>
                  <a:cubicBezTo>
                    <a:pt x="2174557" y="4711470"/>
                    <a:pt x="2179282" y="4725262"/>
                    <a:pt x="2188731" y="4734558"/>
                  </a:cubicBezTo>
                  <a:cubicBezTo>
                    <a:pt x="2198180" y="4743855"/>
                    <a:pt x="2210981" y="4748503"/>
                    <a:pt x="2227135" y="4748503"/>
                  </a:cubicBezTo>
                  <a:cubicBezTo>
                    <a:pt x="2234756" y="4748503"/>
                    <a:pt x="2241842" y="4747093"/>
                    <a:pt x="2248395" y="4744274"/>
                  </a:cubicBezTo>
                  <a:cubicBezTo>
                    <a:pt x="2254948" y="4741455"/>
                    <a:pt x="2260587" y="4737378"/>
                    <a:pt x="2265312" y="4732044"/>
                  </a:cubicBezTo>
                  <a:lnTo>
                    <a:pt x="2265312" y="4746674"/>
                  </a:lnTo>
                  <a:lnTo>
                    <a:pt x="2299144" y="4746674"/>
                  </a:lnTo>
                  <a:lnTo>
                    <a:pt x="2299144" y="4623687"/>
                  </a:lnTo>
                  <a:lnTo>
                    <a:pt x="2263483" y="4623687"/>
                  </a:lnTo>
                  <a:lnTo>
                    <a:pt x="2263483" y="4684495"/>
                  </a:lnTo>
                  <a:cubicBezTo>
                    <a:pt x="2263483" y="4695468"/>
                    <a:pt x="2260892" y="4703735"/>
                    <a:pt x="2255710" y="4709298"/>
                  </a:cubicBezTo>
                  <a:cubicBezTo>
                    <a:pt x="2250529" y="4714861"/>
                    <a:pt x="2243671" y="4717642"/>
                    <a:pt x="2235136" y="4717642"/>
                  </a:cubicBezTo>
                  <a:cubicBezTo>
                    <a:pt x="2218525" y="4717642"/>
                    <a:pt x="2210219" y="4707736"/>
                    <a:pt x="2210219" y="4687924"/>
                  </a:cubicBezTo>
                  <a:lnTo>
                    <a:pt x="2210219" y="4623687"/>
                  </a:lnTo>
                  <a:close/>
                  <a:moveTo>
                    <a:pt x="1184643" y="4623687"/>
                  </a:moveTo>
                  <a:lnTo>
                    <a:pt x="1184643" y="4746674"/>
                  </a:lnTo>
                  <a:lnTo>
                    <a:pt x="1220305" y="4746674"/>
                  </a:lnTo>
                  <a:lnTo>
                    <a:pt x="1220305" y="4623687"/>
                  </a:lnTo>
                  <a:close/>
                  <a:moveTo>
                    <a:pt x="3164395" y="4621859"/>
                  </a:moveTo>
                  <a:cubicBezTo>
                    <a:pt x="3156014" y="4621859"/>
                    <a:pt x="3148317" y="4623268"/>
                    <a:pt x="3141307" y="4626088"/>
                  </a:cubicBezTo>
                  <a:cubicBezTo>
                    <a:pt x="3134296" y="4628907"/>
                    <a:pt x="3128429" y="4632907"/>
                    <a:pt x="3123704" y="4638089"/>
                  </a:cubicBezTo>
                  <a:lnTo>
                    <a:pt x="3123704" y="4623687"/>
                  </a:lnTo>
                  <a:lnTo>
                    <a:pt x="3089643" y="4623687"/>
                  </a:lnTo>
                  <a:lnTo>
                    <a:pt x="3089643" y="4746674"/>
                  </a:lnTo>
                  <a:lnTo>
                    <a:pt x="3125305" y="4746674"/>
                  </a:lnTo>
                  <a:lnTo>
                    <a:pt x="3125305" y="4685866"/>
                  </a:lnTo>
                  <a:cubicBezTo>
                    <a:pt x="3125305" y="4674894"/>
                    <a:pt x="3127972" y="4666626"/>
                    <a:pt x="3133306" y="4661064"/>
                  </a:cubicBezTo>
                  <a:cubicBezTo>
                    <a:pt x="3138640" y="4655501"/>
                    <a:pt x="3145802" y="4652720"/>
                    <a:pt x="3154794" y="4652720"/>
                  </a:cubicBezTo>
                  <a:cubicBezTo>
                    <a:pt x="3162872" y="4652720"/>
                    <a:pt x="3169044" y="4655120"/>
                    <a:pt x="3173311" y="4659920"/>
                  </a:cubicBezTo>
                  <a:cubicBezTo>
                    <a:pt x="3177578" y="4664721"/>
                    <a:pt x="3179712" y="4671998"/>
                    <a:pt x="3179712" y="4681752"/>
                  </a:cubicBezTo>
                  <a:lnTo>
                    <a:pt x="3179712" y="4746674"/>
                  </a:lnTo>
                  <a:lnTo>
                    <a:pt x="3215373" y="4746674"/>
                  </a:lnTo>
                  <a:lnTo>
                    <a:pt x="3215373" y="4676265"/>
                  </a:lnTo>
                  <a:cubicBezTo>
                    <a:pt x="3215373" y="4658282"/>
                    <a:pt x="3210687" y="4644719"/>
                    <a:pt x="3201314" y="4635574"/>
                  </a:cubicBezTo>
                  <a:cubicBezTo>
                    <a:pt x="3191942" y="4626430"/>
                    <a:pt x="3179636" y="4621859"/>
                    <a:pt x="3164395" y="4621859"/>
                  </a:cubicBezTo>
                  <a:close/>
                  <a:moveTo>
                    <a:pt x="2996374" y="4621859"/>
                  </a:moveTo>
                  <a:cubicBezTo>
                    <a:pt x="2986468" y="4621859"/>
                    <a:pt x="2976829" y="4623154"/>
                    <a:pt x="2967456" y="4625745"/>
                  </a:cubicBezTo>
                  <a:cubicBezTo>
                    <a:pt x="2958084" y="4628336"/>
                    <a:pt x="2950045" y="4631993"/>
                    <a:pt x="2943339" y="4636718"/>
                  </a:cubicBezTo>
                  <a:lnTo>
                    <a:pt x="2956141" y="4661635"/>
                  </a:lnTo>
                  <a:cubicBezTo>
                    <a:pt x="2960560" y="4658130"/>
                    <a:pt x="2965933" y="4655348"/>
                    <a:pt x="2972257" y="4653291"/>
                  </a:cubicBezTo>
                  <a:cubicBezTo>
                    <a:pt x="2978582" y="4651234"/>
                    <a:pt x="2985021" y="4650205"/>
                    <a:pt x="2991574" y="4650205"/>
                  </a:cubicBezTo>
                  <a:cubicBezTo>
                    <a:pt x="3001023" y="4650205"/>
                    <a:pt x="3008109" y="4652300"/>
                    <a:pt x="3012834" y="4656491"/>
                  </a:cubicBezTo>
                  <a:cubicBezTo>
                    <a:pt x="3017558" y="4660682"/>
                    <a:pt x="3019920" y="4666664"/>
                    <a:pt x="3019920" y="4674437"/>
                  </a:cubicBezTo>
                  <a:lnTo>
                    <a:pt x="2991574" y="4674437"/>
                  </a:lnTo>
                  <a:cubicBezTo>
                    <a:pt x="2973591" y="4674437"/>
                    <a:pt x="2960294" y="4677713"/>
                    <a:pt x="2951683" y="4684266"/>
                  </a:cubicBezTo>
                  <a:cubicBezTo>
                    <a:pt x="2943072" y="4690820"/>
                    <a:pt x="2938767" y="4699811"/>
                    <a:pt x="2938767" y="4711241"/>
                  </a:cubicBezTo>
                  <a:cubicBezTo>
                    <a:pt x="2938767" y="4718404"/>
                    <a:pt x="2940596" y="4724805"/>
                    <a:pt x="2944254" y="4730444"/>
                  </a:cubicBezTo>
                  <a:cubicBezTo>
                    <a:pt x="2947911" y="4736082"/>
                    <a:pt x="2953207" y="4740502"/>
                    <a:pt x="2960141" y="4743702"/>
                  </a:cubicBezTo>
                  <a:cubicBezTo>
                    <a:pt x="2967076" y="4746903"/>
                    <a:pt x="2975267" y="4748503"/>
                    <a:pt x="2984716" y="4748503"/>
                  </a:cubicBezTo>
                  <a:cubicBezTo>
                    <a:pt x="3003004" y="4748503"/>
                    <a:pt x="3015501" y="4742788"/>
                    <a:pt x="3022206" y="4731358"/>
                  </a:cubicBezTo>
                  <a:lnTo>
                    <a:pt x="3022206" y="4746674"/>
                  </a:lnTo>
                  <a:lnTo>
                    <a:pt x="3055582" y="4746674"/>
                  </a:lnTo>
                  <a:lnTo>
                    <a:pt x="3055582" y="4676494"/>
                  </a:lnTo>
                  <a:cubicBezTo>
                    <a:pt x="3055582" y="4658206"/>
                    <a:pt x="3050476" y="4644528"/>
                    <a:pt x="3040266" y="4635460"/>
                  </a:cubicBezTo>
                  <a:cubicBezTo>
                    <a:pt x="3030055" y="4626392"/>
                    <a:pt x="3015424" y="4621859"/>
                    <a:pt x="2996374" y="4621859"/>
                  </a:cubicBezTo>
                  <a:close/>
                  <a:moveTo>
                    <a:pt x="2747124" y="4621859"/>
                  </a:moveTo>
                  <a:cubicBezTo>
                    <a:pt x="2735390" y="4621859"/>
                    <a:pt x="2725217" y="4623535"/>
                    <a:pt x="2716606" y="4626888"/>
                  </a:cubicBezTo>
                  <a:cubicBezTo>
                    <a:pt x="2707995" y="4630240"/>
                    <a:pt x="2701442" y="4634927"/>
                    <a:pt x="2696946" y="4640947"/>
                  </a:cubicBezTo>
                  <a:cubicBezTo>
                    <a:pt x="2692450" y="4646966"/>
                    <a:pt x="2690203" y="4653863"/>
                    <a:pt x="2690203" y="4661635"/>
                  </a:cubicBezTo>
                  <a:cubicBezTo>
                    <a:pt x="2690203" y="4670931"/>
                    <a:pt x="2692603" y="4678094"/>
                    <a:pt x="2697404" y="4683123"/>
                  </a:cubicBezTo>
                  <a:cubicBezTo>
                    <a:pt x="2702204" y="4688153"/>
                    <a:pt x="2707881" y="4691658"/>
                    <a:pt x="2714434" y="4693639"/>
                  </a:cubicBezTo>
                  <a:cubicBezTo>
                    <a:pt x="2720988" y="4695620"/>
                    <a:pt x="2729294" y="4697373"/>
                    <a:pt x="2739352" y="4698897"/>
                  </a:cubicBezTo>
                  <a:cubicBezTo>
                    <a:pt x="2747886" y="4699963"/>
                    <a:pt x="2754211" y="4701259"/>
                    <a:pt x="2758326" y="4702783"/>
                  </a:cubicBezTo>
                  <a:cubicBezTo>
                    <a:pt x="2762440" y="4704307"/>
                    <a:pt x="2764498" y="4706821"/>
                    <a:pt x="2764498" y="4710327"/>
                  </a:cubicBezTo>
                  <a:cubicBezTo>
                    <a:pt x="2764498" y="4717794"/>
                    <a:pt x="2756954" y="4721528"/>
                    <a:pt x="2741866" y="4721528"/>
                  </a:cubicBezTo>
                  <a:cubicBezTo>
                    <a:pt x="2734399" y="4721528"/>
                    <a:pt x="2726779" y="4720423"/>
                    <a:pt x="2719006" y="4718214"/>
                  </a:cubicBezTo>
                  <a:cubicBezTo>
                    <a:pt x="2711234" y="4716003"/>
                    <a:pt x="2704604" y="4713146"/>
                    <a:pt x="2699118" y="4709641"/>
                  </a:cubicBezTo>
                  <a:lnTo>
                    <a:pt x="2687231" y="4735244"/>
                  </a:lnTo>
                  <a:cubicBezTo>
                    <a:pt x="2693022" y="4739054"/>
                    <a:pt x="2700794" y="4742216"/>
                    <a:pt x="2710548" y="4744731"/>
                  </a:cubicBezTo>
                  <a:cubicBezTo>
                    <a:pt x="2720302" y="4747245"/>
                    <a:pt x="2730284" y="4748503"/>
                    <a:pt x="2740495" y="4748503"/>
                  </a:cubicBezTo>
                  <a:cubicBezTo>
                    <a:pt x="2752534" y="4748503"/>
                    <a:pt x="2762936" y="4746865"/>
                    <a:pt x="2771699" y="4743588"/>
                  </a:cubicBezTo>
                  <a:cubicBezTo>
                    <a:pt x="2780462" y="4740311"/>
                    <a:pt x="2787129" y="4735701"/>
                    <a:pt x="2791701" y="4729758"/>
                  </a:cubicBezTo>
                  <a:cubicBezTo>
                    <a:pt x="2796273" y="4723814"/>
                    <a:pt x="2798559" y="4717032"/>
                    <a:pt x="2798559" y="4709412"/>
                  </a:cubicBezTo>
                  <a:cubicBezTo>
                    <a:pt x="2798559" y="4700421"/>
                    <a:pt x="2796197" y="4693410"/>
                    <a:pt x="2791473" y="4688381"/>
                  </a:cubicBezTo>
                  <a:cubicBezTo>
                    <a:pt x="2786748" y="4683352"/>
                    <a:pt x="2781186" y="4679885"/>
                    <a:pt x="2774785" y="4677980"/>
                  </a:cubicBezTo>
                  <a:cubicBezTo>
                    <a:pt x="2768384" y="4676075"/>
                    <a:pt x="2760154" y="4674284"/>
                    <a:pt x="2750096" y="4672608"/>
                  </a:cubicBezTo>
                  <a:cubicBezTo>
                    <a:pt x="2741104" y="4671236"/>
                    <a:pt x="2734551" y="4669788"/>
                    <a:pt x="2730436" y="4668264"/>
                  </a:cubicBezTo>
                  <a:cubicBezTo>
                    <a:pt x="2726322" y="4666740"/>
                    <a:pt x="2724264" y="4664073"/>
                    <a:pt x="2724264" y="4660263"/>
                  </a:cubicBezTo>
                  <a:cubicBezTo>
                    <a:pt x="2724264" y="4656911"/>
                    <a:pt x="2726169" y="4654167"/>
                    <a:pt x="2729979" y="4652034"/>
                  </a:cubicBezTo>
                  <a:cubicBezTo>
                    <a:pt x="2733789" y="4649900"/>
                    <a:pt x="2739504" y="4648833"/>
                    <a:pt x="2747124" y="4648833"/>
                  </a:cubicBezTo>
                  <a:cubicBezTo>
                    <a:pt x="2759926" y="4648833"/>
                    <a:pt x="2771737" y="4651881"/>
                    <a:pt x="2782557" y="4657977"/>
                  </a:cubicBezTo>
                  <a:lnTo>
                    <a:pt x="2794444" y="4632603"/>
                  </a:lnTo>
                  <a:cubicBezTo>
                    <a:pt x="2788806" y="4629250"/>
                    <a:pt x="2781681" y="4626621"/>
                    <a:pt x="2773070" y="4624716"/>
                  </a:cubicBezTo>
                  <a:cubicBezTo>
                    <a:pt x="2764460" y="4622811"/>
                    <a:pt x="2755811" y="4621859"/>
                    <a:pt x="2747124" y="4621859"/>
                  </a:cubicBezTo>
                  <a:close/>
                  <a:moveTo>
                    <a:pt x="2680220" y="4621859"/>
                  </a:moveTo>
                  <a:cubicBezTo>
                    <a:pt x="2670772" y="4621859"/>
                    <a:pt x="2662428" y="4623382"/>
                    <a:pt x="2655189" y="4626430"/>
                  </a:cubicBezTo>
                  <a:cubicBezTo>
                    <a:pt x="2647950" y="4629479"/>
                    <a:pt x="2642197" y="4633974"/>
                    <a:pt x="2637930" y="4639918"/>
                  </a:cubicBezTo>
                  <a:lnTo>
                    <a:pt x="2637930" y="4623687"/>
                  </a:lnTo>
                  <a:lnTo>
                    <a:pt x="2603868" y="4623687"/>
                  </a:lnTo>
                  <a:lnTo>
                    <a:pt x="2603868" y="4746674"/>
                  </a:lnTo>
                  <a:lnTo>
                    <a:pt x="2639530" y="4746674"/>
                  </a:lnTo>
                  <a:lnTo>
                    <a:pt x="2639530" y="4688610"/>
                  </a:lnTo>
                  <a:cubicBezTo>
                    <a:pt x="2639530" y="4677180"/>
                    <a:pt x="2642426" y="4668607"/>
                    <a:pt x="2648216" y="4662892"/>
                  </a:cubicBezTo>
                  <a:cubicBezTo>
                    <a:pt x="2654008" y="4657177"/>
                    <a:pt x="2662009" y="4654320"/>
                    <a:pt x="2672220" y="4654320"/>
                  </a:cubicBezTo>
                  <a:cubicBezTo>
                    <a:pt x="2673591" y="4654320"/>
                    <a:pt x="2676258" y="4654472"/>
                    <a:pt x="2680220" y="4654777"/>
                  </a:cubicBezTo>
                  <a:close/>
                  <a:moveTo>
                    <a:pt x="2517457" y="4621859"/>
                  </a:moveTo>
                  <a:cubicBezTo>
                    <a:pt x="2505113" y="4621859"/>
                    <a:pt x="2493950" y="4624564"/>
                    <a:pt x="2483968" y="4629974"/>
                  </a:cubicBezTo>
                  <a:cubicBezTo>
                    <a:pt x="2473986" y="4635384"/>
                    <a:pt x="2466137" y="4642928"/>
                    <a:pt x="2460422" y="4652605"/>
                  </a:cubicBezTo>
                  <a:cubicBezTo>
                    <a:pt x="2454707" y="4662283"/>
                    <a:pt x="2451849" y="4673141"/>
                    <a:pt x="2451849" y="4685181"/>
                  </a:cubicBezTo>
                  <a:cubicBezTo>
                    <a:pt x="2451849" y="4697373"/>
                    <a:pt x="2454745" y="4708269"/>
                    <a:pt x="2460536" y="4717871"/>
                  </a:cubicBezTo>
                  <a:cubicBezTo>
                    <a:pt x="2466327" y="4727472"/>
                    <a:pt x="2474557" y="4734977"/>
                    <a:pt x="2485225" y="4740388"/>
                  </a:cubicBezTo>
                  <a:cubicBezTo>
                    <a:pt x="2495893" y="4745798"/>
                    <a:pt x="2508161" y="4748503"/>
                    <a:pt x="2522029" y="4748503"/>
                  </a:cubicBezTo>
                  <a:cubicBezTo>
                    <a:pt x="2544280" y="4748503"/>
                    <a:pt x="2561196" y="4741873"/>
                    <a:pt x="2572778" y="4728615"/>
                  </a:cubicBezTo>
                  <a:lnTo>
                    <a:pt x="2553805" y="4708041"/>
                  </a:lnTo>
                  <a:cubicBezTo>
                    <a:pt x="2549538" y="4712155"/>
                    <a:pt x="2544928" y="4715165"/>
                    <a:pt x="2539974" y="4717070"/>
                  </a:cubicBezTo>
                  <a:cubicBezTo>
                    <a:pt x="2535022" y="4718975"/>
                    <a:pt x="2529344" y="4719928"/>
                    <a:pt x="2522944" y="4719928"/>
                  </a:cubicBezTo>
                  <a:cubicBezTo>
                    <a:pt x="2513648" y="4719928"/>
                    <a:pt x="2505875" y="4717718"/>
                    <a:pt x="2499627" y="4713298"/>
                  </a:cubicBezTo>
                  <a:cubicBezTo>
                    <a:pt x="2493378" y="4708879"/>
                    <a:pt x="2489416" y="4702859"/>
                    <a:pt x="2487740" y="4695239"/>
                  </a:cubicBezTo>
                  <a:lnTo>
                    <a:pt x="2580780" y="4695239"/>
                  </a:lnTo>
                  <a:cubicBezTo>
                    <a:pt x="2581237" y="4689296"/>
                    <a:pt x="2581466" y="4686095"/>
                    <a:pt x="2581466" y="4685638"/>
                  </a:cubicBezTo>
                  <a:cubicBezTo>
                    <a:pt x="2581466" y="4672836"/>
                    <a:pt x="2578684" y="4661597"/>
                    <a:pt x="2573122" y="4651919"/>
                  </a:cubicBezTo>
                  <a:cubicBezTo>
                    <a:pt x="2567559" y="4642242"/>
                    <a:pt x="2559901" y="4634813"/>
                    <a:pt x="2550147" y="4629631"/>
                  </a:cubicBezTo>
                  <a:cubicBezTo>
                    <a:pt x="2540394" y="4624449"/>
                    <a:pt x="2529497" y="4621859"/>
                    <a:pt x="2517457" y="4621859"/>
                  </a:cubicBezTo>
                  <a:close/>
                  <a:moveTo>
                    <a:pt x="1823199" y="4621859"/>
                  </a:moveTo>
                  <a:cubicBezTo>
                    <a:pt x="1811464" y="4621859"/>
                    <a:pt x="1801292" y="4623535"/>
                    <a:pt x="1792681" y="4626888"/>
                  </a:cubicBezTo>
                  <a:cubicBezTo>
                    <a:pt x="1784071" y="4630240"/>
                    <a:pt x="1777517" y="4634927"/>
                    <a:pt x="1773022" y="4640947"/>
                  </a:cubicBezTo>
                  <a:cubicBezTo>
                    <a:pt x="1768526" y="4646966"/>
                    <a:pt x="1766278" y="4653863"/>
                    <a:pt x="1766278" y="4661635"/>
                  </a:cubicBezTo>
                  <a:cubicBezTo>
                    <a:pt x="1766278" y="4670931"/>
                    <a:pt x="1768678" y="4678094"/>
                    <a:pt x="1773479" y="4683123"/>
                  </a:cubicBezTo>
                  <a:cubicBezTo>
                    <a:pt x="1778279" y="4688153"/>
                    <a:pt x="1783956" y="4691658"/>
                    <a:pt x="1790510" y="4693639"/>
                  </a:cubicBezTo>
                  <a:cubicBezTo>
                    <a:pt x="1797063" y="4695620"/>
                    <a:pt x="1805369" y="4697373"/>
                    <a:pt x="1815427" y="4698897"/>
                  </a:cubicBezTo>
                  <a:cubicBezTo>
                    <a:pt x="1823961" y="4699963"/>
                    <a:pt x="1830286" y="4701259"/>
                    <a:pt x="1834401" y="4702783"/>
                  </a:cubicBezTo>
                  <a:cubicBezTo>
                    <a:pt x="1838516" y="4704307"/>
                    <a:pt x="1840573" y="4706821"/>
                    <a:pt x="1840573" y="4710327"/>
                  </a:cubicBezTo>
                  <a:cubicBezTo>
                    <a:pt x="1840573" y="4717794"/>
                    <a:pt x="1833029" y="4721528"/>
                    <a:pt x="1817942" y="4721528"/>
                  </a:cubicBezTo>
                  <a:cubicBezTo>
                    <a:pt x="1810474" y="4721528"/>
                    <a:pt x="1802854" y="4720423"/>
                    <a:pt x="1795082" y="4718214"/>
                  </a:cubicBezTo>
                  <a:cubicBezTo>
                    <a:pt x="1787309" y="4716003"/>
                    <a:pt x="1780680" y="4713146"/>
                    <a:pt x="1775193" y="4709641"/>
                  </a:cubicBezTo>
                  <a:lnTo>
                    <a:pt x="1763306" y="4735244"/>
                  </a:lnTo>
                  <a:cubicBezTo>
                    <a:pt x="1769097" y="4739054"/>
                    <a:pt x="1776870" y="4742216"/>
                    <a:pt x="1786623" y="4744731"/>
                  </a:cubicBezTo>
                  <a:cubicBezTo>
                    <a:pt x="1796377" y="4747245"/>
                    <a:pt x="1806359" y="4748503"/>
                    <a:pt x="1816570" y="4748503"/>
                  </a:cubicBezTo>
                  <a:cubicBezTo>
                    <a:pt x="1828610" y="4748503"/>
                    <a:pt x="1839011" y="4746865"/>
                    <a:pt x="1847774" y="4743588"/>
                  </a:cubicBezTo>
                  <a:cubicBezTo>
                    <a:pt x="1856537" y="4740311"/>
                    <a:pt x="1863204" y="4735701"/>
                    <a:pt x="1867776" y="4729758"/>
                  </a:cubicBezTo>
                  <a:cubicBezTo>
                    <a:pt x="1872348" y="4723814"/>
                    <a:pt x="1874634" y="4717032"/>
                    <a:pt x="1874634" y="4709412"/>
                  </a:cubicBezTo>
                  <a:cubicBezTo>
                    <a:pt x="1874634" y="4700421"/>
                    <a:pt x="1872272" y="4693410"/>
                    <a:pt x="1867548" y="4688381"/>
                  </a:cubicBezTo>
                  <a:cubicBezTo>
                    <a:pt x="1862823" y="4683352"/>
                    <a:pt x="1857261" y="4679885"/>
                    <a:pt x="1850860" y="4677980"/>
                  </a:cubicBezTo>
                  <a:cubicBezTo>
                    <a:pt x="1844459" y="4676075"/>
                    <a:pt x="1836230" y="4674284"/>
                    <a:pt x="1826171" y="4672608"/>
                  </a:cubicBezTo>
                  <a:cubicBezTo>
                    <a:pt x="1817180" y="4671236"/>
                    <a:pt x="1810626" y="4669788"/>
                    <a:pt x="1806512" y="4668264"/>
                  </a:cubicBezTo>
                  <a:cubicBezTo>
                    <a:pt x="1802397" y="4666740"/>
                    <a:pt x="1800339" y="4664073"/>
                    <a:pt x="1800339" y="4660263"/>
                  </a:cubicBezTo>
                  <a:cubicBezTo>
                    <a:pt x="1800339" y="4656911"/>
                    <a:pt x="1802244" y="4654167"/>
                    <a:pt x="1806054" y="4652034"/>
                  </a:cubicBezTo>
                  <a:cubicBezTo>
                    <a:pt x="1809864" y="4649900"/>
                    <a:pt x="1815579" y="4648833"/>
                    <a:pt x="1823199" y="4648833"/>
                  </a:cubicBezTo>
                  <a:cubicBezTo>
                    <a:pt x="1836001" y="4648833"/>
                    <a:pt x="1847812" y="4651881"/>
                    <a:pt x="1858632" y="4657977"/>
                  </a:cubicBezTo>
                  <a:lnTo>
                    <a:pt x="1870520" y="4632603"/>
                  </a:lnTo>
                  <a:cubicBezTo>
                    <a:pt x="1864881" y="4629250"/>
                    <a:pt x="1857756" y="4626621"/>
                    <a:pt x="1849145" y="4624716"/>
                  </a:cubicBezTo>
                  <a:cubicBezTo>
                    <a:pt x="1840535" y="4622811"/>
                    <a:pt x="1831886" y="4621859"/>
                    <a:pt x="1823199" y="4621859"/>
                  </a:cubicBezTo>
                  <a:close/>
                  <a:moveTo>
                    <a:pt x="1615249" y="4621859"/>
                  </a:moveTo>
                  <a:cubicBezTo>
                    <a:pt x="1605344" y="4621859"/>
                    <a:pt x="1595704" y="4623154"/>
                    <a:pt x="1586332" y="4625745"/>
                  </a:cubicBezTo>
                  <a:cubicBezTo>
                    <a:pt x="1576959" y="4628336"/>
                    <a:pt x="1568920" y="4631993"/>
                    <a:pt x="1562214" y="4636718"/>
                  </a:cubicBezTo>
                  <a:lnTo>
                    <a:pt x="1575016" y="4661635"/>
                  </a:lnTo>
                  <a:cubicBezTo>
                    <a:pt x="1579435" y="4658130"/>
                    <a:pt x="1584808" y="4655348"/>
                    <a:pt x="1591132" y="4653291"/>
                  </a:cubicBezTo>
                  <a:cubicBezTo>
                    <a:pt x="1597457" y="4651234"/>
                    <a:pt x="1603896" y="4650205"/>
                    <a:pt x="1610449" y="4650205"/>
                  </a:cubicBezTo>
                  <a:cubicBezTo>
                    <a:pt x="1619898" y="4650205"/>
                    <a:pt x="1626984" y="4652300"/>
                    <a:pt x="1631709" y="4656491"/>
                  </a:cubicBezTo>
                  <a:cubicBezTo>
                    <a:pt x="1636433" y="4660682"/>
                    <a:pt x="1638795" y="4666664"/>
                    <a:pt x="1638795" y="4674437"/>
                  </a:cubicBezTo>
                  <a:lnTo>
                    <a:pt x="1610449" y="4674437"/>
                  </a:lnTo>
                  <a:cubicBezTo>
                    <a:pt x="1592466" y="4674437"/>
                    <a:pt x="1579169" y="4677713"/>
                    <a:pt x="1570558" y="4684266"/>
                  </a:cubicBezTo>
                  <a:cubicBezTo>
                    <a:pt x="1561948" y="4690820"/>
                    <a:pt x="1557642" y="4699811"/>
                    <a:pt x="1557642" y="4711241"/>
                  </a:cubicBezTo>
                  <a:cubicBezTo>
                    <a:pt x="1557642" y="4718404"/>
                    <a:pt x="1559471" y="4724805"/>
                    <a:pt x="1563128" y="4730444"/>
                  </a:cubicBezTo>
                  <a:cubicBezTo>
                    <a:pt x="1566786" y="4736082"/>
                    <a:pt x="1572082" y="4740502"/>
                    <a:pt x="1579016" y="4743702"/>
                  </a:cubicBezTo>
                  <a:cubicBezTo>
                    <a:pt x="1585951" y="4746903"/>
                    <a:pt x="1594142" y="4748503"/>
                    <a:pt x="1603591" y="4748503"/>
                  </a:cubicBezTo>
                  <a:cubicBezTo>
                    <a:pt x="1621879" y="4748503"/>
                    <a:pt x="1634376" y="4742788"/>
                    <a:pt x="1641081" y="4731358"/>
                  </a:cubicBezTo>
                  <a:lnTo>
                    <a:pt x="1641081" y="4746674"/>
                  </a:lnTo>
                  <a:lnTo>
                    <a:pt x="1674457" y="4746674"/>
                  </a:lnTo>
                  <a:lnTo>
                    <a:pt x="1674457" y="4676494"/>
                  </a:lnTo>
                  <a:cubicBezTo>
                    <a:pt x="1674457" y="4658206"/>
                    <a:pt x="1669351" y="4644528"/>
                    <a:pt x="1659141" y="4635460"/>
                  </a:cubicBezTo>
                  <a:cubicBezTo>
                    <a:pt x="1648930" y="4626392"/>
                    <a:pt x="1634300" y="4621859"/>
                    <a:pt x="1615249" y="4621859"/>
                  </a:cubicBezTo>
                  <a:close/>
                  <a:moveTo>
                    <a:pt x="1478470" y="4621859"/>
                  </a:moveTo>
                  <a:cubicBezTo>
                    <a:pt x="1470088" y="4621859"/>
                    <a:pt x="1462392" y="4623268"/>
                    <a:pt x="1455382" y="4626088"/>
                  </a:cubicBezTo>
                  <a:cubicBezTo>
                    <a:pt x="1448371" y="4628907"/>
                    <a:pt x="1442504" y="4632907"/>
                    <a:pt x="1437780" y="4638089"/>
                  </a:cubicBezTo>
                  <a:lnTo>
                    <a:pt x="1437780" y="4623687"/>
                  </a:lnTo>
                  <a:lnTo>
                    <a:pt x="1403718" y="4623687"/>
                  </a:lnTo>
                  <a:lnTo>
                    <a:pt x="1403718" y="4746674"/>
                  </a:lnTo>
                  <a:lnTo>
                    <a:pt x="1439380" y="4746674"/>
                  </a:lnTo>
                  <a:lnTo>
                    <a:pt x="1439380" y="4685866"/>
                  </a:lnTo>
                  <a:cubicBezTo>
                    <a:pt x="1439380" y="4674894"/>
                    <a:pt x="1442047" y="4666626"/>
                    <a:pt x="1447381" y="4661064"/>
                  </a:cubicBezTo>
                  <a:cubicBezTo>
                    <a:pt x="1452715" y="4655501"/>
                    <a:pt x="1459878" y="4652720"/>
                    <a:pt x="1468869" y="4652720"/>
                  </a:cubicBezTo>
                  <a:cubicBezTo>
                    <a:pt x="1476946" y="4652720"/>
                    <a:pt x="1483119" y="4655120"/>
                    <a:pt x="1487386" y="4659920"/>
                  </a:cubicBezTo>
                  <a:cubicBezTo>
                    <a:pt x="1491653" y="4664721"/>
                    <a:pt x="1493787" y="4671998"/>
                    <a:pt x="1493787" y="4681752"/>
                  </a:cubicBezTo>
                  <a:lnTo>
                    <a:pt x="1493787" y="4746674"/>
                  </a:lnTo>
                  <a:lnTo>
                    <a:pt x="1529448" y="4746674"/>
                  </a:lnTo>
                  <a:lnTo>
                    <a:pt x="1529448" y="4676265"/>
                  </a:lnTo>
                  <a:cubicBezTo>
                    <a:pt x="1529448" y="4658282"/>
                    <a:pt x="1524762" y="4644719"/>
                    <a:pt x="1515390" y="4635574"/>
                  </a:cubicBezTo>
                  <a:cubicBezTo>
                    <a:pt x="1506017" y="4626430"/>
                    <a:pt x="1493710" y="4621859"/>
                    <a:pt x="1478470" y="4621859"/>
                  </a:cubicBezTo>
                  <a:close/>
                  <a:moveTo>
                    <a:pt x="1309840" y="4621859"/>
                  </a:moveTo>
                  <a:cubicBezTo>
                    <a:pt x="1296886" y="4621859"/>
                    <a:pt x="1285265" y="4624564"/>
                    <a:pt x="1274978" y="4629974"/>
                  </a:cubicBezTo>
                  <a:cubicBezTo>
                    <a:pt x="1264691" y="4635384"/>
                    <a:pt x="1256652" y="4642890"/>
                    <a:pt x="1250861" y="4652491"/>
                  </a:cubicBezTo>
                  <a:cubicBezTo>
                    <a:pt x="1245070" y="4662092"/>
                    <a:pt x="1242174" y="4672989"/>
                    <a:pt x="1242174" y="4685181"/>
                  </a:cubicBezTo>
                  <a:cubicBezTo>
                    <a:pt x="1242174" y="4697373"/>
                    <a:pt x="1245070" y="4708269"/>
                    <a:pt x="1250861" y="4717871"/>
                  </a:cubicBezTo>
                  <a:cubicBezTo>
                    <a:pt x="1256652" y="4727472"/>
                    <a:pt x="1264691" y="4734977"/>
                    <a:pt x="1274978" y="4740388"/>
                  </a:cubicBezTo>
                  <a:cubicBezTo>
                    <a:pt x="1285265" y="4745798"/>
                    <a:pt x="1296886" y="4748503"/>
                    <a:pt x="1309840" y="4748503"/>
                  </a:cubicBezTo>
                  <a:cubicBezTo>
                    <a:pt x="1322794" y="4748503"/>
                    <a:pt x="1334376" y="4745798"/>
                    <a:pt x="1344587" y="4740388"/>
                  </a:cubicBezTo>
                  <a:cubicBezTo>
                    <a:pt x="1354798" y="4734977"/>
                    <a:pt x="1362799" y="4727472"/>
                    <a:pt x="1368590" y="4717871"/>
                  </a:cubicBezTo>
                  <a:cubicBezTo>
                    <a:pt x="1374381" y="4708269"/>
                    <a:pt x="1377277" y="4697373"/>
                    <a:pt x="1377277" y="4685181"/>
                  </a:cubicBezTo>
                  <a:cubicBezTo>
                    <a:pt x="1377277" y="4672989"/>
                    <a:pt x="1374381" y="4662092"/>
                    <a:pt x="1368590" y="4652491"/>
                  </a:cubicBezTo>
                  <a:cubicBezTo>
                    <a:pt x="1362799" y="4642890"/>
                    <a:pt x="1354798" y="4635384"/>
                    <a:pt x="1344587" y="4629974"/>
                  </a:cubicBezTo>
                  <a:cubicBezTo>
                    <a:pt x="1334376" y="4624564"/>
                    <a:pt x="1322794" y="4621859"/>
                    <a:pt x="1309840" y="4621859"/>
                  </a:cubicBezTo>
                  <a:close/>
                  <a:moveTo>
                    <a:pt x="1108824" y="4621859"/>
                  </a:moveTo>
                  <a:cubicBezTo>
                    <a:pt x="1097090" y="4621859"/>
                    <a:pt x="1086917" y="4623535"/>
                    <a:pt x="1078306" y="4626888"/>
                  </a:cubicBezTo>
                  <a:cubicBezTo>
                    <a:pt x="1069696" y="4630240"/>
                    <a:pt x="1063142" y="4634927"/>
                    <a:pt x="1058647" y="4640947"/>
                  </a:cubicBezTo>
                  <a:cubicBezTo>
                    <a:pt x="1054151" y="4646966"/>
                    <a:pt x="1051903" y="4653863"/>
                    <a:pt x="1051903" y="4661635"/>
                  </a:cubicBezTo>
                  <a:cubicBezTo>
                    <a:pt x="1051903" y="4670931"/>
                    <a:pt x="1054303" y="4678094"/>
                    <a:pt x="1059104" y="4683123"/>
                  </a:cubicBezTo>
                  <a:cubicBezTo>
                    <a:pt x="1063904" y="4688153"/>
                    <a:pt x="1069581" y="4691658"/>
                    <a:pt x="1076134" y="4693639"/>
                  </a:cubicBezTo>
                  <a:cubicBezTo>
                    <a:pt x="1082688" y="4695620"/>
                    <a:pt x="1090993" y="4697373"/>
                    <a:pt x="1101052" y="4698897"/>
                  </a:cubicBezTo>
                  <a:cubicBezTo>
                    <a:pt x="1109586" y="4699963"/>
                    <a:pt x="1115911" y="4701259"/>
                    <a:pt x="1120026" y="4702783"/>
                  </a:cubicBezTo>
                  <a:cubicBezTo>
                    <a:pt x="1124140" y="4704307"/>
                    <a:pt x="1126198" y="4706821"/>
                    <a:pt x="1126198" y="4710327"/>
                  </a:cubicBezTo>
                  <a:cubicBezTo>
                    <a:pt x="1126198" y="4717794"/>
                    <a:pt x="1118654" y="4721528"/>
                    <a:pt x="1103566" y="4721528"/>
                  </a:cubicBezTo>
                  <a:cubicBezTo>
                    <a:pt x="1096099" y="4721528"/>
                    <a:pt x="1088479" y="4720423"/>
                    <a:pt x="1080706" y="4718214"/>
                  </a:cubicBezTo>
                  <a:cubicBezTo>
                    <a:pt x="1072934" y="4716003"/>
                    <a:pt x="1066305" y="4713146"/>
                    <a:pt x="1060818" y="4709641"/>
                  </a:cubicBezTo>
                  <a:lnTo>
                    <a:pt x="1048931" y="4735244"/>
                  </a:lnTo>
                  <a:cubicBezTo>
                    <a:pt x="1054722" y="4739054"/>
                    <a:pt x="1062495" y="4742216"/>
                    <a:pt x="1072248" y="4744731"/>
                  </a:cubicBezTo>
                  <a:cubicBezTo>
                    <a:pt x="1082002" y="4747245"/>
                    <a:pt x="1091984" y="4748503"/>
                    <a:pt x="1102195" y="4748503"/>
                  </a:cubicBezTo>
                  <a:cubicBezTo>
                    <a:pt x="1114234" y="4748503"/>
                    <a:pt x="1124636" y="4746865"/>
                    <a:pt x="1133399" y="4743588"/>
                  </a:cubicBezTo>
                  <a:cubicBezTo>
                    <a:pt x="1142162" y="4740311"/>
                    <a:pt x="1148829" y="4735701"/>
                    <a:pt x="1153401" y="4729758"/>
                  </a:cubicBezTo>
                  <a:cubicBezTo>
                    <a:pt x="1157973" y="4723814"/>
                    <a:pt x="1160259" y="4717032"/>
                    <a:pt x="1160259" y="4709412"/>
                  </a:cubicBezTo>
                  <a:cubicBezTo>
                    <a:pt x="1160259" y="4700421"/>
                    <a:pt x="1157897" y="4693410"/>
                    <a:pt x="1153173" y="4688381"/>
                  </a:cubicBezTo>
                  <a:cubicBezTo>
                    <a:pt x="1148448" y="4683352"/>
                    <a:pt x="1142886" y="4679885"/>
                    <a:pt x="1136485" y="4677980"/>
                  </a:cubicBezTo>
                  <a:cubicBezTo>
                    <a:pt x="1130084" y="4676075"/>
                    <a:pt x="1121854" y="4674284"/>
                    <a:pt x="1111796" y="4672608"/>
                  </a:cubicBezTo>
                  <a:cubicBezTo>
                    <a:pt x="1102804" y="4671236"/>
                    <a:pt x="1096251" y="4669788"/>
                    <a:pt x="1092136" y="4668264"/>
                  </a:cubicBezTo>
                  <a:cubicBezTo>
                    <a:pt x="1088022" y="4666740"/>
                    <a:pt x="1085964" y="4664073"/>
                    <a:pt x="1085964" y="4660263"/>
                  </a:cubicBezTo>
                  <a:cubicBezTo>
                    <a:pt x="1085964" y="4656911"/>
                    <a:pt x="1087869" y="4654167"/>
                    <a:pt x="1091679" y="4652034"/>
                  </a:cubicBezTo>
                  <a:cubicBezTo>
                    <a:pt x="1095489" y="4649900"/>
                    <a:pt x="1101204" y="4648833"/>
                    <a:pt x="1108824" y="4648833"/>
                  </a:cubicBezTo>
                  <a:cubicBezTo>
                    <a:pt x="1121626" y="4648833"/>
                    <a:pt x="1133437" y="4651881"/>
                    <a:pt x="1144257" y="4657977"/>
                  </a:cubicBezTo>
                  <a:lnTo>
                    <a:pt x="1156144" y="4632603"/>
                  </a:lnTo>
                  <a:cubicBezTo>
                    <a:pt x="1150506" y="4629250"/>
                    <a:pt x="1143381" y="4626621"/>
                    <a:pt x="1134770" y="4624716"/>
                  </a:cubicBezTo>
                  <a:cubicBezTo>
                    <a:pt x="1126160" y="4622811"/>
                    <a:pt x="1117511" y="4621859"/>
                    <a:pt x="1108824" y="4621859"/>
                  </a:cubicBezTo>
                  <a:close/>
                  <a:moveTo>
                    <a:pt x="984999" y="4621859"/>
                  </a:moveTo>
                  <a:cubicBezTo>
                    <a:pt x="973264" y="4621859"/>
                    <a:pt x="963092" y="4623535"/>
                    <a:pt x="954481" y="4626888"/>
                  </a:cubicBezTo>
                  <a:cubicBezTo>
                    <a:pt x="945871" y="4630240"/>
                    <a:pt x="939317" y="4634927"/>
                    <a:pt x="934822" y="4640947"/>
                  </a:cubicBezTo>
                  <a:cubicBezTo>
                    <a:pt x="930326" y="4646966"/>
                    <a:pt x="928078" y="4653863"/>
                    <a:pt x="928078" y="4661635"/>
                  </a:cubicBezTo>
                  <a:cubicBezTo>
                    <a:pt x="928078" y="4670931"/>
                    <a:pt x="930478" y="4678094"/>
                    <a:pt x="935279" y="4683123"/>
                  </a:cubicBezTo>
                  <a:cubicBezTo>
                    <a:pt x="940079" y="4688153"/>
                    <a:pt x="945756" y="4691658"/>
                    <a:pt x="952309" y="4693639"/>
                  </a:cubicBezTo>
                  <a:cubicBezTo>
                    <a:pt x="958863" y="4695620"/>
                    <a:pt x="967168" y="4697373"/>
                    <a:pt x="977227" y="4698897"/>
                  </a:cubicBezTo>
                  <a:cubicBezTo>
                    <a:pt x="985761" y="4699963"/>
                    <a:pt x="992086" y="4701259"/>
                    <a:pt x="996201" y="4702783"/>
                  </a:cubicBezTo>
                  <a:cubicBezTo>
                    <a:pt x="1000315" y="4704307"/>
                    <a:pt x="1002373" y="4706821"/>
                    <a:pt x="1002373" y="4710327"/>
                  </a:cubicBezTo>
                  <a:cubicBezTo>
                    <a:pt x="1002373" y="4717794"/>
                    <a:pt x="994829" y="4721528"/>
                    <a:pt x="979742" y="4721528"/>
                  </a:cubicBezTo>
                  <a:cubicBezTo>
                    <a:pt x="972274" y="4721528"/>
                    <a:pt x="964654" y="4720423"/>
                    <a:pt x="956881" y="4718214"/>
                  </a:cubicBezTo>
                  <a:cubicBezTo>
                    <a:pt x="949109" y="4716003"/>
                    <a:pt x="942480" y="4713146"/>
                    <a:pt x="936993" y="4709641"/>
                  </a:cubicBezTo>
                  <a:lnTo>
                    <a:pt x="925106" y="4735244"/>
                  </a:lnTo>
                  <a:cubicBezTo>
                    <a:pt x="930897" y="4739054"/>
                    <a:pt x="938670" y="4742216"/>
                    <a:pt x="948423" y="4744731"/>
                  </a:cubicBezTo>
                  <a:cubicBezTo>
                    <a:pt x="958177" y="4747245"/>
                    <a:pt x="968159" y="4748503"/>
                    <a:pt x="978370" y="4748503"/>
                  </a:cubicBezTo>
                  <a:cubicBezTo>
                    <a:pt x="990409" y="4748503"/>
                    <a:pt x="1000811" y="4746865"/>
                    <a:pt x="1009574" y="4743588"/>
                  </a:cubicBezTo>
                  <a:cubicBezTo>
                    <a:pt x="1018337" y="4740311"/>
                    <a:pt x="1025004" y="4735701"/>
                    <a:pt x="1029576" y="4729758"/>
                  </a:cubicBezTo>
                  <a:cubicBezTo>
                    <a:pt x="1034148" y="4723814"/>
                    <a:pt x="1036434" y="4717032"/>
                    <a:pt x="1036434" y="4709412"/>
                  </a:cubicBezTo>
                  <a:cubicBezTo>
                    <a:pt x="1036434" y="4700421"/>
                    <a:pt x="1034072" y="4693410"/>
                    <a:pt x="1029348" y="4688381"/>
                  </a:cubicBezTo>
                  <a:cubicBezTo>
                    <a:pt x="1024623" y="4683352"/>
                    <a:pt x="1019061" y="4679885"/>
                    <a:pt x="1012660" y="4677980"/>
                  </a:cubicBezTo>
                  <a:cubicBezTo>
                    <a:pt x="1006259" y="4676075"/>
                    <a:pt x="998029" y="4674284"/>
                    <a:pt x="987971" y="4672608"/>
                  </a:cubicBezTo>
                  <a:cubicBezTo>
                    <a:pt x="978980" y="4671236"/>
                    <a:pt x="972426" y="4669788"/>
                    <a:pt x="968311" y="4668264"/>
                  </a:cubicBezTo>
                  <a:cubicBezTo>
                    <a:pt x="964197" y="4666740"/>
                    <a:pt x="962139" y="4664073"/>
                    <a:pt x="962139" y="4660263"/>
                  </a:cubicBezTo>
                  <a:cubicBezTo>
                    <a:pt x="962139" y="4656911"/>
                    <a:pt x="964044" y="4654167"/>
                    <a:pt x="967854" y="4652034"/>
                  </a:cubicBezTo>
                  <a:cubicBezTo>
                    <a:pt x="971664" y="4649900"/>
                    <a:pt x="977379" y="4648833"/>
                    <a:pt x="984999" y="4648833"/>
                  </a:cubicBezTo>
                  <a:cubicBezTo>
                    <a:pt x="997801" y="4648833"/>
                    <a:pt x="1009612" y="4651881"/>
                    <a:pt x="1020432" y="4657977"/>
                  </a:cubicBezTo>
                  <a:lnTo>
                    <a:pt x="1032319" y="4632603"/>
                  </a:lnTo>
                  <a:cubicBezTo>
                    <a:pt x="1026681" y="4629250"/>
                    <a:pt x="1019556" y="4626621"/>
                    <a:pt x="1010945" y="4624716"/>
                  </a:cubicBezTo>
                  <a:cubicBezTo>
                    <a:pt x="1002335" y="4622811"/>
                    <a:pt x="993686" y="4621859"/>
                    <a:pt x="984999" y="4621859"/>
                  </a:cubicBezTo>
                  <a:close/>
                  <a:moveTo>
                    <a:pt x="850582" y="4621859"/>
                  </a:moveTo>
                  <a:cubicBezTo>
                    <a:pt x="838238" y="4621859"/>
                    <a:pt x="827075" y="4624564"/>
                    <a:pt x="817093" y="4629974"/>
                  </a:cubicBezTo>
                  <a:cubicBezTo>
                    <a:pt x="807110" y="4635384"/>
                    <a:pt x="799262" y="4642928"/>
                    <a:pt x="793547" y="4652605"/>
                  </a:cubicBezTo>
                  <a:cubicBezTo>
                    <a:pt x="787832" y="4662283"/>
                    <a:pt x="784974" y="4673141"/>
                    <a:pt x="784974" y="4685181"/>
                  </a:cubicBezTo>
                  <a:cubicBezTo>
                    <a:pt x="784974" y="4697373"/>
                    <a:pt x="787870" y="4708269"/>
                    <a:pt x="793661" y="4717871"/>
                  </a:cubicBezTo>
                  <a:cubicBezTo>
                    <a:pt x="799452" y="4727472"/>
                    <a:pt x="807682" y="4734977"/>
                    <a:pt x="818350" y="4740388"/>
                  </a:cubicBezTo>
                  <a:cubicBezTo>
                    <a:pt x="829018" y="4745798"/>
                    <a:pt x="841286" y="4748503"/>
                    <a:pt x="855154" y="4748503"/>
                  </a:cubicBezTo>
                  <a:cubicBezTo>
                    <a:pt x="877405" y="4748503"/>
                    <a:pt x="894321" y="4741873"/>
                    <a:pt x="905904" y="4728615"/>
                  </a:cubicBezTo>
                  <a:lnTo>
                    <a:pt x="886930" y="4708041"/>
                  </a:lnTo>
                  <a:cubicBezTo>
                    <a:pt x="882663" y="4712155"/>
                    <a:pt x="878052" y="4715165"/>
                    <a:pt x="873100" y="4717070"/>
                  </a:cubicBezTo>
                  <a:cubicBezTo>
                    <a:pt x="868147" y="4718975"/>
                    <a:pt x="862470" y="4719928"/>
                    <a:pt x="856069" y="4719928"/>
                  </a:cubicBezTo>
                  <a:cubicBezTo>
                    <a:pt x="846772" y="4719928"/>
                    <a:pt x="839000" y="4717718"/>
                    <a:pt x="832752" y="4713298"/>
                  </a:cubicBezTo>
                  <a:cubicBezTo>
                    <a:pt x="826503" y="4708879"/>
                    <a:pt x="822541" y="4702859"/>
                    <a:pt x="820864" y="4695239"/>
                  </a:cubicBezTo>
                  <a:lnTo>
                    <a:pt x="913905" y="4695239"/>
                  </a:lnTo>
                  <a:cubicBezTo>
                    <a:pt x="914362" y="4689296"/>
                    <a:pt x="914590" y="4686095"/>
                    <a:pt x="914590" y="4685638"/>
                  </a:cubicBezTo>
                  <a:cubicBezTo>
                    <a:pt x="914590" y="4672836"/>
                    <a:pt x="911809" y="4661597"/>
                    <a:pt x="906247" y="4651919"/>
                  </a:cubicBezTo>
                  <a:cubicBezTo>
                    <a:pt x="900684" y="4642242"/>
                    <a:pt x="893026" y="4634813"/>
                    <a:pt x="883272" y="4629631"/>
                  </a:cubicBezTo>
                  <a:cubicBezTo>
                    <a:pt x="873519" y="4624449"/>
                    <a:pt x="862622" y="4621859"/>
                    <a:pt x="850582" y="4621859"/>
                  </a:cubicBezTo>
                  <a:close/>
                  <a:moveTo>
                    <a:pt x="614515" y="4621859"/>
                  </a:moveTo>
                  <a:cubicBezTo>
                    <a:pt x="601561" y="4621859"/>
                    <a:pt x="589940" y="4624564"/>
                    <a:pt x="579653" y="4629974"/>
                  </a:cubicBezTo>
                  <a:cubicBezTo>
                    <a:pt x="569366" y="4635384"/>
                    <a:pt x="561327" y="4642890"/>
                    <a:pt x="555536" y="4652491"/>
                  </a:cubicBezTo>
                  <a:cubicBezTo>
                    <a:pt x="549745" y="4662092"/>
                    <a:pt x="546849" y="4672989"/>
                    <a:pt x="546849" y="4685181"/>
                  </a:cubicBezTo>
                  <a:cubicBezTo>
                    <a:pt x="546849" y="4697373"/>
                    <a:pt x="549745" y="4708269"/>
                    <a:pt x="555536" y="4717871"/>
                  </a:cubicBezTo>
                  <a:cubicBezTo>
                    <a:pt x="561327" y="4727472"/>
                    <a:pt x="569366" y="4734977"/>
                    <a:pt x="579653" y="4740388"/>
                  </a:cubicBezTo>
                  <a:cubicBezTo>
                    <a:pt x="589940" y="4745798"/>
                    <a:pt x="601561" y="4748503"/>
                    <a:pt x="614515" y="4748503"/>
                  </a:cubicBezTo>
                  <a:cubicBezTo>
                    <a:pt x="627469" y="4748503"/>
                    <a:pt x="639051" y="4745798"/>
                    <a:pt x="649262" y="4740388"/>
                  </a:cubicBezTo>
                  <a:cubicBezTo>
                    <a:pt x="659473" y="4734977"/>
                    <a:pt x="667474" y="4727472"/>
                    <a:pt x="673265" y="4717871"/>
                  </a:cubicBezTo>
                  <a:cubicBezTo>
                    <a:pt x="679056" y="4708269"/>
                    <a:pt x="681952" y="4697373"/>
                    <a:pt x="681952" y="4685181"/>
                  </a:cubicBezTo>
                  <a:cubicBezTo>
                    <a:pt x="681952" y="4672989"/>
                    <a:pt x="679056" y="4662092"/>
                    <a:pt x="673265" y="4652491"/>
                  </a:cubicBezTo>
                  <a:cubicBezTo>
                    <a:pt x="667474" y="4642890"/>
                    <a:pt x="659473" y="4635384"/>
                    <a:pt x="649262" y="4629974"/>
                  </a:cubicBezTo>
                  <a:cubicBezTo>
                    <a:pt x="639051" y="4624564"/>
                    <a:pt x="627469" y="4621859"/>
                    <a:pt x="614515" y="4621859"/>
                  </a:cubicBezTo>
                  <a:close/>
                  <a:moveTo>
                    <a:pt x="537096" y="4621859"/>
                  </a:moveTo>
                  <a:cubicBezTo>
                    <a:pt x="527647" y="4621859"/>
                    <a:pt x="519303" y="4623382"/>
                    <a:pt x="512064" y="4626430"/>
                  </a:cubicBezTo>
                  <a:cubicBezTo>
                    <a:pt x="504825" y="4629479"/>
                    <a:pt x="499072" y="4633974"/>
                    <a:pt x="494805" y="4639918"/>
                  </a:cubicBezTo>
                  <a:lnTo>
                    <a:pt x="494805" y="4623687"/>
                  </a:lnTo>
                  <a:lnTo>
                    <a:pt x="460743" y="4623687"/>
                  </a:lnTo>
                  <a:lnTo>
                    <a:pt x="460743" y="4746674"/>
                  </a:lnTo>
                  <a:lnTo>
                    <a:pt x="496405" y="4746674"/>
                  </a:lnTo>
                  <a:lnTo>
                    <a:pt x="496405" y="4688610"/>
                  </a:lnTo>
                  <a:cubicBezTo>
                    <a:pt x="496405" y="4677180"/>
                    <a:pt x="499300" y="4668607"/>
                    <a:pt x="505092" y="4662892"/>
                  </a:cubicBezTo>
                  <a:cubicBezTo>
                    <a:pt x="510883" y="4657177"/>
                    <a:pt x="518884" y="4654320"/>
                    <a:pt x="529095" y="4654320"/>
                  </a:cubicBezTo>
                  <a:cubicBezTo>
                    <a:pt x="530466" y="4654320"/>
                    <a:pt x="533133" y="4654472"/>
                    <a:pt x="537096" y="4654777"/>
                  </a:cubicBezTo>
                  <a:close/>
                  <a:moveTo>
                    <a:pt x="371513" y="4621859"/>
                  </a:moveTo>
                  <a:cubicBezTo>
                    <a:pt x="354597" y="4621859"/>
                    <a:pt x="341719" y="4627193"/>
                    <a:pt x="332880" y="4637861"/>
                  </a:cubicBezTo>
                  <a:lnTo>
                    <a:pt x="332880" y="4623687"/>
                  </a:lnTo>
                  <a:lnTo>
                    <a:pt x="298818" y="4623687"/>
                  </a:lnTo>
                  <a:lnTo>
                    <a:pt x="298818" y="4791022"/>
                  </a:lnTo>
                  <a:lnTo>
                    <a:pt x="334480" y="4791022"/>
                  </a:lnTo>
                  <a:lnTo>
                    <a:pt x="334480" y="4733644"/>
                  </a:lnTo>
                  <a:cubicBezTo>
                    <a:pt x="343471" y="4743550"/>
                    <a:pt x="355816" y="4748503"/>
                    <a:pt x="371513" y="4748503"/>
                  </a:cubicBezTo>
                  <a:cubicBezTo>
                    <a:pt x="382943" y="4748503"/>
                    <a:pt x="393344" y="4745874"/>
                    <a:pt x="402717" y="4740616"/>
                  </a:cubicBezTo>
                  <a:cubicBezTo>
                    <a:pt x="412090" y="4735358"/>
                    <a:pt x="419443" y="4727967"/>
                    <a:pt x="424777" y="4718442"/>
                  </a:cubicBezTo>
                  <a:cubicBezTo>
                    <a:pt x="430111" y="4708917"/>
                    <a:pt x="432778" y="4697830"/>
                    <a:pt x="432778" y="4685181"/>
                  </a:cubicBezTo>
                  <a:cubicBezTo>
                    <a:pt x="432778" y="4672531"/>
                    <a:pt x="430111" y="4661444"/>
                    <a:pt x="424777" y="4651919"/>
                  </a:cubicBezTo>
                  <a:cubicBezTo>
                    <a:pt x="419443" y="4642394"/>
                    <a:pt x="412090" y="4635003"/>
                    <a:pt x="402717" y="4629745"/>
                  </a:cubicBezTo>
                  <a:cubicBezTo>
                    <a:pt x="393344" y="4624487"/>
                    <a:pt x="382943" y="4621859"/>
                    <a:pt x="371513" y="4621859"/>
                  </a:cubicBezTo>
                  <a:close/>
                  <a:moveTo>
                    <a:pt x="3341180" y="4577053"/>
                  </a:moveTo>
                  <a:lnTo>
                    <a:pt x="3341180" y="4636718"/>
                  </a:lnTo>
                  <a:cubicBezTo>
                    <a:pt x="3332340" y="4626812"/>
                    <a:pt x="3320072" y="4621859"/>
                    <a:pt x="3304375" y="4621859"/>
                  </a:cubicBezTo>
                  <a:cubicBezTo>
                    <a:pt x="3292792" y="4621859"/>
                    <a:pt x="3282315" y="4624449"/>
                    <a:pt x="3272942" y="4629631"/>
                  </a:cubicBezTo>
                  <a:cubicBezTo>
                    <a:pt x="3263570" y="4634813"/>
                    <a:pt x="3256216" y="4642204"/>
                    <a:pt x="3250882" y="4651805"/>
                  </a:cubicBezTo>
                  <a:cubicBezTo>
                    <a:pt x="3245548" y="4661406"/>
                    <a:pt x="3242882" y="4672531"/>
                    <a:pt x="3242882" y="4685181"/>
                  </a:cubicBezTo>
                  <a:cubicBezTo>
                    <a:pt x="3242882" y="4697830"/>
                    <a:pt x="3245548" y="4708955"/>
                    <a:pt x="3250882" y="4718556"/>
                  </a:cubicBezTo>
                  <a:cubicBezTo>
                    <a:pt x="3256216" y="4728157"/>
                    <a:pt x="3263570" y="4735549"/>
                    <a:pt x="3272942" y="4740730"/>
                  </a:cubicBezTo>
                  <a:cubicBezTo>
                    <a:pt x="3282315" y="4745912"/>
                    <a:pt x="3292792" y="4748503"/>
                    <a:pt x="3304375" y="4748503"/>
                  </a:cubicBezTo>
                  <a:cubicBezTo>
                    <a:pt x="3321139" y="4748503"/>
                    <a:pt x="3333940" y="4743169"/>
                    <a:pt x="3342780" y="4732501"/>
                  </a:cubicBezTo>
                  <a:lnTo>
                    <a:pt x="3342780" y="4746674"/>
                  </a:lnTo>
                  <a:lnTo>
                    <a:pt x="3376841" y="4746674"/>
                  </a:lnTo>
                  <a:lnTo>
                    <a:pt x="3376841" y="4577053"/>
                  </a:lnTo>
                  <a:close/>
                  <a:moveTo>
                    <a:pt x="2013318" y="4577053"/>
                  </a:moveTo>
                  <a:lnTo>
                    <a:pt x="2013318" y="4746674"/>
                  </a:lnTo>
                  <a:lnTo>
                    <a:pt x="2047380" y="4746674"/>
                  </a:lnTo>
                  <a:lnTo>
                    <a:pt x="2047380" y="4732501"/>
                  </a:lnTo>
                  <a:cubicBezTo>
                    <a:pt x="2056219" y="4743169"/>
                    <a:pt x="2069097" y="4748503"/>
                    <a:pt x="2086013" y="4748503"/>
                  </a:cubicBezTo>
                  <a:cubicBezTo>
                    <a:pt x="2097443" y="4748503"/>
                    <a:pt x="2107844" y="4745874"/>
                    <a:pt x="2117217" y="4740616"/>
                  </a:cubicBezTo>
                  <a:cubicBezTo>
                    <a:pt x="2126590" y="4735358"/>
                    <a:pt x="2133943" y="4727967"/>
                    <a:pt x="2139277" y="4718442"/>
                  </a:cubicBezTo>
                  <a:cubicBezTo>
                    <a:pt x="2144611" y="4708917"/>
                    <a:pt x="2147278" y="4697830"/>
                    <a:pt x="2147278" y="4685181"/>
                  </a:cubicBezTo>
                  <a:cubicBezTo>
                    <a:pt x="2147278" y="4672531"/>
                    <a:pt x="2144611" y="4661444"/>
                    <a:pt x="2139277" y="4651919"/>
                  </a:cubicBezTo>
                  <a:cubicBezTo>
                    <a:pt x="2133943" y="4642394"/>
                    <a:pt x="2126590" y="4635003"/>
                    <a:pt x="2117217" y="4629745"/>
                  </a:cubicBezTo>
                  <a:cubicBezTo>
                    <a:pt x="2107844" y="4624487"/>
                    <a:pt x="2097443" y="4621859"/>
                    <a:pt x="2086013" y="4621859"/>
                  </a:cubicBezTo>
                  <a:cubicBezTo>
                    <a:pt x="2070316" y="4621859"/>
                    <a:pt x="2057972" y="4626812"/>
                    <a:pt x="2048980" y="4636718"/>
                  </a:cubicBezTo>
                  <a:lnTo>
                    <a:pt x="2048980" y="4577053"/>
                  </a:lnTo>
                  <a:close/>
                  <a:moveTo>
                    <a:pt x="1708518" y="4577053"/>
                  </a:moveTo>
                  <a:lnTo>
                    <a:pt x="1708518" y="4746674"/>
                  </a:lnTo>
                  <a:lnTo>
                    <a:pt x="1744180" y="4746674"/>
                  </a:lnTo>
                  <a:lnTo>
                    <a:pt x="1744180" y="4577053"/>
                  </a:lnTo>
                  <a:close/>
                  <a:moveTo>
                    <a:pt x="760285" y="4575224"/>
                  </a:moveTo>
                  <a:cubicBezTo>
                    <a:pt x="745198" y="4575224"/>
                    <a:pt x="733501" y="4579339"/>
                    <a:pt x="725195" y="4587569"/>
                  </a:cubicBezTo>
                  <a:cubicBezTo>
                    <a:pt x="716890" y="4595798"/>
                    <a:pt x="712737" y="4606923"/>
                    <a:pt x="712737" y="4620944"/>
                  </a:cubicBezTo>
                  <a:lnTo>
                    <a:pt x="712737" y="4626430"/>
                  </a:lnTo>
                  <a:lnTo>
                    <a:pt x="693763" y="4626430"/>
                  </a:lnTo>
                  <a:lnTo>
                    <a:pt x="693763" y="4653863"/>
                  </a:lnTo>
                  <a:lnTo>
                    <a:pt x="712737" y="4653863"/>
                  </a:lnTo>
                  <a:lnTo>
                    <a:pt x="712737" y="4746674"/>
                  </a:lnTo>
                  <a:lnTo>
                    <a:pt x="748398" y="4746674"/>
                  </a:lnTo>
                  <a:lnTo>
                    <a:pt x="748398" y="4653863"/>
                  </a:lnTo>
                  <a:lnTo>
                    <a:pt x="779031" y="4653863"/>
                  </a:lnTo>
                  <a:lnTo>
                    <a:pt x="779031" y="4626430"/>
                  </a:lnTo>
                  <a:lnTo>
                    <a:pt x="747484" y="4626430"/>
                  </a:lnTo>
                  <a:lnTo>
                    <a:pt x="747484" y="4621173"/>
                  </a:lnTo>
                  <a:cubicBezTo>
                    <a:pt x="747484" y="4609286"/>
                    <a:pt x="752894" y="4603342"/>
                    <a:pt x="763714" y="4603342"/>
                  </a:cubicBezTo>
                  <a:cubicBezTo>
                    <a:pt x="769201" y="4603342"/>
                    <a:pt x="774001" y="4604790"/>
                    <a:pt x="778116" y="4607685"/>
                  </a:cubicBezTo>
                  <a:lnTo>
                    <a:pt x="787489" y="4581854"/>
                  </a:lnTo>
                  <a:cubicBezTo>
                    <a:pt x="784288" y="4579720"/>
                    <a:pt x="780288" y="4578082"/>
                    <a:pt x="775487" y="4576939"/>
                  </a:cubicBezTo>
                  <a:cubicBezTo>
                    <a:pt x="770687" y="4575795"/>
                    <a:pt x="765619" y="4575224"/>
                    <a:pt x="760285" y="4575224"/>
                  </a:cubicBezTo>
                  <a:close/>
                  <a:moveTo>
                    <a:pt x="1202474" y="4566766"/>
                  </a:moveTo>
                  <a:cubicBezTo>
                    <a:pt x="1195921" y="4566766"/>
                    <a:pt x="1190587" y="4568671"/>
                    <a:pt x="1186472" y="4572481"/>
                  </a:cubicBezTo>
                  <a:cubicBezTo>
                    <a:pt x="1182357" y="4576291"/>
                    <a:pt x="1180300" y="4581015"/>
                    <a:pt x="1180300" y="4586654"/>
                  </a:cubicBezTo>
                  <a:cubicBezTo>
                    <a:pt x="1180300" y="4592293"/>
                    <a:pt x="1182357" y="4597017"/>
                    <a:pt x="1186472" y="4600827"/>
                  </a:cubicBezTo>
                  <a:cubicBezTo>
                    <a:pt x="1190587" y="4604637"/>
                    <a:pt x="1195921" y="4606542"/>
                    <a:pt x="1202474" y="4606542"/>
                  </a:cubicBezTo>
                  <a:cubicBezTo>
                    <a:pt x="1209027" y="4606542"/>
                    <a:pt x="1214361" y="4604599"/>
                    <a:pt x="1218476" y="4600713"/>
                  </a:cubicBezTo>
                  <a:cubicBezTo>
                    <a:pt x="1222591" y="4596827"/>
                    <a:pt x="1224648" y="4591912"/>
                    <a:pt x="1224648" y="4585968"/>
                  </a:cubicBezTo>
                  <a:cubicBezTo>
                    <a:pt x="1224648" y="4580482"/>
                    <a:pt x="1222591" y="4575910"/>
                    <a:pt x="1218476" y="4572252"/>
                  </a:cubicBezTo>
                  <a:cubicBezTo>
                    <a:pt x="1214361" y="4568595"/>
                    <a:pt x="1209027" y="4566766"/>
                    <a:pt x="1202474" y="4566766"/>
                  </a:cubicBezTo>
                  <a:close/>
                  <a:moveTo>
                    <a:pt x="2042960" y="4428539"/>
                  </a:moveTo>
                  <a:lnTo>
                    <a:pt x="2067420" y="4428539"/>
                  </a:lnTo>
                  <a:lnTo>
                    <a:pt x="2067420" y="4441112"/>
                  </a:lnTo>
                  <a:cubicBezTo>
                    <a:pt x="2065439" y="4446598"/>
                    <a:pt x="2062086" y="4450751"/>
                    <a:pt x="2057362" y="4453571"/>
                  </a:cubicBezTo>
                  <a:cubicBezTo>
                    <a:pt x="2052638" y="4456390"/>
                    <a:pt x="2047227" y="4457800"/>
                    <a:pt x="2041131" y="4457800"/>
                  </a:cubicBezTo>
                  <a:cubicBezTo>
                    <a:pt x="2034883" y="4457800"/>
                    <a:pt x="2029968" y="4456466"/>
                    <a:pt x="2026386" y="4453799"/>
                  </a:cubicBezTo>
                  <a:cubicBezTo>
                    <a:pt x="2022805" y="4451132"/>
                    <a:pt x="2021014" y="4447513"/>
                    <a:pt x="2021014" y="4442941"/>
                  </a:cubicBezTo>
                  <a:cubicBezTo>
                    <a:pt x="2021014" y="4433340"/>
                    <a:pt x="2028330" y="4428539"/>
                    <a:pt x="2042960" y="4428539"/>
                  </a:cubicBezTo>
                  <a:close/>
                  <a:moveTo>
                    <a:pt x="1404785" y="4428539"/>
                  </a:moveTo>
                  <a:lnTo>
                    <a:pt x="1429245" y="4428539"/>
                  </a:lnTo>
                  <a:lnTo>
                    <a:pt x="1429245" y="4441112"/>
                  </a:lnTo>
                  <a:cubicBezTo>
                    <a:pt x="1427264" y="4446598"/>
                    <a:pt x="1423911" y="4450751"/>
                    <a:pt x="1419187" y="4453571"/>
                  </a:cubicBezTo>
                  <a:cubicBezTo>
                    <a:pt x="1414462" y="4456390"/>
                    <a:pt x="1409052" y="4457800"/>
                    <a:pt x="1402956" y="4457800"/>
                  </a:cubicBezTo>
                  <a:cubicBezTo>
                    <a:pt x="1396708" y="4457800"/>
                    <a:pt x="1391793" y="4456466"/>
                    <a:pt x="1388212" y="4453799"/>
                  </a:cubicBezTo>
                  <a:cubicBezTo>
                    <a:pt x="1384630" y="4451132"/>
                    <a:pt x="1382839" y="4447513"/>
                    <a:pt x="1382839" y="4442941"/>
                  </a:cubicBezTo>
                  <a:cubicBezTo>
                    <a:pt x="1382839" y="4433340"/>
                    <a:pt x="1390155" y="4428539"/>
                    <a:pt x="1404785" y="4428539"/>
                  </a:cubicBezTo>
                  <a:close/>
                  <a:moveTo>
                    <a:pt x="347510" y="4428539"/>
                  </a:moveTo>
                  <a:lnTo>
                    <a:pt x="371970" y="4428539"/>
                  </a:lnTo>
                  <a:lnTo>
                    <a:pt x="371970" y="4441112"/>
                  </a:lnTo>
                  <a:cubicBezTo>
                    <a:pt x="369989" y="4446598"/>
                    <a:pt x="366636" y="4450751"/>
                    <a:pt x="361912" y="4453571"/>
                  </a:cubicBezTo>
                  <a:cubicBezTo>
                    <a:pt x="357187" y="4456390"/>
                    <a:pt x="351777" y="4457800"/>
                    <a:pt x="345681" y="4457800"/>
                  </a:cubicBezTo>
                  <a:cubicBezTo>
                    <a:pt x="339433" y="4457800"/>
                    <a:pt x="334518" y="4456466"/>
                    <a:pt x="330937" y="4453799"/>
                  </a:cubicBezTo>
                  <a:cubicBezTo>
                    <a:pt x="327355" y="4451132"/>
                    <a:pt x="325564" y="4447513"/>
                    <a:pt x="325564" y="4442941"/>
                  </a:cubicBezTo>
                  <a:cubicBezTo>
                    <a:pt x="325564" y="4433340"/>
                    <a:pt x="332880" y="4428539"/>
                    <a:pt x="347510" y="4428539"/>
                  </a:cubicBezTo>
                  <a:close/>
                  <a:moveTo>
                    <a:pt x="958329" y="4384419"/>
                  </a:moveTo>
                  <a:cubicBezTo>
                    <a:pt x="967778" y="4384419"/>
                    <a:pt x="975512" y="4387201"/>
                    <a:pt x="981532" y="4392763"/>
                  </a:cubicBezTo>
                  <a:cubicBezTo>
                    <a:pt x="987552" y="4398326"/>
                    <a:pt x="990562" y="4405603"/>
                    <a:pt x="990562" y="4414595"/>
                  </a:cubicBezTo>
                  <a:cubicBezTo>
                    <a:pt x="990562" y="4423586"/>
                    <a:pt x="987552" y="4430863"/>
                    <a:pt x="981532" y="4436426"/>
                  </a:cubicBezTo>
                  <a:cubicBezTo>
                    <a:pt x="975512" y="4441989"/>
                    <a:pt x="967778" y="4444770"/>
                    <a:pt x="958329" y="4444770"/>
                  </a:cubicBezTo>
                  <a:cubicBezTo>
                    <a:pt x="948880" y="4444770"/>
                    <a:pt x="941108" y="4441989"/>
                    <a:pt x="935012" y="4436426"/>
                  </a:cubicBezTo>
                  <a:cubicBezTo>
                    <a:pt x="928916" y="4430863"/>
                    <a:pt x="925868" y="4423586"/>
                    <a:pt x="925868" y="4414595"/>
                  </a:cubicBezTo>
                  <a:cubicBezTo>
                    <a:pt x="925868" y="4405603"/>
                    <a:pt x="928916" y="4398326"/>
                    <a:pt x="935012" y="4392763"/>
                  </a:cubicBezTo>
                  <a:cubicBezTo>
                    <a:pt x="941108" y="4387201"/>
                    <a:pt x="948880" y="4384419"/>
                    <a:pt x="958329" y="4384419"/>
                  </a:cubicBezTo>
                  <a:close/>
                  <a:moveTo>
                    <a:pt x="567347" y="4384419"/>
                  </a:moveTo>
                  <a:cubicBezTo>
                    <a:pt x="576339" y="4384419"/>
                    <a:pt x="583806" y="4387506"/>
                    <a:pt x="589750" y="4393678"/>
                  </a:cubicBezTo>
                  <a:cubicBezTo>
                    <a:pt x="595693" y="4399850"/>
                    <a:pt x="598665" y="4408118"/>
                    <a:pt x="598665" y="4418481"/>
                  </a:cubicBezTo>
                  <a:cubicBezTo>
                    <a:pt x="598665" y="4428844"/>
                    <a:pt x="595693" y="4437112"/>
                    <a:pt x="589750" y="4443284"/>
                  </a:cubicBezTo>
                  <a:cubicBezTo>
                    <a:pt x="583806" y="4449456"/>
                    <a:pt x="576339" y="4452542"/>
                    <a:pt x="567347" y="4452542"/>
                  </a:cubicBezTo>
                  <a:cubicBezTo>
                    <a:pt x="558203" y="4452542"/>
                    <a:pt x="550659" y="4449456"/>
                    <a:pt x="544716" y="4443284"/>
                  </a:cubicBezTo>
                  <a:cubicBezTo>
                    <a:pt x="538772" y="4437112"/>
                    <a:pt x="535800" y="4428844"/>
                    <a:pt x="535800" y="4418481"/>
                  </a:cubicBezTo>
                  <a:cubicBezTo>
                    <a:pt x="535800" y="4408118"/>
                    <a:pt x="538772" y="4399850"/>
                    <a:pt x="544716" y="4393678"/>
                  </a:cubicBezTo>
                  <a:cubicBezTo>
                    <a:pt x="550659" y="4387506"/>
                    <a:pt x="558203" y="4384419"/>
                    <a:pt x="567347" y="4384419"/>
                  </a:cubicBezTo>
                  <a:close/>
                  <a:moveTo>
                    <a:pt x="2289086" y="4382133"/>
                  </a:moveTo>
                  <a:cubicBezTo>
                    <a:pt x="2297011" y="4382133"/>
                    <a:pt x="2303716" y="4384457"/>
                    <a:pt x="2309203" y="4389106"/>
                  </a:cubicBezTo>
                  <a:cubicBezTo>
                    <a:pt x="2314689" y="4393754"/>
                    <a:pt x="2318042" y="4399964"/>
                    <a:pt x="2319261" y="4407737"/>
                  </a:cubicBezTo>
                  <a:lnTo>
                    <a:pt x="2258682" y="4407737"/>
                  </a:lnTo>
                  <a:cubicBezTo>
                    <a:pt x="2259902" y="4399812"/>
                    <a:pt x="2263254" y="4393563"/>
                    <a:pt x="2268741" y="4388991"/>
                  </a:cubicBezTo>
                  <a:cubicBezTo>
                    <a:pt x="2274227" y="4384419"/>
                    <a:pt x="2281009" y="4382133"/>
                    <a:pt x="2289086" y="4382133"/>
                  </a:cubicBezTo>
                  <a:close/>
                  <a:moveTo>
                    <a:pt x="1689011" y="4382133"/>
                  </a:moveTo>
                  <a:cubicBezTo>
                    <a:pt x="1696936" y="4382133"/>
                    <a:pt x="1703642" y="4384457"/>
                    <a:pt x="1709128" y="4389106"/>
                  </a:cubicBezTo>
                  <a:cubicBezTo>
                    <a:pt x="1714614" y="4393754"/>
                    <a:pt x="1717967" y="4399964"/>
                    <a:pt x="1719186" y="4407737"/>
                  </a:cubicBezTo>
                  <a:lnTo>
                    <a:pt x="1658607" y="4407737"/>
                  </a:lnTo>
                  <a:cubicBezTo>
                    <a:pt x="1659826" y="4399812"/>
                    <a:pt x="1663179" y="4393563"/>
                    <a:pt x="1668666" y="4388991"/>
                  </a:cubicBezTo>
                  <a:cubicBezTo>
                    <a:pt x="1674152" y="4384419"/>
                    <a:pt x="1680934" y="4382133"/>
                    <a:pt x="1689011" y="4382133"/>
                  </a:cubicBezTo>
                  <a:close/>
                  <a:moveTo>
                    <a:pt x="1269911" y="4382133"/>
                  </a:moveTo>
                  <a:cubicBezTo>
                    <a:pt x="1277836" y="4382133"/>
                    <a:pt x="1284541" y="4384457"/>
                    <a:pt x="1290028" y="4389106"/>
                  </a:cubicBezTo>
                  <a:cubicBezTo>
                    <a:pt x="1295514" y="4393754"/>
                    <a:pt x="1298867" y="4399964"/>
                    <a:pt x="1300086" y="4407737"/>
                  </a:cubicBezTo>
                  <a:lnTo>
                    <a:pt x="1239507" y="4407737"/>
                  </a:lnTo>
                  <a:cubicBezTo>
                    <a:pt x="1240726" y="4399812"/>
                    <a:pt x="1244079" y="4393563"/>
                    <a:pt x="1249566" y="4388991"/>
                  </a:cubicBezTo>
                  <a:cubicBezTo>
                    <a:pt x="1255052" y="4384419"/>
                    <a:pt x="1261834" y="4382133"/>
                    <a:pt x="1269911" y="4382133"/>
                  </a:cubicBezTo>
                  <a:close/>
                  <a:moveTo>
                    <a:pt x="670293" y="4356987"/>
                  </a:moveTo>
                  <a:lnTo>
                    <a:pt x="670293" y="4479974"/>
                  </a:lnTo>
                  <a:lnTo>
                    <a:pt x="705955" y="4479974"/>
                  </a:lnTo>
                  <a:lnTo>
                    <a:pt x="705955" y="4356987"/>
                  </a:lnTo>
                  <a:close/>
                  <a:moveTo>
                    <a:pt x="441693" y="4356987"/>
                  </a:moveTo>
                  <a:lnTo>
                    <a:pt x="441693" y="4479974"/>
                  </a:lnTo>
                  <a:lnTo>
                    <a:pt x="477355" y="4479974"/>
                  </a:lnTo>
                  <a:lnTo>
                    <a:pt x="477355" y="4356987"/>
                  </a:lnTo>
                  <a:close/>
                  <a:moveTo>
                    <a:pt x="2288857" y="4355159"/>
                  </a:moveTo>
                  <a:cubicBezTo>
                    <a:pt x="2276513" y="4355159"/>
                    <a:pt x="2265350" y="4357864"/>
                    <a:pt x="2255368" y="4363274"/>
                  </a:cubicBezTo>
                  <a:cubicBezTo>
                    <a:pt x="2245386" y="4368684"/>
                    <a:pt x="2237537" y="4376228"/>
                    <a:pt x="2231822" y="4385905"/>
                  </a:cubicBezTo>
                  <a:cubicBezTo>
                    <a:pt x="2226107" y="4395583"/>
                    <a:pt x="2223249" y="4406441"/>
                    <a:pt x="2223249" y="4418481"/>
                  </a:cubicBezTo>
                  <a:cubicBezTo>
                    <a:pt x="2223249" y="4430673"/>
                    <a:pt x="2226145" y="4441569"/>
                    <a:pt x="2231936" y="4451171"/>
                  </a:cubicBezTo>
                  <a:cubicBezTo>
                    <a:pt x="2237727" y="4460772"/>
                    <a:pt x="2245957" y="4468277"/>
                    <a:pt x="2256625" y="4473688"/>
                  </a:cubicBezTo>
                  <a:cubicBezTo>
                    <a:pt x="2267293" y="4479098"/>
                    <a:pt x="2279561" y="4481803"/>
                    <a:pt x="2293429" y="4481803"/>
                  </a:cubicBezTo>
                  <a:cubicBezTo>
                    <a:pt x="2315680" y="4481803"/>
                    <a:pt x="2332596" y="4475173"/>
                    <a:pt x="2344178" y="4461915"/>
                  </a:cubicBezTo>
                  <a:lnTo>
                    <a:pt x="2325205" y="4441341"/>
                  </a:lnTo>
                  <a:cubicBezTo>
                    <a:pt x="2320938" y="4445455"/>
                    <a:pt x="2316328" y="4448465"/>
                    <a:pt x="2311374" y="4450370"/>
                  </a:cubicBezTo>
                  <a:cubicBezTo>
                    <a:pt x="2306422" y="4452275"/>
                    <a:pt x="2300744" y="4453228"/>
                    <a:pt x="2294344" y="4453228"/>
                  </a:cubicBezTo>
                  <a:cubicBezTo>
                    <a:pt x="2285048" y="4453228"/>
                    <a:pt x="2277275" y="4451018"/>
                    <a:pt x="2271027" y="4446598"/>
                  </a:cubicBezTo>
                  <a:cubicBezTo>
                    <a:pt x="2264778" y="4442179"/>
                    <a:pt x="2260816" y="4436159"/>
                    <a:pt x="2259139" y="4428539"/>
                  </a:cubicBezTo>
                  <a:lnTo>
                    <a:pt x="2352180" y="4428539"/>
                  </a:lnTo>
                  <a:cubicBezTo>
                    <a:pt x="2352637" y="4422596"/>
                    <a:pt x="2352866" y="4419395"/>
                    <a:pt x="2352866" y="4418938"/>
                  </a:cubicBezTo>
                  <a:cubicBezTo>
                    <a:pt x="2352866" y="4406136"/>
                    <a:pt x="2350084" y="4394897"/>
                    <a:pt x="2344522" y="4385219"/>
                  </a:cubicBezTo>
                  <a:cubicBezTo>
                    <a:pt x="2338959" y="4375542"/>
                    <a:pt x="2331301" y="4368113"/>
                    <a:pt x="2321547" y="4362931"/>
                  </a:cubicBezTo>
                  <a:cubicBezTo>
                    <a:pt x="2311794" y="4357749"/>
                    <a:pt x="2300897" y="4355159"/>
                    <a:pt x="2288857" y="4355159"/>
                  </a:cubicBezTo>
                  <a:close/>
                  <a:moveTo>
                    <a:pt x="2043874" y="4355159"/>
                  </a:moveTo>
                  <a:cubicBezTo>
                    <a:pt x="2033969" y="4355159"/>
                    <a:pt x="2024329" y="4356454"/>
                    <a:pt x="2014956" y="4359045"/>
                  </a:cubicBezTo>
                  <a:cubicBezTo>
                    <a:pt x="2005584" y="4361636"/>
                    <a:pt x="1997545" y="4365293"/>
                    <a:pt x="1990839" y="4370018"/>
                  </a:cubicBezTo>
                  <a:lnTo>
                    <a:pt x="2003641" y="4394935"/>
                  </a:lnTo>
                  <a:cubicBezTo>
                    <a:pt x="2008060" y="4391430"/>
                    <a:pt x="2013433" y="4388648"/>
                    <a:pt x="2019757" y="4386591"/>
                  </a:cubicBezTo>
                  <a:cubicBezTo>
                    <a:pt x="2026082" y="4384534"/>
                    <a:pt x="2032521" y="4383505"/>
                    <a:pt x="2039074" y="4383505"/>
                  </a:cubicBezTo>
                  <a:cubicBezTo>
                    <a:pt x="2048523" y="4383505"/>
                    <a:pt x="2055609" y="4385600"/>
                    <a:pt x="2060334" y="4389791"/>
                  </a:cubicBezTo>
                  <a:cubicBezTo>
                    <a:pt x="2065058" y="4393982"/>
                    <a:pt x="2067420" y="4399964"/>
                    <a:pt x="2067420" y="4407737"/>
                  </a:cubicBezTo>
                  <a:lnTo>
                    <a:pt x="2039074" y="4407737"/>
                  </a:lnTo>
                  <a:cubicBezTo>
                    <a:pt x="2021091" y="4407737"/>
                    <a:pt x="2007794" y="4411013"/>
                    <a:pt x="1999183" y="4417566"/>
                  </a:cubicBezTo>
                  <a:cubicBezTo>
                    <a:pt x="1990572" y="4424120"/>
                    <a:pt x="1986267" y="4433111"/>
                    <a:pt x="1986267" y="4444541"/>
                  </a:cubicBezTo>
                  <a:cubicBezTo>
                    <a:pt x="1986267" y="4451704"/>
                    <a:pt x="1988096" y="4458105"/>
                    <a:pt x="1991754" y="4463744"/>
                  </a:cubicBezTo>
                  <a:cubicBezTo>
                    <a:pt x="1995411" y="4469382"/>
                    <a:pt x="2000707" y="4473802"/>
                    <a:pt x="2007641" y="4477002"/>
                  </a:cubicBezTo>
                  <a:cubicBezTo>
                    <a:pt x="2014576" y="4480203"/>
                    <a:pt x="2022767" y="4481803"/>
                    <a:pt x="2032216" y="4481803"/>
                  </a:cubicBezTo>
                  <a:cubicBezTo>
                    <a:pt x="2050504" y="4481803"/>
                    <a:pt x="2063001" y="4476088"/>
                    <a:pt x="2069706" y="4464658"/>
                  </a:cubicBezTo>
                  <a:lnTo>
                    <a:pt x="2069706" y="4479974"/>
                  </a:lnTo>
                  <a:lnTo>
                    <a:pt x="2103082" y="4479974"/>
                  </a:lnTo>
                  <a:lnTo>
                    <a:pt x="2103082" y="4409794"/>
                  </a:lnTo>
                  <a:cubicBezTo>
                    <a:pt x="2103082" y="4391506"/>
                    <a:pt x="2097976" y="4377828"/>
                    <a:pt x="2087766" y="4368760"/>
                  </a:cubicBezTo>
                  <a:cubicBezTo>
                    <a:pt x="2077555" y="4359692"/>
                    <a:pt x="2062924" y="4355159"/>
                    <a:pt x="2043874" y="4355159"/>
                  </a:cubicBezTo>
                  <a:close/>
                  <a:moveTo>
                    <a:pt x="1823199" y="4355159"/>
                  </a:moveTo>
                  <a:cubicBezTo>
                    <a:pt x="1811464" y="4355159"/>
                    <a:pt x="1801292" y="4356835"/>
                    <a:pt x="1792681" y="4360188"/>
                  </a:cubicBezTo>
                  <a:cubicBezTo>
                    <a:pt x="1784071" y="4363540"/>
                    <a:pt x="1777517" y="4368227"/>
                    <a:pt x="1773022" y="4374247"/>
                  </a:cubicBezTo>
                  <a:cubicBezTo>
                    <a:pt x="1768526" y="4380266"/>
                    <a:pt x="1766278" y="4387163"/>
                    <a:pt x="1766278" y="4394935"/>
                  </a:cubicBezTo>
                  <a:cubicBezTo>
                    <a:pt x="1766278" y="4404231"/>
                    <a:pt x="1768678" y="4411394"/>
                    <a:pt x="1773479" y="4416423"/>
                  </a:cubicBezTo>
                  <a:cubicBezTo>
                    <a:pt x="1778279" y="4421453"/>
                    <a:pt x="1783956" y="4424958"/>
                    <a:pt x="1790510" y="4426939"/>
                  </a:cubicBezTo>
                  <a:cubicBezTo>
                    <a:pt x="1797063" y="4428920"/>
                    <a:pt x="1805369" y="4430673"/>
                    <a:pt x="1815427" y="4432197"/>
                  </a:cubicBezTo>
                  <a:cubicBezTo>
                    <a:pt x="1823961" y="4433263"/>
                    <a:pt x="1830286" y="4434559"/>
                    <a:pt x="1834401" y="4436083"/>
                  </a:cubicBezTo>
                  <a:cubicBezTo>
                    <a:pt x="1838516" y="4437607"/>
                    <a:pt x="1840573" y="4440121"/>
                    <a:pt x="1840573" y="4443627"/>
                  </a:cubicBezTo>
                  <a:cubicBezTo>
                    <a:pt x="1840573" y="4451094"/>
                    <a:pt x="1833029" y="4454828"/>
                    <a:pt x="1817942" y="4454828"/>
                  </a:cubicBezTo>
                  <a:cubicBezTo>
                    <a:pt x="1810474" y="4454828"/>
                    <a:pt x="1802854" y="4453723"/>
                    <a:pt x="1795082" y="4451514"/>
                  </a:cubicBezTo>
                  <a:cubicBezTo>
                    <a:pt x="1787309" y="4449303"/>
                    <a:pt x="1780680" y="4446446"/>
                    <a:pt x="1775193" y="4442941"/>
                  </a:cubicBezTo>
                  <a:lnTo>
                    <a:pt x="1763306" y="4468544"/>
                  </a:lnTo>
                  <a:cubicBezTo>
                    <a:pt x="1769097" y="4472354"/>
                    <a:pt x="1776870" y="4475516"/>
                    <a:pt x="1786623" y="4478031"/>
                  </a:cubicBezTo>
                  <a:cubicBezTo>
                    <a:pt x="1796377" y="4480545"/>
                    <a:pt x="1806359" y="4481803"/>
                    <a:pt x="1816570" y="4481803"/>
                  </a:cubicBezTo>
                  <a:cubicBezTo>
                    <a:pt x="1828610" y="4481803"/>
                    <a:pt x="1839011" y="4480165"/>
                    <a:pt x="1847774" y="4476888"/>
                  </a:cubicBezTo>
                  <a:cubicBezTo>
                    <a:pt x="1856537" y="4473611"/>
                    <a:pt x="1863204" y="4469001"/>
                    <a:pt x="1867776" y="4463058"/>
                  </a:cubicBezTo>
                  <a:cubicBezTo>
                    <a:pt x="1872348" y="4457114"/>
                    <a:pt x="1874634" y="4450332"/>
                    <a:pt x="1874634" y="4442712"/>
                  </a:cubicBezTo>
                  <a:cubicBezTo>
                    <a:pt x="1874634" y="4433721"/>
                    <a:pt x="1872272" y="4426710"/>
                    <a:pt x="1867548" y="4421681"/>
                  </a:cubicBezTo>
                  <a:cubicBezTo>
                    <a:pt x="1862823" y="4416652"/>
                    <a:pt x="1857261" y="4413185"/>
                    <a:pt x="1850860" y="4411280"/>
                  </a:cubicBezTo>
                  <a:cubicBezTo>
                    <a:pt x="1844459" y="4409375"/>
                    <a:pt x="1836230" y="4407584"/>
                    <a:pt x="1826171" y="4405908"/>
                  </a:cubicBezTo>
                  <a:cubicBezTo>
                    <a:pt x="1817180" y="4404536"/>
                    <a:pt x="1810626" y="4403088"/>
                    <a:pt x="1806512" y="4401564"/>
                  </a:cubicBezTo>
                  <a:cubicBezTo>
                    <a:pt x="1802397" y="4400040"/>
                    <a:pt x="1800339" y="4397373"/>
                    <a:pt x="1800339" y="4393563"/>
                  </a:cubicBezTo>
                  <a:cubicBezTo>
                    <a:pt x="1800339" y="4390211"/>
                    <a:pt x="1802244" y="4387467"/>
                    <a:pt x="1806054" y="4385334"/>
                  </a:cubicBezTo>
                  <a:cubicBezTo>
                    <a:pt x="1809864" y="4383200"/>
                    <a:pt x="1815579" y="4382133"/>
                    <a:pt x="1823199" y="4382133"/>
                  </a:cubicBezTo>
                  <a:cubicBezTo>
                    <a:pt x="1836001" y="4382133"/>
                    <a:pt x="1847812" y="4385181"/>
                    <a:pt x="1858632" y="4391277"/>
                  </a:cubicBezTo>
                  <a:lnTo>
                    <a:pt x="1870520" y="4365903"/>
                  </a:lnTo>
                  <a:cubicBezTo>
                    <a:pt x="1864881" y="4362550"/>
                    <a:pt x="1857756" y="4359921"/>
                    <a:pt x="1849145" y="4358016"/>
                  </a:cubicBezTo>
                  <a:cubicBezTo>
                    <a:pt x="1840535" y="4356111"/>
                    <a:pt x="1831886" y="4355159"/>
                    <a:pt x="1823199" y="4355159"/>
                  </a:cubicBezTo>
                  <a:close/>
                  <a:moveTo>
                    <a:pt x="1688782" y="4355159"/>
                  </a:moveTo>
                  <a:cubicBezTo>
                    <a:pt x="1676438" y="4355159"/>
                    <a:pt x="1665275" y="4357864"/>
                    <a:pt x="1655292" y="4363274"/>
                  </a:cubicBezTo>
                  <a:cubicBezTo>
                    <a:pt x="1645310" y="4368684"/>
                    <a:pt x="1637462" y="4376228"/>
                    <a:pt x="1631747" y="4385905"/>
                  </a:cubicBezTo>
                  <a:cubicBezTo>
                    <a:pt x="1626032" y="4395583"/>
                    <a:pt x="1623174" y="4406441"/>
                    <a:pt x="1623174" y="4418481"/>
                  </a:cubicBezTo>
                  <a:cubicBezTo>
                    <a:pt x="1623174" y="4430673"/>
                    <a:pt x="1626070" y="4441569"/>
                    <a:pt x="1631861" y="4451171"/>
                  </a:cubicBezTo>
                  <a:cubicBezTo>
                    <a:pt x="1637652" y="4460772"/>
                    <a:pt x="1645882" y="4468277"/>
                    <a:pt x="1656550" y="4473688"/>
                  </a:cubicBezTo>
                  <a:cubicBezTo>
                    <a:pt x="1667218" y="4479098"/>
                    <a:pt x="1679486" y="4481803"/>
                    <a:pt x="1693354" y="4481803"/>
                  </a:cubicBezTo>
                  <a:cubicBezTo>
                    <a:pt x="1715605" y="4481803"/>
                    <a:pt x="1732521" y="4475173"/>
                    <a:pt x="1744104" y="4461915"/>
                  </a:cubicBezTo>
                  <a:lnTo>
                    <a:pt x="1725130" y="4441341"/>
                  </a:lnTo>
                  <a:cubicBezTo>
                    <a:pt x="1720863" y="4445455"/>
                    <a:pt x="1716252" y="4448465"/>
                    <a:pt x="1711300" y="4450370"/>
                  </a:cubicBezTo>
                  <a:cubicBezTo>
                    <a:pt x="1706346" y="4452275"/>
                    <a:pt x="1700670" y="4453228"/>
                    <a:pt x="1694269" y="4453228"/>
                  </a:cubicBezTo>
                  <a:cubicBezTo>
                    <a:pt x="1684972" y="4453228"/>
                    <a:pt x="1677200" y="4451018"/>
                    <a:pt x="1670952" y="4446598"/>
                  </a:cubicBezTo>
                  <a:cubicBezTo>
                    <a:pt x="1664703" y="4442179"/>
                    <a:pt x="1660741" y="4436159"/>
                    <a:pt x="1659064" y="4428539"/>
                  </a:cubicBezTo>
                  <a:lnTo>
                    <a:pt x="1752105" y="4428539"/>
                  </a:lnTo>
                  <a:cubicBezTo>
                    <a:pt x="1752562" y="4422596"/>
                    <a:pt x="1752790" y="4419395"/>
                    <a:pt x="1752790" y="4418938"/>
                  </a:cubicBezTo>
                  <a:cubicBezTo>
                    <a:pt x="1752790" y="4406136"/>
                    <a:pt x="1750009" y="4394897"/>
                    <a:pt x="1744446" y="4385219"/>
                  </a:cubicBezTo>
                  <a:cubicBezTo>
                    <a:pt x="1738884" y="4375542"/>
                    <a:pt x="1731226" y="4368113"/>
                    <a:pt x="1721472" y="4362931"/>
                  </a:cubicBezTo>
                  <a:cubicBezTo>
                    <a:pt x="1711719" y="4357749"/>
                    <a:pt x="1700822" y="4355159"/>
                    <a:pt x="1688782" y="4355159"/>
                  </a:cubicBezTo>
                  <a:close/>
                  <a:moveTo>
                    <a:pt x="1405699" y="4355159"/>
                  </a:moveTo>
                  <a:cubicBezTo>
                    <a:pt x="1395793" y="4355159"/>
                    <a:pt x="1386154" y="4356454"/>
                    <a:pt x="1376782" y="4359045"/>
                  </a:cubicBezTo>
                  <a:cubicBezTo>
                    <a:pt x="1367409" y="4361636"/>
                    <a:pt x="1359370" y="4365293"/>
                    <a:pt x="1352664" y="4370018"/>
                  </a:cubicBezTo>
                  <a:lnTo>
                    <a:pt x="1365466" y="4394935"/>
                  </a:lnTo>
                  <a:cubicBezTo>
                    <a:pt x="1369885" y="4391430"/>
                    <a:pt x="1375258" y="4388648"/>
                    <a:pt x="1381582" y="4386591"/>
                  </a:cubicBezTo>
                  <a:cubicBezTo>
                    <a:pt x="1387907" y="4384534"/>
                    <a:pt x="1394346" y="4383505"/>
                    <a:pt x="1400899" y="4383505"/>
                  </a:cubicBezTo>
                  <a:cubicBezTo>
                    <a:pt x="1410348" y="4383505"/>
                    <a:pt x="1417434" y="4385600"/>
                    <a:pt x="1422159" y="4389791"/>
                  </a:cubicBezTo>
                  <a:cubicBezTo>
                    <a:pt x="1426883" y="4393982"/>
                    <a:pt x="1429245" y="4399964"/>
                    <a:pt x="1429245" y="4407737"/>
                  </a:cubicBezTo>
                  <a:lnTo>
                    <a:pt x="1400899" y="4407737"/>
                  </a:lnTo>
                  <a:cubicBezTo>
                    <a:pt x="1382916" y="4407737"/>
                    <a:pt x="1369619" y="4411013"/>
                    <a:pt x="1361008" y="4417566"/>
                  </a:cubicBezTo>
                  <a:cubicBezTo>
                    <a:pt x="1352398" y="4424120"/>
                    <a:pt x="1348092" y="4433111"/>
                    <a:pt x="1348092" y="4444541"/>
                  </a:cubicBezTo>
                  <a:cubicBezTo>
                    <a:pt x="1348092" y="4451704"/>
                    <a:pt x="1349921" y="4458105"/>
                    <a:pt x="1353578" y="4463744"/>
                  </a:cubicBezTo>
                  <a:cubicBezTo>
                    <a:pt x="1357236" y="4469382"/>
                    <a:pt x="1362532" y="4473802"/>
                    <a:pt x="1369466" y="4477002"/>
                  </a:cubicBezTo>
                  <a:cubicBezTo>
                    <a:pt x="1376400" y="4480203"/>
                    <a:pt x="1384592" y="4481803"/>
                    <a:pt x="1394041" y="4481803"/>
                  </a:cubicBezTo>
                  <a:cubicBezTo>
                    <a:pt x="1412329" y="4481803"/>
                    <a:pt x="1424826" y="4476088"/>
                    <a:pt x="1431531" y="4464658"/>
                  </a:cubicBezTo>
                  <a:lnTo>
                    <a:pt x="1431531" y="4479974"/>
                  </a:lnTo>
                  <a:lnTo>
                    <a:pt x="1464907" y="4479974"/>
                  </a:lnTo>
                  <a:lnTo>
                    <a:pt x="1464907" y="4409794"/>
                  </a:lnTo>
                  <a:cubicBezTo>
                    <a:pt x="1464907" y="4391506"/>
                    <a:pt x="1459801" y="4377828"/>
                    <a:pt x="1449591" y="4368760"/>
                  </a:cubicBezTo>
                  <a:cubicBezTo>
                    <a:pt x="1439380" y="4359692"/>
                    <a:pt x="1424750" y="4355159"/>
                    <a:pt x="1405699" y="4355159"/>
                  </a:cubicBezTo>
                  <a:close/>
                  <a:moveTo>
                    <a:pt x="1269682" y="4355159"/>
                  </a:moveTo>
                  <a:cubicBezTo>
                    <a:pt x="1257338" y="4355159"/>
                    <a:pt x="1246175" y="4357864"/>
                    <a:pt x="1236192" y="4363274"/>
                  </a:cubicBezTo>
                  <a:cubicBezTo>
                    <a:pt x="1226210" y="4368684"/>
                    <a:pt x="1218362" y="4376228"/>
                    <a:pt x="1212647" y="4385905"/>
                  </a:cubicBezTo>
                  <a:cubicBezTo>
                    <a:pt x="1206932" y="4395583"/>
                    <a:pt x="1204074" y="4406441"/>
                    <a:pt x="1204074" y="4418481"/>
                  </a:cubicBezTo>
                  <a:cubicBezTo>
                    <a:pt x="1204074" y="4430673"/>
                    <a:pt x="1206970" y="4441569"/>
                    <a:pt x="1212761" y="4451171"/>
                  </a:cubicBezTo>
                  <a:cubicBezTo>
                    <a:pt x="1218552" y="4460772"/>
                    <a:pt x="1226782" y="4468277"/>
                    <a:pt x="1237450" y="4473688"/>
                  </a:cubicBezTo>
                  <a:cubicBezTo>
                    <a:pt x="1248118" y="4479098"/>
                    <a:pt x="1260386" y="4481803"/>
                    <a:pt x="1274254" y="4481803"/>
                  </a:cubicBezTo>
                  <a:cubicBezTo>
                    <a:pt x="1296505" y="4481803"/>
                    <a:pt x="1313421" y="4475173"/>
                    <a:pt x="1325004" y="4461915"/>
                  </a:cubicBezTo>
                  <a:lnTo>
                    <a:pt x="1306030" y="4441341"/>
                  </a:lnTo>
                  <a:cubicBezTo>
                    <a:pt x="1301763" y="4445455"/>
                    <a:pt x="1297152" y="4448465"/>
                    <a:pt x="1292200" y="4450370"/>
                  </a:cubicBezTo>
                  <a:cubicBezTo>
                    <a:pt x="1287246" y="4452275"/>
                    <a:pt x="1281570" y="4453228"/>
                    <a:pt x="1275169" y="4453228"/>
                  </a:cubicBezTo>
                  <a:cubicBezTo>
                    <a:pt x="1265872" y="4453228"/>
                    <a:pt x="1258100" y="4451018"/>
                    <a:pt x="1251852" y="4446598"/>
                  </a:cubicBezTo>
                  <a:cubicBezTo>
                    <a:pt x="1245603" y="4442179"/>
                    <a:pt x="1241641" y="4436159"/>
                    <a:pt x="1239964" y="4428539"/>
                  </a:cubicBezTo>
                  <a:lnTo>
                    <a:pt x="1333005" y="4428539"/>
                  </a:lnTo>
                  <a:cubicBezTo>
                    <a:pt x="1333462" y="4422596"/>
                    <a:pt x="1333690" y="4419395"/>
                    <a:pt x="1333690" y="4418938"/>
                  </a:cubicBezTo>
                  <a:cubicBezTo>
                    <a:pt x="1333690" y="4406136"/>
                    <a:pt x="1330909" y="4394897"/>
                    <a:pt x="1325346" y="4385219"/>
                  </a:cubicBezTo>
                  <a:cubicBezTo>
                    <a:pt x="1319784" y="4375542"/>
                    <a:pt x="1312126" y="4368113"/>
                    <a:pt x="1302372" y="4362931"/>
                  </a:cubicBezTo>
                  <a:cubicBezTo>
                    <a:pt x="1292619" y="4357749"/>
                    <a:pt x="1281722" y="4355159"/>
                    <a:pt x="1269682" y="4355159"/>
                  </a:cubicBezTo>
                  <a:close/>
                  <a:moveTo>
                    <a:pt x="1194321" y="4355159"/>
                  </a:moveTo>
                  <a:cubicBezTo>
                    <a:pt x="1184872" y="4355159"/>
                    <a:pt x="1176528" y="4356682"/>
                    <a:pt x="1169289" y="4359730"/>
                  </a:cubicBezTo>
                  <a:cubicBezTo>
                    <a:pt x="1162050" y="4362779"/>
                    <a:pt x="1156297" y="4367274"/>
                    <a:pt x="1152030" y="4373218"/>
                  </a:cubicBezTo>
                  <a:lnTo>
                    <a:pt x="1152030" y="4356987"/>
                  </a:lnTo>
                  <a:lnTo>
                    <a:pt x="1117968" y="4356987"/>
                  </a:lnTo>
                  <a:lnTo>
                    <a:pt x="1117968" y="4479974"/>
                  </a:lnTo>
                  <a:lnTo>
                    <a:pt x="1153630" y="4479974"/>
                  </a:lnTo>
                  <a:lnTo>
                    <a:pt x="1153630" y="4421910"/>
                  </a:lnTo>
                  <a:cubicBezTo>
                    <a:pt x="1153630" y="4410480"/>
                    <a:pt x="1156525" y="4401907"/>
                    <a:pt x="1162317" y="4396192"/>
                  </a:cubicBezTo>
                  <a:cubicBezTo>
                    <a:pt x="1168108" y="4390477"/>
                    <a:pt x="1176109" y="4387620"/>
                    <a:pt x="1186320" y="4387620"/>
                  </a:cubicBezTo>
                  <a:cubicBezTo>
                    <a:pt x="1187691" y="4387620"/>
                    <a:pt x="1190358" y="4387772"/>
                    <a:pt x="1194321" y="4388077"/>
                  </a:cubicBezTo>
                  <a:close/>
                  <a:moveTo>
                    <a:pt x="951243" y="4355159"/>
                  </a:moveTo>
                  <a:cubicBezTo>
                    <a:pt x="939965" y="4355159"/>
                    <a:pt x="929640" y="4357635"/>
                    <a:pt x="920267" y="4362588"/>
                  </a:cubicBezTo>
                  <a:cubicBezTo>
                    <a:pt x="910895" y="4367541"/>
                    <a:pt x="903465" y="4374513"/>
                    <a:pt x="897979" y="4383505"/>
                  </a:cubicBezTo>
                  <a:cubicBezTo>
                    <a:pt x="892492" y="4392496"/>
                    <a:pt x="889749" y="4402860"/>
                    <a:pt x="889749" y="4414595"/>
                  </a:cubicBezTo>
                  <a:cubicBezTo>
                    <a:pt x="889749" y="4426329"/>
                    <a:pt x="892492" y="4436693"/>
                    <a:pt x="897979" y="4445684"/>
                  </a:cubicBezTo>
                  <a:cubicBezTo>
                    <a:pt x="903465" y="4454676"/>
                    <a:pt x="910895" y="4461648"/>
                    <a:pt x="920267" y="4466601"/>
                  </a:cubicBezTo>
                  <a:cubicBezTo>
                    <a:pt x="929640" y="4471554"/>
                    <a:pt x="939965" y="4474030"/>
                    <a:pt x="951243" y="4474030"/>
                  </a:cubicBezTo>
                  <a:cubicBezTo>
                    <a:pt x="967854" y="4474030"/>
                    <a:pt x="980808" y="4468925"/>
                    <a:pt x="990105" y="4458714"/>
                  </a:cubicBezTo>
                  <a:lnTo>
                    <a:pt x="990105" y="4463972"/>
                  </a:lnTo>
                  <a:cubicBezTo>
                    <a:pt x="990105" y="4475250"/>
                    <a:pt x="987171" y="4483670"/>
                    <a:pt x="981303" y="4489232"/>
                  </a:cubicBezTo>
                  <a:cubicBezTo>
                    <a:pt x="975436" y="4494795"/>
                    <a:pt x="966330" y="4497576"/>
                    <a:pt x="953986" y="4497576"/>
                  </a:cubicBezTo>
                  <a:cubicBezTo>
                    <a:pt x="946061" y="4497576"/>
                    <a:pt x="938136" y="4496319"/>
                    <a:pt x="930211" y="4493805"/>
                  </a:cubicBezTo>
                  <a:cubicBezTo>
                    <a:pt x="922287" y="4491290"/>
                    <a:pt x="915733" y="4487899"/>
                    <a:pt x="910552" y="4483632"/>
                  </a:cubicBezTo>
                  <a:lnTo>
                    <a:pt x="896379" y="4509235"/>
                  </a:lnTo>
                  <a:cubicBezTo>
                    <a:pt x="903389" y="4514721"/>
                    <a:pt x="912228" y="4518912"/>
                    <a:pt x="922896" y="4521808"/>
                  </a:cubicBezTo>
                  <a:cubicBezTo>
                    <a:pt x="933564" y="4524704"/>
                    <a:pt x="944842" y="4526151"/>
                    <a:pt x="956729" y="4526151"/>
                  </a:cubicBezTo>
                  <a:cubicBezTo>
                    <a:pt x="979284" y="4526151"/>
                    <a:pt x="996429" y="4520665"/>
                    <a:pt x="1008164" y="4509692"/>
                  </a:cubicBezTo>
                  <a:cubicBezTo>
                    <a:pt x="1019899" y="4498719"/>
                    <a:pt x="1025766" y="4481955"/>
                    <a:pt x="1025766" y="4459400"/>
                  </a:cubicBezTo>
                  <a:lnTo>
                    <a:pt x="1025766" y="4356987"/>
                  </a:lnTo>
                  <a:lnTo>
                    <a:pt x="991933" y="4356987"/>
                  </a:lnTo>
                  <a:lnTo>
                    <a:pt x="991933" y="4372761"/>
                  </a:lnTo>
                  <a:cubicBezTo>
                    <a:pt x="982637" y="4361026"/>
                    <a:pt x="969073" y="4355159"/>
                    <a:pt x="951243" y="4355159"/>
                  </a:cubicBezTo>
                  <a:close/>
                  <a:moveTo>
                    <a:pt x="811720" y="4355159"/>
                  </a:moveTo>
                  <a:cubicBezTo>
                    <a:pt x="803338" y="4355159"/>
                    <a:pt x="795642" y="4356568"/>
                    <a:pt x="788632" y="4359388"/>
                  </a:cubicBezTo>
                  <a:cubicBezTo>
                    <a:pt x="781621" y="4362207"/>
                    <a:pt x="775754" y="4366207"/>
                    <a:pt x="771030" y="4371389"/>
                  </a:cubicBezTo>
                  <a:lnTo>
                    <a:pt x="771030" y="4356987"/>
                  </a:lnTo>
                  <a:lnTo>
                    <a:pt x="736968" y="4356987"/>
                  </a:lnTo>
                  <a:lnTo>
                    <a:pt x="736968" y="4479974"/>
                  </a:lnTo>
                  <a:lnTo>
                    <a:pt x="772630" y="4479974"/>
                  </a:lnTo>
                  <a:lnTo>
                    <a:pt x="772630" y="4419166"/>
                  </a:lnTo>
                  <a:cubicBezTo>
                    <a:pt x="772630" y="4408194"/>
                    <a:pt x="775297" y="4399926"/>
                    <a:pt x="780631" y="4394364"/>
                  </a:cubicBezTo>
                  <a:cubicBezTo>
                    <a:pt x="785965" y="4388801"/>
                    <a:pt x="793128" y="4386020"/>
                    <a:pt x="802119" y="4386020"/>
                  </a:cubicBezTo>
                  <a:cubicBezTo>
                    <a:pt x="810196" y="4386020"/>
                    <a:pt x="816369" y="4388420"/>
                    <a:pt x="820636" y="4393220"/>
                  </a:cubicBezTo>
                  <a:cubicBezTo>
                    <a:pt x="824903" y="4398021"/>
                    <a:pt x="827037" y="4405298"/>
                    <a:pt x="827037" y="4415052"/>
                  </a:cubicBezTo>
                  <a:lnTo>
                    <a:pt x="827037" y="4479974"/>
                  </a:lnTo>
                  <a:lnTo>
                    <a:pt x="862698" y="4479974"/>
                  </a:lnTo>
                  <a:lnTo>
                    <a:pt x="862698" y="4409565"/>
                  </a:lnTo>
                  <a:cubicBezTo>
                    <a:pt x="862698" y="4391582"/>
                    <a:pt x="858012" y="4378019"/>
                    <a:pt x="848639" y="4368874"/>
                  </a:cubicBezTo>
                  <a:cubicBezTo>
                    <a:pt x="839267" y="4359730"/>
                    <a:pt x="826960" y="4355159"/>
                    <a:pt x="811720" y="4355159"/>
                  </a:cubicBezTo>
                  <a:close/>
                  <a:moveTo>
                    <a:pt x="348424" y="4355159"/>
                  </a:moveTo>
                  <a:cubicBezTo>
                    <a:pt x="338518" y="4355159"/>
                    <a:pt x="328879" y="4356454"/>
                    <a:pt x="319507" y="4359045"/>
                  </a:cubicBezTo>
                  <a:cubicBezTo>
                    <a:pt x="310134" y="4361636"/>
                    <a:pt x="302095" y="4365293"/>
                    <a:pt x="295389" y="4370018"/>
                  </a:cubicBezTo>
                  <a:lnTo>
                    <a:pt x="308191" y="4394935"/>
                  </a:lnTo>
                  <a:cubicBezTo>
                    <a:pt x="312610" y="4391430"/>
                    <a:pt x="317983" y="4388648"/>
                    <a:pt x="324307" y="4386591"/>
                  </a:cubicBezTo>
                  <a:cubicBezTo>
                    <a:pt x="330632" y="4384534"/>
                    <a:pt x="337071" y="4383505"/>
                    <a:pt x="343624" y="4383505"/>
                  </a:cubicBezTo>
                  <a:cubicBezTo>
                    <a:pt x="353073" y="4383505"/>
                    <a:pt x="360159" y="4385600"/>
                    <a:pt x="364884" y="4389791"/>
                  </a:cubicBezTo>
                  <a:cubicBezTo>
                    <a:pt x="369608" y="4393982"/>
                    <a:pt x="371970" y="4399964"/>
                    <a:pt x="371970" y="4407737"/>
                  </a:cubicBezTo>
                  <a:lnTo>
                    <a:pt x="343624" y="4407737"/>
                  </a:lnTo>
                  <a:cubicBezTo>
                    <a:pt x="325641" y="4407737"/>
                    <a:pt x="312344" y="4411013"/>
                    <a:pt x="303733" y="4417566"/>
                  </a:cubicBezTo>
                  <a:cubicBezTo>
                    <a:pt x="295123" y="4424120"/>
                    <a:pt x="290817" y="4433111"/>
                    <a:pt x="290817" y="4444541"/>
                  </a:cubicBezTo>
                  <a:cubicBezTo>
                    <a:pt x="290817" y="4451704"/>
                    <a:pt x="292646" y="4458105"/>
                    <a:pt x="296304" y="4463744"/>
                  </a:cubicBezTo>
                  <a:cubicBezTo>
                    <a:pt x="299961" y="4469382"/>
                    <a:pt x="305257" y="4473802"/>
                    <a:pt x="312191" y="4477002"/>
                  </a:cubicBezTo>
                  <a:cubicBezTo>
                    <a:pt x="319126" y="4480203"/>
                    <a:pt x="327317" y="4481803"/>
                    <a:pt x="336766" y="4481803"/>
                  </a:cubicBezTo>
                  <a:cubicBezTo>
                    <a:pt x="355054" y="4481803"/>
                    <a:pt x="367551" y="4476088"/>
                    <a:pt x="374256" y="4464658"/>
                  </a:cubicBezTo>
                  <a:lnTo>
                    <a:pt x="374256" y="4479974"/>
                  </a:lnTo>
                  <a:lnTo>
                    <a:pt x="407632" y="4479974"/>
                  </a:lnTo>
                  <a:lnTo>
                    <a:pt x="407632" y="4409794"/>
                  </a:lnTo>
                  <a:cubicBezTo>
                    <a:pt x="407632" y="4391506"/>
                    <a:pt x="402526" y="4377828"/>
                    <a:pt x="392316" y="4368760"/>
                  </a:cubicBezTo>
                  <a:cubicBezTo>
                    <a:pt x="382105" y="4359692"/>
                    <a:pt x="367474" y="4355159"/>
                    <a:pt x="348424" y="4355159"/>
                  </a:cubicBezTo>
                  <a:close/>
                  <a:moveTo>
                    <a:pt x="2141487" y="4329784"/>
                  </a:moveTo>
                  <a:lnTo>
                    <a:pt x="2141487" y="4359730"/>
                  </a:lnTo>
                  <a:lnTo>
                    <a:pt x="2122513" y="4359730"/>
                  </a:lnTo>
                  <a:lnTo>
                    <a:pt x="2122513" y="4387163"/>
                  </a:lnTo>
                  <a:lnTo>
                    <a:pt x="2141487" y="4387163"/>
                  </a:lnTo>
                  <a:lnTo>
                    <a:pt x="2141487" y="4437683"/>
                  </a:lnTo>
                  <a:cubicBezTo>
                    <a:pt x="2141487" y="4452161"/>
                    <a:pt x="2145487" y="4463134"/>
                    <a:pt x="2153488" y="4470602"/>
                  </a:cubicBezTo>
                  <a:cubicBezTo>
                    <a:pt x="2161489" y="4478069"/>
                    <a:pt x="2172805" y="4481803"/>
                    <a:pt x="2187435" y="4481803"/>
                  </a:cubicBezTo>
                  <a:cubicBezTo>
                    <a:pt x="2193074" y="4481803"/>
                    <a:pt x="2198446" y="4481155"/>
                    <a:pt x="2203552" y="4479860"/>
                  </a:cubicBezTo>
                  <a:cubicBezTo>
                    <a:pt x="2208657" y="4478565"/>
                    <a:pt x="2212962" y="4476621"/>
                    <a:pt x="2216468" y="4474030"/>
                  </a:cubicBezTo>
                  <a:lnTo>
                    <a:pt x="2206866" y="4448885"/>
                  </a:lnTo>
                  <a:cubicBezTo>
                    <a:pt x="2202904" y="4451932"/>
                    <a:pt x="2198103" y="4453456"/>
                    <a:pt x="2192464" y="4453456"/>
                  </a:cubicBezTo>
                  <a:cubicBezTo>
                    <a:pt x="2187588" y="4453456"/>
                    <a:pt x="2183816" y="4452047"/>
                    <a:pt x="2181149" y="4449227"/>
                  </a:cubicBezTo>
                  <a:cubicBezTo>
                    <a:pt x="2178482" y="4446408"/>
                    <a:pt x="2177148" y="4442407"/>
                    <a:pt x="2177148" y="4437226"/>
                  </a:cubicBezTo>
                  <a:lnTo>
                    <a:pt x="2177148" y="4387163"/>
                  </a:lnTo>
                  <a:lnTo>
                    <a:pt x="2207781" y="4387163"/>
                  </a:lnTo>
                  <a:lnTo>
                    <a:pt x="2207781" y="4359730"/>
                  </a:lnTo>
                  <a:lnTo>
                    <a:pt x="2177148" y="4359730"/>
                  </a:lnTo>
                  <a:lnTo>
                    <a:pt x="2177148" y="4329784"/>
                  </a:lnTo>
                  <a:close/>
                  <a:moveTo>
                    <a:pt x="1903362" y="4329784"/>
                  </a:moveTo>
                  <a:lnTo>
                    <a:pt x="1903362" y="4359730"/>
                  </a:lnTo>
                  <a:lnTo>
                    <a:pt x="1884388" y="4359730"/>
                  </a:lnTo>
                  <a:lnTo>
                    <a:pt x="1884388" y="4387163"/>
                  </a:lnTo>
                  <a:lnTo>
                    <a:pt x="1903362" y="4387163"/>
                  </a:lnTo>
                  <a:lnTo>
                    <a:pt x="1903362" y="4437683"/>
                  </a:lnTo>
                  <a:cubicBezTo>
                    <a:pt x="1903362" y="4452161"/>
                    <a:pt x="1907362" y="4463134"/>
                    <a:pt x="1915363" y="4470602"/>
                  </a:cubicBezTo>
                  <a:cubicBezTo>
                    <a:pt x="1923364" y="4478069"/>
                    <a:pt x="1934680" y="4481803"/>
                    <a:pt x="1949310" y="4481803"/>
                  </a:cubicBezTo>
                  <a:cubicBezTo>
                    <a:pt x="1954949" y="4481803"/>
                    <a:pt x="1960321" y="4481155"/>
                    <a:pt x="1965426" y="4479860"/>
                  </a:cubicBezTo>
                  <a:cubicBezTo>
                    <a:pt x="1970532" y="4478565"/>
                    <a:pt x="1974837" y="4476621"/>
                    <a:pt x="1978342" y="4474030"/>
                  </a:cubicBezTo>
                  <a:lnTo>
                    <a:pt x="1968741" y="4448885"/>
                  </a:lnTo>
                  <a:cubicBezTo>
                    <a:pt x="1964779" y="4451932"/>
                    <a:pt x="1959978" y="4453456"/>
                    <a:pt x="1954339" y="4453456"/>
                  </a:cubicBezTo>
                  <a:cubicBezTo>
                    <a:pt x="1949463" y="4453456"/>
                    <a:pt x="1945691" y="4452047"/>
                    <a:pt x="1943024" y="4449227"/>
                  </a:cubicBezTo>
                  <a:cubicBezTo>
                    <a:pt x="1940357" y="4446408"/>
                    <a:pt x="1939023" y="4442407"/>
                    <a:pt x="1939023" y="4437226"/>
                  </a:cubicBezTo>
                  <a:lnTo>
                    <a:pt x="1939023" y="4387163"/>
                  </a:lnTo>
                  <a:lnTo>
                    <a:pt x="1969656" y="4387163"/>
                  </a:lnTo>
                  <a:lnTo>
                    <a:pt x="1969656" y="4359730"/>
                  </a:lnTo>
                  <a:lnTo>
                    <a:pt x="1939023" y="4359730"/>
                  </a:lnTo>
                  <a:lnTo>
                    <a:pt x="1939023" y="4329784"/>
                  </a:lnTo>
                  <a:close/>
                  <a:moveTo>
                    <a:pt x="1498968" y="4310353"/>
                  </a:moveTo>
                  <a:lnTo>
                    <a:pt x="1498968" y="4479974"/>
                  </a:lnTo>
                  <a:lnTo>
                    <a:pt x="1534630" y="4479974"/>
                  </a:lnTo>
                  <a:lnTo>
                    <a:pt x="1534630" y="4310353"/>
                  </a:lnTo>
                  <a:close/>
                  <a:moveTo>
                    <a:pt x="597979" y="4310353"/>
                  </a:moveTo>
                  <a:lnTo>
                    <a:pt x="597979" y="4370018"/>
                  </a:lnTo>
                  <a:cubicBezTo>
                    <a:pt x="589140" y="4360112"/>
                    <a:pt x="576872" y="4355159"/>
                    <a:pt x="561175" y="4355159"/>
                  </a:cubicBezTo>
                  <a:cubicBezTo>
                    <a:pt x="549592" y="4355159"/>
                    <a:pt x="539115" y="4357749"/>
                    <a:pt x="529742" y="4362931"/>
                  </a:cubicBezTo>
                  <a:cubicBezTo>
                    <a:pt x="520370" y="4368113"/>
                    <a:pt x="513016" y="4375504"/>
                    <a:pt x="507682" y="4385105"/>
                  </a:cubicBezTo>
                  <a:cubicBezTo>
                    <a:pt x="502348" y="4394706"/>
                    <a:pt x="499681" y="4405831"/>
                    <a:pt x="499681" y="4418481"/>
                  </a:cubicBezTo>
                  <a:cubicBezTo>
                    <a:pt x="499681" y="4431130"/>
                    <a:pt x="502348" y="4442255"/>
                    <a:pt x="507682" y="4451856"/>
                  </a:cubicBezTo>
                  <a:cubicBezTo>
                    <a:pt x="513016" y="4461457"/>
                    <a:pt x="520370" y="4468849"/>
                    <a:pt x="529742" y="4474030"/>
                  </a:cubicBezTo>
                  <a:cubicBezTo>
                    <a:pt x="539115" y="4479212"/>
                    <a:pt x="549592" y="4481803"/>
                    <a:pt x="561175" y="4481803"/>
                  </a:cubicBezTo>
                  <a:cubicBezTo>
                    <a:pt x="577939" y="4481803"/>
                    <a:pt x="590740" y="4476469"/>
                    <a:pt x="599580" y="4465801"/>
                  </a:cubicBezTo>
                  <a:lnTo>
                    <a:pt x="599580" y="4479974"/>
                  </a:lnTo>
                  <a:lnTo>
                    <a:pt x="633641" y="4479974"/>
                  </a:lnTo>
                  <a:lnTo>
                    <a:pt x="633641" y="4310353"/>
                  </a:lnTo>
                  <a:close/>
                  <a:moveTo>
                    <a:pt x="688124" y="4300066"/>
                  </a:moveTo>
                  <a:cubicBezTo>
                    <a:pt x="681571" y="4300066"/>
                    <a:pt x="676237" y="4301971"/>
                    <a:pt x="672122" y="4305781"/>
                  </a:cubicBezTo>
                  <a:cubicBezTo>
                    <a:pt x="668007" y="4309591"/>
                    <a:pt x="665950" y="4314315"/>
                    <a:pt x="665950" y="4319954"/>
                  </a:cubicBezTo>
                  <a:cubicBezTo>
                    <a:pt x="665950" y="4325593"/>
                    <a:pt x="668007" y="4330317"/>
                    <a:pt x="672122" y="4334127"/>
                  </a:cubicBezTo>
                  <a:cubicBezTo>
                    <a:pt x="676237" y="4337937"/>
                    <a:pt x="681571" y="4339842"/>
                    <a:pt x="688124" y="4339842"/>
                  </a:cubicBezTo>
                  <a:cubicBezTo>
                    <a:pt x="694677" y="4339842"/>
                    <a:pt x="700011" y="4337899"/>
                    <a:pt x="704126" y="4334013"/>
                  </a:cubicBezTo>
                  <a:cubicBezTo>
                    <a:pt x="708241" y="4330127"/>
                    <a:pt x="710298" y="4325212"/>
                    <a:pt x="710298" y="4319268"/>
                  </a:cubicBezTo>
                  <a:cubicBezTo>
                    <a:pt x="710298" y="4313782"/>
                    <a:pt x="708241" y="4309210"/>
                    <a:pt x="704126" y="4305552"/>
                  </a:cubicBezTo>
                  <a:cubicBezTo>
                    <a:pt x="700011" y="4301895"/>
                    <a:pt x="694677" y="4300066"/>
                    <a:pt x="688124" y="4300066"/>
                  </a:cubicBezTo>
                  <a:close/>
                  <a:moveTo>
                    <a:pt x="459524" y="4300066"/>
                  </a:moveTo>
                  <a:cubicBezTo>
                    <a:pt x="452971" y="4300066"/>
                    <a:pt x="447637" y="4301971"/>
                    <a:pt x="443522" y="4305781"/>
                  </a:cubicBezTo>
                  <a:cubicBezTo>
                    <a:pt x="439407" y="4309591"/>
                    <a:pt x="437350" y="4314315"/>
                    <a:pt x="437350" y="4319954"/>
                  </a:cubicBezTo>
                  <a:cubicBezTo>
                    <a:pt x="437350" y="4325593"/>
                    <a:pt x="439407" y="4330317"/>
                    <a:pt x="443522" y="4334127"/>
                  </a:cubicBezTo>
                  <a:cubicBezTo>
                    <a:pt x="447637" y="4337937"/>
                    <a:pt x="452971" y="4339842"/>
                    <a:pt x="459524" y="4339842"/>
                  </a:cubicBezTo>
                  <a:cubicBezTo>
                    <a:pt x="466077" y="4339842"/>
                    <a:pt x="471411" y="4337899"/>
                    <a:pt x="475526" y="4334013"/>
                  </a:cubicBezTo>
                  <a:cubicBezTo>
                    <a:pt x="479641" y="4330127"/>
                    <a:pt x="481698" y="4325212"/>
                    <a:pt x="481698" y="4319268"/>
                  </a:cubicBezTo>
                  <a:cubicBezTo>
                    <a:pt x="481698" y="4313782"/>
                    <a:pt x="479641" y="4309210"/>
                    <a:pt x="475526" y="4305552"/>
                  </a:cubicBezTo>
                  <a:cubicBezTo>
                    <a:pt x="471411" y="4301895"/>
                    <a:pt x="466077" y="4300066"/>
                    <a:pt x="459524" y="4300066"/>
                  </a:cubicBezTo>
                  <a:close/>
                  <a:moveTo>
                    <a:pt x="3455784" y="4161230"/>
                  </a:moveTo>
                  <a:cubicBezTo>
                    <a:pt x="3449384" y="4161230"/>
                    <a:pt x="3444088" y="4163249"/>
                    <a:pt x="3439896" y="4167287"/>
                  </a:cubicBezTo>
                  <a:cubicBezTo>
                    <a:pt x="3435706" y="4171326"/>
                    <a:pt x="3433610" y="4176622"/>
                    <a:pt x="3433610" y="4183175"/>
                  </a:cubicBezTo>
                  <a:cubicBezTo>
                    <a:pt x="3433610" y="4187747"/>
                    <a:pt x="3434715" y="4191748"/>
                    <a:pt x="3436925" y="4195177"/>
                  </a:cubicBezTo>
                  <a:cubicBezTo>
                    <a:pt x="3439135" y="4198606"/>
                    <a:pt x="3442144" y="4201082"/>
                    <a:pt x="3445954" y="4202606"/>
                  </a:cubicBezTo>
                  <a:lnTo>
                    <a:pt x="3435896" y="4238954"/>
                  </a:lnTo>
                  <a:lnTo>
                    <a:pt x="3458528" y="4238954"/>
                  </a:lnTo>
                  <a:lnTo>
                    <a:pt x="3471558" y="4206035"/>
                  </a:lnTo>
                  <a:cubicBezTo>
                    <a:pt x="3474148" y="4199939"/>
                    <a:pt x="3475825" y="4195367"/>
                    <a:pt x="3476587" y="4192319"/>
                  </a:cubicBezTo>
                  <a:cubicBezTo>
                    <a:pt x="3477349" y="4189271"/>
                    <a:pt x="3477730" y="4186223"/>
                    <a:pt x="3477730" y="4183175"/>
                  </a:cubicBezTo>
                  <a:cubicBezTo>
                    <a:pt x="3477730" y="4176622"/>
                    <a:pt x="3475672" y="4171326"/>
                    <a:pt x="3471558" y="4167287"/>
                  </a:cubicBezTo>
                  <a:cubicBezTo>
                    <a:pt x="3467443" y="4163249"/>
                    <a:pt x="3462185" y="4161230"/>
                    <a:pt x="3455784" y="4161230"/>
                  </a:cubicBezTo>
                  <a:close/>
                  <a:moveTo>
                    <a:pt x="2738285" y="4152314"/>
                  </a:moveTo>
                  <a:lnTo>
                    <a:pt x="2762745" y="4152314"/>
                  </a:lnTo>
                  <a:lnTo>
                    <a:pt x="2762745" y="4164887"/>
                  </a:lnTo>
                  <a:cubicBezTo>
                    <a:pt x="2760764" y="4170373"/>
                    <a:pt x="2757411" y="4174526"/>
                    <a:pt x="2752687" y="4177346"/>
                  </a:cubicBezTo>
                  <a:cubicBezTo>
                    <a:pt x="2747963" y="4180165"/>
                    <a:pt x="2742552" y="4181575"/>
                    <a:pt x="2736456" y="4181575"/>
                  </a:cubicBezTo>
                  <a:cubicBezTo>
                    <a:pt x="2730208" y="4181575"/>
                    <a:pt x="2725293" y="4180241"/>
                    <a:pt x="2721712" y="4177574"/>
                  </a:cubicBezTo>
                  <a:cubicBezTo>
                    <a:pt x="2718130" y="4174907"/>
                    <a:pt x="2716339" y="4171288"/>
                    <a:pt x="2716339" y="4166716"/>
                  </a:cubicBezTo>
                  <a:cubicBezTo>
                    <a:pt x="2716339" y="4157115"/>
                    <a:pt x="2723654" y="4152314"/>
                    <a:pt x="2738285" y="4152314"/>
                  </a:cubicBezTo>
                  <a:close/>
                  <a:moveTo>
                    <a:pt x="1004735" y="4152314"/>
                  </a:moveTo>
                  <a:lnTo>
                    <a:pt x="1029195" y="4152314"/>
                  </a:lnTo>
                  <a:lnTo>
                    <a:pt x="1029195" y="4164887"/>
                  </a:lnTo>
                  <a:cubicBezTo>
                    <a:pt x="1027214" y="4170373"/>
                    <a:pt x="1023861" y="4174526"/>
                    <a:pt x="1019137" y="4177346"/>
                  </a:cubicBezTo>
                  <a:cubicBezTo>
                    <a:pt x="1014412" y="4180165"/>
                    <a:pt x="1009002" y="4181575"/>
                    <a:pt x="1002906" y="4181575"/>
                  </a:cubicBezTo>
                  <a:cubicBezTo>
                    <a:pt x="996658" y="4181575"/>
                    <a:pt x="991743" y="4180241"/>
                    <a:pt x="988162" y="4177574"/>
                  </a:cubicBezTo>
                  <a:cubicBezTo>
                    <a:pt x="984580" y="4174907"/>
                    <a:pt x="982790" y="4171288"/>
                    <a:pt x="982790" y="4166716"/>
                  </a:cubicBezTo>
                  <a:cubicBezTo>
                    <a:pt x="982790" y="4157115"/>
                    <a:pt x="990105" y="4152314"/>
                    <a:pt x="1004735" y="4152314"/>
                  </a:cubicBezTo>
                  <a:close/>
                  <a:moveTo>
                    <a:pt x="347510" y="4152314"/>
                  </a:moveTo>
                  <a:lnTo>
                    <a:pt x="371970" y="4152314"/>
                  </a:lnTo>
                  <a:lnTo>
                    <a:pt x="371970" y="4164887"/>
                  </a:lnTo>
                  <a:cubicBezTo>
                    <a:pt x="369989" y="4170373"/>
                    <a:pt x="366636" y="4174526"/>
                    <a:pt x="361912" y="4177346"/>
                  </a:cubicBezTo>
                  <a:cubicBezTo>
                    <a:pt x="357187" y="4180165"/>
                    <a:pt x="351777" y="4181575"/>
                    <a:pt x="345681" y="4181575"/>
                  </a:cubicBezTo>
                  <a:cubicBezTo>
                    <a:pt x="339433" y="4181575"/>
                    <a:pt x="334518" y="4180241"/>
                    <a:pt x="330937" y="4177574"/>
                  </a:cubicBezTo>
                  <a:cubicBezTo>
                    <a:pt x="327355" y="4174907"/>
                    <a:pt x="325564" y="4171288"/>
                    <a:pt x="325564" y="4166716"/>
                  </a:cubicBezTo>
                  <a:cubicBezTo>
                    <a:pt x="325564" y="4157115"/>
                    <a:pt x="332880" y="4152314"/>
                    <a:pt x="347510" y="4152314"/>
                  </a:cubicBezTo>
                  <a:close/>
                  <a:moveTo>
                    <a:pt x="3339580" y="4108194"/>
                  </a:moveTo>
                  <a:cubicBezTo>
                    <a:pt x="3349028" y="4108194"/>
                    <a:pt x="3356762" y="4110976"/>
                    <a:pt x="3362782" y="4116538"/>
                  </a:cubicBezTo>
                  <a:cubicBezTo>
                    <a:pt x="3368802" y="4122101"/>
                    <a:pt x="3371812" y="4129378"/>
                    <a:pt x="3371812" y="4138370"/>
                  </a:cubicBezTo>
                  <a:cubicBezTo>
                    <a:pt x="3371812" y="4147361"/>
                    <a:pt x="3368802" y="4154638"/>
                    <a:pt x="3362782" y="4160201"/>
                  </a:cubicBezTo>
                  <a:cubicBezTo>
                    <a:pt x="3356762" y="4165764"/>
                    <a:pt x="3349028" y="4168545"/>
                    <a:pt x="3339580" y="4168545"/>
                  </a:cubicBezTo>
                  <a:cubicBezTo>
                    <a:pt x="3330130" y="4168545"/>
                    <a:pt x="3322358" y="4165764"/>
                    <a:pt x="3316262" y="4160201"/>
                  </a:cubicBezTo>
                  <a:cubicBezTo>
                    <a:pt x="3310166" y="4154638"/>
                    <a:pt x="3307118" y="4147361"/>
                    <a:pt x="3307118" y="4138370"/>
                  </a:cubicBezTo>
                  <a:cubicBezTo>
                    <a:pt x="3307118" y="4129378"/>
                    <a:pt x="3310166" y="4122101"/>
                    <a:pt x="3316262" y="4116538"/>
                  </a:cubicBezTo>
                  <a:cubicBezTo>
                    <a:pt x="3322358" y="4110976"/>
                    <a:pt x="3330130" y="4108194"/>
                    <a:pt x="3339580" y="4108194"/>
                  </a:cubicBezTo>
                  <a:close/>
                  <a:moveTo>
                    <a:pt x="2224240" y="4108194"/>
                  </a:moveTo>
                  <a:cubicBezTo>
                    <a:pt x="2233384" y="4108194"/>
                    <a:pt x="2240890" y="4111281"/>
                    <a:pt x="2246757" y="4117453"/>
                  </a:cubicBezTo>
                  <a:cubicBezTo>
                    <a:pt x="2252624" y="4123625"/>
                    <a:pt x="2255558" y="4131893"/>
                    <a:pt x="2255558" y="4142256"/>
                  </a:cubicBezTo>
                  <a:cubicBezTo>
                    <a:pt x="2255558" y="4152619"/>
                    <a:pt x="2252624" y="4160887"/>
                    <a:pt x="2246757" y="4167059"/>
                  </a:cubicBezTo>
                  <a:cubicBezTo>
                    <a:pt x="2240890" y="4173231"/>
                    <a:pt x="2233384" y="4176317"/>
                    <a:pt x="2224240" y="4176317"/>
                  </a:cubicBezTo>
                  <a:cubicBezTo>
                    <a:pt x="2215096" y="4176317"/>
                    <a:pt x="2207552" y="4173231"/>
                    <a:pt x="2201608" y="4167059"/>
                  </a:cubicBezTo>
                  <a:cubicBezTo>
                    <a:pt x="2195665" y="4160887"/>
                    <a:pt x="2192693" y="4152619"/>
                    <a:pt x="2192693" y="4142256"/>
                  </a:cubicBezTo>
                  <a:cubicBezTo>
                    <a:pt x="2192693" y="4131893"/>
                    <a:pt x="2195665" y="4123625"/>
                    <a:pt x="2201608" y="4117453"/>
                  </a:cubicBezTo>
                  <a:cubicBezTo>
                    <a:pt x="2207552" y="4111281"/>
                    <a:pt x="2215096" y="4108194"/>
                    <a:pt x="2224240" y="4108194"/>
                  </a:cubicBezTo>
                  <a:close/>
                  <a:moveTo>
                    <a:pt x="1479766" y="4108194"/>
                  </a:moveTo>
                  <a:cubicBezTo>
                    <a:pt x="1488910" y="4108194"/>
                    <a:pt x="1496416" y="4111281"/>
                    <a:pt x="1502283" y="4117453"/>
                  </a:cubicBezTo>
                  <a:cubicBezTo>
                    <a:pt x="1508150" y="4123625"/>
                    <a:pt x="1511084" y="4131893"/>
                    <a:pt x="1511084" y="4142256"/>
                  </a:cubicBezTo>
                  <a:cubicBezTo>
                    <a:pt x="1511084" y="4152619"/>
                    <a:pt x="1508150" y="4160887"/>
                    <a:pt x="1502283" y="4167059"/>
                  </a:cubicBezTo>
                  <a:cubicBezTo>
                    <a:pt x="1496416" y="4173231"/>
                    <a:pt x="1488910" y="4176317"/>
                    <a:pt x="1479766" y="4176317"/>
                  </a:cubicBezTo>
                  <a:cubicBezTo>
                    <a:pt x="1470622" y="4176317"/>
                    <a:pt x="1463116" y="4173231"/>
                    <a:pt x="1457249" y="4167059"/>
                  </a:cubicBezTo>
                  <a:cubicBezTo>
                    <a:pt x="1451381" y="4160887"/>
                    <a:pt x="1448448" y="4152619"/>
                    <a:pt x="1448448" y="4142256"/>
                  </a:cubicBezTo>
                  <a:cubicBezTo>
                    <a:pt x="1448448" y="4131893"/>
                    <a:pt x="1451381" y="4123625"/>
                    <a:pt x="1457249" y="4117453"/>
                  </a:cubicBezTo>
                  <a:cubicBezTo>
                    <a:pt x="1463116" y="4111281"/>
                    <a:pt x="1470622" y="4108194"/>
                    <a:pt x="1479766" y="4108194"/>
                  </a:cubicBezTo>
                  <a:close/>
                  <a:moveTo>
                    <a:pt x="2470061" y="4105908"/>
                  </a:moveTo>
                  <a:cubicBezTo>
                    <a:pt x="2477986" y="4105908"/>
                    <a:pt x="2484692" y="4108232"/>
                    <a:pt x="2490178" y="4112881"/>
                  </a:cubicBezTo>
                  <a:cubicBezTo>
                    <a:pt x="2495664" y="4117529"/>
                    <a:pt x="2499017" y="4123739"/>
                    <a:pt x="2500236" y="4131512"/>
                  </a:cubicBezTo>
                  <a:lnTo>
                    <a:pt x="2439657" y="4131512"/>
                  </a:lnTo>
                  <a:cubicBezTo>
                    <a:pt x="2440876" y="4123587"/>
                    <a:pt x="2444229" y="4117338"/>
                    <a:pt x="2449716" y="4112766"/>
                  </a:cubicBezTo>
                  <a:cubicBezTo>
                    <a:pt x="2455202" y="4108194"/>
                    <a:pt x="2461984" y="4105908"/>
                    <a:pt x="2470061" y="4105908"/>
                  </a:cubicBezTo>
                  <a:close/>
                  <a:moveTo>
                    <a:pt x="1927136" y="4105908"/>
                  </a:moveTo>
                  <a:cubicBezTo>
                    <a:pt x="1935061" y="4105908"/>
                    <a:pt x="1941766" y="4108232"/>
                    <a:pt x="1947253" y="4112881"/>
                  </a:cubicBezTo>
                  <a:cubicBezTo>
                    <a:pt x="1952739" y="4117529"/>
                    <a:pt x="1956092" y="4123739"/>
                    <a:pt x="1957311" y="4131512"/>
                  </a:cubicBezTo>
                  <a:lnTo>
                    <a:pt x="1896732" y="4131512"/>
                  </a:lnTo>
                  <a:cubicBezTo>
                    <a:pt x="1897951" y="4123587"/>
                    <a:pt x="1901304" y="4117338"/>
                    <a:pt x="1906791" y="4112766"/>
                  </a:cubicBezTo>
                  <a:cubicBezTo>
                    <a:pt x="1912277" y="4108194"/>
                    <a:pt x="1919059" y="4105908"/>
                    <a:pt x="1927136" y="4105908"/>
                  </a:cubicBezTo>
                  <a:close/>
                  <a:moveTo>
                    <a:pt x="1250861" y="4105908"/>
                  </a:moveTo>
                  <a:cubicBezTo>
                    <a:pt x="1258786" y="4105908"/>
                    <a:pt x="1265491" y="4108232"/>
                    <a:pt x="1270978" y="4112881"/>
                  </a:cubicBezTo>
                  <a:cubicBezTo>
                    <a:pt x="1276464" y="4117529"/>
                    <a:pt x="1279817" y="4123739"/>
                    <a:pt x="1281036" y="4131512"/>
                  </a:cubicBezTo>
                  <a:lnTo>
                    <a:pt x="1220457" y="4131512"/>
                  </a:lnTo>
                  <a:cubicBezTo>
                    <a:pt x="1221676" y="4123587"/>
                    <a:pt x="1225029" y="4117338"/>
                    <a:pt x="1230516" y="4112766"/>
                  </a:cubicBezTo>
                  <a:cubicBezTo>
                    <a:pt x="1236002" y="4108194"/>
                    <a:pt x="1242784" y="4105908"/>
                    <a:pt x="1250861" y="4105908"/>
                  </a:cubicBezTo>
                  <a:close/>
                  <a:moveTo>
                    <a:pt x="3051543" y="4080762"/>
                  </a:moveTo>
                  <a:lnTo>
                    <a:pt x="3051543" y="4203749"/>
                  </a:lnTo>
                  <a:lnTo>
                    <a:pt x="3087205" y="4203749"/>
                  </a:lnTo>
                  <a:lnTo>
                    <a:pt x="3087205" y="4080762"/>
                  </a:lnTo>
                  <a:close/>
                  <a:moveTo>
                    <a:pt x="1670418" y="4080762"/>
                  </a:moveTo>
                  <a:lnTo>
                    <a:pt x="1670418" y="4203749"/>
                  </a:lnTo>
                  <a:lnTo>
                    <a:pt x="1706080" y="4203749"/>
                  </a:lnTo>
                  <a:lnTo>
                    <a:pt x="1706080" y="4080762"/>
                  </a:lnTo>
                  <a:close/>
                  <a:moveTo>
                    <a:pt x="707707" y="4080762"/>
                  </a:moveTo>
                  <a:lnTo>
                    <a:pt x="707707" y="4150257"/>
                  </a:lnTo>
                  <a:cubicBezTo>
                    <a:pt x="707707" y="4168545"/>
                    <a:pt x="712432" y="4182337"/>
                    <a:pt x="721881" y="4191633"/>
                  </a:cubicBezTo>
                  <a:cubicBezTo>
                    <a:pt x="731330" y="4200930"/>
                    <a:pt x="744131" y="4205578"/>
                    <a:pt x="760285" y="4205578"/>
                  </a:cubicBezTo>
                  <a:cubicBezTo>
                    <a:pt x="767905" y="4205578"/>
                    <a:pt x="774992" y="4204168"/>
                    <a:pt x="781545" y="4201349"/>
                  </a:cubicBezTo>
                  <a:cubicBezTo>
                    <a:pt x="788098" y="4198530"/>
                    <a:pt x="793737" y="4194453"/>
                    <a:pt x="798462" y="4189119"/>
                  </a:cubicBezTo>
                  <a:lnTo>
                    <a:pt x="798462" y="4203749"/>
                  </a:lnTo>
                  <a:lnTo>
                    <a:pt x="832294" y="4203749"/>
                  </a:lnTo>
                  <a:lnTo>
                    <a:pt x="832294" y="4080762"/>
                  </a:lnTo>
                  <a:lnTo>
                    <a:pt x="796633" y="4080762"/>
                  </a:lnTo>
                  <a:lnTo>
                    <a:pt x="796633" y="4141570"/>
                  </a:lnTo>
                  <a:cubicBezTo>
                    <a:pt x="796633" y="4152543"/>
                    <a:pt x="794042" y="4160810"/>
                    <a:pt x="788860" y="4166373"/>
                  </a:cubicBezTo>
                  <a:cubicBezTo>
                    <a:pt x="783679" y="4171936"/>
                    <a:pt x="776821" y="4174717"/>
                    <a:pt x="768286" y="4174717"/>
                  </a:cubicBezTo>
                  <a:cubicBezTo>
                    <a:pt x="751675" y="4174717"/>
                    <a:pt x="743369" y="4164811"/>
                    <a:pt x="743369" y="4144999"/>
                  </a:cubicBezTo>
                  <a:lnTo>
                    <a:pt x="743369" y="4080762"/>
                  </a:lnTo>
                  <a:close/>
                  <a:moveTo>
                    <a:pt x="3332493" y="4078934"/>
                  </a:moveTo>
                  <a:cubicBezTo>
                    <a:pt x="3321215" y="4078934"/>
                    <a:pt x="3310890" y="4081410"/>
                    <a:pt x="3301518" y="4086363"/>
                  </a:cubicBezTo>
                  <a:cubicBezTo>
                    <a:pt x="3292145" y="4091316"/>
                    <a:pt x="3284715" y="4098288"/>
                    <a:pt x="3279229" y="4107280"/>
                  </a:cubicBezTo>
                  <a:cubicBezTo>
                    <a:pt x="3273742" y="4116271"/>
                    <a:pt x="3270999" y="4126635"/>
                    <a:pt x="3270999" y="4138370"/>
                  </a:cubicBezTo>
                  <a:cubicBezTo>
                    <a:pt x="3270999" y="4150104"/>
                    <a:pt x="3273742" y="4160468"/>
                    <a:pt x="3279229" y="4169459"/>
                  </a:cubicBezTo>
                  <a:cubicBezTo>
                    <a:pt x="3284715" y="4178451"/>
                    <a:pt x="3292145" y="4185423"/>
                    <a:pt x="3301518" y="4190376"/>
                  </a:cubicBezTo>
                  <a:cubicBezTo>
                    <a:pt x="3310890" y="4195329"/>
                    <a:pt x="3321215" y="4197805"/>
                    <a:pt x="3332493" y="4197805"/>
                  </a:cubicBezTo>
                  <a:cubicBezTo>
                    <a:pt x="3349104" y="4197805"/>
                    <a:pt x="3362058" y="4192700"/>
                    <a:pt x="3371355" y="4182489"/>
                  </a:cubicBezTo>
                  <a:lnTo>
                    <a:pt x="3371355" y="4187747"/>
                  </a:lnTo>
                  <a:cubicBezTo>
                    <a:pt x="3371355" y="4199025"/>
                    <a:pt x="3368421" y="4207445"/>
                    <a:pt x="3362554" y="4213007"/>
                  </a:cubicBezTo>
                  <a:cubicBezTo>
                    <a:pt x="3356686" y="4218570"/>
                    <a:pt x="3347580" y="4221351"/>
                    <a:pt x="3335236" y="4221351"/>
                  </a:cubicBezTo>
                  <a:cubicBezTo>
                    <a:pt x="3327311" y="4221351"/>
                    <a:pt x="3319386" y="4220094"/>
                    <a:pt x="3311462" y="4217580"/>
                  </a:cubicBezTo>
                  <a:cubicBezTo>
                    <a:pt x="3303536" y="4215065"/>
                    <a:pt x="3296984" y="4211674"/>
                    <a:pt x="3291802" y="4207407"/>
                  </a:cubicBezTo>
                  <a:lnTo>
                    <a:pt x="3277629" y="4233010"/>
                  </a:lnTo>
                  <a:cubicBezTo>
                    <a:pt x="3284639" y="4238496"/>
                    <a:pt x="3293478" y="4242687"/>
                    <a:pt x="3304146" y="4245583"/>
                  </a:cubicBezTo>
                  <a:cubicBezTo>
                    <a:pt x="3314814" y="4248479"/>
                    <a:pt x="3326092" y="4249926"/>
                    <a:pt x="3337979" y="4249926"/>
                  </a:cubicBezTo>
                  <a:cubicBezTo>
                    <a:pt x="3360534" y="4249926"/>
                    <a:pt x="3377679" y="4244440"/>
                    <a:pt x="3389414" y="4233467"/>
                  </a:cubicBezTo>
                  <a:cubicBezTo>
                    <a:pt x="3401149" y="4222494"/>
                    <a:pt x="3407016" y="4205730"/>
                    <a:pt x="3407016" y="4183175"/>
                  </a:cubicBezTo>
                  <a:lnTo>
                    <a:pt x="3407016" y="4080762"/>
                  </a:lnTo>
                  <a:lnTo>
                    <a:pt x="3373184" y="4080762"/>
                  </a:lnTo>
                  <a:lnTo>
                    <a:pt x="3373184" y="4096536"/>
                  </a:lnTo>
                  <a:cubicBezTo>
                    <a:pt x="3363887" y="4084801"/>
                    <a:pt x="3350324" y="4078934"/>
                    <a:pt x="3332493" y="4078934"/>
                  </a:cubicBezTo>
                  <a:close/>
                  <a:moveTo>
                    <a:pt x="3192970" y="4078934"/>
                  </a:moveTo>
                  <a:cubicBezTo>
                    <a:pt x="3184588" y="4078934"/>
                    <a:pt x="3176892" y="4080343"/>
                    <a:pt x="3169882" y="4083163"/>
                  </a:cubicBezTo>
                  <a:cubicBezTo>
                    <a:pt x="3162872" y="4085982"/>
                    <a:pt x="3157004" y="4089982"/>
                    <a:pt x="3152280" y="4095164"/>
                  </a:cubicBezTo>
                  <a:lnTo>
                    <a:pt x="3152280" y="4080762"/>
                  </a:lnTo>
                  <a:lnTo>
                    <a:pt x="3118218" y="4080762"/>
                  </a:lnTo>
                  <a:lnTo>
                    <a:pt x="3118218" y="4203749"/>
                  </a:lnTo>
                  <a:lnTo>
                    <a:pt x="3153880" y="4203749"/>
                  </a:lnTo>
                  <a:lnTo>
                    <a:pt x="3153880" y="4142941"/>
                  </a:lnTo>
                  <a:cubicBezTo>
                    <a:pt x="3153880" y="4131969"/>
                    <a:pt x="3156547" y="4123701"/>
                    <a:pt x="3161881" y="4118139"/>
                  </a:cubicBezTo>
                  <a:cubicBezTo>
                    <a:pt x="3167215" y="4112576"/>
                    <a:pt x="3174378" y="4109795"/>
                    <a:pt x="3183369" y="4109795"/>
                  </a:cubicBezTo>
                  <a:cubicBezTo>
                    <a:pt x="3191446" y="4109795"/>
                    <a:pt x="3197618" y="4112195"/>
                    <a:pt x="3201886" y="4116995"/>
                  </a:cubicBezTo>
                  <a:cubicBezTo>
                    <a:pt x="3206153" y="4121796"/>
                    <a:pt x="3208286" y="4129073"/>
                    <a:pt x="3208286" y="4138827"/>
                  </a:cubicBezTo>
                  <a:lnTo>
                    <a:pt x="3208286" y="4203749"/>
                  </a:lnTo>
                  <a:lnTo>
                    <a:pt x="3243948" y="4203749"/>
                  </a:lnTo>
                  <a:lnTo>
                    <a:pt x="3243948" y="4133340"/>
                  </a:lnTo>
                  <a:cubicBezTo>
                    <a:pt x="3243948" y="4115357"/>
                    <a:pt x="3239262" y="4101794"/>
                    <a:pt x="3229889" y="4092649"/>
                  </a:cubicBezTo>
                  <a:cubicBezTo>
                    <a:pt x="3220517" y="4083505"/>
                    <a:pt x="3208210" y="4078934"/>
                    <a:pt x="3192970" y="4078934"/>
                  </a:cubicBezTo>
                  <a:close/>
                  <a:moveTo>
                    <a:pt x="2880474" y="4078934"/>
                  </a:moveTo>
                  <a:cubicBezTo>
                    <a:pt x="2868740" y="4078934"/>
                    <a:pt x="2858567" y="4080610"/>
                    <a:pt x="2849956" y="4083963"/>
                  </a:cubicBezTo>
                  <a:cubicBezTo>
                    <a:pt x="2841346" y="4087315"/>
                    <a:pt x="2834792" y="4092002"/>
                    <a:pt x="2830296" y="4098022"/>
                  </a:cubicBezTo>
                  <a:cubicBezTo>
                    <a:pt x="2825801" y="4104041"/>
                    <a:pt x="2823553" y="4110938"/>
                    <a:pt x="2823553" y="4118710"/>
                  </a:cubicBezTo>
                  <a:cubicBezTo>
                    <a:pt x="2823553" y="4128006"/>
                    <a:pt x="2825953" y="4135169"/>
                    <a:pt x="2830754" y="4140198"/>
                  </a:cubicBezTo>
                  <a:cubicBezTo>
                    <a:pt x="2835554" y="4145228"/>
                    <a:pt x="2841231" y="4148733"/>
                    <a:pt x="2847784" y="4150714"/>
                  </a:cubicBezTo>
                  <a:cubicBezTo>
                    <a:pt x="2854338" y="4152695"/>
                    <a:pt x="2862644" y="4154448"/>
                    <a:pt x="2872702" y="4155972"/>
                  </a:cubicBezTo>
                  <a:cubicBezTo>
                    <a:pt x="2881236" y="4157038"/>
                    <a:pt x="2887561" y="4158334"/>
                    <a:pt x="2891676" y="4159858"/>
                  </a:cubicBezTo>
                  <a:cubicBezTo>
                    <a:pt x="2895790" y="4161382"/>
                    <a:pt x="2897848" y="4163896"/>
                    <a:pt x="2897848" y="4167402"/>
                  </a:cubicBezTo>
                  <a:cubicBezTo>
                    <a:pt x="2897848" y="4174869"/>
                    <a:pt x="2890304" y="4178603"/>
                    <a:pt x="2875216" y="4178603"/>
                  </a:cubicBezTo>
                  <a:cubicBezTo>
                    <a:pt x="2867749" y="4178603"/>
                    <a:pt x="2860129" y="4177498"/>
                    <a:pt x="2852356" y="4175289"/>
                  </a:cubicBezTo>
                  <a:cubicBezTo>
                    <a:pt x="2844584" y="4173078"/>
                    <a:pt x="2837954" y="4170221"/>
                    <a:pt x="2832468" y="4166716"/>
                  </a:cubicBezTo>
                  <a:lnTo>
                    <a:pt x="2820581" y="4192319"/>
                  </a:lnTo>
                  <a:cubicBezTo>
                    <a:pt x="2826372" y="4196129"/>
                    <a:pt x="2834145" y="4199291"/>
                    <a:pt x="2843898" y="4201806"/>
                  </a:cubicBezTo>
                  <a:cubicBezTo>
                    <a:pt x="2853652" y="4204320"/>
                    <a:pt x="2863634" y="4205578"/>
                    <a:pt x="2873845" y="4205578"/>
                  </a:cubicBezTo>
                  <a:cubicBezTo>
                    <a:pt x="2885884" y="4205578"/>
                    <a:pt x="2896286" y="4203940"/>
                    <a:pt x="2905049" y="4200663"/>
                  </a:cubicBezTo>
                  <a:cubicBezTo>
                    <a:pt x="2913812" y="4197386"/>
                    <a:pt x="2920479" y="4192776"/>
                    <a:pt x="2925051" y="4186833"/>
                  </a:cubicBezTo>
                  <a:cubicBezTo>
                    <a:pt x="2929623" y="4180889"/>
                    <a:pt x="2931909" y="4174107"/>
                    <a:pt x="2931909" y="4166487"/>
                  </a:cubicBezTo>
                  <a:cubicBezTo>
                    <a:pt x="2931909" y="4157496"/>
                    <a:pt x="2929547" y="4150485"/>
                    <a:pt x="2924822" y="4145456"/>
                  </a:cubicBezTo>
                  <a:cubicBezTo>
                    <a:pt x="2920098" y="4140427"/>
                    <a:pt x="2914536" y="4136960"/>
                    <a:pt x="2908135" y="4135055"/>
                  </a:cubicBezTo>
                  <a:cubicBezTo>
                    <a:pt x="2901734" y="4133150"/>
                    <a:pt x="2893504" y="4131359"/>
                    <a:pt x="2883446" y="4129683"/>
                  </a:cubicBezTo>
                  <a:cubicBezTo>
                    <a:pt x="2874454" y="4128311"/>
                    <a:pt x="2867901" y="4126863"/>
                    <a:pt x="2863786" y="4125339"/>
                  </a:cubicBezTo>
                  <a:cubicBezTo>
                    <a:pt x="2859672" y="4123815"/>
                    <a:pt x="2857614" y="4121148"/>
                    <a:pt x="2857614" y="4117338"/>
                  </a:cubicBezTo>
                  <a:cubicBezTo>
                    <a:pt x="2857614" y="4113986"/>
                    <a:pt x="2859519" y="4111242"/>
                    <a:pt x="2863329" y="4109109"/>
                  </a:cubicBezTo>
                  <a:cubicBezTo>
                    <a:pt x="2867139" y="4106975"/>
                    <a:pt x="2872854" y="4105908"/>
                    <a:pt x="2880474" y="4105908"/>
                  </a:cubicBezTo>
                  <a:cubicBezTo>
                    <a:pt x="2893276" y="4105908"/>
                    <a:pt x="2905087" y="4108956"/>
                    <a:pt x="2915907" y="4115052"/>
                  </a:cubicBezTo>
                  <a:lnTo>
                    <a:pt x="2927794" y="4089678"/>
                  </a:lnTo>
                  <a:cubicBezTo>
                    <a:pt x="2922156" y="4086325"/>
                    <a:pt x="2915031" y="4083696"/>
                    <a:pt x="2906420" y="4081791"/>
                  </a:cubicBezTo>
                  <a:cubicBezTo>
                    <a:pt x="2897810" y="4079886"/>
                    <a:pt x="2889161" y="4078934"/>
                    <a:pt x="2880474" y="4078934"/>
                  </a:cubicBezTo>
                  <a:close/>
                  <a:moveTo>
                    <a:pt x="2739200" y="4078934"/>
                  </a:moveTo>
                  <a:cubicBezTo>
                    <a:pt x="2729294" y="4078934"/>
                    <a:pt x="2719654" y="4080229"/>
                    <a:pt x="2710282" y="4082820"/>
                  </a:cubicBezTo>
                  <a:cubicBezTo>
                    <a:pt x="2700909" y="4085411"/>
                    <a:pt x="2692870" y="4089068"/>
                    <a:pt x="2686164" y="4093793"/>
                  </a:cubicBezTo>
                  <a:lnTo>
                    <a:pt x="2698966" y="4118710"/>
                  </a:lnTo>
                  <a:cubicBezTo>
                    <a:pt x="2703386" y="4115205"/>
                    <a:pt x="2708758" y="4112423"/>
                    <a:pt x="2715082" y="4110366"/>
                  </a:cubicBezTo>
                  <a:cubicBezTo>
                    <a:pt x="2721407" y="4108309"/>
                    <a:pt x="2727846" y="4107280"/>
                    <a:pt x="2734399" y="4107280"/>
                  </a:cubicBezTo>
                  <a:cubicBezTo>
                    <a:pt x="2743848" y="4107280"/>
                    <a:pt x="2750934" y="4109375"/>
                    <a:pt x="2755659" y="4113566"/>
                  </a:cubicBezTo>
                  <a:cubicBezTo>
                    <a:pt x="2760383" y="4117757"/>
                    <a:pt x="2762745" y="4123739"/>
                    <a:pt x="2762745" y="4131512"/>
                  </a:cubicBezTo>
                  <a:lnTo>
                    <a:pt x="2734399" y="4131512"/>
                  </a:lnTo>
                  <a:cubicBezTo>
                    <a:pt x="2716416" y="4131512"/>
                    <a:pt x="2703118" y="4134788"/>
                    <a:pt x="2694508" y="4141341"/>
                  </a:cubicBezTo>
                  <a:cubicBezTo>
                    <a:pt x="2685898" y="4147895"/>
                    <a:pt x="2681592" y="4156886"/>
                    <a:pt x="2681592" y="4168316"/>
                  </a:cubicBezTo>
                  <a:cubicBezTo>
                    <a:pt x="2681592" y="4175479"/>
                    <a:pt x="2683421" y="4181880"/>
                    <a:pt x="2687078" y="4187519"/>
                  </a:cubicBezTo>
                  <a:cubicBezTo>
                    <a:pt x="2690736" y="4193157"/>
                    <a:pt x="2696032" y="4197577"/>
                    <a:pt x="2702966" y="4200777"/>
                  </a:cubicBezTo>
                  <a:cubicBezTo>
                    <a:pt x="2709900" y="4203978"/>
                    <a:pt x="2718092" y="4205578"/>
                    <a:pt x="2727541" y="4205578"/>
                  </a:cubicBezTo>
                  <a:cubicBezTo>
                    <a:pt x="2745829" y="4205578"/>
                    <a:pt x="2758326" y="4199863"/>
                    <a:pt x="2765031" y="4188433"/>
                  </a:cubicBezTo>
                  <a:lnTo>
                    <a:pt x="2765031" y="4203749"/>
                  </a:lnTo>
                  <a:lnTo>
                    <a:pt x="2798407" y="4203749"/>
                  </a:lnTo>
                  <a:lnTo>
                    <a:pt x="2798407" y="4133569"/>
                  </a:lnTo>
                  <a:cubicBezTo>
                    <a:pt x="2798407" y="4115281"/>
                    <a:pt x="2793302" y="4101603"/>
                    <a:pt x="2783091" y="4092535"/>
                  </a:cubicBezTo>
                  <a:cubicBezTo>
                    <a:pt x="2772880" y="4083467"/>
                    <a:pt x="2758250" y="4078934"/>
                    <a:pt x="2739200" y="4078934"/>
                  </a:cubicBezTo>
                  <a:close/>
                  <a:moveTo>
                    <a:pt x="2615679" y="4078934"/>
                  </a:moveTo>
                  <a:cubicBezTo>
                    <a:pt x="2602573" y="4078934"/>
                    <a:pt x="2590800" y="4081639"/>
                    <a:pt x="2580360" y="4087049"/>
                  </a:cubicBezTo>
                  <a:cubicBezTo>
                    <a:pt x="2569921" y="4092459"/>
                    <a:pt x="2561768" y="4099965"/>
                    <a:pt x="2555900" y="4109566"/>
                  </a:cubicBezTo>
                  <a:cubicBezTo>
                    <a:pt x="2550033" y="4119167"/>
                    <a:pt x="2547099" y="4130064"/>
                    <a:pt x="2547099" y="4142256"/>
                  </a:cubicBezTo>
                  <a:cubicBezTo>
                    <a:pt x="2547099" y="4154448"/>
                    <a:pt x="2550033" y="4165344"/>
                    <a:pt x="2555900" y="4174946"/>
                  </a:cubicBezTo>
                  <a:cubicBezTo>
                    <a:pt x="2561768" y="4184547"/>
                    <a:pt x="2569921" y="4192052"/>
                    <a:pt x="2580360" y="4197463"/>
                  </a:cubicBezTo>
                  <a:cubicBezTo>
                    <a:pt x="2590800" y="4202873"/>
                    <a:pt x="2602573" y="4205578"/>
                    <a:pt x="2615679" y="4205578"/>
                  </a:cubicBezTo>
                  <a:cubicBezTo>
                    <a:pt x="2628633" y="4205578"/>
                    <a:pt x="2639949" y="4202835"/>
                    <a:pt x="2649626" y="4197348"/>
                  </a:cubicBezTo>
                  <a:cubicBezTo>
                    <a:pt x="2659304" y="4191862"/>
                    <a:pt x="2666352" y="4184242"/>
                    <a:pt x="2670772" y="4174488"/>
                  </a:cubicBezTo>
                  <a:lnTo>
                    <a:pt x="2643111" y="4159401"/>
                  </a:lnTo>
                  <a:cubicBezTo>
                    <a:pt x="2636863" y="4170678"/>
                    <a:pt x="2627643" y="4176317"/>
                    <a:pt x="2615451" y="4176317"/>
                  </a:cubicBezTo>
                  <a:cubicBezTo>
                    <a:pt x="2606154" y="4176317"/>
                    <a:pt x="2598458" y="4173269"/>
                    <a:pt x="2592362" y="4167173"/>
                  </a:cubicBezTo>
                  <a:cubicBezTo>
                    <a:pt x="2586266" y="4161077"/>
                    <a:pt x="2583218" y="4152771"/>
                    <a:pt x="2583218" y="4142256"/>
                  </a:cubicBezTo>
                  <a:cubicBezTo>
                    <a:pt x="2583218" y="4131740"/>
                    <a:pt x="2586266" y="4123434"/>
                    <a:pt x="2592362" y="4117338"/>
                  </a:cubicBezTo>
                  <a:cubicBezTo>
                    <a:pt x="2598458" y="4111242"/>
                    <a:pt x="2606154" y="4108194"/>
                    <a:pt x="2615451" y="4108194"/>
                  </a:cubicBezTo>
                  <a:cubicBezTo>
                    <a:pt x="2627490" y="4108194"/>
                    <a:pt x="2636710" y="4113833"/>
                    <a:pt x="2643111" y="4125111"/>
                  </a:cubicBezTo>
                  <a:lnTo>
                    <a:pt x="2670772" y="4110252"/>
                  </a:lnTo>
                  <a:cubicBezTo>
                    <a:pt x="2666352" y="4100193"/>
                    <a:pt x="2659304" y="4092459"/>
                    <a:pt x="2649626" y="4087049"/>
                  </a:cubicBezTo>
                  <a:cubicBezTo>
                    <a:pt x="2639949" y="4081639"/>
                    <a:pt x="2628633" y="4078934"/>
                    <a:pt x="2615679" y="4078934"/>
                  </a:cubicBezTo>
                  <a:close/>
                  <a:moveTo>
                    <a:pt x="2469832" y="4078934"/>
                  </a:moveTo>
                  <a:cubicBezTo>
                    <a:pt x="2457488" y="4078934"/>
                    <a:pt x="2446325" y="4081639"/>
                    <a:pt x="2436342" y="4087049"/>
                  </a:cubicBezTo>
                  <a:cubicBezTo>
                    <a:pt x="2426360" y="4092459"/>
                    <a:pt x="2418512" y="4100003"/>
                    <a:pt x="2412797" y="4109680"/>
                  </a:cubicBezTo>
                  <a:cubicBezTo>
                    <a:pt x="2407082" y="4119358"/>
                    <a:pt x="2404224" y="4130216"/>
                    <a:pt x="2404224" y="4142256"/>
                  </a:cubicBezTo>
                  <a:cubicBezTo>
                    <a:pt x="2404224" y="4154448"/>
                    <a:pt x="2407120" y="4165344"/>
                    <a:pt x="2412911" y="4174946"/>
                  </a:cubicBezTo>
                  <a:cubicBezTo>
                    <a:pt x="2418702" y="4184547"/>
                    <a:pt x="2426932" y="4192052"/>
                    <a:pt x="2437600" y="4197463"/>
                  </a:cubicBezTo>
                  <a:cubicBezTo>
                    <a:pt x="2448268" y="4202873"/>
                    <a:pt x="2460536" y="4205578"/>
                    <a:pt x="2474404" y="4205578"/>
                  </a:cubicBezTo>
                  <a:cubicBezTo>
                    <a:pt x="2496655" y="4205578"/>
                    <a:pt x="2513571" y="4198948"/>
                    <a:pt x="2525154" y="4185690"/>
                  </a:cubicBezTo>
                  <a:lnTo>
                    <a:pt x="2506180" y="4165116"/>
                  </a:lnTo>
                  <a:cubicBezTo>
                    <a:pt x="2501912" y="4169230"/>
                    <a:pt x="2497303" y="4172240"/>
                    <a:pt x="2492350" y="4174145"/>
                  </a:cubicBezTo>
                  <a:cubicBezTo>
                    <a:pt x="2487396" y="4176050"/>
                    <a:pt x="2481720" y="4177003"/>
                    <a:pt x="2475319" y="4177003"/>
                  </a:cubicBezTo>
                  <a:cubicBezTo>
                    <a:pt x="2466022" y="4177003"/>
                    <a:pt x="2458250" y="4174793"/>
                    <a:pt x="2452002" y="4170373"/>
                  </a:cubicBezTo>
                  <a:cubicBezTo>
                    <a:pt x="2445753" y="4165954"/>
                    <a:pt x="2441791" y="4159934"/>
                    <a:pt x="2440114" y="4152314"/>
                  </a:cubicBezTo>
                  <a:lnTo>
                    <a:pt x="2533155" y="4152314"/>
                  </a:lnTo>
                  <a:cubicBezTo>
                    <a:pt x="2533612" y="4146371"/>
                    <a:pt x="2533840" y="4143170"/>
                    <a:pt x="2533840" y="4142713"/>
                  </a:cubicBezTo>
                  <a:cubicBezTo>
                    <a:pt x="2533840" y="4129911"/>
                    <a:pt x="2531059" y="4118672"/>
                    <a:pt x="2525496" y="4108994"/>
                  </a:cubicBezTo>
                  <a:cubicBezTo>
                    <a:pt x="2519934" y="4099317"/>
                    <a:pt x="2512276" y="4091888"/>
                    <a:pt x="2502522" y="4086706"/>
                  </a:cubicBezTo>
                  <a:cubicBezTo>
                    <a:pt x="2492768" y="4081524"/>
                    <a:pt x="2481872" y="4078934"/>
                    <a:pt x="2469832" y="4078934"/>
                  </a:cubicBezTo>
                  <a:close/>
                  <a:moveTo>
                    <a:pt x="2394470" y="4078934"/>
                  </a:moveTo>
                  <a:cubicBezTo>
                    <a:pt x="2385022" y="4078934"/>
                    <a:pt x="2376678" y="4080457"/>
                    <a:pt x="2369439" y="4083505"/>
                  </a:cubicBezTo>
                  <a:cubicBezTo>
                    <a:pt x="2362200" y="4086554"/>
                    <a:pt x="2356447" y="4091049"/>
                    <a:pt x="2352180" y="4096993"/>
                  </a:cubicBezTo>
                  <a:lnTo>
                    <a:pt x="2352180" y="4080762"/>
                  </a:lnTo>
                  <a:lnTo>
                    <a:pt x="2318118" y="4080762"/>
                  </a:lnTo>
                  <a:lnTo>
                    <a:pt x="2318118" y="4203749"/>
                  </a:lnTo>
                  <a:lnTo>
                    <a:pt x="2353780" y="4203749"/>
                  </a:lnTo>
                  <a:lnTo>
                    <a:pt x="2353780" y="4145685"/>
                  </a:lnTo>
                  <a:cubicBezTo>
                    <a:pt x="2353780" y="4134255"/>
                    <a:pt x="2356676" y="4125682"/>
                    <a:pt x="2362466" y="4119967"/>
                  </a:cubicBezTo>
                  <a:cubicBezTo>
                    <a:pt x="2368258" y="4114252"/>
                    <a:pt x="2376259" y="4111395"/>
                    <a:pt x="2386470" y="4111395"/>
                  </a:cubicBezTo>
                  <a:cubicBezTo>
                    <a:pt x="2387841" y="4111395"/>
                    <a:pt x="2390508" y="4111547"/>
                    <a:pt x="2394470" y="4111852"/>
                  </a:cubicBezTo>
                  <a:close/>
                  <a:moveTo>
                    <a:pt x="2224240" y="4078934"/>
                  </a:moveTo>
                  <a:cubicBezTo>
                    <a:pt x="2211286" y="4078934"/>
                    <a:pt x="2199665" y="4081639"/>
                    <a:pt x="2189378" y="4087049"/>
                  </a:cubicBezTo>
                  <a:cubicBezTo>
                    <a:pt x="2179091" y="4092459"/>
                    <a:pt x="2171052" y="4099965"/>
                    <a:pt x="2165261" y="4109566"/>
                  </a:cubicBezTo>
                  <a:cubicBezTo>
                    <a:pt x="2159470" y="4119167"/>
                    <a:pt x="2156574" y="4130064"/>
                    <a:pt x="2156574" y="4142256"/>
                  </a:cubicBezTo>
                  <a:cubicBezTo>
                    <a:pt x="2156574" y="4154448"/>
                    <a:pt x="2159470" y="4165344"/>
                    <a:pt x="2165261" y="4174946"/>
                  </a:cubicBezTo>
                  <a:cubicBezTo>
                    <a:pt x="2171052" y="4184547"/>
                    <a:pt x="2179091" y="4192052"/>
                    <a:pt x="2189378" y="4197463"/>
                  </a:cubicBezTo>
                  <a:cubicBezTo>
                    <a:pt x="2199665" y="4202873"/>
                    <a:pt x="2211286" y="4205578"/>
                    <a:pt x="2224240" y="4205578"/>
                  </a:cubicBezTo>
                  <a:cubicBezTo>
                    <a:pt x="2237194" y="4205578"/>
                    <a:pt x="2248776" y="4202873"/>
                    <a:pt x="2258987" y="4197463"/>
                  </a:cubicBezTo>
                  <a:cubicBezTo>
                    <a:pt x="2269198" y="4192052"/>
                    <a:pt x="2277199" y="4184547"/>
                    <a:pt x="2282990" y="4174946"/>
                  </a:cubicBezTo>
                  <a:cubicBezTo>
                    <a:pt x="2288781" y="4165344"/>
                    <a:pt x="2291677" y="4154448"/>
                    <a:pt x="2291677" y="4142256"/>
                  </a:cubicBezTo>
                  <a:cubicBezTo>
                    <a:pt x="2291677" y="4130064"/>
                    <a:pt x="2288781" y="4119167"/>
                    <a:pt x="2282990" y="4109566"/>
                  </a:cubicBezTo>
                  <a:cubicBezTo>
                    <a:pt x="2277199" y="4099965"/>
                    <a:pt x="2269198" y="4092459"/>
                    <a:pt x="2258987" y="4087049"/>
                  </a:cubicBezTo>
                  <a:cubicBezTo>
                    <a:pt x="2248776" y="4081639"/>
                    <a:pt x="2237194" y="4078934"/>
                    <a:pt x="2224240" y="4078934"/>
                  </a:cubicBezTo>
                  <a:close/>
                  <a:moveTo>
                    <a:pt x="1926908" y="4078934"/>
                  </a:moveTo>
                  <a:cubicBezTo>
                    <a:pt x="1914563" y="4078934"/>
                    <a:pt x="1903400" y="4081639"/>
                    <a:pt x="1893418" y="4087049"/>
                  </a:cubicBezTo>
                  <a:cubicBezTo>
                    <a:pt x="1883436" y="4092459"/>
                    <a:pt x="1875587" y="4100003"/>
                    <a:pt x="1869872" y="4109680"/>
                  </a:cubicBezTo>
                  <a:cubicBezTo>
                    <a:pt x="1864157" y="4119358"/>
                    <a:pt x="1861299" y="4130216"/>
                    <a:pt x="1861299" y="4142256"/>
                  </a:cubicBezTo>
                  <a:cubicBezTo>
                    <a:pt x="1861299" y="4154448"/>
                    <a:pt x="1864195" y="4165344"/>
                    <a:pt x="1869986" y="4174946"/>
                  </a:cubicBezTo>
                  <a:cubicBezTo>
                    <a:pt x="1875777" y="4184547"/>
                    <a:pt x="1884007" y="4192052"/>
                    <a:pt x="1894675" y="4197463"/>
                  </a:cubicBezTo>
                  <a:cubicBezTo>
                    <a:pt x="1905343" y="4202873"/>
                    <a:pt x="1917611" y="4205578"/>
                    <a:pt x="1931480" y="4205578"/>
                  </a:cubicBezTo>
                  <a:cubicBezTo>
                    <a:pt x="1953730" y="4205578"/>
                    <a:pt x="1970646" y="4198948"/>
                    <a:pt x="1982229" y="4185690"/>
                  </a:cubicBezTo>
                  <a:lnTo>
                    <a:pt x="1963255" y="4165116"/>
                  </a:lnTo>
                  <a:cubicBezTo>
                    <a:pt x="1958988" y="4169230"/>
                    <a:pt x="1954378" y="4172240"/>
                    <a:pt x="1949425" y="4174145"/>
                  </a:cubicBezTo>
                  <a:cubicBezTo>
                    <a:pt x="1944472" y="4176050"/>
                    <a:pt x="1938795" y="4177003"/>
                    <a:pt x="1932394" y="4177003"/>
                  </a:cubicBezTo>
                  <a:cubicBezTo>
                    <a:pt x="1923097" y="4177003"/>
                    <a:pt x="1915325" y="4174793"/>
                    <a:pt x="1909077" y="4170373"/>
                  </a:cubicBezTo>
                  <a:cubicBezTo>
                    <a:pt x="1902828" y="4165954"/>
                    <a:pt x="1898866" y="4159934"/>
                    <a:pt x="1897189" y="4152314"/>
                  </a:cubicBezTo>
                  <a:lnTo>
                    <a:pt x="1990230" y="4152314"/>
                  </a:lnTo>
                  <a:cubicBezTo>
                    <a:pt x="1990687" y="4146371"/>
                    <a:pt x="1990916" y="4143170"/>
                    <a:pt x="1990916" y="4142713"/>
                  </a:cubicBezTo>
                  <a:cubicBezTo>
                    <a:pt x="1990916" y="4129911"/>
                    <a:pt x="1988134" y="4118672"/>
                    <a:pt x="1982572" y="4108994"/>
                  </a:cubicBezTo>
                  <a:cubicBezTo>
                    <a:pt x="1977009" y="4099317"/>
                    <a:pt x="1969351" y="4091888"/>
                    <a:pt x="1959597" y="4086706"/>
                  </a:cubicBezTo>
                  <a:cubicBezTo>
                    <a:pt x="1949844" y="4081524"/>
                    <a:pt x="1938947" y="4078934"/>
                    <a:pt x="1926908" y="4078934"/>
                  </a:cubicBezTo>
                  <a:close/>
                  <a:moveTo>
                    <a:pt x="1796529" y="4078934"/>
                  </a:moveTo>
                  <a:cubicBezTo>
                    <a:pt x="1783423" y="4078934"/>
                    <a:pt x="1771650" y="4081639"/>
                    <a:pt x="1761210" y="4087049"/>
                  </a:cubicBezTo>
                  <a:cubicBezTo>
                    <a:pt x="1750771" y="4092459"/>
                    <a:pt x="1742618" y="4099965"/>
                    <a:pt x="1736750" y="4109566"/>
                  </a:cubicBezTo>
                  <a:cubicBezTo>
                    <a:pt x="1730883" y="4119167"/>
                    <a:pt x="1727949" y="4130064"/>
                    <a:pt x="1727949" y="4142256"/>
                  </a:cubicBezTo>
                  <a:cubicBezTo>
                    <a:pt x="1727949" y="4154448"/>
                    <a:pt x="1730883" y="4165344"/>
                    <a:pt x="1736750" y="4174946"/>
                  </a:cubicBezTo>
                  <a:cubicBezTo>
                    <a:pt x="1742618" y="4184547"/>
                    <a:pt x="1750771" y="4192052"/>
                    <a:pt x="1761210" y="4197463"/>
                  </a:cubicBezTo>
                  <a:cubicBezTo>
                    <a:pt x="1771650" y="4202873"/>
                    <a:pt x="1783423" y="4205578"/>
                    <a:pt x="1796529" y="4205578"/>
                  </a:cubicBezTo>
                  <a:cubicBezTo>
                    <a:pt x="1809483" y="4205578"/>
                    <a:pt x="1820799" y="4202835"/>
                    <a:pt x="1830476" y="4197348"/>
                  </a:cubicBezTo>
                  <a:cubicBezTo>
                    <a:pt x="1840154" y="4191862"/>
                    <a:pt x="1847202" y="4184242"/>
                    <a:pt x="1851622" y="4174488"/>
                  </a:cubicBezTo>
                  <a:lnTo>
                    <a:pt x="1823961" y="4159401"/>
                  </a:lnTo>
                  <a:cubicBezTo>
                    <a:pt x="1817713" y="4170678"/>
                    <a:pt x="1808493" y="4176317"/>
                    <a:pt x="1796301" y="4176317"/>
                  </a:cubicBezTo>
                  <a:cubicBezTo>
                    <a:pt x="1787004" y="4176317"/>
                    <a:pt x="1779308" y="4173269"/>
                    <a:pt x="1773212" y="4167173"/>
                  </a:cubicBezTo>
                  <a:cubicBezTo>
                    <a:pt x="1767116" y="4161077"/>
                    <a:pt x="1764068" y="4152771"/>
                    <a:pt x="1764068" y="4142256"/>
                  </a:cubicBezTo>
                  <a:cubicBezTo>
                    <a:pt x="1764068" y="4131740"/>
                    <a:pt x="1767116" y="4123434"/>
                    <a:pt x="1773212" y="4117338"/>
                  </a:cubicBezTo>
                  <a:cubicBezTo>
                    <a:pt x="1779308" y="4111242"/>
                    <a:pt x="1787004" y="4108194"/>
                    <a:pt x="1796301" y="4108194"/>
                  </a:cubicBezTo>
                  <a:cubicBezTo>
                    <a:pt x="1808340" y="4108194"/>
                    <a:pt x="1817560" y="4113833"/>
                    <a:pt x="1823961" y="4125111"/>
                  </a:cubicBezTo>
                  <a:lnTo>
                    <a:pt x="1851622" y="4110252"/>
                  </a:lnTo>
                  <a:cubicBezTo>
                    <a:pt x="1847202" y="4100193"/>
                    <a:pt x="1840154" y="4092459"/>
                    <a:pt x="1830476" y="4087049"/>
                  </a:cubicBezTo>
                  <a:cubicBezTo>
                    <a:pt x="1820799" y="4081639"/>
                    <a:pt x="1809483" y="4078934"/>
                    <a:pt x="1796529" y="4078934"/>
                  </a:cubicBezTo>
                  <a:close/>
                  <a:moveTo>
                    <a:pt x="1651521" y="4078934"/>
                  </a:moveTo>
                  <a:cubicBezTo>
                    <a:pt x="1642072" y="4078934"/>
                    <a:pt x="1633728" y="4080457"/>
                    <a:pt x="1626489" y="4083505"/>
                  </a:cubicBezTo>
                  <a:cubicBezTo>
                    <a:pt x="1619250" y="4086554"/>
                    <a:pt x="1613497" y="4091049"/>
                    <a:pt x="1609230" y="4096993"/>
                  </a:cubicBezTo>
                  <a:lnTo>
                    <a:pt x="1609230" y="4080762"/>
                  </a:lnTo>
                  <a:lnTo>
                    <a:pt x="1575168" y="4080762"/>
                  </a:lnTo>
                  <a:lnTo>
                    <a:pt x="1575168" y="4203749"/>
                  </a:lnTo>
                  <a:lnTo>
                    <a:pt x="1610830" y="4203749"/>
                  </a:lnTo>
                  <a:lnTo>
                    <a:pt x="1610830" y="4145685"/>
                  </a:lnTo>
                  <a:cubicBezTo>
                    <a:pt x="1610830" y="4134255"/>
                    <a:pt x="1613726" y="4125682"/>
                    <a:pt x="1619517" y="4119967"/>
                  </a:cubicBezTo>
                  <a:cubicBezTo>
                    <a:pt x="1625308" y="4114252"/>
                    <a:pt x="1633309" y="4111395"/>
                    <a:pt x="1643520" y="4111395"/>
                  </a:cubicBezTo>
                  <a:cubicBezTo>
                    <a:pt x="1644891" y="4111395"/>
                    <a:pt x="1647558" y="4111547"/>
                    <a:pt x="1651521" y="4111852"/>
                  </a:cubicBezTo>
                  <a:close/>
                  <a:moveTo>
                    <a:pt x="1485938" y="4078934"/>
                  </a:moveTo>
                  <a:cubicBezTo>
                    <a:pt x="1469022" y="4078934"/>
                    <a:pt x="1456144" y="4084268"/>
                    <a:pt x="1447305" y="4094936"/>
                  </a:cubicBezTo>
                  <a:lnTo>
                    <a:pt x="1447305" y="4080762"/>
                  </a:lnTo>
                  <a:lnTo>
                    <a:pt x="1413243" y="4080762"/>
                  </a:lnTo>
                  <a:lnTo>
                    <a:pt x="1413243" y="4248097"/>
                  </a:lnTo>
                  <a:lnTo>
                    <a:pt x="1448905" y="4248097"/>
                  </a:lnTo>
                  <a:lnTo>
                    <a:pt x="1448905" y="4190719"/>
                  </a:lnTo>
                  <a:cubicBezTo>
                    <a:pt x="1457896" y="4200625"/>
                    <a:pt x="1470241" y="4205578"/>
                    <a:pt x="1485938" y="4205578"/>
                  </a:cubicBezTo>
                  <a:cubicBezTo>
                    <a:pt x="1497368" y="4205578"/>
                    <a:pt x="1507769" y="4202949"/>
                    <a:pt x="1517142" y="4197691"/>
                  </a:cubicBezTo>
                  <a:cubicBezTo>
                    <a:pt x="1526514" y="4192433"/>
                    <a:pt x="1533868" y="4185042"/>
                    <a:pt x="1539202" y="4175517"/>
                  </a:cubicBezTo>
                  <a:cubicBezTo>
                    <a:pt x="1544536" y="4165992"/>
                    <a:pt x="1547203" y="4154905"/>
                    <a:pt x="1547203" y="4142256"/>
                  </a:cubicBezTo>
                  <a:cubicBezTo>
                    <a:pt x="1547203" y="4129606"/>
                    <a:pt x="1544536" y="4118519"/>
                    <a:pt x="1539202" y="4108994"/>
                  </a:cubicBezTo>
                  <a:cubicBezTo>
                    <a:pt x="1533868" y="4099469"/>
                    <a:pt x="1526514" y="4092078"/>
                    <a:pt x="1517142" y="4086820"/>
                  </a:cubicBezTo>
                  <a:cubicBezTo>
                    <a:pt x="1507769" y="4081562"/>
                    <a:pt x="1497368" y="4078934"/>
                    <a:pt x="1485938" y="4078934"/>
                  </a:cubicBezTo>
                  <a:close/>
                  <a:moveTo>
                    <a:pt x="1250632" y="4078934"/>
                  </a:moveTo>
                  <a:cubicBezTo>
                    <a:pt x="1238288" y="4078934"/>
                    <a:pt x="1227125" y="4081639"/>
                    <a:pt x="1217143" y="4087049"/>
                  </a:cubicBezTo>
                  <a:cubicBezTo>
                    <a:pt x="1207160" y="4092459"/>
                    <a:pt x="1199312" y="4100003"/>
                    <a:pt x="1193597" y="4109680"/>
                  </a:cubicBezTo>
                  <a:cubicBezTo>
                    <a:pt x="1187882" y="4119358"/>
                    <a:pt x="1185024" y="4130216"/>
                    <a:pt x="1185024" y="4142256"/>
                  </a:cubicBezTo>
                  <a:cubicBezTo>
                    <a:pt x="1185024" y="4154448"/>
                    <a:pt x="1187920" y="4165344"/>
                    <a:pt x="1193711" y="4174946"/>
                  </a:cubicBezTo>
                  <a:cubicBezTo>
                    <a:pt x="1199502" y="4184547"/>
                    <a:pt x="1207732" y="4192052"/>
                    <a:pt x="1218400" y="4197463"/>
                  </a:cubicBezTo>
                  <a:cubicBezTo>
                    <a:pt x="1229068" y="4202873"/>
                    <a:pt x="1241336" y="4205578"/>
                    <a:pt x="1255204" y="4205578"/>
                  </a:cubicBezTo>
                  <a:cubicBezTo>
                    <a:pt x="1277455" y="4205578"/>
                    <a:pt x="1294371" y="4198948"/>
                    <a:pt x="1305954" y="4185690"/>
                  </a:cubicBezTo>
                  <a:lnTo>
                    <a:pt x="1286980" y="4165116"/>
                  </a:lnTo>
                  <a:cubicBezTo>
                    <a:pt x="1282713" y="4169230"/>
                    <a:pt x="1278103" y="4172240"/>
                    <a:pt x="1273150" y="4174145"/>
                  </a:cubicBezTo>
                  <a:cubicBezTo>
                    <a:pt x="1268196" y="4176050"/>
                    <a:pt x="1262520" y="4177003"/>
                    <a:pt x="1256119" y="4177003"/>
                  </a:cubicBezTo>
                  <a:cubicBezTo>
                    <a:pt x="1246822" y="4177003"/>
                    <a:pt x="1239050" y="4174793"/>
                    <a:pt x="1232802" y="4170373"/>
                  </a:cubicBezTo>
                  <a:cubicBezTo>
                    <a:pt x="1226553" y="4165954"/>
                    <a:pt x="1222591" y="4159934"/>
                    <a:pt x="1220914" y="4152314"/>
                  </a:cubicBezTo>
                  <a:lnTo>
                    <a:pt x="1313954" y="4152314"/>
                  </a:lnTo>
                  <a:cubicBezTo>
                    <a:pt x="1314412" y="4146371"/>
                    <a:pt x="1314640" y="4143170"/>
                    <a:pt x="1314640" y="4142713"/>
                  </a:cubicBezTo>
                  <a:cubicBezTo>
                    <a:pt x="1314640" y="4129911"/>
                    <a:pt x="1311859" y="4118672"/>
                    <a:pt x="1306296" y="4108994"/>
                  </a:cubicBezTo>
                  <a:cubicBezTo>
                    <a:pt x="1300734" y="4099317"/>
                    <a:pt x="1293076" y="4091888"/>
                    <a:pt x="1283322" y="4086706"/>
                  </a:cubicBezTo>
                  <a:cubicBezTo>
                    <a:pt x="1273569" y="4081524"/>
                    <a:pt x="1262672" y="4078934"/>
                    <a:pt x="1250632" y="4078934"/>
                  </a:cubicBezTo>
                  <a:close/>
                  <a:moveTo>
                    <a:pt x="1005649" y="4078934"/>
                  </a:moveTo>
                  <a:cubicBezTo>
                    <a:pt x="995744" y="4078934"/>
                    <a:pt x="986104" y="4080229"/>
                    <a:pt x="976732" y="4082820"/>
                  </a:cubicBezTo>
                  <a:cubicBezTo>
                    <a:pt x="967359" y="4085411"/>
                    <a:pt x="959320" y="4089068"/>
                    <a:pt x="952614" y="4093793"/>
                  </a:cubicBezTo>
                  <a:lnTo>
                    <a:pt x="965416" y="4118710"/>
                  </a:lnTo>
                  <a:cubicBezTo>
                    <a:pt x="969835" y="4115205"/>
                    <a:pt x="975208" y="4112423"/>
                    <a:pt x="981532" y="4110366"/>
                  </a:cubicBezTo>
                  <a:cubicBezTo>
                    <a:pt x="987857" y="4108309"/>
                    <a:pt x="994296" y="4107280"/>
                    <a:pt x="1000849" y="4107280"/>
                  </a:cubicBezTo>
                  <a:cubicBezTo>
                    <a:pt x="1010298" y="4107280"/>
                    <a:pt x="1017384" y="4109375"/>
                    <a:pt x="1022109" y="4113566"/>
                  </a:cubicBezTo>
                  <a:cubicBezTo>
                    <a:pt x="1026833" y="4117757"/>
                    <a:pt x="1029195" y="4123739"/>
                    <a:pt x="1029195" y="4131512"/>
                  </a:cubicBezTo>
                  <a:lnTo>
                    <a:pt x="1000849" y="4131512"/>
                  </a:lnTo>
                  <a:cubicBezTo>
                    <a:pt x="982866" y="4131512"/>
                    <a:pt x="969569" y="4134788"/>
                    <a:pt x="960958" y="4141341"/>
                  </a:cubicBezTo>
                  <a:cubicBezTo>
                    <a:pt x="952348" y="4147895"/>
                    <a:pt x="948042" y="4156886"/>
                    <a:pt x="948042" y="4168316"/>
                  </a:cubicBezTo>
                  <a:cubicBezTo>
                    <a:pt x="948042" y="4175479"/>
                    <a:pt x="949871" y="4181880"/>
                    <a:pt x="953529" y="4187519"/>
                  </a:cubicBezTo>
                  <a:cubicBezTo>
                    <a:pt x="957186" y="4193157"/>
                    <a:pt x="962482" y="4197577"/>
                    <a:pt x="969416" y="4200777"/>
                  </a:cubicBezTo>
                  <a:cubicBezTo>
                    <a:pt x="976351" y="4203978"/>
                    <a:pt x="984542" y="4205578"/>
                    <a:pt x="993991" y="4205578"/>
                  </a:cubicBezTo>
                  <a:cubicBezTo>
                    <a:pt x="1012279" y="4205578"/>
                    <a:pt x="1024776" y="4199863"/>
                    <a:pt x="1031481" y="4188433"/>
                  </a:cubicBezTo>
                  <a:lnTo>
                    <a:pt x="1031481" y="4203749"/>
                  </a:lnTo>
                  <a:lnTo>
                    <a:pt x="1064857" y="4203749"/>
                  </a:lnTo>
                  <a:lnTo>
                    <a:pt x="1064857" y="4133569"/>
                  </a:lnTo>
                  <a:cubicBezTo>
                    <a:pt x="1064857" y="4115281"/>
                    <a:pt x="1059751" y="4101603"/>
                    <a:pt x="1049541" y="4092535"/>
                  </a:cubicBezTo>
                  <a:cubicBezTo>
                    <a:pt x="1039330" y="4083467"/>
                    <a:pt x="1024699" y="4078934"/>
                    <a:pt x="1005649" y="4078934"/>
                  </a:cubicBezTo>
                  <a:close/>
                  <a:moveTo>
                    <a:pt x="937146" y="4078934"/>
                  </a:moveTo>
                  <a:cubicBezTo>
                    <a:pt x="927697" y="4078934"/>
                    <a:pt x="919353" y="4080457"/>
                    <a:pt x="912114" y="4083505"/>
                  </a:cubicBezTo>
                  <a:cubicBezTo>
                    <a:pt x="904875" y="4086554"/>
                    <a:pt x="899122" y="4091049"/>
                    <a:pt x="894855" y="4096993"/>
                  </a:cubicBezTo>
                  <a:lnTo>
                    <a:pt x="894855" y="4080762"/>
                  </a:lnTo>
                  <a:lnTo>
                    <a:pt x="860793" y="4080762"/>
                  </a:lnTo>
                  <a:lnTo>
                    <a:pt x="860793" y="4203749"/>
                  </a:lnTo>
                  <a:lnTo>
                    <a:pt x="896455" y="4203749"/>
                  </a:lnTo>
                  <a:lnTo>
                    <a:pt x="896455" y="4145685"/>
                  </a:lnTo>
                  <a:cubicBezTo>
                    <a:pt x="896455" y="4134255"/>
                    <a:pt x="899350" y="4125682"/>
                    <a:pt x="905142" y="4119967"/>
                  </a:cubicBezTo>
                  <a:cubicBezTo>
                    <a:pt x="910933" y="4114252"/>
                    <a:pt x="918934" y="4111395"/>
                    <a:pt x="929145" y="4111395"/>
                  </a:cubicBezTo>
                  <a:cubicBezTo>
                    <a:pt x="930516" y="4111395"/>
                    <a:pt x="933183" y="4111547"/>
                    <a:pt x="937146" y="4111852"/>
                  </a:cubicBezTo>
                  <a:close/>
                  <a:moveTo>
                    <a:pt x="634479" y="4078934"/>
                  </a:moveTo>
                  <a:cubicBezTo>
                    <a:pt x="621373" y="4078934"/>
                    <a:pt x="609600" y="4081639"/>
                    <a:pt x="599161" y="4087049"/>
                  </a:cubicBezTo>
                  <a:cubicBezTo>
                    <a:pt x="588721" y="4092459"/>
                    <a:pt x="580568" y="4099965"/>
                    <a:pt x="574700" y="4109566"/>
                  </a:cubicBezTo>
                  <a:cubicBezTo>
                    <a:pt x="568833" y="4119167"/>
                    <a:pt x="565899" y="4130064"/>
                    <a:pt x="565899" y="4142256"/>
                  </a:cubicBezTo>
                  <a:cubicBezTo>
                    <a:pt x="565899" y="4154448"/>
                    <a:pt x="568833" y="4165344"/>
                    <a:pt x="574700" y="4174946"/>
                  </a:cubicBezTo>
                  <a:cubicBezTo>
                    <a:pt x="580568" y="4184547"/>
                    <a:pt x="588721" y="4192052"/>
                    <a:pt x="599161" y="4197463"/>
                  </a:cubicBezTo>
                  <a:cubicBezTo>
                    <a:pt x="609600" y="4202873"/>
                    <a:pt x="621373" y="4205578"/>
                    <a:pt x="634479" y="4205578"/>
                  </a:cubicBezTo>
                  <a:cubicBezTo>
                    <a:pt x="647433" y="4205578"/>
                    <a:pt x="658749" y="4202835"/>
                    <a:pt x="668426" y="4197348"/>
                  </a:cubicBezTo>
                  <a:cubicBezTo>
                    <a:pt x="678104" y="4191862"/>
                    <a:pt x="685152" y="4184242"/>
                    <a:pt x="689572" y="4174488"/>
                  </a:cubicBezTo>
                  <a:lnTo>
                    <a:pt x="661911" y="4159401"/>
                  </a:lnTo>
                  <a:cubicBezTo>
                    <a:pt x="655663" y="4170678"/>
                    <a:pt x="646443" y="4176317"/>
                    <a:pt x="634251" y="4176317"/>
                  </a:cubicBezTo>
                  <a:cubicBezTo>
                    <a:pt x="624954" y="4176317"/>
                    <a:pt x="617258" y="4173269"/>
                    <a:pt x="611162" y="4167173"/>
                  </a:cubicBezTo>
                  <a:cubicBezTo>
                    <a:pt x="605066" y="4161077"/>
                    <a:pt x="602018" y="4152771"/>
                    <a:pt x="602018" y="4142256"/>
                  </a:cubicBezTo>
                  <a:cubicBezTo>
                    <a:pt x="602018" y="4131740"/>
                    <a:pt x="605066" y="4123434"/>
                    <a:pt x="611162" y="4117338"/>
                  </a:cubicBezTo>
                  <a:cubicBezTo>
                    <a:pt x="617258" y="4111242"/>
                    <a:pt x="624954" y="4108194"/>
                    <a:pt x="634251" y="4108194"/>
                  </a:cubicBezTo>
                  <a:cubicBezTo>
                    <a:pt x="646290" y="4108194"/>
                    <a:pt x="655510" y="4113833"/>
                    <a:pt x="661911" y="4125111"/>
                  </a:cubicBezTo>
                  <a:lnTo>
                    <a:pt x="689572" y="4110252"/>
                  </a:lnTo>
                  <a:cubicBezTo>
                    <a:pt x="685152" y="4100193"/>
                    <a:pt x="678104" y="4092459"/>
                    <a:pt x="668426" y="4087049"/>
                  </a:cubicBezTo>
                  <a:cubicBezTo>
                    <a:pt x="658749" y="4081639"/>
                    <a:pt x="647433" y="4078934"/>
                    <a:pt x="634479" y="4078934"/>
                  </a:cubicBezTo>
                  <a:close/>
                  <a:moveTo>
                    <a:pt x="501129" y="4078934"/>
                  </a:moveTo>
                  <a:cubicBezTo>
                    <a:pt x="488023" y="4078934"/>
                    <a:pt x="476250" y="4081639"/>
                    <a:pt x="465811" y="4087049"/>
                  </a:cubicBezTo>
                  <a:cubicBezTo>
                    <a:pt x="455371" y="4092459"/>
                    <a:pt x="447218" y="4099965"/>
                    <a:pt x="441350" y="4109566"/>
                  </a:cubicBezTo>
                  <a:cubicBezTo>
                    <a:pt x="435483" y="4119167"/>
                    <a:pt x="432549" y="4130064"/>
                    <a:pt x="432549" y="4142256"/>
                  </a:cubicBezTo>
                  <a:cubicBezTo>
                    <a:pt x="432549" y="4154448"/>
                    <a:pt x="435483" y="4165344"/>
                    <a:pt x="441350" y="4174946"/>
                  </a:cubicBezTo>
                  <a:cubicBezTo>
                    <a:pt x="447218" y="4184547"/>
                    <a:pt x="455371" y="4192052"/>
                    <a:pt x="465811" y="4197463"/>
                  </a:cubicBezTo>
                  <a:cubicBezTo>
                    <a:pt x="476250" y="4202873"/>
                    <a:pt x="488023" y="4205578"/>
                    <a:pt x="501129" y="4205578"/>
                  </a:cubicBezTo>
                  <a:cubicBezTo>
                    <a:pt x="514083" y="4205578"/>
                    <a:pt x="525399" y="4202835"/>
                    <a:pt x="535076" y="4197348"/>
                  </a:cubicBezTo>
                  <a:cubicBezTo>
                    <a:pt x="544754" y="4191862"/>
                    <a:pt x="551802" y="4184242"/>
                    <a:pt x="556222" y="4174488"/>
                  </a:cubicBezTo>
                  <a:lnTo>
                    <a:pt x="528561" y="4159401"/>
                  </a:lnTo>
                  <a:cubicBezTo>
                    <a:pt x="522313" y="4170678"/>
                    <a:pt x="513093" y="4176317"/>
                    <a:pt x="500901" y="4176317"/>
                  </a:cubicBezTo>
                  <a:cubicBezTo>
                    <a:pt x="491604" y="4176317"/>
                    <a:pt x="483908" y="4173269"/>
                    <a:pt x="477812" y="4167173"/>
                  </a:cubicBezTo>
                  <a:cubicBezTo>
                    <a:pt x="471716" y="4161077"/>
                    <a:pt x="468668" y="4152771"/>
                    <a:pt x="468668" y="4142256"/>
                  </a:cubicBezTo>
                  <a:cubicBezTo>
                    <a:pt x="468668" y="4131740"/>
                    <a:pt x="471716" y="4123434"/>
                    <a:pt x="477812" y="4117338"/>
                  </a:cubicBezTo>
                  <a:cubicBezTo>
                    <a:pt x="483908" y="4111242"/>
                    <a:pt x="491604" y="4108194"/>
                    <a:pt x="500901" y="4108194"/>
                  </a:cubicBezTo>
                  <a:cubicBezTo>
                    <a:pt x="512940" y="4108194"/>
                    <a:pt x="522160" y="4113833"/>
                    <a:pt x="528561" y="4125111"/>
                  </a:cubicBezTo>
                  <a:lnTo>
                    <a:pt x="556222" y="4110252"/>
                  </a:lnTo>
                  <a:cubicBezTo>
                    <a:pt x="551802" y="4100193"/>
                    <a:pt x="544754" y="4092459"/>
                    <a:pt x="535076" y="4087049"/>
                  </a:cubicBezTo>
                  <a:cubicBezTo>
                    <a:pt x="525399" y="4081639"/>
                    <a:pt x="514083" y="4078934"/>
                    <a:pt x="501129" y="4078934"/>
                  </a:cubicBezTo>
                  <a:close/>
                  <a:moveTo>
                    <a:pt x="348424" y="4078934"/>
                  </a:moveTo>
                  <a:cubicBezTo>
                    <a:pt x="338518" y="4078934"/>
                    <a:pt x="328879" y="4080229"/>
                    <a:pt x="319507" y="4082820"/>
                  </a:cubicBezTo>
                  <a:cubicBezTo>
                    <a:pt x="310134" y="4085411"/>
                    <a:pt x="302095" y="4089068"/>
                    <a:pt x="295389" y="4093793"/>
                  </a:cubicBezTo>
                  <a:lnTo>
                    <a:pt x="308191" y="4118710"/>
                  </a:lnTo>
                  <a:cubicBezTo>
                    <a:pt x="312610" y="4115205"/>
                    <a:pt x="317983" y="4112423"/>
                    <a:pt x="324307" y="4110366"/>
                  </a:cubicBezTo>
                  <a:cubicBezTo>
                    <a:pt x="330632" y="4108309"/>
                    <a:pt x="337071" y="4107280"/>
                    <a:pt x="343624" y="4107280"/>
                  </a:cubicBezTo>
                  <a:cubicBezTo>
                    <a:pt x="353073" y="4107280"/>
                    <a:pt x="360159" y="4109375"/>
                    <a:pt x="364884" y="4113566"/>
                  </a:cubicBezTo>
                  <a:cubicBezTo>
                    <a:pt x="369608" y="4117757"/>
                    <a:pt x="371970" y="4123739"/>
                    <a:pt x="371970" y="4131512"/>
                  </a:cubicBezTo>
                  <a:lnTo>
                    <a:pt x="343624" y="4131512"/>
                  </a:lnTo>
                  <a:cubicBezTo>
                    <a:pt x="325641" y="4131512"/>
                    <a:pt x="312344" y="4134788"/>
                    <a:pt x="303733" y="4141341"/>
                  </a:cubicBezTo>
                  <a:cubicBezTo>
                    <a:pt x="295123" y="4147895"/>
                    <a:pt x="290817" y="4156886"/>
                    <a:pt x="290817" y="4168316"/>
                  </a:cubicBezTo>
                  <a:cubicBezTo>
                    <a:pt x="290817" y="4175479"/>
                    <a:pt x="292646" y="4181880"/>
                    <a:pt x="296304" y="4187519"/>
                  </a:cubicBezTo>
                  <a:cubicBezTo>
                    <a:pt x="299961" y="4193157"/>
                    <a:pt x="305257" y="4197577"/>
                    <a:pt x="312191" y="4200777"/>
                  </a:cubicBezTo>
                  <a:cubicBezTo>
                    <a:pt x="319126" y="4203978"/>
                    <a:pt x="327317" y="4205578"/>
                    <a:pt x="336766" y="4205578"/>
                  </a:cubicBezTo>
                  <a:cubicBezTo>
                    <a:pt x="355054" y="4205578"/>
                    <a:pt x="367551" y="4199863"/>
                    <a:pt x="374256" y="4188433"/>
                  </a:cubicBezTo>
                  <a:lnTo>
                    <a:pt x="374256" y="4203749"/>
                  </a:lnTo>
                  <a:lnTo>
                    <a:pt x="407632" y="4203749"/>
                  </a:lnTo>
                  <a:lnTo>
                    <a:pt x="407632" y="4133569"/>
                  </a:lnTo>
                  <a:cubicBezTo>
                    <a:pt x="407632" y="4115281"/>
                    <a:pt x="402526" y="4101603"/>
                    <a:pt x="392316" y="4092535"/>
                  </a:cubicBezTo>
                  <a:cubicBezTo>
                    <a:pt x="382105" y="4083467"/>
                    <a:pt x="367474" y="4078934"/>
                    <a:pt x="348424" y="4078934"/>
                  </a:cubicBezTo>
                  <a:close/>
                  <a:moveTo>
                    <a:pt x="2960636" y="4053559"/>
                  </a:moveTo>
                  <a:lnTo>
                    <a:pt x="2960636" y="4083505"/>
                  </a:lnTo>
                  <a:lnTo>
                    <a:pt x="2941663" y="4083505"/>
                  </a:lnTo>
                  <a:lnTo>
                    <a:pt x="2941663" y="4110938"/>
                  </a:lnTo>
                  <a:lnTo>
                    <a:pt x="2960636" y="4110938"/>
                  </a:lnTo>
                  <a:lnTo>
                    <a:pt x="2960636" y="4161458"/>
                  </a:lnTo>
                  <a:cubicBezTo>
                    <a:pt x="2960636" y="4175936"/>
                    <a:pt x="2964637" y="4186909"/>
                    <a:pt x="2972638" y="4194377"/>
                  </a:cubicBezTo>
                  <a:cubicBezTo>
                    <a:pt x="2980639" y="4201844"/>
                    <a:pt x="2991955" y="4205578"/>
                    <a:pt x="3006585" y="4205578"/>
                  </a:cubicBezTo>
                  <a:cubicBezTo>
                    <a:pt x="3012224" y="4205578"/>
                    <a:pt x="3017596" y="4204930"/>
                    <a:pt x="3022702" y="4203635"/>
                  </a:cubicBezTo>
                  <a:cubicBezTo>
                    <a:pt x="3027807" y="4202340"/>
                    <a:pt x="3032112" y="4200396"/>
                    <a:pt x="3035618" y="4197805"/>
                  </a:cubicBezTo>
                  <a:lnTo>
                    <a:pt x="3026016" y="4172660"/>
                  </a:lnTo>
                  <a:cubicBezTo>
                    <a:pt x="3022054" y="4175707"/>
                    <a:pt x="3017254" y="4177231"/>
                    <a:pt x="3011614" y="4177231"/>
                  </a:cubicBezTo>
                  <a:cubicBezTo>
                    <a:pt x="3006738" y="4177231"/>
                    <a:pt x="3002966" y="4175822"/>
                    <a:pt x="3000299" y="4173002"/>
                  </a:cubicBezTo>
                  <a:cubicBezTo>
                    <a:pt x="2997632" y="4170183"/>
                    <a:pt x="2996298" y="4166182"/>
                    <a:pt x="2996298" y="4161001"/>
                  </a:cubicBezTo>
                  <a:lnTo>
                    <a:pt x="2996298" y="4110938"/>
                  </a:lnTo>
                  <a:lnTo>
                    <a:pt x="3026931" y="4110938"/>
                  </a:lnTo>
                  <a:lnTo>
                    <a:pt x="3026931" y="4083505"/>
                  </a:lnTo>
                  <a:lnTo>
                    <a:pt x="2996298" y="4083505"/>
                  </a:lnTo>
                  <a:lnTo>
                    <a:pt x="2996298" y="4053559"/>
                  </a:lnTo>
                  <a:close/>
                  <a:moveTo>
                    <a:pt x="1103262" y="4053559"/>
                  </a:moveTo>
                  <a:lnTo>
                    <a:pt x="1103262" y="4083505"/>
                  </a:lnTo>
                  <a:lnTo>
                    <a:pt x="1084288" y="4083505"/>
                  </a:lnTo>
                  <a:lnTo>
                    <a:pt x="1084288" y="4110938"/>
                  </a:lnTo>
                  <a:lnTo>
                    <a:pt x="1103262" y="4110938"/>
                  </a:lnTo>
                  <a:lnTo>
                    <a:pt x="1103262" y="4161458"/>
                  </a:lnTo>
                  <a:cubicBezTo>
                    <a:pt x="1103262" y="4175936"/>
                    <a:pt x="1107262" y="4186909"/>
                    <a:pt x="1115263" y="4194377"/>
                  </a:cubicBezTo>
                  <a:cubicBezTo>
                    <a:pt x="1123264" y="4201844"/>
                    <a:pt x="1134580" y="4205578"/>
                    <a:pt x="1149210" y="4205578"/>
                  </a:cubicBezTo>
                  <a:cubicBezTo>
                    <a:pt x="1154849" y="4205578"/>
                    <a:pt x="1160221" y="4204930"/>
                    <a:pt x="1165326" y="4203635"/>
                  </a:cubicBezTo>
                  <a:cubicBezTo>
                    <a:pt x="1170432" y="4202340"/>
                    <a:pt x="1174737" y="4200396"/>
                    <a:pt x="1178242" y="4197805"/>
                  </a:cubicBezTo>
                  <a:lnTo>
                    <a:pt x="1168641" y="4172660"/>
                  </a:lnTo>
                  <a:cubicBezTo>
                    <a:pt x="1164679" y="4175707"/>
                    <a:pt x="1159878" y="4177231"/>
                    <a:pt x="1154240" y="4177231"/>
                  </a:cubicBezTo>
                  <a:cubicBezTo>
                    <a:pt x="1149363" y="4177231"/>
                    <a:pt x="1145591" y="4175822"/>
                    <a:pt x="1142924" y="4173002"/>
                  </a:cubicBezTo>
                  <a:cubicBezTo>
                    <a:pt x="1140257" y="4170183"/>
                    <a:pt x="1138923" y="4166182"/>
                    <a:pt x="1138923" y="4161001"/>
                  </a:cubicBezTo>
                  <a:lnTo>
                    <a:pt x="1138923" y="4110938"/>
                  </a:lnTo>
                  <a:lnTo>
                    <a:pt x="1169556" y="4110938"/>
                  </a:lnTo>
                  <a:lnTo>
                    <a:pt x="1169556" y="4083505"/>
                  </a:lnTo>
                  <a:lnTo>
                    <a:pt x="1138923" y="4083505"/>
                  </a:lnTo>
                  <a:lnTo>
                    <a:pt x="1138923" y="4053559"/>
                  </a:lnTo>
                  <a:close/>
                  <a:moveTo>
                    <a:pt x="2131885" y="4032299"/>
                  </a:moveTo>
                  <a:cubicBezTo>
                    <a:pt x="2116798" y="4032299"/>
                    <a:pt x="2105101" y="4036414"/>
                    <a:pt x="2096795" y="4044644"/>
                  </a:cubicBezTo>
                  <a:cubicBezTo>
                    <a:pt x="2088490" y="4052873"/>
                    <a:pt x="2084337" y="4063998"/>
                    <a:pt x="2084337" y="4078019"/>
                  </a:cubicBezTo>
                  <a:lnTo>
                    <a:pt x="2084337" y="4083505"/>
                  </a:lnTo>
                  <a:lnTo>
                    <a:pt x="2065363" y="4083505"/>
                  </a:lnTo>
                  <a:lnTo>
                    <a:pt x="2065363" y="4110938"/>
                  </a:lnTo>
                  <a:lnTo>
                    <a:pt x="2084337" y="4110938"/>
                  </a:lnTo>
                  <a:lnTo>
                    <a:pt x="2084337" y="4203749"/>
                  </a:lnTo>
                  <a:lnTo>
                    <a:pt x="2119998" y="4203749"/>
                  </a:lnTo>
                  <a:lnTo>
                    <a:pt x="2119998" y="4110938"/>
                  </a:lnTo>
                  <a:lnTo>
                    <a:pt x="2150631" y="4110938"/>
                  </a:lnTo>
                  <a:lnTo>
                    <a:pt x="2150631" y="4083505"/>
                  </a:lnTo>
                  <a:lnTo>
                    <a:pt x="2119084" y="4083505"/>
                  </a:lnTo>
                  <a:lnTo>
                    <a:pt x="2119084" y="4078248"/>
                  </a:lnTo>
                  <a:cubicBezTo>
                    <a:pt x="2119084" y="4066361"/>
                    <a:pt x="2124494" y="4060417"/>
                    <a:pt x="2135314" y="4060417"/>
                  </a:cubicBezTo>
                  <a:cubicBezTo>
                    <a:pt x="2140801" y="4060417"/>
                    <a:pt x="2145601" y="4061865"/>
                    <a:pt x="2149716" y="4064760"/>
                  </a:cubicBezTo>
                  <a:lnTo>
                    <a:pt x="2159089" y="4038929"/>
                  </a:lnTo>
                  <a:cubicBezTo>
                    <a:pt x="2155889" y="4036795"/>
                    <a:pt x="2151888" y="4035157"/>
                    <a:pt x="2147087" y="4034014"/>
                  </a:cubicBezTo>
                  <a:cubicBezTo>
                    <a:pt x="2142287" y="4032870"/>
                    <a:pt x="2137219" y="4032299"/>
                    <a:pt x="2131885" y="4032299"/>
                  </a:cubicBezTo>
                  <a:close/>
                  <a:moveTo>
                    <a:pt x="3069374" y="4023841"/>
                  </a:moveTo>
                  <a:cubicBezTo>
                    <a:pt x="3062821" y="4023841"/>
                    <a:pt x="3057487" y="4025746"/>
                    <a:pt x="3053372" y="4029556"/>
                  </a:cubicBezTo>
                  <a:cubicBezTo>
                    <a:pt x="3049257" y="4033366"/>
                    <a:pt x="3047200" y="4038090"/>
                    <a:pt x="3047200" y="4043729"/>
                  </a:cubicBezTo>
                  <a:cubicBezTo>
                    <a:pt x="3047200" y="4049368"/>
                    <a:pt x="3049257" y="4054092"/>
                    <a:pt x="3053372" y="4057902"/>
                  </a:cubicBezTo>
                  <a:cubicBezTo>
                    <a:pt x="3057487" y="4061712"/>
                    <a:pt x="3062821" y="4063617"/>
                    <a:pt x="3069374" y="4063617"/>
                  </a:cubicBezTo>
                  <a:cubicBezTo>
                    <a:pt x="3075927" y="4063617"/>
                    <a:pt x="3081262" y="4061674"/>
                    <a:pt x="3085376" y="4057788"/>
                  </a:cubicBezTo>
                  <a:cubicBezTo>
                    <a:pt x="3089491" y="4053902"/>
                    <a:pt x="3091548" y="4048987"/>
                    <a:pt x="3091548" y="4043043"/>
                  </a:cubicBezTo>
                  <a:cubicBezTo>
                    <a:pt x="3091548" y="4037557"/>
                    <a:pt x="3089491" y="4032985"/>
                    <a:pt x="3085376" y="4029327"/>
                  </a:cubicBezTo>
                  <a:cubicBezTo>
                    <a:pt x="3081262" y="4025670"/>
                    <a:pt x="3075927" y="4023841"/>
                    <a:pt x="3069374" y="4023841"/>
                  </a:cubicBezTo>
                  <a:close/>
                  <a:moveTo>
                    <a:pt x="1688249" y="4023841"/>
                  </a:moveTo>
                  <a:cubicBezTo>
                    <a:pt x="1681696" y="4023841"/>
                    <a:pt x="1676362" y="4025746"/>
                    <a:pt x="1672247" y="4029556"/>
                  </a:cubicBezTo>
                  <a:cubicBezTo>
                    <a:pt x="1668132" y="4033366"/>
                    <a:pt x="1666075" y="4038090"/>
                    <a:pt x="1666075" y="4043729"/>
                  </a:cubicBezTo>
                  <a:cubicBezTo>
                    <a:pt x="1666075" y="4049368"/>
                    <a:pt x="1668132" y="4054092"/>
                    <a:pt x="1672247" y="4057902"/>
                  </a:cubicBezTo>
                  <a:cubicBezTo>
                    <a:pt x="1676362" y="4061712"/>
                    <a:pt x="1681696" y="4063617"/>
                    <a:pt x="1688249" y="4063617"/>
                  </a:cubicBezTo>
                  <a:cubicBezTo>
                    <a:pt x="1694802" y="4063617"/>
                    <a:pt x="1700136" y="4061674"/>
                    <a:pt x="1704251" y="4057788"/>
                  </a:cubicBezTo>
                  <a:cubicBezTo>
                    <a:pt x="1708366" y="4053902"/>
                    <a:pt x="1710423" y="4048987"/>
                    <a:pt x="1710423" y="4043043"/>
                  </a:cubicBezTo>
                  <a:cubicBezTo>
                    <a:pt x="1710423" y="4037557"/>
                    <a:pt x="1708366" y="4032985"/>
                    <a:pt x="1704251" y="4029327"/>
                  </a:cubicBezTo>
                  <a:cubicBezTo>
                    <a:pt x="1700136" y="4025670"/>
                    <a:pt x="1694802" y="4023841"/>
                    <a:pt x="1688249" y="4023841"/>
                  </a:cubicBezTo>
                  <a:close/>
                  <a:moveTo>
                    <a:pt x="3598661" y="3885005"/>
                  </a:moveTo>
                  <a:cubicBezTo>
                    <a:pt x="3592257" y="3885005"/>
                    <a:pt x="3586961" y="3887024"/>
                    <a:pt x="3582773" y="3891062"/>
                  </a:cubicBezTo>
                  <a:cubicBezTo>
                    <a:pt x="3578581" y="3895101"/>
                    <a:pt x="3576485" y="3900397"/>
                    <a:pt x="3576485" y="3906950"/>
                  </a:cubicBezTo>
                  <a:cubicBezTo>
                    <a:pt x="3576485" y="3911522"/>
                    <a:pt x="3577589" y="3915523"/>
                    <a:pt x="3579801" y="3918952"/>
                  </a:cubicBezTo>
                  <a:cubicBezTo>
                    <a:pt x="3582009" y="3922381"/>
                    <a:pt x="3585021" y="3924857"/>
                    <a:pt x="3588829" y="3926381"/>
                  </a:cubicBezTo>
                  <a:lnTo>
                    <a:pt x="3578769" y="3962729"/>
                  </a:lnTo>
                  <a:lnTo>
                    <a:pt x="3601401" y="3962729"/>
                  </a:lnTo>
                  <a:lnTo>
                    <a:pt x="3614433" y="3929810"/>
                  </a:lnTo>
                  <a:cubicBezTo>
                    <a:pt x="3617025" y="3923714"/>
                    <a:pt x="3618701" y="3919142"/>
                    <a:pt x="3619461" y="3916094"/>
                  </a:cubicBezTo>
                  <a:cubicBezTo>
                    <a:pt x="3620225" y="3913046"/>
                    <a:pt x="3620605" y="3909998"/>
                    <a:pt x="3620605" y="3906950"/>
                  </a:cubicBezTo>
                  <a:cubicBezTo>
                    <a:pt x="3620605" y="3900397"/>
                    <a:pt x="3618549" y="3895101"/>
                    <a:pt x="3614433" y="3891062"/>
                  </a:cubicBezTo>
                  <a:cubicBezTo>
                    <a:pt x="3610317" y="3887024"/>
                    <a:pt x="3605061" y="3885005"/>
                    <a:pt x="3598661" y="3885005"/>
                  </a:cubicBezTo>
                  <a:close/>
                  <a:moveTo>
                    <a:pt x="1465059" y="3885005"/>
                  </a:moveTo>
                  <a:cubicBezTo>
                    <a:pt x="1458658" y="3885005"/>
                    <a:pt x="1453363" y="3887024"/>
                    <a:pt x="1449171" y="3891062"/>
                  </a:cubicBezTo>
                  <a:cubicBezTo>
                    <a:pt x="1444980" y="3895101"/>
                    <a:pt x="1442885" y="3900397"/>
                    <a:pt x="1442885" y="3906950"/>
                  </a:cubicBezTo>
                  <a:cubicBezTo>
                    <a:pt x="1442885" y="3911522"/>
                    <a:pt x="1443990" y="3915523"/>
                    <a:pt x="1446200" y="3918952"/>
                  </a:cubicBezTo>
                  <a:cubicBezTo>
                    <a:pt x="1448410" y="3922381"/>
                    <a:pt x="1451420" y="3924857"/>
                    <a:pt x="1455230" y="3926381"/>
                  </a:cubicBezTo>
                  <a:lnTo>
                    <a:pt x="1445171" y="3962729"/>
                  </a:lnTo>
                  <a:lnTo>
                    <a:pt x="1467802" y="3962729"/>
                  </a:lnTo>
                  <a:lnTo>
                    <a:pt x="1480833" y="3929810"/>
                  </a:lnTo>
                  <a:cubicBezTo>
                    <a:pt x="1483424" y="3923714"/>
                    <a:pt x="1485100" y="3919142"/>
                    <a:pt x="1485862" y="3916094"/>
                  </a:cubicBezTo>
                  <a:cubicBezTo>
                    <a:pt x="1486624" y="3913046"/>
                    <a:pt x="1487005" y="3909998"/>
                    <a:pt x="1487005" y="3906950"/>
                  </a:cubicBezTo>
                  <a:cubicBezTo>
                    <a:pt x="1487005" y="3900397"/>
                    <a:pt x="1484947" y="3895101"/>
                    <a:pt x="1480833" y="3891062"/>
                  </a:cubicBezTo>
                  <a:cubicBezTo>
                    <a:pt x="1476718" y="3887024"/>
                    <a:pt x="1471460" y="3885005"/>
                    <a:pt x="1465059" y="3885005"/>
                  </a:cubicBezTo>
                  <a:close/>
                  <a:moveTo>
                    <a:pt x="2976715" y="3831969"/>
                  </a:moveTo>
                  <a:cubicBezTo>
                    <a:pt x="2985706" y="3831969"/>
                    <a:pt x="2993174" y="3835056"/>
                    <a:pt x="2999118" y="3841228"/>
                  </a:cubicBezTo>
                  <a:cubicBezTo>
                    <a:pt x="3005061" y="3847400"/>
                    <a:pt x="3008033" y="3855668"/>
                    <a:pt x="3008033" y="3866031"/>
                  </a:cubicBezTo>
                  <a:cubicBezTo>
                    <a:pt x="3008033" y="3876394"/>
                    <a:pt x="3005061" y="3884662"/>
                    <a:pt x="2999118" y="3890834"/>
                  </a:cubicBezTo>
                  <a:cubicBezTo>
                    <a:pt x="2993174" y="3897006"/>
                    <a:pt x="2985706" y="3900092"/>
                    <a:pt x="2976715" y="3900092"/>
                  </a:cubicBezTo>
                  <a:cubicBezTo>
                    <a:pt x="2967571" y="3900092"/>
                    <a:pt x="2960027" y="3897006"/>
                    <a:pt x="2954084" y="3890834"/>
                  </a:cubicBezTo>
                  <a:cubicBezTo>
                    <a:pt x="2948140" y="3884662"/>
                    <a:pt x="2945168" y="3876394"/>
                    <a:pt x="2945168" y="3866031"/>
                  </a:cubicBezTo>
                  <a:cubicBezTo>
                    <a:pt x="2945168" y="3855668"/>
                    <a:pt x="2948140" y="3847400"/>
                    <a:pt x="2954084" y="3841228"/>
                  </a:cubicBezTo>
                  <a:cubicBezTo>
                    <a:pt x="2960027" y="3835056"/>
                    <a:pt x="2967571" y="3831969"/>
                    <a:pt x="2976715" y="3831969"/>
                  </a:cubicBezTo>
                  <a:close/>
                  <a:moveTo>
                    <a:pt x="2491397" y="3831969"/>
                  </a:moveTo>
                  <a:cubicBezTo>
                    <a:pt x="2500389" y="3831969"/>
                    <a:pt x="2507856" y="3835056"/>
                    <a:pt x="2513800" y="3841228"/>
                  </a:cubicBezTo>
                  <a:cubicBezTo>
                    <a:pt x="2519744" y="3847400"/>
                    <a:pt x="2522715" y="3855668"/>
                    <a:pt x="2522715" y="3866031"/>
                  </a:cubicBezTo>
                  <a:cubicBezTo>
                    <a:pt x="2522715" y="3876394"/>
                    <a:pt x="2519744" y="3884662"/>
                    <a:pt x="2513800" y="3890834"/>
                  </a:cubicBezTo>
                  <a:cubicBezTo>
                    <a:pt x="2507856" y="3897006"/>
                    <a:pt x="2500389" y="3900092"/>
                    <a:pt x="2491397" y="3900092"/>
                  </a:cubicBezTo>
                  <a:cubicBezTo>
                    <a:pt x="2482253" y="3900092"/>
                    <a:pt x="2474709" y="3897006"/>
                    <a:pt x="2468766" y="3890834"/>
                  </a:cubicBezTo>
                  <a:cubicBezTo>
                    <a:pt x="2462822" y="3884662"/>
                    <a:pt x="2459850" y="3876394"/>
                    <a:pt x="2459850" y="3866031"/>
                  </a:cubicBezTo>
                  <a:cubicBezTo>
                    <a:pt x="2459850" y="3855668"/>
                    <a:pt x="2462822" y="3847400"/>
                    <a:pt x="2468766" y="3841228"/>
                  </a:cubicBezTo>
                  <a:cubicBezTo>
                    <a:pt x="2474709" y="3835056"/>
                    <a:pt x="2482253" y="3831969"/>
                    <a:pt x="2491397" y="3831969"/>
                  </a:cubicBezTo>
                  <a:close/>
                  <a:moveTo>
                    <a:pt x="2138515" y="3831969"/>
                  </a:moveTo>
                  <a:cubicBezTo>
                    <a:pt x="2147659" y="3831969"/>
                    <a:pt x="2155164" y="3835056"/>
                    <a:pt x="2161032" y="3841228"/>
                  </a:cubicBezTo>
                  <a:cubicBezTo>
                    <a:pt x="2166899" y="3847400"/>
                    <a:pt x="2169833" y="3855668"/>
                    <a:pt x="2169833" y="3866031"/>
                  </a:cubicBezTo>
                  <a:cubicBezTo>
                    <a:pt x="2169833" y="3876394"/>
                    <a:pt x="2166899" y="3884662"/>
                    <a:pt x="2161032" y="3890834"/>
                  </a:cubicBezTo>
                  <a:cubicBezTo>
                    <a:pt x="2155164" y="3897006"/>
                    <a:pt x="2147659" y="3900092"/>
                    <a:pt x="2138515" y="3900092"/>
                  </a:cubicBezTo>
                  <a:cubicBezTo>
                    <a:pt x="2129371" y="3900092"/>
                    <a:pt x="2121827" y="3897006"/>
                    <a:pt x="2115884" y="3890834"/>
                  </a:cubicBezTo>
                  <a:cubicBezTo>
                    <a:pt x="2109940" y="3884662"/>
                    <a:pt x="2106968" y="3876394"/>
                    <a:pt x="2106968" y="3866031"/>
                  </a:cubicBezTo>
                  <a:cubicBezTo>
                    <a:pt x="2106968" y="3855668"/>
                    <a:pt x="2109940" y="3847400"/>
                    <a:pt x="2115884" y="3841228"/>
                  </a:cubicBezTo>
                  <a:cubicBezTo>
                    <a:pt x="2121827" y="3835056"/>
                    <a:pt x="2129371" y="3831969"/>
                    <a:pt x="2138515" y="3831969"/>
                  </a:cubicBezTo>
                  <a:close/>
                  <a:moveTo>
                    <a:pt x="1889341" y="3831969"/>
                  </a:moveTo>
                  <a:cubicBezTo>
                    <a:pt x="1898485" y="3831969"/>
                    <a:pt x="1905991" y="3835056"/>
                    <a:pt x="1911858" y="3841228"/>
                  </a:cubicBezTo>
                  <a:cubicBezTo>
                    <a:pt x="1917725" y="3847400"/>
                    <a:pt x="1920659" y="3855668"/>
                    <a:pt x="1920659" y="3866031"/>
                  </a:cubicBezTo>
                  <a:cubicBezTo>
                    <a:pt x="1920659" y="3876394"/>
                    <a:pt x="1917725" y="3884662"/>
                    <a:pt x="1911858" y="3890834"/>
                  </a:cubicBezTo>
                  <a:cubicBezTo>
                    <a:pt x="1905991" y="3897006"/>
                    <a:pt x="1898485" y="3900092"/>
                    <a:pt x="1889341" y="3900092"/>
                  </a:cubicBezTo>
                  <a:cubicBezTo>
                    <a:pt x="1880197" y="3900092"/>
                    <a:pt x="1872691" y="3897006"/>
                    <a:pt x="1866824" y="3890834"/>
                  </a:cubicBezTo>
                  <a:cubicBezTo>
                    <a:pt x="1860956" y="3884662"/>
                    <a:pt x="1858023" y="3876394"/>
                    <a:pt x="1858023" y="3866031"/>
                  </a:cubicBezTo>
                  <a:cubicBezTo>
                    <a:pt x="1858023" y="3855668"/>
                    <a:pt x="1860956" y="3847400"/>
                    <a:pt x="1866824" y="3841228"/>
                  </a:cubicBezTo>
                  <a:cubicBezTo>
                    <a:pt x="1872691" y="3835056"/>
                    <a:pt x="1880197" y="3831969"/>
                    <a:pt x="1889341" y="3831969"/>
                  </a:cubicBezTo>
                  <a:close/>
                  <a:moveTo>
                    <a:pt x="985990" y="3831969"/>
                  </a:moveTo>
                  <a:cubicBezTo>
                    <a:pt x="995134" y="3831969"/>
                    <a:pt x="1002639" y="3835056"/>
                    <a:pt x="1008507" y="3841228"/>
                  </a:cubicBezTo>
                  <a:cubicBezTo>
                    <a:pt x="1014374" y="3847400"/>
                    <a:pt x="1017308" y="3855668"/>
                    <a:pt x="1017308" y="3866031"/>
                  </a:cubicBezTo>
                  <a:cubicBezTo>
                    <a:pt x="1017308" y="3876394"/>
                    <a:pt x="1014374" y="3884662"/>
                    <a:pt x="1008507" y="3890834"/>
                  </a:cubicBezTo>
                  <a:cubicBezTo>
                    <a:pt x="1002639" y="3897006"/>
                    <a:pt x="995134" y="3900092"/>
                    <a:pt x="985990" y="3900092"/>
                  </a:cubicBezTo>
                  <a:cubicBezTo>
                    <a:pt x="976846" y="3900092"/>
                    <a:pt x="969302" y="3897006"/>
                    <a:pt x="963358" y="3890834"/>
                  </a:cubicBezTo>
                  <a:cubicBezTo>
                    <a:pt x="957415" y="3884662"/>
                    <a:pt x="954443" y="3876394"/>
                    <a:pt x="954443" y="3866031"/>
                  </a:cubicBezTo>
                  <a:cubicBezTo>
                    <a:pt x="954443" y="3855668"/>
                    <a:pt x="957415" y="3847400"/>
                    <a:pt x="963358" y="3841228"/>
                  </a:cubicBezTo>
                  <a:cubicBezTo>
                    <a:pt x="969302" y="3835056"/>
                    <a:pt x="976846" y="3831969"/>
                    <a:pt x="985990" y="3831969"/>
                  </a:cubicBezTo>
                  <a:close/>
                  <a:moveTo>
                    <a:pt x="2651036" y="3829683"/>
                  </a:moveTo>
                  <a:cubicBezTo>
                    <a:pt x="2658961" y="3829683"/>
                    <a:pt x="2665666" y="3832007"/>
                    <a:pt x="2671153" y="3836656"/>
                  </a:cubicBezTo>
                  <a:cubicBezTo>
                    <a:pt x="2676639" y="3841304"/>
                    <a:pt x="2679992" y="3847514"/>
                    <a:pt x="2681211" y="3855287"/>
                  </a:cubicBezTo>
                  <a:lnTo>
                    <a:pt x="2620632" y="3855287"/>
                  </a:lnTo>
                  <a:cubicBezTo>
                    <a:pt x="2621852" y="3847362"/>
                    <a:pt x="2625204" y="3841113"/>
                    <a:pt x="2630691" y="3836541"/>
                  </a:cubicBezTo>
                  <a:cubicBezTo>
                    <a:pt x="2636177" y="3831969"/>
                    <a:pt x="2642958" y="3829683"/>
                    <a:pt x="2651036" y="3829683"/>
                  </a:cubicBezTo>
                  <a:close/>
                  <a:moveTo>
                    <a:pt x="536486" y="3829683"/>
                  </a:moveTo>
                  <a:cubicBezTo>
                    <a:pt x="544411" y="3829683"/>
                    <a:pt x="551116" y="3832007"/>
                    <a:pt x="556603" y="3836656"/>
                  </a:cubicBezTo>
                  <a:cubicBezTo>
                    <a:pt x="562089" y="3841304"/>
                    <a:pt x="565442" y="3847514"/>
                    <a:pt x="566661" y="3855287"/>
                  </a:cubicBezTo>
                  <a:lnTo>
                    <a:pt x="506082" y="3855287"/>
                  </a:lnTo>
                  <a:cubicBezTo>
                    <a:pt x="507301" y="3847362"/>
                    <a:pt x="510654" y="3841113"/>
                    <a:pt x="516141" y="3836541"/>
                  </a:cubicBezTo>
                  <a:cubicBezTo>
                    <a:pt x="521627" y="3831969"/>
                    <a:pt x="528409" y="3829683"/>
                    <a:pt x="536486" y="3829683"/>
                  </a:cubicBezTo>
                  <a:close/>
                  <a:moveTo>
                    <a:pt x="3232518" y="3804537"/>
                  </a:moveTo>
                  <a:lnTo>
                    <a:pt x="3232518" y="3927524"/>
                  </a:lnTo>
                  <a:lnTo>
                    <a:pt x="3268180" y="3927524"/>
                  </a:lnTo>
                  <a:lnTo>
                    <a:pt x="3268180" y="3804537"/>
                  </a:lnTo>
                  <a:close/>
                  <a:moveTo>
                    <a:pt x="3079432" y="3804537"/>
                  </a:moveTo>
                  <a:lnTo>
                    <a:pt x="3079432" y="3874032"/>
                  </a:lnTo>
                  <a:cubicBezTo>
                    <a:pt x="3079432" y="3892320"/>
                    <a:pt x="3084157" y="3906112"/>
                    <a:pt x="3093606" y="3915408"/>
                  </a:cubicBezTo>
                  <a:cubicBezTo>
                    <a:pt x="3103054" y="3924705"/>
                    <a:pt x="3115856" y="3929353"/>
                    <a:pt x="3132010" y="3929353"/>
                  </a:cubicBezTo>
                  <a:cubicBezTo>
                    <a:pt x="3139630" y="3929353"/>
                    <a:pt x="3146717" y="3927943"/>
                    <a:pt x="3153270" y="3925124"/>
                  </a:cubicBezTo>
                  <a:cubicBezTo>
                    <a:pt x="3159823" y="3922305"/>
                    <a:pt x="3165462" y="3918228"/>
                    <a:pt x="3170187" y="3912894"/>
                  </a:cubicBezTo>
                  <a:lnTo>
                    <a:pt x="3170187" y="3927524"/>
                  </a:lnTo>
                  <a:lnTo>
                    <a:pt x="3204020" y="3927524"/>
                  </a:lnTo>
                  <a:lnTo>
                    <a:pt x="3204020" y="3804537"/>
                  </a:lnTo>
                  <a:lnTo>
                    <a:pt x="3168358" y="3804537"/>
                  </a:lnTo>
                  <a:lnTo>
                    <a:pt x="3168358" y="3865345"/>
                  </a:lnTo>
                  <a:cubicBezTo>
                    <a:pt x="3168358" y="3876318"/>
                    <a:pt x="3165767" y="3884585"/>
                    <a:pt x="3160586" y="3890148"/>
                  </a:cubicBezTo>
                  <a:cubicBezTo>
                    <a:pt x="3155404" y="3895711"/>
                    <a:pt x="3148546" y="3898492"/>
                    <a:pt x="3140012" y="3898492"/>
                  </a:cubicBezTo>
                  <a:cubicBezTo>
                    <a:pt x="3123400" y="3898492"/>
                    <a:pt x="3115094" y="3888586"/>
                    <a:pt x="3115094" y="3868774"/>
                  </a:cubicBezTo>
                  <a:lnTo>
                    <a:pt x="3115094" y="3804537"/>
                  </a:lnTo>
                  <a:close/>
                  <a:moveTo>
                    <a:pt x="2365743" y="3804537"/>
                  </a:moveTo>
                  <a:lnTo>
                    <a:pt x="2365743" y="3927524"/>
                  </a:lnTo>
                  <a:lnTo>
                    <a:pt x="2401405" y="3927524"/>
                  </a:lnTo>
                  <a:lnTo>
                    <a:pt x="2401405" y="3804537"/>
                  </a:lnTo>
                  <a:close/>
                  <a:moveTo>
                    <a:pt x="2214105" y="3804537"/>
                  </a:moveTo>
                  <a:lnTo>
                    <a:pt x="2265769" y="3927524"/>
                  </a:lnTo>
                  <a:lnTo>
                    <a:pt x="2302574" y="3927524"/>
                  </a:lnTo>
                  <a:lnTo>
                    <a:pt x="2354466" y="3804537"/>
                  </a:lnTo>
                  <a:lnTo>
                    <a:pt x="2320176" y="3804537"/>
                  </a:lnTo>
                  <a:lnTo>
                    <a:pt x="2284971" y="3888205"/>
                  </a:lnTo>
                  <a:lnTo>
                    <a:pt x="2250910" y="3804537"/>
                  </a:lnTo>
                  <a:close/>
                  <a:moveTo>
                    <a:pt x="1584693" y="3804537"/>
                  </a:moveTo>
                  <a:lnTo>
                    <a:pt x="1584693" y="3927524"/>
                  </a:lnTo>
                  <a:lnTo>
                    <a:pt x="1620355" y="3927524"/>
                  </a:lnTo>
                  <a:lnTo>
                    <a:pt x="1620355" y="3804537"/>
                  </a:lnTo>
                  <a:close/>
                  <a:moveTo>
                    <a:pt x="701688" y="3804537"/>
                  </a:moveTo>
                  <a:lnTo>
                    <a:pt x="746036" y="3927524"/>
                  </a:lnTo>
                  <a:lnTo>
                    <a:pt x="780326" y="3927524"/>
                  </a:lnTo>
                  <a:lnTo>
                    <a:pt x="808901" y="3851172"/>
                  </a:lnTo>
                  <a:lnTo>
                    <a:pt x="836562" y="3927524"/>
                  </a:lnTo>
                  <a:lnTo>
                    <a:pt x="870852" y="3927524"/>
                  </a:lnTo>
                  <a:lnTo>
                    <a:pt x="915429" y="3804537"/>
                  </a:lnTo>
                  <a:lnTo>
                    <a:pt x="883882" y="3804537"/>
                  </a:lnTo>
                  <a:lnTo>
                    <a:pt x="853935" y="3887748"/>
                  </a:lnTo>
                  <a:lnTo>
                    <a:pt x="824674" y="3804537"/>
                  </a:lnTo>
                  <a:lnTo>
                    <a:pt x="794499" y="3804537"/>
                  </a:lnTo>
                  <a:lnTo>
                    <a:pt x="764324" y="3887748"/>
                  </a:lnTo>
                  <a:lnTo>
                    <a:pt x="735292" y="3804537"/>
                  </a:lnTo>
                  <a:close/>
                  <a:moveTo>
                    <a:pt x="3358629" y="3802709"/>
                  </a:moveTo>
                  <a:cubicBezTo>
                    <a:pt x="3345523" y="3802709"/>
                    <a:pt x="3333750" y="3805414"/>
                    <a:pt x="3323311" y="3810824"/>
                  </a:cubicBezTo>
                  <a:cubicBezTo>
                    <a:pt x="3312871" y="3816234"/>
                    <a:pt x="3304718" y="3823740"/>
                    <a:pt x="3298850" y="3833341"/>
                  </a:cubicBezTo>
                  <a:cubicBezTo>
                    <a:pt x="3292983" y="3842942"/>
                    <a:pt x="3290049" y="3853839"/>
                    <a:pt x="3290049" y="3866031"/>
                  </a:cubicBezTo>
                  <a:cubicBezTo>
                    <a:pt x="3290049" y="3878223"/>
                    <a:pt x="3292983" y="3889119"/>
                    <a:pt x="3298850" y="3898721"/>
                  </a:cubicBezTo>
                  <a:cubicBezTo>
                    <a:pt x="3304718" y="3908322"/>
                    <a:pt x="3312871" y="3915827"/>
                    <a:pt x="3323311" y="3921238"/>
                  </a:cubicBezTo>
                  <a:cubicBezTo>
                    <a:pt x="3333750" y="3926648"/>
                    <a:pt x="3345523" y="3929353"/>
                    <a:pt x="3358629" y="3929353"/>
                  </a:cubicBezTo>
                  <a:cubicBezTo>
                    <a:pt x="3371583" y="3929353"/>
                    <a:pt x="3382899" y="3926610"/>
                    <a:pt x="3392576" y="3921123"/>
                  </a:cubicBezTo>
                  <a:cubicBezTo>
                    <a:pt x="3402254" y="3915637"/>
                    <a:pt x="3409302" y="3908017"/>
                    <a:pt x="3413722" y="3898263"/>
                  </a:cubicBezTo>
                  <a:lnTo>
                    <a:pt x="3386061" y="3883176"/>
                  </a:lnTo>
                  <a:cubicBezTo>
                    <a:pt x="3379813" y="3894453"/>
                    <a:pt x="3370593" y="3900092"/>
                    <a:pt x="3358401" y="3900092"/>
                  </a:cubicBezTo>
                  <a:cubicBezTo>
                    <a:pt x="3349104" y="3900092"/>
                    <a:pt x="3341408" y="3897044"/>
                    <a:pt x="3335312" y="3890948"/>
                  </a:cubicBezTo>
                  <a:cubicBezTo>
                    <a:pt x="3329216" y="3884852"/>
                    <a:pt x="3326168" y="3876546"/>
                    <a:pt x="3326168" y="3866031"/>
                  </a:cubicBezTo>
                  <a:cubicBezTo>
                    <a:pt x="3326168" y="3855515"/>
                    <a:pt x="3329216" y="3847209"/>
                    <a:pt x="3335312" y="3841113"/>
                  </a:cubicBezTo>
                  <a:cubicBezTo>
                    <a:pt x="3341408" y="3835017"/>
                    <a:pt x="3349104" y="3831969"/>
                    <a:pt x="3358401" y="3831969"/>
                  </a:cubicBezTo>
                  <a:cubicBezTo>
                    <a:pt x="3370440" y="3831969"/>
                    <a:pt x="3379660" y="3837608"/>
                    <a:pt x="3386061" y="3848886"/>
                  </a:cubicBezTo>
                  <a:lnTo>
                    <a:pt x="3413722" y="3834027"/>
                  </a:lnTo>
                  <a:cubicBezTo>
                    <a:pt x="3409302" y="3823968"/>
                    <a:pt x="3402254" y="3816234"/>
                    <a:pt x="3392576" y="3810824"/>
                  </a:cubicBezTo>
                  <a:cubicBezTo>
                    <a:pt x="3382899" y="3805414"/>
                    <a:pt x="3371583" y="3802709"/>
                    <a:pt x="3358629" y="3802709"/>
                  </a:cubicBezTo>
                  <a:close/>
                  <a:moveTo>
                    <a:pt x="2970543" y="3802709"/>
                  </a:moveTo>
                  <a:cubicBezTo>
                    <a:pt x="2958960" y="3802709"/>
                    <a:pt x="2948483" y="3805299"/>
                    <a:pt x="2939110" y="3810481"/>
                  </a:cubicBezTo>
                  <a:cubicBezTo>
                    <a:pt x="2929738" y="3815663"/>
                    <a:pt x="2922384" y="3823054"/>
                    <a:pt x="2917050" y="3832655"/>
                  </a:cubicBezTo>
                  <a:cubicBezTo>
                    <a:pt x="2911716" y="3842256"/>
                    <a:pt x="2909049" y="3853381"/>
                    <a:pt x="2909049" y="3866031"/>
                  </a:cubicBezTo>
                  <a:cubicBezTo>
                    <a:pt x="2909049" y="3878680"/>
                    <a:pt x="2911716" y="3889805"/>
                    <a:pt x="2917050" y="3899406"/>
                  </a:cubicBezTo>
                  <a:cubicBezTo>
                    <a:pt x="2922384" y="3909007"/>
                    <a:pt x="2929738" y="3916399"/>
                    <a:pt x="2939110" y="3921580"/>
                  </a:cubicBezTo>
                  <a:cubicBezTo>
                    <a:pt x="2948483" y="3926762"/>
                    <a:pt x="2958960" y="3929353"/>
                    <a:pt x="2970543" y="3929353"/>
                  </a:cubicBezTo>
                  <a:cubicBezTo>
                    <a:pt x="2986240" y="3929353"/>
                    <a:pt x="2998508" y="3924400"/>
                    <a:pt x="3007347" y="3914494"/>
                  </a:cubicBezTo>
                  <a:lnTo>
                    <a:pt x="3007347" y="3971872"/>
                  </a:lnTo>
                  <a:lnTo>
                    <a:pt x="3043009" y="3971872"/>
                  </a:lnTo>
                  <a:lnTo>
                    <a:pt x="3043009" y="3804537"/>
                  </a:lnTo>
                  <a:lnTo>
                    <a:pt x="3008947" y="3804537"/>
                  </a:lnTo>
                  <a:lnTo>
                    <a:pt x="3008947" y="3818711"/>
                  </a:lnTo>
                  <a:cubicBezTo>
                    <a:pt x="3000108" y="3808043"/>
                    <a:pt x="2987307" y="3802709"/>
                    <a:pt x="2970543" y="3802709"/>
                  </a:cubicBezTo>
                  <a:close/>
                  <a:moveTo>
                    <a:pt x="2785224" y="3802709"/>
                  </a:moveTo>
                  <a:cubicBezTo>
                    <a:pt x="2773489" y="3802709"/>
                    <a:pt x="2763317" y="3804385"/>
                    <a:pt x="2754706" y="3807738"/>
                  </a:cubicBezTo>
                  <a:cubicBezTo>
                    <a:pt x="2746096" y="3811090"/>
                    <a:pt x="2739542" y="3815777"/>
                    <a:pt x="2735046" y="3821797"/>
                  </a:cubicBezTo>
                  <a:cubicBezTo>
                    <a:pt x="2730551" y="3827816"/>
                    <a:pt x="2728303" y="3834713"/>
                    <a:pt x="2728303" y="3842485"/>
                  </a:cubicBezTo>
                  <a:cubicBezTo>
                    <a:pt x="2728303" y="3851781"/>
                    <a:pt x="2730703" y="3858944"/>
                    <a:pt x="2735504" y="3863973"/>
                  </a:cubicBezTo>
                  <a:cubicBezTo>
                    <a:pt x="2740304" y="3869003"/>
                    <a:pt x="2745981" y="3872508"/>
                    <a:pt x="2752534" y="3874489"/>
                  </a:cubicBezTo>
                  <a:cubicBezTo>
                    <a:pt x="2759088" y="3876470"/>
                    <a:pt x="2767394" y="3878223"/>
                    <a:pt x="2777452" y="3879747"/>
                  </a:cubicBezTo>
                  <a:cubicBezTo>
                    <a:pt x="2785986" y="3880813"/>
                    <a:pt x="2792311" y="3882109"/>
                    <a:pt x="2796426" y="3883633"/>
                  </a:cubicBezTo>
                  <a:cubicBezTo>
                    <a:pt x="2800540" y="3885157"/>
                    <a:pt x="2802598" y="3887671"/>
                    <a:pt x="2802598" y="3891177"/>
                  </a:cubicBezTo>
                  <a:cubicBezTo>
                    <a:pt x="2802598" y="3898644"/>
                    <a:pt x="2795054" y="3902378"/>
                    <a:pt x="2779966" y="3902378"/>
                  </a:cubicBezTo>
                  <a:cubicBezTo>
                    <a:pt x="2772499" y="3902378"/>
                    <a:pt x="2764879" y="3901273"/>
                    <a:pt x="2757106" y="3899064"/>
                  </a:cubicBezTo>
                  <a:cubicBezTo>
                    <a:pt x="2749334" y="3896853"/>
                    <a:pt x="2742705" y="3893996"/>
                    <a:pt x="2737218" y="3890491"/>
                  </a:cubicBezTo>
                  <a:lnTo>
                    <a:pt x="2725331" y="3916094"/>
                  </a:lnTo>
                  <a:cubicBezTo>
                    <a:pt x="2731122" y="3919904"/>
                    <a:pt x="2738894" y="3923066"/>
                    <a:pt x="2748648" y="3925581"/>
                  </a:cubicBezTo>
                  <a:cubicBezTo>
                    <a:pt x="2758402" y="3928095"/>
                    <a:pt x="2768384" y="3929353"/>
                    <a:pt x="2778595" y="3929353"/>
                  </a:cubicBezTo>
                  <a:cubicBezTo>
                    <a:pt x="2790634" y="3929353"/>
                    <a:pt x="2801036" y="3927715"/>
                    <a:pt x="2809799" y="3924438"/>
                  </a:cubicBezTo>
                  <a:cubicBezTo>
                    <a:pt x="2818562" y="3921161"/>
                    <a:pt x="2825230" y="3916551"/>
                    <a:pt x="2829801" y="3910608"/>
                  </a:cubicBezTo>
                  <a:cubicBezTo>
                    <a:pt x="2834373" y="3904664"/>
                    <a:pt x="2836659" y="3897882"/>
                    <a:pt x="2836659" y="3890262"/>
                  </a:cubicBezTo>
                  <a:cubicBezTo>
                    <a:pt x="2836659" y="3881271"/>
                    <a:pt x="2834297" y="3874260"/>
                    <a:pt x="2829573" y="3869231"/>
                  </a:cubicBezTo>
                  <a:cubicBezTo>
                    <a:pt x="2824848" y="3864202"/>
                    <a:pt x="2819286" y="3860735"/>
                    <a:pt x="2812885" y="3858830"/>
                  </a:cubicBezTo>
                  <a:cubicBezTo>
                    <a:pt x="2806484" y="3856925"/>
                    <a:pt x="2798254" y="3855134"/>
                    <a:pt x="2788196" y="3853458"/>
                  </a:cubicBezTo>
                  <a:cubicBezTo>
                    <a:pt x="2779204" y="3852086"/>
                    <a:pt x="2772651" y="3850638"/>
                    <a:pt x="2768537" y="3849114"/>
                  </a:cubicBezTo>
                  <a:cubicBezTo>
                    <a:pt x="2764422" y="3847590"/>
                    <a:pt x="2762364" y="3844923"/>
                    <a:pt x="2762364" y="3841113"/>
                  </a:cubicBezTo>
                  <a:cubicBezTo>
                    <a:pt x="2762364" y="3837761"/>
                    <a:pt x="2764269" y="3835017"/>
                    <a:pt x="2768080" y="3832884"/>
                  </a:cubicBezTo>
                  <a:cubicBezTo>
                    <a:pt x="2771889" y="3830750"/>
                    <a:pt x="2777604" y="3829683"/>
                    <a:pt x="2785224" y="3829683"/>
                  </a:cubicBezTo>
                  <a:cubicBezTo>
                    <a:pt x="2798026" y="3829683"/>
                    <a:pt x="2809837" y="3832731"/>
                    <a:pt x="2820657" y="3838827"/>
                  </a:cubicBezTo>
                  <a:lnTo>
                    <a:pt x="2832545" y="3813453"/>
                  </a:lnTo>
                  <a:cubicBezTo>
                    <a:pt x="2826906" y="3810100"/>
                    <a:pt x="2819781" y="3807471"/>
                    <a:pt x="2811170" y="3805566"/>
                  </a:cubicBezTo>
                  <a:cubicBezTo>
                    <a:pt x="2802560" y="3803661"/>
                    <a:pt x="2793911" y="3802709"/>
                    <a:pt x="2785224" y="3802709"/>
                  </a:cubicBezTo>
                  <a:close/>
                  <a:moveTo>
                    <a:pt x="2650808" y="3802709"/>
                  </a:moveTo>
                  <a:cubicBezTo>
                    <a:pt x="2638463" y="3802709"/>
                    <a:pt x="2627300" y="3805414"/>
                    <a:pt x="2617318" y="3810824"/>
                  </a:cubicBezTo>
                  <a:cubicBezTo>
                    <a:pt x="2607335" y="3816234"/>
                    <a:pt x="2599487" y="3823778"/>
                    <a:pt x="2593772" y="3833455"/>
                  </a:cubicBezTo>
                  <a:cubicBezTo>
                    <a:pt x="2588057" y="3843133"/>
                    <a:pt x="2585199" y="3853991"/>
                    <a:pt x="2585199" y="3866031"/>
                  </a:cubicBezTo>
                  <a:cubicBezTo>
                    <a:pt x="2585199" y="3878223"/>
                    <a:pt x="2588095" y="3889119"/>
                    <a:pt x="2593886" y="3898721"/>
                  </a:cubicBezTo>
                  <a:cubicBezTo>
                    <a:pt x="2599677" y="3908322"/>
                    <a:pt x="2607907" y="3915827"/>
                    <a:pt x="2618575" y="3921238"/>
                  </a:cubicBezTo>
                  <a:cubicBezTo>
                    <a:pt x="2629243" y="3926648"/>
                    <a:pt x="2641511" y="3929353"/>
                    <a:pt x="2655379" y="3929353"/>
                  </a:cubicBezTo>
                  <a:cubicBezTo>
                    <a:pt x="2677630" y="3929353"/>
                    <a:pt x="2694546" y="3922723"/>
                    <a:pt x="2706128" y="3909465"/>
                  </a:cubicBezTo>
                  <a:lnTo>
                    <a:pt x="2687155" y="3888891"/>
                  </a:lnTo>
                  <a:cubicBezTo>
                    <a:pt x="2682888" y="3893005"/>
                    <a:pt x="2678277" y="3896015"/>
                    <a:pt x="2673324" y="3897920"/>
                  </a:cubicBezTo>
                  <a:cubicBezTo>
                    <a:pt x="2668372" y="3899825"/>
                    <a:pt x="2662694" y="3900778"/>
                    <a:pt x="2656294" y="3900778"/>
                  </a:cubicBezTo>
                  <a:cubicBezTo>
                    <a:pt x="2646997" y="3900778"/>
                    <a:pt x="2639225" y="3898568"/>
                    <a:pt x="2632977" y="3894148"/>
                  </a:cubicBezTo>
                  <a:cubicBezTo>
                    <a:pt x="2626728" y="3889729"/>
                    <a:pt x="2622766" y="3883709"/>
                    <a:pt x="2621090" y="3876089"/>
                  </a:cubicBezTo>
                  <a:lnTo>
                    <a:pt x="2714130" y="3876089"/>
                  </a:lnTo>
                  <a:cubicBezTo>
                    <a:pt x="2714587" y="3870146"/>
                    <a:pt x="2714816" y="3866945"/>
                    <a:pt x="2714816" y="3866488"/>
                  </a:cubicBezTo>
                  <a:cubicBezTo>
                    <a:pt x="2714816" y="3853686"/>
                    <a:pt x="2712034" y="3842447"/>
                    <a:pt x="2706472" y="3832769"/>
                  </a:cubicBezTo>
                  <a:cubicBezTo>
                    <a:pt x="2700909" y="3823092"/>
                    <a:pt x="2693251" y="3815663"/>
                    <a:pt x="2683498" y="3810481"/>
                  </a:cubicBezTo>
                  <a:cubicBezTo>
                    <a:pt x="2673744" y="3805299"/>
                    <a:pt x="2662847" y="3802709"/>
                    <a:pt x="2650808" y="3802709"/>
                  </a:cubicBezTo>
                  <a:close/>
                  <a:moveTo>
                    <a:pt x="2138515" y="3802709"/>
                  </a:moveTo>
                  <a:cubicBezTo>
                    <a:pt x="2125561" y="3802709"/>
                    <a:pt x="2113940" y="3805414"/>
                    <a:pt x="2103653" y="3810824"/>
                  </a:cubicBezTo>
                  <a:cubicBezTo>
                    <a:pt x="2093366" y="3816234"/>
                    <a:pt x="2085327" y="3823740"/>
                    <a:pt x="2079536" y="3833341"/>
                  </a:cubicBezTo>
                  <a:cubicBezTo>
                    <a:pt x="2073745" y="3842942"/>
                    <a:pt x="2070849" y="3853839"/>
                    <a:pt x="2070849" y="3866031"/>
                  </a:cubicBezTo>
                  <a:cubicBezTo>
                    <a:pt x="2070849" y="3878223"/>
                    <a:pt x="2073745" y="3889119"/>
                    <a:pt x="2079536" y="3898721"/>
                  </a:cubicBezTo>
                  <a:cubicBezTo>
                    <a:pt x="2085327" y="3908322"/>
                    <a:pt x="2093366" y="3915827"/>
                    <a:pt x="2103653" y="3921238"/>
                  </a:cubicBezTo>
                  <a:cubicBezTo>
                    <a:pt x="2113940" y="3926648"/>
                    <a:pt x="2125561" y="3929353"/>
                    <a:pt x="2138515" y="3929353"/>
                  </a:cubicBezTo>
                  <a:cubicBezTo>
                    <a:pt x="2151469" y="3929353"/>
                    <a:pt x="2163051" y="3926648"/>
                    <a:pt x="2173262" y="3921238"/>
                  </a:cubicBezTo>
                  <a:cubicBezTo>
                    <a:pt x="2183473" y="3915827"/>
                    <a:pt x="2191474" y="3908322"/>
                    <a:pt x="2197265" y="3898721"/>
                  </a:cubicBezTo>
                  <a:cubicBezTo>
                    <a:pt x="2203056" y="3889119"/>
                    <a:pt x="2205952" y="3878223"/>
                    <a:pt x="2205952" y="3866031"/>
                  </a:cubicBezTo>
                  <a:cubicBezTo>
                    <a:pt x="2205952" y="3853839"/>
                    <a:pt x="2203056" y="3842942"/>
                    <a:pt x="2197265" y="3833341"/>
                  </a:cubicBezTo>
                  <a:cubicBezTo>
                    <a:pt x="2191474" y="3823740"/>
                    <a:pt x="2183473" y="3816234"/>
                    <a:pt x="2173262" y="3810824"/>
                  </a:cubicBezTo>
                  <a:cubicBezTo>
                    <a:pt x="2163051" y="3805414"/>
                    <a:pt x="2151469" y="3802709"/>
                    <a:pt x="2138515" y="3802709"/>
                  </a:cubicBezTo>
                  <a:close/>
                  <a:moveTo>
                    <a:pt x="2061096" y="3802709"/>
                  </a:moveTo>
                  <a:cubicBezTo>
                    <a:pt x="2051647" y="3802709"/>
                    <a:pt x="2043303" y="3804232"/>
                    <a:pt x="2036064" y="3807280"/>
                  </a:cubicBezTo>
                  <a:cubicBezTo>
                    <a:pt x="2028825" y="3810329"/>
                    <a:pt x="2023072" y="3814824"/>
                    <a:pt x="2018805" y="3820768"/>
                  </a:cubicBezTo>
                  <a:lnTo>
                    <a:pt x="2018805" y="3804537"/>
                  </a:lnTo>
                  <a:lnTo>
                    <a:pt x="1984743" y="3804537"/>
                  </a:lnTo>
                  <a:lnTo>
                    <a:pt x="1984743" y="3927524"/>
                  </a:lnTo>
                  <a:lnTo>
                    <a:pt x="2020405" y="3927524"/>
                  </a:lnTo>
                  <a:lnTo>
                    <a:pt x="2020405" y="3869460"/>
                  </a:lnTo>
                  <a:cubicBezTo>
                    <a:pt x="2020405" y="3858030"/>
                    <a:pt x="2023300" y="3849457"/>
                    <a:pt x="2029092" y="3843742"/>
                  </a:cubicBezTo>
                  <a:cubicBezTo>
                    <a:pt x="2034883" y="3838027"/>
                    <a:pt x="2042884" y="3835170"/>
                    <a:pt x="2053095" y="3835170"/>
                  </a:cubicBezTo>
                  <a:cubicBezTo>
                    <a:pt x="2054466" y="3835170"/>
                    <a:pt x="2057133" y="3835322"/>
                    <a:pt x="2061096" y="3835627"/>
                  </a:cubicBezTo>
                  <a:close/>
                  <a:moveTo>
                    <a:pt x="1895513" y="3802709"/>
                  </a:moveTo>
                  <a:cubicBezTo>
                    <a:pt x="1878597" y="3802709"/>
                    <a:pt x="1865719" y="3808043"/>
                    <a:pt x="1856880" y="3818711"/>
                  </a:cubicBezTo>
                  <a:lnTo>
                    <a:pt x="1856880" y="3804537"/>
                  </a:lnTo>
                  <a:lnTo>
                    <a:pt x="1822818" y="3804537"/>
                  </a:lnTo>
                  <a:lnTo>
                    <a:pt x="1822818" y="3971872"/>
                  </a:lnTo>
                  <a:lnTo>
                    <a:pt x="1858480" y="3971872"/>
                  </a:lnTo>
                  <a:lnTo>
                    <a:pt x="1858480" y="3914494"/>
                  </a:lnTo>
                  <a:cubicBezTo>
                    <a:pt x="1867472" y="3924400"/>
                    <a:pt x="1879816" y="3929353"/>
                    <a:pt x="1895513" y="3929353"/>
                  </a:cubicBezTo>
                  <a:cubicBezTo>
                    <a:pt x="1906943" y="3929353"/>
                    <a:pt x="1917344" y="3926724"/>
                    <a:pt x="1926717" y="3921466"/>
                  </a:cubicBezTo>
                  <a:cubicBezTo>
                    <a:pt x="1936090" y="3916208"/>
                    <a:pt x="1943443" y="3908817"/>
                    <a:pt x="1948777" y="3899292"/>
                  </a:cubicBezTo>
                  <a:cubicBezTo>
                    <a:pt x="1954111" y="3889767"/>
                    <a:pt x="1956778" y="3878680"/>
                    <a:pt x="1956778" y="3866031"/>
                  </a:cubicBezTo>
                  <a:cubicBezTo>
                    <a:pt x="1956778" y="3853381"/>
                    <a:pt x="1954111" y="3842294"/>
                    <a:pt x="1948777" y="3832769"/>
                  </a:cubicBezTo>
                  <a:cubicBezTo>
                    <a:pt x="1943443" y="3823244"/>
                    <a:pt x="1936090" y="3815853"/>
                    <a:pt x="1926717" y="3810595"/>
                  </a:cubicBezTo>
                  <a:cubicBezTo>
                    <a:pt x="1917344" y="3805337"/>
                    <a:pt x="1906943" y="3802709"/>
                    <a:pt x="1895513" y="3802709"/>
                  </a:cubicBezTo>
                  <a:close/>
                  <a:moveTo>
                    <a:pt x="1375524" y="3802709"/>
                  </a:moveTo>
                  <a:cubicBezTo>
                    <a:pt x="1363789" y="3802709"/>
                    <a:pt x="1353617" y="3804385"/>
                    <a:pt x="1345006" y="3807738"/>
                  </a:cubicBezTo>
                  <a:cubicBezTo>
                    <a:pt x="1336396" y="3811090"/>
                    <a:pt x="1329842" y="3815777"/>
                    <a:pt x="1325346" y="3821797"/>
                  </a:cubicBezTo>
                  <a:cubicBezTo>
                    <a:pt x="1320851" y="3827816"/>
                    <a:pt x="1318603" y="3834713"/>
                    <a:pt x="1318603" y="3842485"/>
                  </a:cubicBezTo>
                  <a:cubicBezTo>
                    <a:pt x="1318603" y="3851781"/>
                    <a:pt x="1321003" y="3858944"/>
                    <a:pt x="1325804" y="3863973"/>
                  </a:cubicBezTo>
                  <a:cubicBezTo>
                    <a:pt x="1330604" y="3869003"/>
                    <a:pt x="1336281" y="3872508"/>
                    <a:pt x="1342834" y="3874489"/>
                  </a:cubicBezTo>
                  <a:cubicBezTo>
                    <a:pt x="1349388" y="3876470"/>
                    <a:pt x="1357694" y="3878223"/>
                    <a:pt x="1367752" y="3879747"/>
                  </a:cubicBezTo>
                  <a:cubicBezTo>
                    <a:pt x="1376286" y="3880813"/>
                    <a:pt x="1382611" y="3882109"/>
                    <a:pt x="1386726" y="3883633"/>
                  </a:cubicBezTo>
                  <a:cubicBezTo>
                    <a:pt x="1390840" y="3885157"/>
                    <a:pt x="1392898" y="3887671"/>
                    <a:pt x="1392898" y="3891177"/>
                  </a:cubicBezTo>
                  <a:cubicBezTo>
                    <a:pt x="1392898" y="3898644"/>
                    <a:pt x="1385354" y="3902378"/>
                    <a:pt x="1370266" y="3902378"/>
                  </a:cubicBezTo>
                  <a:cubicBezTo>
                    <a:pt x="1362799" y="3902378"/>
                    <a:pt x="1355179" y="3901273"/>
                    <a:pt x="1347406" y="3899064"/>
                  </a:cubicBezTo>
                  <a:cubicBezTo>
                    <a:pt x="1339634" y="3896853"/>
                    <a:pt x="1333005" y="3893996"/>
                    <a:pt x="1327518" y="3890491"/>
                  </a:cubicBezTo>
                  <a:lnTo>
                    <a:pt x="1315631" y="3916094"/>
                  </a:lnTo>
                  <a:cubicBezTo>
                    <a:pt x="1321422" y="3919904"/>
                    <a:pt x="1329195" y="3923066"/>
                    <a:pt x="1338948" y="3925581"/>
                  </a:cubicBezTo>
                  <a:cubicBezTo>
                    <a:pt x="1348702" y="3928095"/>
                    <a:pt x="1358684" y="3929353"/>
                    <a:pt x="1368895" y="3929353"/>
                  </a:cubicBezTo>
                  <a:cubicBezTo>
                    <a:pt x="1380934" y="3929353"/>
                    <a:pt x="1391336" y="3927715"/>
                    <a:pt x="1400099" y="3924438"/>
                  </a:cubicBezTo>
                  <a:cubicBezTo>
                    <a:pt x="1408862" y="3921161"/>
                    <a:pt x="1415529" y="3916551"/>
                    <a:pt x="1420101" y="3910608"/>
                  </a:cubicBezTo>
                  <a:cubicBezTo>
                    <a:pt x="1424673" y="3904664"/>
                    <a:pt x="1426959" y="3897882"/>
                    <a:pt x="1426959" y="3890262"/>
                  </a:cubicBezTo>
                  <a:cubicBezTo>
                    <a:pt x="1426959" y="3881271"/>
                    <a:pt x="1424597" y="3874260"/>
                    <a:pt x="1419873" y="3869231"/>
                  </a:cubicBezTo>
                  <a:cubicBezTo>
                    <a:pt x="1415148" y="3864202"/>
                    <a:pt x="1409586" y="3860735"/>
                    <a:pt x="1403185" y="3858830"/>
                  </a:cubicBezTo>
                  <a:cubicBezTo>
                    <a:pt x="1396784" y="3856925"/>
                    <a:pt x="1388554" y="3855134"/>
                    <a:pt x="1378496" y="3853458"/>
                  </a:cubicBezTo>
                  <a:cubicBezTo>
                    <a:pt x="1369504" y="3852086"/>
                    <a:pt x="1362951" y="3850638"/>
                    <a:pt x="1358836" y="3849114"/>
                  </a:cubicBezTo>
                  <a:cubicBezTo>
                    <a:pt x="1354722" y="3847590"/>
                    <a:pt x="1352664" y="3844923"/>
                    <a:pt x="1352664" y="3841113"/>
                  </a:cubicBezTo>
                  <a:cubicBezTo>
                    <a:pt x="1352664" y="3837761"/>
                    <a:pt x="1354569" y="3835017"/>
                    <a:pt x="1358379" y="3832884"/>
                  </a:cubicBezTo>
                  <a:cubicBezTo>
                    <a:pt x="1362189" y="3830750"/>
                    <a:pt x="1367904" y="3829683"/>
                    <a:pt x="1375524" y="3829683"/>
                  </a:cubicBezTo>
                  <a:cubicBezTo>
                    <a:pt x="1388326" y="3829683"/>
                    <a:pt x="1400137" y="3832731"/>
                    <a:pt x="1410957" y="3838827"/>
                  </a:cubicBezTo>
                  <a:lnTo>
                    <a:pt x="1422844" y="3813453"/>
                  </a:lnTo>
                  <a:cubicBezTo>
                    <a:pt x="1417206" y="3810100"/>
                    <a:pt x="1410081" y="3807471"/>
                    <a:pt x="1401470" y="3805566"/>
                  </a:cubicBezTo>
                  <a:cubicBezTo>
                    <a:pt x="1392860" y="3803661"/>
                    <a:pt x="1384211" y="3802709"/>
                    <a:pt x="1375524" y="3802709"/>
                  </a:cubicBezTo>
                  <a:close/>
                  <a:moveTo>
                    <a:pt x="1156221" y="3802709"/>
                  </a:moveTo>
                  <a:cubicBezTo>
                    <a:pt x="1146772" y="3802709"/>
                    <a:pt x="1138428" y="3804232"/>
                    <a:pt x="1131189" y="3807280"/>
                  </a:cubicBezTo>
                  <a:cubicBezTo>
                    <a:pt x="1123950" y="3810329"/>
                    <a:pt x="1118197" y="3814824"/>
                    <a:pt x="1113930" y="3820768"/>
                  </a:cubicBezTo>
                  <a:lnTo>
                    <a:pt x="1113930" y="3804537"/>
                  </a:lnTo>
                  <a:lnTo>
                    <a:pt x="1079868" y="3804537"/>
                  </a:lnTo>
                  <a:lnTo>
                    <a:pt x="1079868" y="3927524"/>
                  </a:lnTo>
                  <a:lnTo>
                    <a:pt x="1115530" y="3927524"/>
                  </a:lnTo>
                  <a:lnTo>
                    <a:pt x="1115530" y="3869460"/>
                  </a:lnTo>
                  <a:cubicBezTo>
                    <a:pt x="1115530" y="3858030"/>
                    <a:pt x="1118425" y="3849457"/>
                    <a:pt x="1124217" y="3843742"/>
                  </a:cubicBezTo>
                  <a:cubicBezTo>
                    <a:pt x="1130008" y="3838027"/>
                    <a:pt x="1138009" y="3835170"/>
                    <a:pt x="1148220" y="3835170"/>
                  </a:cubicBezTo>
                  <a:cubicBezTo>
                    <a:pt x="1149591" y="3835170"/>
                    <a:pt x="1152258" y="3835322"/>
                    <a:pt x="1156221" y="3835627"/>
                  </a:cubicBezTo>
                  <a:close/>
                  <a:moveTo>
                    <a:pt x="985990" y="3802709"/>
                  </a:moveTo>
                  <a:cubicBezTo>
                    <a:pt x="973036" y="3802709"/>
                    <a:pt x="961415" y="3805414"/>
                    <a:pt x="951128" y="3810824"/>
                  </a:cubicBezTo>
                  <a:cubicBezTo>
                    <a:pt x="940841" y="3816234"/>
                    <a:pt x="932802" y="3823740"/>
                    <a:pt x="927011" y="3833341"/>
                  </a:cubicBezTo>
                  <a:cubicBezTo>
                    <a:pt x="921220" y="3842942"/>
                    <a:pt x="918324" y="3853839"/>
                    <a:pt x="918324" y="3866031"/>
                  </a:cubicBezTo>
                  <a:cubicBezTo>
                    <a:pt x="918324" y="3878223"/>
                    <a:pt x="921220" y="3889119"/>
                    <a:pt x="927011" y="3898721"/>
                  </a:cubicBezTo>
                  <a:cubicBezTo>
                    <a:pt x="932802" y="3908322"/>
                    <a:pt x="940841" y="3915827"/>
                    <a:pt x="951128" y="3921238"/>
                  </a:cubicBezTo>
                  <a:cubicBezTo>
                    <a:pt x="961415" y="3926648"/>
                    <a:pt x="973036" y="3929353"/>
                    <a:pt x="985990" y="3929353"/>
                  </a:cubicBezTo>
                  <a:cubicBezTo>
                    <a:pt x="998944" y="3929353"/>
                    <a:pt x="1010526" y="3926648"/>
                    <a:pt x="1020737" y="3921238"/>
                  </a:cubicBezTo>
                  <a:cubicBezTo>
                    <a:pt x="1030948" y="3915827"/>
                    <a:pt x="1038949" y="3908322"/>
                    <a:pt x="1044740" y="3898721"/>
                  </a:cubicBezTo>
                  <a:cubicBezTo>
                    <a:pt x="1050531" y="3889119"/>
                    <a:pt x="1053427" y="3878223"/>
                    <a:pt x="1053427" y="3866031"/>
                  </a:cubicBezTo>
                  <a:cubicBezTo>
                    <a:pt x="1053427" y="3853839"/>
                    <a:pt x="1050531" y="3842942"/>
                    <a:pt x="1044740" y="3833341"/>
                  </a:cubicBezTo>
                  <a:cubicBezTo>
                    <a:pt x="1038949" y="3823740"/>
                    <a:pt x="1030948" y="3816234"/>
                    <a:pt x="1020737" y="3810824"/>
                  </a:cubicBezTo>
                  <a:cubicBezTo>
                    <a:pt x="1010526" y="3805414"/>
                    <a:pt x="998944" y="3802709"/>
                    <a:pt x="985990" y="3802709"/>
                  </a:cubicBezTo>
                  <a:close/>
                  <a:moveTo>
                    <a:pt x="536257" y="3802709"/>
                  </a:moveTo>
                  <a:cubicBezTo>
                    <a:pt x="523913" y="3802709"/>
                    <a:pt x="512750" y="3805414"/>
                    <a:pt x="502768" y="3810824"/>
                  </a:cubicBezTo>
                  <a:cubicBezTo>
                    <a:pt x="492785" y="3816234"/>
                    <a:pt x="484937" y="3823778"/>
                    <a:pt x="479222" y="3833455"/>
                  </a:cubicBezTo>
                  <a:cubicBezTo>
                    <a:pt x="473507" y="3843133"/>
                    <a:pt x="470649" y="3853991"/>
                    <a:pt x="470649" y="3866031"/>
                  </a:cubicBezTo>
                  <a:cubicBezTo>
                    <a:pt x="470649" y="3878223"/>
                    <a:pt x="473545" y="3889119"/>
                    <a:pt x="479336" y="3898721"/>
                  </a:cubicBezTo>
                  <a:cubicBezTo>
                    <a:pt x="485127" y="3908322"/>
                    <a:pt x="493357" y="3915827"/>
                    <a:pt x="504025" y="3921238"/>
                  </a:cubicBezTo>
                  <a:cubicBezTo>
                    <a:pt x="514693" y="3926648"/>
                    <a:pt x="526961" y="3929353"/>
                    <a:pt x="540829" y="3929353"/>
                  </a:cubicBezTo>
                  <a:cubicBezTo>
                    <a:pt x="563080" y="3929353"/>
                    <a:pt x="579996" y="3922723"/>
                    <a:pt x="591579" y="3909465"/>
                  </a:cubicBezTo>
                  <a:lnTo>
                    <a:pt x="572605" y="3888891"/>
                  </a:lnTo>
                  <a:cubicBezTo>
                    <a:pt x="568338" y="3893005"/>
                    <a:pt x="563728" y="3896015"/>
                    <a:pt x="558775" y="3897920"/>
                  </a:cubicBezTo>
                  <a:cubicBezTo>
                    <a:pt x="553822" y="3899825"/>
                    <a:pt x="548145" y="3900778"/>
                    <a:pt x="541744" y="3900778"/>
                  </a:cubicBezTo>
                  <a:cubicBezTo>
                    <a:pt x="532447" y="3900778"/>
                    <a:pt x="524675" y="3898568"/>
                    <a:pt x="518427" y="3894148"/>
                  </a:cubicBezTo>
                  <a:cubicBezTo>
                    <a:pt x="512178" y="3889729"/>
                    <a:pt x="508216" y="3883709"/>
                    <a:pt x="506539" y="3876089"/>
                  </a:cubicBezTo>
                  <a:lnTo>
                    <a:pt x="599580" y="3876089"/>
                  </a:lnTo>
                  <a:cubicBezTo>
                    <a:pt x="600037" y="3870146"/>
                    <a:pt x="600265" y="3866945"/>
                    <a:pt x="600265" y="3866488"/>
                  </a:cubicBezTo>
                  <a:cubicBezTo>
                    <a:pt x="600265" y="3853686"/>
                    <a:pt x="597484" y="3842447"/>
                    <a:pt x="591922" y="3832769"/>
                  </a:cubicBezTo>
                  <a:cubicBezTo>
                    <a:pt x="586359" y="3823092"/>
                    <a:pt x="578701" y="3815663"/>
                    <a:pt x="568947" y="3810481"/>
                  </a:cubicBezTo>
                  <a:cubicBezTo>
                    <a:pt x="559194" y="3805299"/>
                    <a:pt x="548297" y="3802709"/>
                    <a:pt x="536257" y="3802709"/>
                  </a:cubicBezTo>
                  <a:close/>
                  <a:moveTo>
                    <a:pt x="1655712" y="3777334"/>
                  </a:moveTo>
                  <a:lnTo>
                    <a:pt x="1655712" y="3807280"/>
                  </a:lnTo>
                  <a:lnTo>
                    <a:pt x="1636738" y="3807280"/>
                  </a:lnTo>
                  <a:lnTo>
                    <a:pt x="1636738" y="3834713"/>
                  </a:lnTo>
                  <a:lnTo>
                    <a:pt x="1655712" y="3834713"/>
                  </a:lnTo>
                  <a:lnTo>
                    <a:pt x="1655712" y="3885233"/>
                  </a:lnTo>
                  <a:cubicBezTo>
                    <a:pt x="1655712" y="3899711"/>
                    <a:pt x="1659712" y="3910684"/>
                    <a:pt x="1667713" y="3918152"/>
                  </a:cubicBezTo>
                  <a:cubicBezTo>
                    <a:pt x="1675714" y="3925619"/>
                    <a:pt x="1687030" y="3929353"/>
                    <a:pt x="1701660" y="3929353"/>
                  </a:cubicBezTo>
                  <a:cubicBezTo>
                    <a:pt x="1707299" y="3929353"/>
                    <a:pt x="1712671" y="3928705"/>
                    <a:pt x="1717776" y="3927410"/>
                  </a:cubicBezTo>
                  <a:cubicBezTo>
                    <a:pt x="1722882" y="3926115"/>
                    <a:pt x="1727187" y="3924171"/>
                    <a:pt x="1730692" y="3921580"/>
                  </a:cubicBezTo>
                  <a:lnTo>
                    <a:pt x="1721091" y="3896435"/>
                  </a:lnTo>
                  <a:cubicBezTo>
                    <a:pt x="1717129" y="3899482"/>
                    <a:pt x="1712328" y="3901006"/>
                    <a:pt x="1706689" y="3901006"/>
                  </a:cubicBezTo>
                  <a:cubicBezTo>
                    <a:pt x="1701813" y="3901006"/>
                    <a:pt x="1698041" y="3899597"/>
                    <a:pt x="1695374" y="3896777"/>
                  </a:cubicBezTo>
                  <a:cubicBezTo>
                    <a:pt x="1692707" y="3893958"/>
                    <a:pt x="1691373" y="3889957"/>
                    <a:pt x="1691373" y="3884776"/>
                  </a:cubicBezTo>
                  <a:lnTo>
                    <a:pt x="1691373" y="3834713"/>
                  </a:lnTo>
                  <a:lnTo>
                    <a:pt x="1722006" y="3834713"/>
                  </a:lnTo>
                  <a:lnTo>
                    <a:pt x="1722006" y="3807280"/>
                  </a:lnTo>
                  <a:lnTo>
                    <a:pt x="1691373" y="3807280"/>
                  </a:lnTo>
                  <a:lnTo>
                    <a:pt x="1691373" y="3777334"/>
                  </a:lnTo>
                  <a:close/>
                  <a:moveTo>
                    <a:pt x="627012" y="3777334"/>
                  </a:moveTo>
                  <a:lnTo>
                    <a:pt x="627012" y="3807280"/>
                  </a:lnTo>
                  <a:lnTo>
                    <a:pt x="608038" y="3807280"/>
                  </a:lnTo>
                  <a:lnTo>
                    <a:pt x="608038" y="3834713"/>
                  </a:lnTo>
                  <a:lnTo>
                    <a:pt x="627012" y="3834713"/>
                  </a:lnTo>
                  <a:lnTo>
                    <a:pt x="627012" y="3885233"/>
                  </a:lnTo>
                  <a:cubicBezTo>
                    <a:pt x="627012" y="3899711"/>
                    <a:pt x="631012" y="3910684"/>
                    <a:pt x="639013" y="3918152"/>
                  </a:cubicBezTo>
                  <a:cubicBezTo>
                    <a:pt x="647014" y="3925619"/>
                    <a:pt x="658330" y="3929353"/>
                    <a:pt x="672960" y="3929353"/>
                  </a:cubicBezTo>
                  <a:cubicBezTo>
                    <a:pt x="678599" y="3929353"/>
                    <a:pt x="683971" y="3928705"/>
                    <a:pt x="689077" y="3927410"/>
                  </a:cubicBezTo>
                  <a:cubicBezTo>
                    <a:pt x="694182" y="3926115"/>
                    <a:pt x="698487" y="3924171"/>
                    <a:pt x="701992" y="3921580"/>
                  </a:cubicBezTo>
                  <a:lnTo>
                    <a:pt x="692391" y="3896435"/>
                  </a:lnTo>
                  <a:cubicBezTo>
                    <a:pt x="688429" y="3899482"/>
                    <a:pt x="683628" y="3901006"/>
                    <a:pt x="677989" y="3901006"/>
                  </a:cubicBezTo>
                  <a:cubicBezTo>
                    <a:pt x="673113" y="3901006"/>
                    <a:pt x="669341" y="3899597"/>
                    <a:pt x="666674" y="3896777"/>
                  </a:cubicBezTo>
                  <a:cubicBezTo>
                    <a:pt x="664007" y="3893958"/>
                    <a:pt x="662673" y="3889957"/>
                    <a:pt x="662673" y="3884776"/>
                  </a:cubicBezTo>
                  <a:lnTo>
                    <a:pt x="662673" y="3834713"/>
                  </a:lnTo>
                  <a:lnTo>
                    <a:pt x="693306" y="3834713"/>
                  </a:lnTo>
                  <a:lnTo>
                    <a:pt x="693306" y="3807280"/>
                  </a:lnTo>
                  <a:lnTo>
                    <a:pt x="662673" y="3807280"/>
                  </a:lnTo>
                  <a:lnTo>
                    <a:pt x="662673" y="3777334"/>
                  </a:lnTo>
                  <a:close/>
                  <a:moveTo>
                    <a:pt x="301333" y="3767504"/>
                  </a:moveTo>
                  <a:lnTo>
                    <a:pt x="301333" y="3927524"/>
                  </a:lnTo>
                  <a:lnTo>
                    <a:pt x="337909" y="3927524"/>
                  </a:lnTo>
                  <a:lnTo>
                    <a:pt x="337909" y="3830369"/>
                  </a:lnTo>
                  <a:lnTo>
                    <a:pt x="417690" y="3927524"/>
                  </a:lnTo>
                  <a:lnTo>
                    <a:pt x="448094" y="3927524"/>
                  </a:lnTo>
                  <a:lnTo>
                    <a:pt x="448094" y="3767504"/>
                  </a:lnTo>
                  <a:lnTo>
                    <a:pt x="411518" y="3767504"/>
                  </a:lnTo>
                  <a:lnTo>
                    <a:pt x="411518" y="3864659"/>
                  </a:lnTo>
                  <a:lnTo>
                    <a:pt x="331965" y="3767504"/>
                  </a:lnTo>
                  <a:close/>
                  <a:moveTo>
                    <a:pt x="3432543" y="3757903"/>
                  </a:moveTo>
                  <a:lnTo>
                    <a:pt x="3432543" y="3927524"/>
                  </a:lnTo>
                  <a:lnTo>
                    <a:pt x="3468205" y="3927524"/>
                  </a:lnTo>
                  <a:lnTo>
                    <a:pt x="3468205" y="3896206"/>
                  </a:lnTo>
                  <a:lnTo>
                    <a:pt x="3485350" y="3879289"/>
                  </a:lnTo>
                  <a:lnTo>
                    <a:pt x="3524212" y="3927524"/>
                  </a:lnTo>
                  <a:lnTo>
                    <a:pt x="3567417" y="3927524"/>
                  </a:lnTo>
                  <a:lnTo>
                    <a:pt x="3511639" y="3856658"/>
                  </a:lnTo>
                  <a:lnTo>
                    <a:pt x="3562845" y="3804537"/>
                  </a:lnTo>
                  <a:lnTo>
                    <a:pt x="3520326" y="3804537"/>
                  </a:lnTo>
                  <a:lnTo>
                    <a:pt x="3468205" y="3853915"/>
                  </a:lnTo>
                  <a:lnTo>
                    <a:pt x="3468205" y="3757903"/>
                  </a:lnTo>
                  <a:close/>
                  <a:moveTo>
                    <a:pt x="2522029" y="3757903"/>
                  </a:moveTo>
                  <a:lnTo>
                    <a:pt x="2522029" y="3817568"/>
                  </a:lnTo>
                  <a:cubicBezTo>
                    <a:pt x="2513190" y="3807662"/>
                    <a:pt x="2500922" y="3802709"/>
                    <a:pt x="2485225" y="3802709"/>
                  </a:cubicBezTo>
                  <a:cubicBezTo>
                    <a:pt x="2473642" y="3802709"/>
                    <a:pt x="2463165" y="3805299"/>
                    <a:pt x="2453792" y="3810481"/>
                  </a:cubicBezTo>
                  <a:cubicBezTo>
                    <a:pt x="2444420" y="3815663"/>
                    <a:pt x="2437066" y="3823054"/>
                    <a:pt x="2431732" y="3832655"/>
                  </a:cubicBezTo>
                  <a:cubicBezTo>
                    <a:pt x="2426398" y="3842256"/>
                    <a:pt x="2423732" y="3853381"/>
                    <a:pt x="2423732" y="3866031"/>
                  </a:cubicBezTo>
                  <a:cubicBezTo>
                    <a:pt x="2423732" y="3878680"/>
                    <a:pt x="2426398" y="3889805"/>
                    <a:pt x="2431732" y="3899406"/>
                  </a:cubicBezTo>
                  <a:cubicBezTo>
                    <a:pt x="2437066" y="3909007"/>
                    <a:pt x="2444420" y="3916399"/>
                    <a:pt x="2453792" y="3921580"/>
                  </a:cubicBezTo>
                  <a:cubicBezTo>
                    <a:pt x="2463165" y="3926762"/>
                    <a:pt x="2473642" y="3929353"/>
                    <a:pt x="2485225" y="3929353"/>
                  </a:cubicBezTo>
                  <a:cubicBezTo>
                    <a:pt x="2501989" y="3929353"/>
                    <a:pt x="2514790" y="3924019"/>
                    <a:pt x="2523630" y="3913351"/>
                  </a:cubicBezTo>
                  <a:lnTo>
                    <a:pt x="2523630" y="3927524"/>
                  </a:lnTo>
                  <a:lnTo>
                    <a:pt x="2557691" y="3927524"/>
                  </a:lnTo>
                  <a:lnTo>
                    <a:pt x="2557691" y="3757903"/>
                  </a:lnTo>
                  <a:close/>
                  <a:moveTo>
                    <a:pt x="1175118" y="3757903"/>
                  </a:moveTo>
                  <a:lnTo>
                    <a:pt x="1175118" y="3927524"/>
                  </a:lnTo>
                  <a:lnTo>
                    <a:pt x="1210780" y="3927524"/>
                  </a:lnTo>
                  <a:lnTo>
                    <a:pt x="1210780" y="3896206"/>
                  </a:lnTo>
                  <a:lnTo>
                    <a:pt x="1227925" y="3879289"/>
                  </a:lnTo>
                  <a:lnTo>
                    <a:pt x="1266787" y="3927524"/>
                  </a:lnTo>
                  <a:lnTo>
                    <a:pt x="1309992" y="3927524"/>
                  </a:lnTo>
                  <a:lnTo>
                    <a:pt x="1254214" y="3856658"/>
                  </a:lnTo>
                  <a:lnTo>
                    <a:pt x="1305420" y="3804537"/>
                  </a:lnTo>
                  <a:lnTo>
                    <a:pt x="1262901" y="3804537"/>
                  </a:lnTo>
                  <a:lnTo>
                    <a:pt x="1210780" y="3853915"/>
                  </a:lnTo>
                  <a:lnTo>
                    <a:pt x="1210780" y="3757903"/>
                  </a:lnTo>
                  <a:close/>
                  <a:moveTo>
                    <a:pt x="3250349" y="3747616"/>
                  </a:moveTo>
                  <a:cubicBezTo>
                    <a:pt x="3243796" y="3747616"/>
                    <a:pt x="3238462" y="3749521"/>
                    <a:pt x="3234347" y="3753331"/>
                  </a:cubicBezTo>
                  <a:cubicBezTo>
                    <a:pt x="3230232" y="3757141"/>
                    <a:pt x="3228175" y="3761865"/>
                    <a:pt x="3228175" y="3767504"/>
                  </a:cubicBezTo>
                  <a:cubicBezTo>
                    <a:pt x="3228175" y="3773143"/>
                    <a:pt x="3230232" y="3777867"/>
                    <a:pt x="3234347" y="3781677"/>
                  </a:cubicBezTo>
                  <a:cubicBezTo>
                    <a:pt x="3238462" y="3785487"/>
                    <a:pt x="3243796" y="3787392"/>
                    <a:pt x="3250349" y="3787392"/>
                  </a:cubicBezTo>
                  <a:cubicBezTo>
                    <a:pt x="3256902" y="3787392"/>
                    <a:pt x="3262236" y="3785449"/>
                    <a:pt x="3266351" y="3781563"/>
                  </a:cubicBezTo>
                  <a:cubicBezTo>
                    <a:pt x="3270466" y="3777677"/>
                    <a:pt x="3272523" y="3772762"/>
                    <a:pt x="3272523" y="3766818"/>
                  </a:cubicBezTo>
                  <a:cubicBezTo>
                    <a:pt x="3272523" y="3761332"/>
                    <a:pt x="3270466" y="3756760"/>
                    <a:pt x="3266351" y="3753102"/>
                  </a:cubicBezTo>
                  <a:cubicBezTo>
                    <a:pt x="3262236" y="3749445"/>
                    <a:pt x="3256902" y="3747616"/>
                    <a:pt x="3250349" y="3747616"/>
                  </a:cubicBezTo>
                  <a:close/>
                  <a:moveTo>
                    <a:pt x="2383574" y="3747616"/>
                  </a:moveTo>
                  <a:cubicBezTo>
                    <a:pt x="2377021" y="3747616"/>
                    <a:pt x="2371687" y="3749521"/>
                    <a:pt x="2367572" y="3753331"/>
                  </a:cubicBezTo>
                  <a:cubicBezTo>
                    <a:pt x="2363457" y="3757141"/>
                    <a:pt x="2361400" y="3761865"/>
                    <a:pt x="2361400" y="3767504"/>
                  </a:cubicBezTo>
                  <a:cubicBezTo>
                    <a:pt x="2361400" y="3773143"/>
                    <a:pt x="2363457" y="3777867"/>
                    <a:pt x="2367572" y="3781677"/>
                  </a:cubicBezTo>
                  <a:cubicBezTo>
                    <a:pt x="2371687" y="3785487"/>
                    <a:pt x="2377021" y="3787392"/>
                    <a:pt x="2383574" y="3787392"/>
                  </a:cubicBezTo>
                  <a:cubicBezTo>
                    <a:pt x="2390127" y="3787392"/>
                    <a:pt x="2395461" y="3785449"/>
                    <a:pt x="2399576" y="3781563"/>
                  </a:cubicBezTo>
                  <a:cubicBezTo>
                    <a:pt x="2403691" y="3777677"/>
                    <a:pt x="2405748" y="3772762"/>
                    <a:pt x="2405748" y="3766818"/>
                  </a:cubicBezTo>
                  <a:cubicBezTo>
                    <a:pt x="2405748" y="3761332"/>
                    <a:pt x="2403691" y="3756760"/>
                    <a:pt x="2399576" y="3753102"/>
                  </a:cubicBezTo>
                  <a:cubicBezTo>
                    <a:pt x="2395461" y="3749445"/>
                    <a:pt x="2390127" y="3747616"/>
                    <a:pt x="2383574" y="3747616"/>
                  </a:cubicBezTo>
                  <a:close/>
                  <a:moveTo>
                    <a:pt x="1602524" y="3747616"/>
                  </a:moveTo>
                  <a:cubicBezTo>
                    <a:pt x="1595971" y="3747616"/>
                    <a:pt x="1590637" y="3749521"/>
                    <a:pt x="1586522" y="3753331"/>
                  </a:cubicBezTo>
                  <a:cubicBezTo>
                    <a:pt x="1582407" y="3757141"/>
                    <a:pt x="1580350" y="3761865"/>
                    <a:pt x="1580350" y="3767504"/>
                  </a:cubicBezTo>
                  <a:cubicBezTo>
                    <a:pt x="1580350" y="3773143"/>
                    <a:pt x="1582407" y="3777867"/>
                    <a:pt x="1586522" y="3781677"/>
                  </a:cubicBezTo>
                  <a:cubicBezTo>
                    <a:pt x="1590637" y="3785487"/>
                    <a:pt x="1595971" y="3787392"/>
                    <a:pt x="1602524" y="3787392"/>
                  </a:cubicBezTo>
                  <a:cubicBezTo>
                    <a:pt x="1609077" y="3787392"/>
                    <a:pt x="1614411" y="3785449"/>
                    <a:pt x="1618526" y="3781563"/>
                  </a:cubicBezTo>
                  <a:cubicBezTo>
                    <a:pt x="1622641" y="3777677"/>
                    <a:pt x="1624698" y="3772762"/>
                    <a:pt x="1624698" y="3766818"/>
                  </a:cubicBezTo>
                  <a:cubicBezTo>
                    <a:pt x="1624698" y="3761332"/>
                    <a:pt x="1622641" y="3756760"/>
                    <a:pt x="1618526" y="3753102"/>
                  </a:cubicBezTo>
                  <a:cubicBezTo>
                    <a:pt x="1614411" y="3749445"/>
                    <a:pt x="1609077" y="3747616"/>
                    <a:pt x="1602524" y="3747616"/>
                  </a:cubicBezTo>
                  <a:close/>
                  <a:moveTo>
                    <a:pt x="2922384" y="3608780"/>
                  </a:moveTo>
                  <a:cubicBezTo>
                    <a:pt x="2915984" y="3608780"/>
                    <a:pt x="2910688" y="3610799"/>
                    <a:pt x="2906496" y="3614837"/>
                  </a:cubicBezTo>
                  <a:cubicBezTo>
                    <a:pt x="2902306" y="3618876"/>
                    <a:pt x="2900210" y="3624172"/>
                    <a:pt x="2900210" y="3630725"/>
                  </a:cubicBezTo>
                  <a:cubicBezTo>
                    <a:pt x="2900210" y="3635297"/>
                    <a:pt x="2901315" y="3639298"/>
                    <a:pt x="2903525" y="3642727"/>
                  </a:cubicBezTo>
                  <a:cubicBezTo>
                    <a:pt x="2905734" y="3646156"/>
                    <a:pt x="2908744" y="3648632"/>
                    <a:pt x="2912554" y="3650156"/>
                  </a:cubicBezTo>
                  <a:lnTo>
                    <a:pt x="2902496" y="3686504"/>
                  </a:lnTo>
                  <a:lnTo>
                    <a:pt x="2925128" y="3686504"/>
                  </a:lnTo>
                  <a:lnTo>
                    <a:pt x="2938158" y="3653585"/>
                  </a:lnTo>
                  <a:cubicBezTo>
                    <a:pt x="2940748" y="3647489"/>
                    <a:pt x="2942425" y="3642917"/>
                    <a:pt x="2943187" y="3639869"/>
                  </a:cubicBezTo>
                  <a:cubicBezTo>
                    <a:pt x="2943949" y="3636821"/>
                    <a:pt x="2944330" y="3633773"/>
                    <a:pt x="2944330" y="3630725"/>
                  </a:cubicBezTo>
                  <a:cubicBezTo>
                    <a:pt x="2944330" y="3624172"/>
                    <a:pt x="2942272" y="3618876"/>
                    <a:pt x="2938158" y="3614837"/>
                  </a:cubicBezTo>
                  <a:cubicBezTo>
                    <a:pt x="2934043" y="3610799"/>
                    <a:pt x="2928785" y="3608780"/>
                    <a:pt x="2922384" y="3608780"/>
                  </a:cubicBezTo>
                  <a:close/>
                  <a:moveTo>
                    <a:pt x="960234" y="3608780"/>
                  </a:moveTo>
                  <a:cubicBezTo>
                    <a:pt x="953833" y="3608780"/>
                    <a:pt x="948538" y="3610799"/>
                    <a:pt x="944347" y="3614837"/>
                  </a:cubicBezTo>
                  <a:cubicBezTo>
                    <a:pt x="940156" y="3618876"/>
                    <a:pt x="938060" y="3624172"/>
                    <a:pt x="938060" y="3630725"/>
                  </a:cubicBezTo>
                  <a:cubicBezTo>
                    <a:pt x="938060" y="3635297"/>
                    <a:pt x="939165" y="3639298"/>
                    <a:pt x="941375" y="3642727"/>
                  </a:cubicBezTo>
                  <a:cubicBezTo>
                    <a:pt x="943584" y="3646156"/>
                    <a:pt x="946594" y="3648632"/>
                    <a:pt x="950404" y="3650156"/>
                  </a:cubicBezTo>
                  <a:lnTo>
                    <a:pt x="940346" y="3686504"/>
                  </a:lnTo>
                  <a:lnTo>
                    <a:pt x="962978" y="3686504"/>
                  </a:lnTo>
                  <a:lnTo>
                    <a:pt x="976008" y="3653585"/>
                  </a:lnTo>
                  <a:cubicBezTo>
                    <a:pt x="978598" y="3647489"/>
                    <a:pt x="980275" y="3642917"/>
                    <a:pt x="981037" y="3639869"/>
                  </a:cubicBezTo>
                  <a:cubicBezTo>
                    <a:pt x="981799" y="3636821"/>
                    <a:pt x="982180" y="3633773"/>
                    <a:pt x="982180" y="3630725"/>
                  </a:cubicBezTo>
                  <a:cubicBezTo>
                    <a:pt x="982180" y="3624172"/>
                    <a:pt x="980122" y="3618876"/>
                    <a:pt x="976008" y="3614837"/>
                  </a:cubicBezTo>
                  <a:cubicBezTo>
                    <a:pt x="971893" y="3610799"/>
                    <a:pt x="966635" y="3608780"/>
                    <a:pt x="960234" y="3608780"/>
                  </a:cubicBezTo>
                  <a:close/>
                  <a:moveTo>
                    <a:pt x="3662209" y="3599864"/>
                  </a:moveTo>
                  <a:lnTo>
                    <a:pt x="3686669" y="3599864"/>
                  </a:lnTo>
                  <a:lnTo>
                    <a:pt x="3686669" y="3612437"/>
                  </a:lnTo>
                  <a:cubicBezTo>
                    <a:pt x="3684689" y="3617924"/>
                    <a:pt x="3681337" y="3622076"/>
                    <a:pt x="3676613" y="3624896"/>
                  </a:cubicBezTo>
                  <a:cubicBezTo>
                    <a:pt x="3671889" y="3627715"/>
                    <a:pt x="3666477" y="3629125"/>
                    <a:pt x="3660381" y="3629125"/>
                  </a:cubicBezTo>
                  <a:cubicBezTo>
                    <a:pt x="3654133" y="3629125"/>
                    <a:pt x="3649217" y="3627791"/>
                    <a:pt x="3645637" y="3625124"/>
                  </a:cubicBezTo>
                  <a:cubicBezTo>
                    <a:pt x="3642057" y="3622457"/>
                    <a:pt x="3640265" y="3618838"/>
                    <a:pt x="3640265" y="3614266"/>
                  </a:cubicBezTo>
                  <a:cubicBezTo>
                    <a:pt x="3640265" y="3604665"/>
                    <a:pt x="3647581" y="3599864"/>
                    <a:pt x="3662209" y="3599864"/>
                  </a:cubicBezTo>
                  <a:close/>
                  <a:moveTo>
                    <a:pt x="1290485" y="3599864"/>
                  </a:moveTo>
                  <a:lnTo>
                    <a:pt x="1314945" y="3599864"/>
                  </a:lnTo>
                  <a:lnTo>
                    <a:pt x="1314945" y="3612437"/>
                  </a:lnTo>
                  <a:cubicBezTo>
                    <a:pt x="1312964" y="3617924"/>
                    <a:pt x="1309611" y="3622076"/>
                    <a:pt x="1304887" y="3624896"/>
                  </a:cubicBezTo>
                  <a:cubicBezTo>
                    <a:pt x="1300162" y="3627715"/>
                    <a:pt x="1294752" y="3629125"/>
                    <a:pt x="1288656" y="3629125"/>
                  </a:cubicBezTo>
                  <a:cubicBezTo>
                    <a:pt x="1282408" y="3629125"/>
                    <a:pt x="1277493" y="3627791"/>
                    <a:pt x="1273912" y="3625124"/>
                  </a:cubicBezTo>
                  <a:cubicBezTo>
                    <a:pt x="1270330" y="3622457"/>
                    <a:pt x="1268540" y="3618838"/>
                    <a:pt x="1268540" y="3614266"/>
                  </a:cubicBezTo>
                  <a:cubicBezTo>
                    <a:pt x="1268540" y="3604665"/>
                    <a:pt x="1275855" y="3599864"/>
                    <a:pt x="1290485" y="3599864"/>
                  </a:cubicBezTo>
                  <a:close/>
                  <a:moveTo>
                    <a:pt x="2357590" y="3555744"/>
                  </a:moveTo>
                  <a:cubicBezTo>
                    <a:pt x="2366734" y="3555744"/>
                    <a:pt x="2374240" y="3558830"/>
                    <a:pt x="2380107" y="3565003"/>
                  </a:cubicBezTo>
                  <a:cubicBezTo>
                    <a:pt x="2385974" y="3571175"/>
                    <a:pt x="2388908" y="3579442"/>
                    <a:pt x="2388908" y="3589806"/>
                  </a:cubicBezTo>
                  <a:cubicBezTo>
                    <a:pt x="2388908" y="3600169"/>
                    <a:pt x="2385974" y="3608437"/>
                    <a:pt x="2380107" y="3614609"/>
                  </a:cubicBezTo>
                  <a:cubicBezTo>
                    <a:pt x="2374240" y="3620781"/>
                    <a:pt x="2366734" y="3623867"/>
                    <a:pt x="2357590" y="3623867"/>
                  </a:cubicBezTo>
                  <a:cubicBezTo>
                    <a:pt x="2348446" y="3623867"/>
                    <a:pt x="2340902" y="3620781"/>
                    <a:pt x="2334958" y="3614609"/>
                  </a:cubicBezTo>
                  <a:cubicBezTo>
                    <a:pt x="2329015" y="3608437"/>
                    <a:pt x="2326043" y="3600169"/>
                    <a:pt x="2326043" y="3589806"/>
                  </a:cubicBezTo>
                  <a:cubicBezTo>
                    <a:pt x="2326043" y="3579442"/>
                    <a:pt x="2329015" y="3571175"/>
                    <a:pt x="2334958" y="3565003"/>
                  </a:cubicBezTo>
                  <a:cubicBezTo>
                    <a:pt x="2340902" y="3558830"/>
                    <a:pt x="2348446" y="3555744"/>
                    <a:pt x="2357590" y="3555744"/>
                  </a:cubicBezTo>
                  <a:close/>
                  <a:moveTo>
                    <a:pt x="1767040" y="3555744"/>
                  </a:moveTo>
                  <a:cubicBezTo>
                    <a:pt x="1776184" y="3555744"/>
                    <a:pt x="1783690" y="3558830"/>
                    <a:pt x="1789557" y="3565003"/>
                  </a:cubicBezTo>
                  <a:cubicBezTo>
                    <a:pt x="1795424" y="3571175"/>
                    <a:pt x="1798358" y="3579442"/>
                    <a:pt x="1798358" y="3589806"/>
                  </a:cubicBezTo>
                  <a:cubicBezTo>
                    <a:pt x="1798358" y="3600169"/>
                    <a:pt x="1795424" y="3608437"/>
                    <a:pt x="1789557" y="3614609"/>
                  </a:cubicBezTo>
                  <a:cubicBezTo>
                    <a:pt x="1783690" y="3620781"/>
                    <a:pt x="1776184" y="3623867"/>
                    <a:pt x="1767040" y="3623867"/>
                  </a:cubicBezTo>
                  <a:cubicBezTo>
                    <a:pt x="1757896" y="3623867"/>
                    <a:pt x="1750352" y="3620781"/>
                    <a:pt x="1744408" y="3614609"/>
                  </a:cubicBezTo>
                  <a:cubicBezTo>
                    <a:pt x="1738465" y="3608437"/>
                    <a:pt x="1735493" y="3600169"/>
                    <a:pt x="1735493" y="3589806"/>
                  </a:cubicBezTo>
                  <a:cubicBezTo>
                    <a:pt x="1735493" y="3579442"/>
                    <a:pt x="1738465" y="3571175"/>
                    <a:pt x="1744408" y="3565003"/>
                  </a:cubicBezTo>
                  <a:cubicBezTo>
                    <a:pt x="1750352" y="3558830"/>
                    <a:pt x="1757896" y="3555744"/>
                    <a:pt x="1767040" y="3555744"/>
                  </a:cubicBezTo>
                  <a:close/>
                  <a:moveTo>
                    <a:pt x="1605572" y="3555744"/>
                  </a:moveTo>
                  <a:cubicBezTo>
                    <a:pt x="1614564" y="3555744"/>
                    <a:pt x="1622031" y="3558830"/>
                    <a:pt x="1627975" y="3565003"/>
                  </a:cubicBezTo>
                  <a:cubicBezTo>
                    <a:pt x="1633919" y="3571175"/>
                    <a:pt x="1636890" y="3579442"/>
                    <a:pt x="1636890" y="3589806"/>
                  </a:cubicBezTo>
                  <a:cubicBezTo>
                    <a:pt x="1636890" y="3600169"/>
                    <a:pt x="1633919" y="3608437"/>
                    <a:pt x="1627975" y="3614609"/>
                  </a:cubicBezTo>
                  <a:cubicBezTo>
                    <a:pt x="1622031" y="3620781"/>
                    <a:pt x="1614564" y="3623867"/>
                    <a:pt x="1605572" y="3623867"/>
                  </a:cubicBezTo>
                  <a:cubicBezTo>
                    <a:pt x="1596428" y="3623867"/>
                    <a:pt x="1588884" y="3620781"/>
                    <a:pt x="1582941" y="3614609"/>
                  </a:cubicBezTo>
                  <a:cubicBezTo>
                    <a:pt x="1576997" y="3608437"/>
                    <a:pt x="1574025" y="3600169"/>
                    <a:pt x="1574025" y="3589806"/>
                  </a:cubicBezTo>
                  <a:cubicBezTo>
                    <a:pt x="1574025" y="3579442"/>
                    <a:pt x="1576997" y="3571175"/>
                    <a:pt x="1582941" y="3565003"/>
                  </a:cubicBezTo>
                  <a:cubicBezTo>
                    <a:pt x="1588884" y="3558830"/>
                    <a:pt x="1596428" y="3555744"/>
                    <a:pt x="1605572" y="3555744"/>
                  </a:cubicBezTo>
                  <a:close/>
                  <a:moveTo>
                    <a:pt x="3279686" y="3553458"/>
                  </a:moveTo>
                  <a:cubicBezTo>
                    <a:pt x="3287611" y="3553458"/>
                    <a:pt x="3294316" y="3555782"/>
                    <a:pt x="3299803" y="3560431"/>
                  </a:cubicBezTo>
                  <a:cubicBezTo>
                    <a:pt x="3305289" y="3565079"/>
                    <a:pt x="3308642" y="3571289"/>
                    <a:pt x="3309862" y="3579062"/>
                  </a:cubicBezTo>
                  <a:lnTo>
                    <a:pt x="3249282" y="3579062"/>
                  </a:lnTo>
                  <a:cubicBezTo>
                    <a:pt x="3250502" y="3571137"/>
                    <a:pt x="3253854" y="3564888"/>
                    <a:pt x="3259341" y="3560316"/>
                  </a:cubicBezTo>
                  <a:cubicBezTo>
                    <a:pt x="3264827" y="3555744"/>
                    <a:pt x="3271609" y="3553458"/>
                    <a:pt x="3279686" y="3553458"/>
                  </a:cubicBezTo>
                  <a:close/>
                  <a:moveTo>
                    <a:pt x="2603411" y="3553458"/>
                  </a:moveTo>
                  <a:cubicBezTo>
                    <a:pt x="2611336" y="3553458"/>
                    <a:pt x="2618041" y="3555782"/>
                    <a:pt x="2623528" y="3560431"/>
                  </a:cubicBezTo>
                  <a:cubicBezTo>
                    <a:pt x="2629014" y="3565079"/>
                    <a:pt x="2632367" y="3571289"/>
                    <a:pt x="2633586" y="3579062"/>
                  </a:cubicBezTo>
                  <a:lnTo>
                    <a:pt x="2573007" y="3579062"/>
                  </a:lnTo>
                  <a:cubicBezTo>
                    <a:pt x="2574226" y="3571137"/>
                    <a:pt x="2577579" y="3564888"/>
                    <a:pt x="2583066" y="3560316"/>
                  </a:cubicBezTo>
                  <a:cubicBezTo>
                    <a:pt x="2588552" y="3555744"/>
                    <a:pt x="2595334" y="3553458"/>
                    <a:pt x="2603411" y="3553458"/>
                  </a:cubicBezTo>
                  <a:close/>
                  <a:moveTo>
                    <a:pt x="736511" y="3553458"/>
                  </a:moveTo>
                  <a:cubicBezTo>
                    <a:pt x="744436" y="3553458"/>
                    <a:pt x="751141" y="3555782"/>
                    <a:pt x="756628" y="3560431"/>
                  </a:cubicBezTo>
                  <a:cubicBezTo>
                    <a:pt x="762114" y="3565079"/>
                    <a:pt x="765467" y="3571289"/>
                    <a:pt x="766686" y="3579062"/>
                  </a:cubicBezTo>
                  <a:lnTo>
                    <a:pt x="706107" y="3579062"/>
                  </a:lnTo>
                  <a:cubicBezTo>
                    <a:pt x="707326" y="3571137"/>
                    <a:pt x="710679" y="3564888"/>
                    <a:pt x="716166" y="3560316"/>
                  </a:cubicBezTo>
                  <a:cubicBezTo>
                    <a:pt x="721652" y="3555744"/>
                    <a:pt x="728434" y="3553458"/>
                    <a:pt x="736511" y="3553458"/>
                  </a:cubicBezTo>
                  <a:close/>
                  <a:moveTo>
                    <a:pt x="593636" y="3553458"/>
                  </a:moveTo>
                  <a:cubicBezTo>
                    <a:pt x="601561" y="3553458"/>
                    <a:pt x="608266" y="3555782"/>
                    <a:pt x="613753" y="3560431"/>
                  </a:cubicBezTo>
                  <a:cubicBezTo>
                    <a:pt x="619239" y="3565079"/>
                    <a:pt x="622592" y="3571289"/>
                    <a:pt x="623811" y="3579062"/>
                  </a:cubicBezTo>
                  <a:lnTo>
                    <a:pt x="563232" y="3579062"/>
                  </a:lnTo>
                  <a:cubicBezTo>
                    <a:pt x="564451" y="3571137"/>
                    <a:pt x="567804" y="3564888"/>
                    <a:pt x="573291" y="3560316"/>
                  </a:cubicBezTo>
                  <a:cubicBezTo>
                    <a:pt x="578777" y="3555744"/>
                    <a:pt x="585559" y="3553458"/>
                    <a:pt x="593636" y="3553458"/>
                  </a:cubicBezTo>
                  <a:close/>
                  <a:moveTo>
                    <a:pt x="3365182" y="3528312"/>
                  </a:moveTo>
                  <a:lnTo>
                    <a:pt x="3365182" y="3597807"/>
                  </a:lnTo>
                  <a:cubicBezTo>
                    <a:pt x="3365182" y="3616095"/>
                    <a:pt x="3369907" y="3629887"/>
                    <a:pt x="3379356" y="3639183"/>
                  </a:cubicBezTo>
                  <a:cubicBezTo>
                    <a:pt x="3388804" y="3648480"/>
                    <a:pt x="3401606" y="3653128"/>
                    <a:pt x="3417760" y="3653128"/>
                  </a:cubicBezTo>
                  <a:cubicBezTo>
                    <a:pt x="3425380" y="3653128"/>
                    <a:pt x="3432467" y="3651718"/>
                    <a:pt x="3439020" y="3648899"/>
                  </a:cubicBezTo>
                  <a:cubicBezTo>
                    <a:pt x="3445573" y="3646080"/>
                    <a:pt x="3451212" y="3642003"/>
                    <a:pt x="3455937" y="3636669"/>
                  </a:cubicBezTo>
                  <a:lnTo>
                    <a:pt x="3455937" y="3651299"/>
                  </a:lnTo>
                  <a:lnTo>
                    <a:pt x="3489770" y="3651299"/>
                  </a:lnTo>
                  <a:lnTo>
                    <a:pt x="3489770" y="3528312"/>
                  </a:lnTo>
                  <a:lnTo>
                    <a:pt x="3454108" y="3528312"/>
                  </a:lnTo>
                  <a:lnTo>
                    <a:pt x="3454108" y="3589120"/>
                  </a:lnTo>
                  <a:cubicBezTo>
                    <a:pt x="3454108" y="3600093"/>
                    <a:pt x="3451517" y="3608360"/>
                    <a:pt x="3446336" y="3613923"/>
                  </a:cubicBezTo>
                  <a:cubicBezTo>
                    <a:pt x="3441154" y="3619486"/>
                    <a:pt x="3434296" y="3622267"/>
                    <a:pt x="3425762" y="3622267"/>
                  </a:cubicBezTo>
                  <a:cubicBezTo>
                    <a:pt x="3409150" y="3622267"/>
                    <a:pt x="3400844" y="3612361"/>
                    <a:pt x="3400844" y="3592549"/>
                  </a:cubicBezTo>
                  <a:lnTo>
                    <a:pt x="3400844" y="3528312"/>
                  </a:lnTo>
                  <a:close/>
                  <a:moveTo>
                    <a:pt x="3663125" y="3526484"/>
                  </a:moveTo>
                  <a:cubicBezTo>
                    <a:pt x="3653217" y="3526484"/>
                    <a:pt x="3643581" y="3527779"/>
                    <a:pt x="3634205" y="3530370"/>
                  </a:cubicBezTo>
                  <a:cubicBezTo>
                    <a:pt x="3624833" y="3532960"/>
                    <a:pt x="3616793" y="3536618"/>
                    <a:pt x="3610089" y="3541342"/>
                  </a:cubicBezTo>
                  <a:lnTo>
                    <a:pt x="3622889" y="3566260"/>
                  </a:lnTo>
                  <a:cubicBezTo>
                    <a:pt x="3627309" y="3562755"/>
                    <a:pt x="3632681" y="3559973"/>
                    <a:pt x="3639005" y="3557916"/>
                  </a:cubicBezTo>
                  <a:cubicBezTo>
                    <a:pt x="3645333" y="3555859"/>
                    <a:pt x="3651769" y="3554830"/>
                    <a:pt x="3658325" y="3554830"/>
                  </a:cubicBezTo>
                  <a:cubicBezTo>
                    <a:pt x="3667773" y="3554830"/>
                    <a:pt x="3674861" y="3556925"/>
                    <a:pt x="3679585" y="3561116"/>
                  </a:cubicBezTo>
                  <a:cubicBezTo>
                    <a:pt x="3684309" y="3565307"/>
                    <a:pt x="3686669" y="3571289"/>
                    <a:pt x="3686669" y="3579062"/>
                  </a:cubicBezTo>
                  <a:lnTo>
                    <a:pt x="3658325" y="3579062"/>
                  </a:lnTo>
                  <a:cubicBezTo>
                    <a:pt x="3640341" y="3579062"/>
                    <a:pt x="3627045" y="3582338"/>
                    <a:pt x="3618433" y="3588891"/>
                  </a:cubicBezTo>
                  <a:cubicBezTo>
                    <a:pt x="3609821" y="3595445"/>
                    <a:pt x="3605517" y="3604436"/>
                    <a:pt x="3605517" y="3615866"/>
                  </a:cubicBezTo>
                  <a:cubicBezTo>
                    <a:pt x="3605517" y="3623029"/>
                    <a:pt x="3607345" y="3629430"/>
                    <a:pt x="3611005" y="3635069"/>
                  </a:cubicBezTo>
                  <a:cubicBezTo>
                    <a:pt x="3614661" y="3640707"/>
                    <a:pt x="3619957" y="3645127"/>
                    <a:pt x="3626893" y="3648327"/>
                  </a:cubicBezTo>
                  <a:cubicBezTo>
                    <a:pt x="3633825" y="3651528"/>
                    <a:pt x="3642017" y="3653128"/>
                    <a:pt x="3651465" y="3653128"/>
                  </a:cubicBezTo>
                  <a:cubicBezTo>
                    <a:pt x="3669753" y="3653128"/>
                    <a:pt x="3682249" y="3647413"/>
                    <a:pt x="3688957" y="3635983"/>
                  </a:cubicBezTo>
                  <a:lnTo>
                    <a:pt x="3688957" y="3651299"/>
                  </a:lnTo>
                  <a:lnTo>
                    <a:pt x="3722333" y="3651299"/>
                  </a:lnTo>
                  <a:lnTo>
                    <a:pt x="3722333" y="3581119"/>
                  </a:lnTo>
                  <a:cubicBezTo>
                    <a:pt x="3722333" y="3562831"/>
                    <a:pt x="3717225" y="3549153"/>
                    <a:pt x="3707017" y="3540085"/>
                  </a:cubicBezTo>
                  <a:cubicBezTo>
                    <a:pt x="3696805" y="3531017"/>
                    <a:pt x="3682173" y="3526484"/>
                    <a:pt x="3663125" y="3526484"/>
                  </a:cubicBezTo>
                  <a:close/>
                  <a:moveTo>
                    <a:pt x="3594621" y="3526484"/>
                  </a:moveTo>
                  <a:cubicBezTo>
                    <a:pt x="3585173" y="3526484"/>
                    <a:pt x="3576829" y="3528008"/>
                    <a:pt x="3569589" y="3531055"/>
                  </a:cubicBezTo>
                  <a:cubicBezTo>
                    <a:pt x="3562349" y="3534104"/>
                    <a:pt x="3556597" y="3538599"/>
                    <a:pt x="3552330" y="3544543"/>
                  </a:cubicBezTo>
                  <a:lnTo>
                    <a:pt x="3552330" y="3528312"/>
                  </a:lnTo>
                  <a:lnTo>
                    <a:pt x="3518268" y="3528312"/>
                  </a:lnTo>
                  <a:lnTo>
                    <a:pt x="3518268" y="3651299"/>
                  </a:lnTo>
                  <a:lnTo>
                    <a:pt x="3553929" y="3651299"/>
                  </a:lnTo>
                  <a:lnTo>
                    <a:pt x="3553929" y="3593235"/>
                  </a:lnTo>
                  <a:cubicBezTo>
                    <a:pt x="3553929" y="3581805"/>
                    <a:pt x="3556825" y="3573232"/>
                    <a:pt x="3562617" y="3567517"/>
                  </a:cubicBezTo>
                  <a:cubicBezTo>
                    <a:pt x="3568409" y="3561802"/>
                    <a:pt x="3576409" y="3558945"/>
                    <a:pt x="3586621" y="3558945"/>
                  </a:cubicBezTo>
                  <a:cubicBezTo>
                    <a:pt x="3587993" y="3558945"/>
                    <a:pt x="3590657" y="3559097"/>
                    <a:pt x="3594621" y="3559402"/>
                  </a:cubicBezTo>
                  <a:close/>
                  <a:moveTo>
                    <a:pt x="3279458" y="3526484"/>
                  </a:moveTo>
                  <a:cubicBezTo>
                    <a:pt x="3267113" y="3526484"/>
                    <a:pt x="3255950" y="3529189"/>
                    <a:pt x="3245968" y="3534599"/>
                  </a:cubicBezTo>
                  <a:cubicBezTo>
                    <a:pt x="3235986" y="3540009"/>
                    <a:pt x="3228137" y="3547553"/>
                    <a:pt x="3222422" y="3557230"/>
                  </a:cubicBezTo>
                  <a:cubicBezTo>
                    <a:pt x="3216707" y="3566908"/>
                    <a:pt x="3213849" y="3577766"/>
                    <a:pt x="3213849" y="3589806"/>
                  </a:cubicBezTo>
                  <a:cubicBezTo>
                    <a:pt x="3213849" y="3601998"/>
                    <a:pt x="3216745" y="3612894"/>
                    <a:pt x="3222536" y="3622496"/>
                  </a:cubicBezTo>
                  <a:cubicBezTo>
                    <a:pt x="3228327" y="3632097"/>
                    <a:pt x="3236557" y="3639602"/>
                    <a:pt x="3247225" y="3645013"/>
                  </a:cubicBezTo>
                  <a:cubicBezTo>
                    <a:pt x="3257893" y="3650423"/>
                    <a:pt x="3270161" y="3653128"/>
                    <a:pt x="3284030" y="3653128"/>
                  </a:cubicBezTo>
                  <a:cubicBezTo>
                    <a:pt x="3306280" y="3653128"/>
                    <a:pt x="3323196" y="3646498"/>
                    <a:pt x="3334779" y="3633240"/>
                  </a:cubicBezTo>
                  <a:lnTo>
                    <a:pt x="3315805" y="3612666"/>
                  </a:lnTo>
                  <a:cubicBezTo>
                    <a:pt x="3311538" y="3616780"/>
                    <a:pt x="3306927" y="3619790"/>
                    <a:pt x="3301975" y="3621695"/>
                  </a:cubicBezTo>
                  <a:cubicBezTo>
                    <a:pt x="3297022" y="3623600"/>
                    <a:pt x="3291345" y="3624553"/>
                    <a:pt x="3284944" y="3624553"/>
                  </a:cubicBezTo>
                  <a:cubicBezTo>
                    <a:pt x="3275648" y="3624553"/>
                    <a:pt x="3267875" y="3622343"/>
                    <a:pt x="3261627" y="3617924"/>
                  </a:cubicBezTo>
                  <a:cubicBezTo>
                    <a:pt x="3255378" y="3613504"/>
                    <a:pt x="3251416" y="3607484"/>
                    <a:pt x="3249740" y="3599864"/>
                  </a:cubicBezTo>
                  <a:lnTo>
                    <a:pt x="3342780" y="3599864"/>
                  </a:lnTo>
                  <a:cubicBezTo>
                    <a:pt x="3343237" y="3593921"/>
                    <a:pt x="3343466" y="3590720"/>
                    <a:pt x="3343466" y="3590263"/>
                  </a:cubicBezTo>
                  <a:cubicBezTo>
                    <a:pt x="3343466" y="3577461"/>
                    <a:pt x="3340684" y="3566222"/>
                    <a:pt x="3335122" y="3556544"/>
                  </a:cubicBezTo>
                  <a:cubicBezTo>
                    <a:pt x="3329559" y="3546867"/>
                    <a:pt x="3321901" y="3539438"/>
                    <a:pt x="3312148" y="3534256"/>
                  </a:cubicBezTo>
                  <a:cubicBezTo>
                    <a:pt x="3302394" y="3529074"/>
                    <a:pt x="3291497" y="3526484"/>
                    <a:pt x="3279458" y="3526484"/>
                  </a:cubicBezTo>
                  <a:close/>
                  <a:moveTo>
                    <a:pt x="2737599" y="3526484"/>
                  </a:moveTo>
                  <a:cubicBezTo>
                    <a:pt x="2725864" y="3526484"/>
                    <a:pt x="2715692" y="3528160"/>
                    <a:pt x="2707081" y="3531513"/>
                  </a:cubicBezTo>
                  <a:cubicBezTo>
                    <a:pt x="2698470" y="3534866"/>
                    <a:pt x="2691917" y="3539552"/>
                    <a:pt x="2687421" y="3545572"/>
                  </a:cubicBezTo>
                  <a:cubicBezTo>
                    <a:pt x="2682926" y="3551591"/>
                    <a:pt x="2680678" y="3558488"/>
                    <a:pt x="2680678" y="3566260"/>
                  </a:cubicBezTo>
                  <a:cubicBezTo>
                    <a:pt x="2680678" y="3575556"/>
                    <a:pt x="2683078" y="3582719"/>
                    <a:pt x="2687878" y="3587748"/>
                  </a:cubicBezTo>
                  <a:cubicBezTo>
                    <a:pt x="2692679" y="3592778"/>
                    <a:pt x="2698356" y="3596283"/>
                    <a:pt x="2704910" y="3598264"/>
                  </a:cubicBezTo>
                  <a:cubicBezTo>
                    <a:pt x="2711462" y="3600245"/>
                    <a:pt x="2719768" y="3601998"/>
                    <a:pt x="2729827" y="3603522"/>
                  </a:cubicBezTo>
                  <a:cubicBezTo>
                    <a:pt x="2738362" y="3604588"/>
                    <a:pt x="2744686" y="3605884"/>
                    <a:pt x="2748801" y="3607408"/>
                  </a:cubicBezTo>
                  <a:cubicBezTo>
                    <a:pt x="2752916" y="3608932"/>
                    <a:pt x="2754973" y="3611446"/>
                    <a:pt x="2754973" y="3614952"/>
                  </a:cubicBezTo>
                  <a:cubicBezTo>
                    <a:pt x="2754973" y="3622419"/>
                    <a:pt x="2747429" y="3626153"/>
                    <a:pt x="2732342" y="3626153"/>
                  </a:cubicBezTo>
                  <a:cubicBezTo>
                    <a:pt x="2724874" y="3626153"/>
                    <a:pt x="2717254" y="3625048"/>
                    <a:pt x="2709481" y="3622838"/>
                  </a:cubicBezTo>
                  <a:cubicBezTo>
                    <a:pt x="2701709" y="3620629"/>
                    <a:pt x="2695080" y="3617771"/>
                    <a:pt x="2689593" y="3614266"/>
                  </a:cubicBezTo>
                  <a:lnTo>
                    <a:pt x="2677706" y="3639869"/>
                  </a:lnTo>
                  <a:cubicBezTo>
                    <a:pt x="2683498" y="3643679"/>
                    <a:pt x="2691270" y="3646841"/>
                    <a:pt x="2701023" y="3649356"/>
                  </a:cubicBezTo>
                  <a:cubicBezTo>
                    <a:pt x="2710777" y="3651870"/>
                    <a:pt x="2720759" y="3653128"/>
                    <a:pt x="2730970" y="3653128"/>
                  </a:cubicBezTo>
                  <a:cubicBezTo>
                    <a:pt x="2743010" y="3653128"/>
                    <a:pt x="2753411" y="3651490"/>
                    <a:pt x="2762174" y="3648213"/>
                  </a:cubicBezTo>
                  <a:cubicBezTo>
                    <a:pt x="2770937" y="3644936"/>
                    <a:pt x="2777604" y="3640326"/>
                    <a:pt x="2782176" y="3634383"/>
                  </a:cubicBezTo>
                  <a:cubicBezTo>
                    <a:pt x="2786748" y="3628439"/>
                    <a:pt x="2789034" y="3621657"/>
                    <a:pt x="2789034" y="3614037"/>
                  </a:cubicBezTo>
                  <a:cubicBezTo>
                    <a:pt x="2789034" y="3605046"/>
                    <a:pt x="2786672" y="3598035"/>
                    <a:pt x="2781948" y="3593006"/>
                  </a:cubicBezTo>
                  <a:cubicBezTo>
                    <a:pt x="2777223" y="3587977"/>
                    <a:pt x="2771660" y="3584510"/>
                    <a:pt x="2765260" y="3582605"/>
                  </a:cubicBezTo>
                  <a:cubicBezTo>
                    <a:pt x="2758859" y="3580700"/>
                    <a:pt x="2750629" y="3578909"/>
                    <a:pt x="2740571" y="3577233"/>
                  </a:cubicBezTo>
                  <a:cubicBezTo>
                    <a:pt x="2731579" y="3575861"/>
                    <a:pt x="2725026" y="3574413"/>
                    <a:pt x="2720911" y="3572889"/>
                  </a:cubicBezTo>
                  <a:cubicBezTo>
                    <a:pt x="2716796" y="3571365"/>
                    <a:pt x="2714739" y="3568698"/>
                    <a:pt x="2714739" y="3564888"/>
                  </a:cubicBezTo>
                  <a:cubicBezTo>
                    <a:pt x="2714739" y="3561536"/>
                    <a:pt x="2716644" y="3558792"/>
                    <a:pt x="2720454" y="3556659"/>
                  </a:cubicBezTo>
                  <a:cubicBezTo>
                    <a:pt x="2724264" y="3554525"/>
                    <a:pt x="2729979" y="3553458"/>
                    <a:pt x="2737599" y="3553458"/>
                  </a:cubicBezTo>
                  <a:cubicBezTo>
                    <a:pt x="2750401" y="3553458"/>
                    <a:pt x="2762212" y="3556506"/>
                    <a:pt x="2773032" y="3562602"/>
                  </a:cubicBezTo>
                  <a:lnTo>
                    <a:pt x="2784920" y="3537228"/>
                  </a:lnTo>
                  <a:cubicBezTo>
                    <a:pt x="2779281" y="3533875"/>
                    <a:pt x="2772156" y="3531246"/>
                    <a:pt x="2763546" y="3529341"/>
                  </a:cubicBezTo>
                  <a:cubicBezTo>
                    <a:pt x="2754935" y="3527436"/>
                    <a:pt x="2746286" y="3526484"/>
                    <a:pt x="2737599" y="3526484"/>
                  </a:cubicBezTo>
                  <a:close/>
                  <a:moveTo>
                    <a:pt x="2603182" y="3526484"/>
                  </a:moveTo>
                  <a:cubicBezTo>
                    <a:pt x="2590838" y="3526484"/>
                    <a:pt x="2579675" y="3529189"/>
                    <a:pt x="2569692" y="3534599"/>
                  </a:cubicBezTo>
                  <a:cubicBezTo>
                    <a:pt x="2559710" y="3540009"/>
                    <a:pt x="2551862" y="3547553"/>
                    <a:pt x="2546147" y="3557230"/>
                  </a:cubicBezTo>
                  <a:cubicBezTo>
                    <a:pt x="2540432" y="3566908"/>
                    <a:pt x="2537574" y="3577766"/>
                    <a:pt x="2537574" y="3589806"/>
                  </a:cubicBezTo>
                  <a:cubicBezTo>
                    <a:pt x="2537574" y="3601998"/>
                    <a:pt x="2540470" y="3612894"/>
                    <a:pt x="2546261" y="3622496"/>
                  </a:cubicBezTo>
                  <a:cubicBezTo>
                    <a:pt x="2552052" y="3632097"/>
                    <a:pt x="2560282" y="3639602"/>
                    <a:pt x="2570950" y="3645013"/>
                  </a:cubicBezTo>
                  <a:cubicBezTo>
                    <a:pt x="2581618" y="3650423"/>
                    <a:pt x="2593886" y="3653128"/>
                    <a:pt x="2607754" y="3653128"/>
                  </a:cubicBezTo>
                  <a:cubicBezTo>
                    <a:pt x="2630005" y="3653128"/>
                    <a:pt x="2646921" y="3646498"/>
                    <a:pt x="2658504" y="3633240"/>
                  </a:cubicBezTo>
                  <a:lnTo>
                    <a:pt x="2639530" y="3612666"/>
                  </a:lnTo>
                  <a:cubicBezTo>
                    <a:pt x="2635262" y="3616780"/>
                    <a:pt x="2630652" y="3619790"/>
                    <a:pt x="2625700" y="3621695"/>
                  </a:cubicBezTo>
                  <a:cubicBezTo>
                    <a:pt x="2620747" y="3623600"/>
                    <a:pt x="2615070" y="3624553"/>
                    <a:pt x="2608669" y="3624553"/>
                  </a:cubicBezTo>
                  <a:cubicBezTo>
                    <a:pt x="2599372" y="3624553"/>
                    <a:pt x="2591600" y="3622343"/>
                    <a:pt x="2585352" y="3617924"/>
                  </a:cubicBezTo>
                  <a:cubicBezTo>
                    <a:pt x="2579103" y="3613504"/>
                    <a:pt x="2575141" y="3607484"/>
                    <a:pt x="2573464" y="3599864"/>
                  </a:cubicBezTo>
                  <a:lnTo>
                    <a:pt x="2666504" y="3599864"/>
                  </a:lnTo>
                  <a:cubicBezTo>
                    <a:pt x="2666962" y="3593921"/>
                    <a:pt x="2667190" y="3590720"/>
                    <a:pt x="2667190" y="3590263"/>
                  </a:cubicBezTo>
                  <a:cubicBezTo>
                    <a:pt x="2667190" y="3577461"/>
                    <a:pt x="2664409" y="3566222"/>
                    <a:pt x="2658846" y="3556544"/>
                  </a:cubicBezTo>
                  <a:cubicBezTo>
                    <a:pt x="2653284" y="3546867"/>
                    <a:pt x="2645626" y="3539438"/>
                    <a:pt x="2635872" y="3534256"/>
                  </a:cubicBezTo>
                  <a:cubicBezTo>
                    <a:pt x="2626119" y="3529074"/>
                    <a:pt x="2615222" y="3526484"/>
                    <a:pt x="2603182" y="3526484"/>
                  </a:cubicBezTo>
                  <a:close/>
                  <a:moveTo>
                    <a:pt x="2527821" y="3526484"/>
                  </a:moveTo>
                  <a:cubicBezTo>
                    <a:pt x="2518372" y="3526484"/>
                    <a:pt x="2510028" y="3528008"/>
                    <a:pt x="2502789" y="3531055"/>
                  </a:cubicBezTo>
                  <a:cubicBezTo>
                    <a:pt x="2495550" y="3534104"/>
                    <a:pt x="2489797" y="3538599"/>
                    <a:pt x="2485530" y="3544543"/>
                  </a:cubicBezTo>
                  <a:lnTo>
                    <a:pt x="2485530" y="3528312"/>
                  </a:lnTo>
                  <a:lnTo>
                    <a:pt x="2451468" y="3528312"/>
                  </a:lnTo>
                  <a:lnTo>
                    <a:pt x="2451468" y="3651299"/>
                  </a:lnTo>
                  <a:lnTo>
                    <a:pt x="2487130" y="3651299"/>
                  </a:lnTo>
                  <a:lnTo>
                    <a:pt x="2487130" y="3593235"/>
                  </a:lnTo>
                  <a:cubicBezTo>
                    <a:pt x="2487130" y="3581805"/>
                    <a:pt x="2490025" y="3573232"/>
                    <a:pt x="2495817" y="3567517"/>
                  </a:cubicBezTo>
                  <a:cubicBezTo>
                    <a:pt x="2501608" y="3561802"/>
                    <a:pt x="2509609" y="3558945"/>
                    <a:pt x="2519820" y="3558945"/>
                  </a:cubicBezTo>
                  <a:cubicBezTo>
                    <a:pt x="2521191" y="3558945"/>
                    <a:pt x="2523858" y="3559097"/>
                    <a:pt x="2527821" y="3559402"/>
                  </a:cubicBezTo>
                  <a:close/>
                  <a:moveTo>
                    <a:pt x="2357590" y="3526484"/>
                  </a:moveTo>
                  <a:cubicBezTo>
                    <a:pt x="2344636" y="3526484"/>
                    <a:pt x="2333016" y="3529189"/>
                    <a:pt x="2322728" y="3534599"/>
                  </a:cubicBezTo>
                  <a:cubicBezTo>
                    <a:pt x="2312442" y="3540009"/>
                    <a:pt x="2304402" y="3547515"/>
                    <a:pt x="2298611" y="3557116"/>
                  </a:cubicBezTo>
                  <a:cubicBezTo>
                    <a:pt x="2292820" y="3566717"/>
                    <a:pt x="2289924" y="3577614"/>
                    <a:pt x="2289924" y="3589806"/>
                  </a:cubicBezTo>
                  <a:cubicBezTo>
                    <a:pt x="2289924" y="3601998"/>
                    <a:pt x="2292820" y="3612894"/>
                    <a:pt x="2298611" y="3622496"/>
                  </a:cubicBezTo>
                  <a:cubicBezTo>
                    <a:pt x="2304402" y="3632097"/>
                    <a:pt x="2312442" y="3639602"/>
                    <a:pt x="2322728" y="3645013"/>
                  </a:cubicBezTo>
                  <a:cubicBezTo>
                    <a:pt x="2333016" y="3650423"/>
                    <a:pt x="2344636" y="3653128"/>
                    <a:pt x="2357590" y="3653128"/>
                  </a:cubicBezTo>
                  <a:cubicBezTo>
                    <a:pt x="2370544" y="3653128"/>
                    <a:pt x="2382126" y="3650423"/>
                    <a:pt x="2392337" y="3645013"/>
                  </a:cubicBezTo>
                  <a:cubicBezTo>
                    <a:pt x="2402548" y="3639602"/>
                    <a:pt x="2410549" y="3632097"/>
                    <a:pt x="2416340" y="3622496"/>
                  </a:cubicBezTo>
                  <a:cubicBezTo>
                    <a:pt x="2422131" y="3612894"/>
                    <a:pt x="2425027" y="3601998"/>
                    <a:pt x="2425027" y="3589806"/>
                  </a:cubicBezTo>
                  <a:cubicBezTo>
                    <a:pt x="2425027" y="3577614"/>
                    <a:pt x="2422131" y="3566717"/>
                    <a:pt x="2416340" y="3557116"/>
                  </a:cubicBezTo>
                  <a:cubicBezTo>
                    <a:pt x="2410549" y="3547515"/>
                    <a:pt x="2402548" y="3540009"/>
                    <a:pt x="2392337" y="3534599"/>
                  </a:cubicBezTo>
                  <a:cubicBezTo>
                    <a:pt x="2382126" y="3529189"/>
                    <a:pt x="2370544" y="3526484"/>
                    <a:pt x="2357590" y="3526484"/>
                  </a:cubicBezTo>
                  <a:close/>
                  <a:moveTo>
                    <a:pt x="1933613" y="3526484"/>
                  </a:moveTo>
                  <a:cubicBezTo>
                    <a:pt x="1925688" y="3526484"/>
                    <a:pt x="1918411" y="3527855"/>
                    <a:pt x="1911782" y="3530598"/>
                  </a:cubicBezTo>
                  <a:cubicBezTo>
                    <a:pt x="1905152" y="3533342"/>
                    <a:pt x="1899552" y="3537304"/>
                    <a:pt x="1894980" y="3542486"/>
                  </a:cubicBezTo>
                  <a:lnTo>
                    <a:pt x="1894980" y="3528312"/>
                  </a:lnTo>
                  <a:lnTo>
                    <a:pt x="1860918" y="3528312"/>
                  </a:lnTo>
                  <a:lnTo>
                    <a:pt x="1860918" y="3651299"/>
                  </a:lnTo>
                  <a:lnTo>
                    <a:pt x="1896580" y="3651299"/>
                  </a:lnTo>
                  <a:lnTo>
                    <a:pt x="1896580" y="3589577"/>
                  </a:lnTo>
                  <a:cubicBezTo>
                    <a:pt x="1896580" y="3578909"/>
                    <a:pt x="1899018" y="3570870"/>
                    <a:pt x="1903895" y="3565460"/>
                  </a:cubicBezTo>
                  <a:cubicBezTo>
                    <a:pt x="1908772" y="3560050"/>
                    <a:pt x="1915325" y="3557345"/>
                    <a:pt x="1923555" y="3557345"/>
                  </a:cubicBezTo>
                  <a:cubicBezTo>
                    <a:pt x="1939100" y="3557345"/>
                    <a:pt x="1946872" y="3567022"/>
                    <a:pt x="1946872" y="3586377"/>
                  </a:cubicBezTo>
                  <a:lnTo>
                    <a:pt x="1946872" y="3651299"/>
                  </a:lnTo>
                  <a:lnTo>
                    <a:pt x="1982534" y="3651299"/>
                  </a:lnTo>
                  <a:lnTo>
                    <a:pt x="1982534" y="3589577"/>
                  </a:lnTo>
                  <a:cubicBezTo>
                    <a:pt x="1982534" y="3578909"/>
                    <a:pt x="1984972" y="3570870"/>
                    <a:pt x="1989849" y="3565460"/>
                  </a:cubicBezTo>
                  <a:cubicBezTo>
                    <a:pt x="1994726" y="3560050"/>
                    <a:pt x="2001355" y="3557345"/>
                    <a:pt x="2009737" y="3557345"/>
                  </a:cubicBezTo>
                  <a:cubicBezTo>
                    <a:pt x="2017204" y="3557345"/>
                    <a:pt x="2022958" y="3559745"/>
                    <a:pt x="2026996" y="3564545"/>
                  </a:cubicBezTo>
                  <a:cubicBezTo>
                    <a:pt x="2031035" y="3569346"/>
                    <a:pt x="2033054" y="3576623"/>
                    <a:pt x="2033054" y="3586377"/>
                  </a:cubicBezTo>
                  <a:lnTo>
                    <a:pt x="2033054" y="3651299"/>
                  </a:lnTo>
                  <a:lnTo>
                    <a:pt x="2068716" y="3651299"/>
                  </a:lnTo>
                  <a:lnTo>
                    <a:pt x="2068716" y="3580890"/>
                  </a:lnTo>
                  <a:cubicBezTo>
                    <a:pt x="2068716" y="3562755"/>
                    <a:pt x="2064182" y="3549153"/>
                    <a:pt x="2055114" y="3540085"/>
                  </a:cubicBezTo>
                  <a:cubicBezTo>
                    <a:pt x="2046046" y="3531017"/>
                    <a:pt x="2033816" y="3526484"/>
                    <a:pt x="2018424" y="3526484"/>
                  </a:cubicBezTo>
                  <a:cubicBezTo>
                    <a:pt x="2009280" y="3526484"/>
                    <a:pt x="2000860" y="3528236"/>
                    <a:pt x="1993163" y="3531741"/>
                  </a:cubicBezTo>
                  <a:cubicBezTo>
                    <a:pt x="1985467" y="3535246"/>
                    <a:pt x="1979104" y="3540200"/>
                    <a:pt x="1974075" y="3546600"/>
                  </a:cubicBezTo>
                  <a:cubicBezTo>
                    <a:pt x="1969808" y="3540047"/>
                    <a:pt x="1964169" y="3535056"/>
                    <a:pt x="1957159" y="3531627"/>
                  </a:cubicBezTo>
                  <a:cubicBezTo>
                    <a:pt x="1950148" y="3528198"/>
                    <a:pt x="1942300" y="3526484"/>
                    <a:pt x="1933613" y="3526484"/>
                  </a:cubicBezTo>
                  <a:close/>
                  <a:moveTo>
                    <a:pt x="1767040" y="3526484"/>
                  </a:moveTo>
                  <a:cubicBezTo>
                    <a:pt x="1754086" y="3526484"/>
                    <a:pt x="1742465" y="3529189"/>
                    <a:pt x="1732178" y="3534599"/>
                  </a:cubicBezTo>
                  <a:cubicBezTo>
                    <a:pt x="1721891" y="3540009"/>
                    <a:pt x="1713852" y="3547515"/>
                    <a:pt x="1708061" y="3557116"/>
                  </a:cubicBezTo>
                  <a:cubicBezTo>
                    <a:pt x="1702270" y="3566717"/>
                    <a:pt x="1699374" y="3577614"/>
                    <a:pt x="1699374" y="3589806"/>
                  </a:cubicBezTo>
                  <a:cubicBezTo>
                    <a:pt x="1699374" y="3601998"/>
                    <a:pt x="1702270" y="3612894"/>
                    <a:pt x="1708061" y="3622496"/>
                  </a:cubicBezTo>
                  <a:cubicBezTo>
                    <a:pt x="1713852" y="3632097"/>
                    <a:pt x="1721891" y="3639602"/>
                    <a:pt x="1732178" y="3645013"/>
                  </a:cubicBezTo>
                  <a:cubicBezTo>
                    <a:pt x="1742465" y="3650423"/>
                    <a:pt x="1754086" y="3653128"/>
                    <a:pt x="1767040" y="3653128"/>
                  </a:cubicBezTo>
                  <a:cubicBezTo>
                    <a:pt x="1779994" y="3653128"/>
                    <a:pt x="1791576" y="3650423"/>
                    <a:pt x="1801787" y="3645013"/>
                  </a:cubicBezTo>
                  <a:cubicBezTo>
                    <a:pt x="1811998" y="3639602"/>
                    <a:pt x="1819999" y="3632097"/>
                    <a:pt x="1825790" y="3622496"/>
                  </a:cubicBezTo>
                  <a:cubicBezTo>
                    <a:pt x="1831581" y="3612894"/>
                    <a:pt x="1834477" y="3601998"/>
                    <a:pt x="1834477" y="3589806"/>
                  </a:cubicBezTo>
                  <a:cubicBezTo>
                    <a:pt x="1834477" y="3577614"/>
                    <a:pt x="1831581" y="3566717"/>
                    <a:pt x="1825790" y="3557116"/>
                  </a:cubicBezTo>
                  <a:cubicBezTo>
                    <a:pt x="1819999" y="3547515"/>
                    <a:pt x="1811998" y="3540009"/>
                    <a:pt x="1801787" y="3534599"/>
                  </a:cubicBezTo>
                  <a:cubicBezTo>
                    <a:pt x="1791576" y="3529189"/>
                    <a:pt x="1779994" y="3526484"/>
                    <a:pt x="1767040" y="3526484"/>
                  </a:cubicBezTo>
                  <a:close/>
                  <a:moveTo>
                    <a:pt x="1459420" y="3526484"/>
                  </a:moveTo>
                  <a:cubicBezTo>
                    <a:pt x="1451039" y="3526484"/>
                    <a:pt x="1443342" y="3527893"/>
                    <a:pt x="1436332" y="3530713"/>
                  </a:cubicBezTo>
                  <a:cubicBezTo>
                    <a:pt x="1429322" y="3533532"/>
                    <a:pt x="1423454" y="3537533"/>
                    <a:pt x="1418730" y="3542714"/>
                  </a:cubicBezTo>
                  <a:lnTo>
                    <a:pt x="1418730" y="3528312"/>
                  </a:lnTo>
                  <a:lnTo>
                    <a:pt x="1384668" y="3528312"/>
                  </a:lnTo>
                  <a:lnTo>
                    <a:pt x="1384668" y="3651299"/>
                  </a:lnTo>
                  <a:lnTo>
                    <a:pt x="1420330" y="3651299"/>
                  </a:lnTo>
                  <a:lnTo>
                    <a:pt x="1420330" y="3590492"/>
                  </a:lnTo>
                  <a:cubicBezTo>
                    <a:pt x="1420330" y="3579519"/>
                    <a:pt x="1422997" y="3571251"/>
                    <a:pt x="1428331" y="3565688"/>
                  </a:cubicBezTo>
                  <a:cubicBezTo>
                    <a:pt x="1433665" y="3560126"/>
                    <a:pt x="1440828" y="3557345"/>
                    <a:pt x="1449819" y="3557345"/>
                  </a:cubicBezTo>
                  <a:cubicBezTo>
                    <a:pt x="1457896" y="3557345"/>
                    <a:pt x="1464069" y="3559745"/>
                    <a:pt x="1468336" y="3564545"/>
                  </a:cubicBezTo>
                  <a:cubicBezTo>
                    <a:pt x="1472603" y="3569346"/>
                    <a:pt x="1474737" y="3576623"/>
                    <a:pt x="1474737" y="3586377"/>
                  </a:cubicBezTo>
                  <a:lnTo>
                    <a:pt x="1474737" y="3651299"/>
                  </a:lnTo>
                  <a:lnTo>
                    <a:pt x="1510398" y="3651299"/>
                  </a:lnTo>
                  <a:lnTo>
                    <a:pt x="1510398" y="3580890"/>
                  </a:lnTo>
                  <a:cubicBezTo>
                    <a:pt x="1510398" y="3562907"/>
                    <a:pt x="1505712" y="3549343"/>
                    <a:pt x="1496340" y="3540200"/>
                  </a:cubicBezTo>
                  <a:cubicBezTo>
                    <a:pt x="1486967" y="3531055"/>
                    <a:pt x="1474660" y="3526484"/>
                    <a:pt x="1459420" y="3526484"/>
                  </a:cubicBezTo>
                  <a:close/>
                  <a:moveTo>
                    <a:pt x="1291399" y="3526484"/>
                  </a:moveTo>
                  <a:cubicBezTo>
                    <a:pt x="1281493" y="3526484"/>
                    <a:pt x="1271854" y="3527779"/>
                    <a:pt x="1262482" y="3530370"/>
                  </a:cubicBezTo>
                  <a:cubicBezTo>
                    <a:pt x="1253109" y="3532960"/>
                    <a:pt x="1245070" y="3536618"/>
                    <a:pt x="1238364" y="3541342"/>
                  </a:cubicBezTo>
                  <a:lnTo>
                    <a:pt x="1251166" y="3566260"/>
                  </a:lnTo>
                  <a:cubicBezTo>
                    <a:pt x="1255586" y="3562755"/>
                    <a:pt x="1260958" y="3559973"/>
                    <a:pt x="1267282" y="3557916"/>
                  </a:cubicBezTo>
                  <a:cubicBezTo>
                    <a:pt x="1273607" y="3555859"/>
                    <a:pt x="1280046" y="3554830"/>
                    <a:pt x="1286599" y="3554830"/>
                  </a:cubicBezTo>
                  <a:cubicBezTo>
                    <a:pt x="1296048" y="3554830"/>
                    <a:pt x="1303134" y="3556925"/>
                    <a:pt x="1307859" y="3561116"/>
                  </a:cubicBezTo>
                  <a:cubicBezTo>
                    <a:pt x="1312583" y="3565307"/>
                    <a:pt x="1314945" y="3571289"/>
                    <a:pt x="1314945" y="3579062"/>
                  </a:cubicBezTo>
                  <a:lnTo>
                    <a:pt x="1286599" y="3579062"/>
                  </a:lnTo>
                  <a:cubicBezTo>
                    <a:pt x="1268616" y="3579062"/>
                    <a:pt x="1255319" y="3582338"/>
                    <a:pt x="1246708" y="3588891"/>
                  </a:cubicBezTo>
                  <a:cubicBezTo>
                    <a:pt x="1238098" y="3595445"/>
                    <a:pt x="1233792" y="3604436"/>
                    <a:pt x="1233792" y="3615866"/>
                  </a:cubicBezTo>
                  <a:cubicBezTo>
                    <a:pt x="1233792" y="3623029"/>
                    <a:pt x="1235621" y="3629430"/>
                    <a:pt x="1239279" y="3635069"/>
                  </a:cubicBezTo>
                  <a:cubicBezTo>
                    <a:pt x="1242936" y="3640707"/>
                    <a:pt x="1248232" y="3645127"/>
                    <a:pt x="1255166" y="3648327"/>
                  </a:cubicBezTo>
                  <a:cubicBezTo>
                    <a:pt x="1262101" y="3651528"/>
                    <a:pt x="1270292" y="3653128"/>
                    <a:pt x="1279741" y="3653128"/>
                  </a:cubicBezTo>
                  <a:cubicBezTo>
                    <a:pt x="1298029" y="3653128"/>
                    <a:pt x="1310526" y="3647413"/>
                    <a:pt x="1317231" y="3635983"/>
                  </a:cubicBezTo>
                  <a:lnTo>
                    <a:pt x="1317231" y="3651299"/>
                  </a:lnTo>
                  <a:lnTo>
                    <a:pt x="1350607" y="3651299"/>
                  </a:lnTo>
                  <a:lnTo>
                    <a:pt x="1350607" y="3581119"/>
                  </a:lnTo>
                  <a:cubicBezTo>
                    <a:pt x="1350607" y="3562831"/>
                    <a:pt x="1345501" y="3549153"/>
                    <a:pt x="1335291" y="3540085"/>
                  </a:cubicBezTo>
                  <a:cubicBezTo>
                    <a:pt x="1325080" y="3531017"/>
                    <a:pt x="1310450" y="3526484"/>
                    <a:pt x="1291399" y="3526484"/>
                  </a:cubicBezTo>
                  <a:close/>
                  <a:moveTo>
                    <a:pt x="870699" y="3526484"/>
                  </a:moveTo>
                  <a:cubicBezTo>
                    <a:pt x="858964" y="3526484"/>
                    <a:pt x="848792" y="3528160"/>
                    <a:pt x="840181" y="3531513"/>
                  </a:cubicBezTo>
                  <a:cubicBezTo>
                    <a:pt x="831571" y="3534866"/>
                    <a:pt x="825017" y="3539552"/>
                    <a:pt x="820522" y="3545572"/>
                  </a:cubicBezTo>
                  <a:cubicBezTo>
                    <a:pt x="816026" y="3551591"/>
                    <a:pt x="813778" y="3558488"/>
                    <a:pt x="813778" y="3566260"/>
                  </a:cubicBezTo>
                  <a:cubicBezTo>
                    <a:pt x="813778" y="3575556"/>
                    <a:pt x="816178" y="3582719"/>
                    <a:pt x="820979" y="3587748"/>
                  </a:cubicBezTo>
                  <a:cubicBezTo>
                    <a:pt x="825779" y="3592778"/>
                    <a:pt x="831456" y="3596283"/>
                    <a:pt x="838009" y="3598264"/>
                  </a:cubicBezTo>
                  <a:cubicBezTo>
                    <a:pt x="844563" y="3600245"/>
                    <a:pt x="852868" y="3601998"/>
                    <a:pt x="862927" y="3603522"/>
                  </a:cubicBezTo>
                  <a:cubicBezTo>
                    <a:pt x="871461" y="3604588"/>
                    <a:pt x="877786" y="3605884"/>
                    <a:pt x="881901" y="3607408"/>
                  </a:cubicBezTo>
                  <a:cubicBezTo>
                    <a:pt x="886015" y="3608932"/>
                    <a:pt x="888073" y="3611446"/>
                    <a:pt x="888073" y="3614952"/>
                  </a:cubicBezTo>
                  <a:cubicBezTo>
                    <a:pt x="888073" y="3622419"/>
                    <a:pt x="880529" y="3626153"/>
                    <a:pt x="865442" y="3626153"/>
                  </a:cubicBezTo>
                  <a:cubicBezTo>
                    <a:pt x="857974" y="3626153"/>
                    <a:pt x="850354" y="3625048"/>
                    <a:pt x="842582" y="3622838"/>
                  </a:cubicBezTo>
                  <a:cubicBezTo>
                    <a:pt x="834809" y="3620629"/>
                    <a:pt x="828180" y="3617771"/>
                    <a:pt x="822693" y="3614266"/>
                  </a:cubicBezTo>
                  <a:lnTo>
                    <a:pt x="810806" y="3639869"/>
                  </a:lnTo>
                  <a:cubicBezTo>
                    <a:pt x="816597" y="3643679"/>
                    <a:pt x="824370" y="3646841"/>
                    <a:pt x="834123" y="3649356"/>
                  </a:cubicBezTo>
                  <a:cubicBezTo>
                    <a:pt x="843877" y="3651870"/>
                    <a:pt x="853859" y="3653128"/>
                    <a:pt x="864070" y="3653128"/>
                  </a:cubicBezTo>
                  <a:cubicBezTo>
                    <a:pt x="876109" y="3653128"/>
                    <a:pt x="886511" y="3651490"/>
                    <a:pt x="895274" y="3648213"/>
                  </a:cubicBezTo>
                  <a:cubicBezTo>
                    <a:pt x="904037" y="3644936"/>
                    <a:pt x="910704" y="3640326"/>
                    <a:pt x="915276" y="3634383"/>
                  </a:cubicBezTo>
                  <a:cubicBezTo>
                    <a:pt x="919848" y="3628439"/>
                    <a:pt x="922134" y="3621657"/>
                    <a:pt x="922134" y="3614037"/>
                  </a:cubicBezTo>
                  <a:cubicBezTo>
                    <a:pt x="922134" y="3605046"/>
                    <a:pt x="919772" y="3598035"/>
                    <a:pt x="915048" y="3593006"/>
                  </a:cubicBezTo>
                  <a:cubicBezTo>
                    <a:pt x="910323" y="3587977"/>
                    <a:pt x="904761" y="3584510"/>
                    <a:pt x="898360" y="3582605"/>
                  </a:cubicBezTo>
                  <a:cubicBezTo>
                    <a:pt x="891959" y="3580700"/>
                    <a:pt x="883730" y="3578909"/>
                    <a:pt x="873671" y="3577233"/>
                  </a:cubicBezTo>
                  <a:cubicBezTo>
                    <a:pt x="864679" y="3575861"/>
                    <a:pt x="858126" y="3574413"/>
                    <a:pt x="854011" y="3572889"/>
                  </a:cubicBezTo>
                  <a:cubicBezTo>
                    <a:pt x="849897" y="3571365"/>
                    <a:pt x="847839" y="3568698"/>
                    <a:pt x="847839" y="3564888"/>
                  </a:cubicBezTo>
                  <a:cubicBezTo>
                    <a:pt x="847839" y="3561536"/>
                    <a:pt x="849744" y="3558792"/>
                    <a:pt x="853554" y="3556659"/>
                  </a:cubicBezTo>
                  <a:cubicBezTo>
                    <a:pt x="857364" y="3554525"/>
                    <a:pt x="863079" y="3553458"/>
                    <a:pt x="870699" y="3553458"/>
                  </a:cubicBezTo>
                  <a:cubicBezTo>
                    <a:pt x="883501" y="3553458"/>
                    <a:pt x="895312" y="3556506"/>
                    <a:pt x="906132" y="3562602"/>
                  </a:cubicBezTo>
                  <a:lnTo>
                    <a:pt x="918019" y="3537228"/>
                  </a:lnTo>
                  <a:cubicBezTo>
                    <a:pt x="912381" y="3533875"/>
                    <a:pt x="905256" y="3531246"/>
                    <a:pt x="896645" y="3529341"/>
                  </a:cubicBezTo>
                  <a:cubicBezTo>
                    <a:pt x="888035" y="3527436"/>
                    <a:pt x="879386" y="3526484"/>
                    <a:pt x="870699" y="3526484"/>
                  </a:cubicBezTo>
                  <a:close/>
                  <a:moveTo>
                    <a:pt x="736282" y="3526484"/>
                  </a:moveTo>
                  <a:cubicBezTo>
                    <a:pt x="723938" y="3526484"/>
                    <a:pt x="712775" y="3529189"/>
                    <a:pt x="702793" y="3534599"/>
                  </a:cubicBezTo>
                  <a:cubicBezTo>
                    <a:pt x="692810" y="3540009"/>
                    <a:pt x="684962" y="3547553"/>
                    <a:pt x="679247" y="3557230"/>
                  </a:cubicBezTo>
                  <a:cubicBezTo>
                    <a:pt x="673532" y="3566908"/>
                    <a:pt x="670674" y="3577766"/>
                    <a:pt x="670674" y="3589806"/>
                  </a:cubicBezTo>
                  <a:cubicBezTo>
                    <a:pt x="670674" y="3601998"/>
                    <a:pt x="673570" y="3612894"/>
                    <a:pt x="679361" y="3622496"/>
                  </a:cubicBezTo>
                  <a:cubicBezTo>
                    <a:pt x="685152" y="3632097"/>
                    <a:pt x="693382" y="3639602"/>
                    <a:pt x="704050" y="3645013"/>
                  </a:cubicBezTo>
                  <a:cubicBezTo>
                    <a:pt x="714718" y="3650423"/>
                    <a:pt x="726986" y="3653128"/>
                    <a:pt x="740854" y="3653128"/>
                  </a:cubicBezTo>
                  <a:cubicBezTo>
                    <a:pt x="763105" y="3653128"/>
                    <a:pt x="780021" y="3646498"/>
                    <a:pt x="791604" y="3633240"/>
                  </a:cubicBezTo>
                  <a:lnTo>
                    <a:pt x="772630" y="3612666"/>
                  </a:lnTo>
                  <a:cubicBezTo>
                    <a:pt x="768363" y="3616780"/>
                    <a:pt x="763752" y="3619790"/>
                    <a:pt x="758800" y="3621695"/>
                  </a:cubicBezTo>
                  <a:cubicBezTo>
                    <a:pt x="753846" y="3623600"/>
                    <a:pt x="748170" y="3624553"/>
                    <a:pt x="741769" y="3624553"/>
                  </a:cubicBezTo>
                  <a:cubicBezTo>
                    <a:pt x="732472" y="3624553"/>
                    <a:pt x="724700" y="3622343"/>
                    <a:pt x="718452" y="3617924"/>
                  </a:cubicBezTo>
                  <a:cubicBezTo>
                    <a:pt x="712203" y="3613504"/>
                    <a:pt x="708241" y="3607484"/>
                    <a:pt x="706564" y="3599864"/>
                  </a:cubicBezTo>
                  <a:lnTo>
                    <a:pt x="799605" y="3599864"/>
                  </a:lnTo>
                  <a:cubicBezTo>
                    <a:pt x="800062" y="3593921"/>
                    <a:pt x="800290" y="3590720"/>
                    <a:pt x="800290" y="3590263"/>
                  </a:cubicBezTo>
                  <a:cubicBezTo>
                    <a:pt x="800290" y="3577461"/>
                    <a:pt x="797509" y="3566222"/>
                    <a:pt x="791947" y="3556544"/>
                  </a:cubicBezTo>
                  <a:cubicBezTo>
                    <a:pt x="786384" y="3546867"/>
                    <a:pt x="778726" y="3539438"/>
                    <a:pt x="768972" y="3534256"/>
                  </a:cubicBezTo>
                  <a:cubicBezTo>
                    <a:pt x="759219" y="3529074"/>
                    <a:pt x="748322" y="3526484"/>
                    <a:pt x="736282" y="3526484"/>
                  </a:cubicBezTo>
                  <a:close/>
                  <a:moveTo>
                    <a:pt x="593407" y="3526484"/>
                  </a:moveTo>
                  <a:cubicBezTo>
                    <a:pt x="581063" y="3526484"/>
                    <a:pt x="569900" y="3529189"/>
                    <a:pt x="559918" y="3534599"/>
                  </a:cubicBezTo>
                  <a:cubicBezTo>
                    <a:pt x="549935" y="3540009"/>
                    <a:pt x="542087" y="3547553"/>
                    <a:pt x="536372" y="3557230"/>
                  </a:cubicBezTo>
                  <a:cubicBezTo>
                    <a:pt x="530657" y="3566908"/>
                    <a:pt x="527799" y="3577766"/>
                    <a:pt x="527799" y="3589806"/>
                  </a:cubicBezTo>
                  <a:cubicBezTo>
                    <a:pt x="527799" y="3601998"/>
                    <a:pt x="530695" y="3612894"/>
                    <a:pt x="536486" y="3622496"/>
                  </a:cubicBezTo>
                  <a:cubicBezTo>
                    <a:pt x="542277" y="3632097"/>
                    <a:pt x="550507" y="3639602"/>
                    <a:pt x="561175" y="3645013"/>
                  </a:cubicBezTo>
                  <a:cubicBezTo>
                    <a:pt x="571843" y="3650423"/>
                    <a:pt x="584111" y="3653128"/>
                    <a:pt x="597979" y="3653128"/>
                  </a:cubicBezTo>
                  <a:cubicBezTo>
                    <a:pt x="620230" y="3653128"/>
                    <a:pt x="637146" y="3646498"/>
                    <a:pt x="648729" y="3633240"/>
                  </a:cubicBezTo>
                  <a:lnTo>
                    <a:pt x="629755" y="3612666"/>
                  </a:lnTo>
                  <a:cubicBezTo>
                    <a:pt x="625488" y="3616780"/>
                    <a:pt x="620878" y="3619790"/>
                    <a:pt x="615925" y="3621695"/>
                  </a:cubicBezTo>
                  <a:cubicBezTo>
                    <a:pt x="610972" y="3623600"/>
                    <a:pt x="605295" y="3624553"/>
                    <a:pt x="598894" y="3624553"/>
                  </a:cubicBezTo>
                  <a:cubicBezTo>
                    <a:pt x="589597" y="3624553"/>
                    <a:pt x="581825" y="3622343"/>
                    <a:pt x="575577" y="3617924"/>
                  </a:cubicBezTo>
                  <a:cubicBezTo>
                    <a:pt x="569328" y="3613504"/>
                    <a:pt x="565366" y="3607484"/>
                    <a:pt x="563689" y="3599864"/>
                  </a:cubicBezTo>
                  <a:lnTo>
                    <a:pt x="656730" y="3599864"/>
                  </a:lnTo>
                  <a:cubicBezTo>
                    <a:pt x="657187" y="3593921"/>
                    <a:pt x="657415" y="3590720"/>
                    <a:pt x="657415" y="3590263"/>
                  </a:cubicBezTo>
                  <a:cubicBezTo>
                    <a:pt x="657415" y="3577461"/>
                    <a:pt x="654634" y="3566222"/>
                    <a:pt x="649072" y="3556544"/>
                  </a:cubicBezTo>
                  <a:cubicBezTo>
                    <a:pt x="643509" y="3546867"/>
                    <a:pt x="635851" y="3539438"/>
                    <a:pt x="626097" y="3534256"/>
                  </a:cubicBezTo>
                  <a:cubicBezTo>
                    <a:pt x="616344" y="3529074"/>
                    <a:pt x="605447" y="3526484"/>
                    <a:pt x="593407" y="3526484"/>
                  </a:cubicBezTo>
                  <a:close/>
                  <a:moveTo>
                    <a:pt x="518046" y="3526484"/>
                  </a:moveTo>
                  <a:cubicBezTo>
                    <a:pt x="508597" y="3526484"/>
                    <a:pt x="500253" y="3528008"/>
                    <a:pt x="493014" y="3531055"/>
                  </a:cubicBezTo>
                  <a:cubicBezTo>
                    <a:pt x="485775" y="3534104"/>
                    <a:pt x="480022" y="3538599"/>
                    <a:pt x="475755" y="3544543"/>
                  </a:cubicBezTo>
                  <a:lnTo>
                    <a:pt x="475755" y="3528312"/>
                  </a:lnTo>
                  <a:lnTo>
                    <a:pt x="441693" y="3528312"/>
                  </a:lnTo>
                  <a:lnTo>
                    <a:pt x="441693" y="3651299"/>
                  </a:lnTo>
                  <a:lnTo>
                    <a:pt x="477355" y="3651299"/>
                  </a:lnTo>
                  <a:lnTo>
                    <a:pt x="477355" y="3593235"/>
                  </a:lnTo>
                  <a:cubicBezTo>
                    <a:pt x="477355" y="3581805"/>
                    <a:pt x="480250" y="3573232"/>
                    <a:pt x="486042" y="3567517"/>
                  </a:cubicBezTo>
                  <a:cubicBezTo>
                    <a:pt x="491833" y="3561802"/>
                    <a:pt x="499834" y="3558945"/>
                    <a:pt x="510045" y="3558945"/>
                  </a:cubicBezTo>
                  <a:cubicBezTo>
                    <a:pt x="511416" y="3558945"/>
                    <a:pt x="514083" y="3559097"/>
                    <a:pt x="518046" y="3559402"/>
                  </a:cubicBezTo>
                  <a:close/>
                  <a:moveTo>
                    <a:pt x="1109891" y="3521454"/>
                  </a:moveTo>
                  <a:lnTo>
                    <a:pt x="1140066" y="3521454"/>
                  </a:lnTo>
                  <a:cubicBezTo>
                    <a:pt x="1151192" y="3521454"/>
                    <a:pt x="1159650" y="3523855"/>
                    <a:pt x="1165441" y="3528655"/>
                  </a:cubicBezTo>
                  <a:cubicBezTo>
                    <a:pt x="1171232" y="3533456"/>
                    <a:pt x="1174128" y="3540352"/>
                    <a:pt x="1174128" y="3549343"/>
                  </a:cubicBezTo>
                  <a:cubicBezTo>
                    <a:pt x="1174128" y="3558183"/>
                    <a:pt x="1171232" y="3565041"/>
                    <a:pt x="1165441" y="3569917"/>
                  </a:cubicBezTo>
                  <a:cubicBezTo>
                    <a:pt x="1159650" y="3574794"/>
                    <a:pt x="1151192" y="3577233"/>
                    <a:pt x="1140066" y="3577233"/>
                  </a:cubicBezTo>
                  <a:lnTo>
                    <a:pt x="1109891" y="3577233"/>
                  </a:lnTo>
                  <a:close/>
                  <a:moveTo>
                    <a:pt x="2817762" y="3501109"/>
                  </a:moveTo>
                  <a:lnTo>
                    <a:pt x="2817762" y="3531055"/>
                  </a:lnTo>
                  <a:lnTo>
                    <a:pt x="2798788" y="3531055"/>
                  </a:lnTo>
                  <a:lnTo>
                    <a:pt x="2798788" y="3558488"/>
                  </a:lnTo>
                  <a:lnTo>
                    <a:pt x="2817762" y="3558488"/>
                  </a:lnTo>
                  <a:lnTo>
                    <a:pt x="2817762" y="3609008"/>
                  </a:lnTo>
                  <a:cubicBezTo>
                    <a:pt x="2817762" y="3623486"/>
                    <a:pt x="2821762" y="3634459"/>
                    <a:pt x="2829763" y="3641927"/>
                  </a:cubicBezTo>
                  <a:cubicBezTo>
                    <a:pt x="2837764" y="3649394"/>
                    <a:pt x="2849080" y="3653128"/>
                    <a:pt x="2863710" y="3653128"/>
                  </a:cubicBezTo>
                  <a:cubicBezTo>
                    <a:pt x="2869349" y="3653128"/>
                    <a:pt x="2874721" y="3652480"/>
                    <a:pt x="2879827" y="3651185"/>
                  </a:cubicBezTo>
                  <a:cubicBezTo>
                    <a:pt x="2884932" y="3649890"/>
                    <a:pt x="2889238" y="3647946"/>
                    <a:pt x="2892742" y="3645355"/>
                  </a:cubicBezTo>
                  <a:lnTo>
                    <a:pt x="2883141" y="3620209"/>
                  </a:lnTo>
                  <a:cubicBezTo>
                    <a:pt x="2879179" y="3623258"/>
                    <a:pt x="2874378" y="3624782"/>
                    <a:pt x="2868740" y="3624782"/>
                  </a:cubicBezTo>
                  <a:cubicBezTo>
                    <a:pt x="2863863" y="3624782"/>
                    <a:pt x="2860091" y="3623372"/>
                    <a:pt x="2857424" y="3620552"/>
                  </a:cubicBezTo>
                  <a:cubicBezTo>
                    <a:pt x="2854757" y="3617733"/>
                    <a:pt x="2853423" y="3613733"/>
                    <a:pt x="2853423" y="3608551"/>
                  </a:cubicBezTo>
                  <a:lnTo>
                    <a:pt x="2853423" y="3558488"/>
                  </a:lnTo>
                  <a:lnTo>
                    <a:pt x="2884056" y="3558488"/>
                  </a:lnTo>
                  <a:lnTo>
                    <a:pt x="2884056" y="3531055"/>
                  </a:lnTo>
                  <a:lnTo>
                    <a:pt x="2853423" y="3531055"/>
                  </a:lnTo>
                  <a:lnTo>
                    <a:pt x="2853423" y="3501109"/>
                  </a:lnTo>
                  <a:close/>
                  <a:moveTo>
                    <a:pt x="3044533" y="3491279"/>
                  </a:moveTo>
                  <a:lnTo>
                    <a:pt x="3044533" y="3651299"/>
                  </a:lnTo>
                  <a:lnTo>
                    <a:pt x="3081109" y="3651299"/>
                  </a:lnTo>
                  <a:lnTo>
                    <a:pt x="3081109" y="3554144"/>
                  </a:lnTo>
                  <a:lnTo>
                    <a:pt x="3160890" y="3651299"/>
                  </a:lnTo>
                  <a:lnTo>
                    <a:pt x="3191294" y="3651299"/>
                  </a:lnTo>
                  <a:lnTo>
                    <a:pt x="3191294" y="3491279"/>
                  </a:lnTo>
                  <a:lnTo>
                    <a:pt x="3154718" y="3491279"/>
                  </a:lnTo>
                  <a:lnTo>
                    <a:pt x="3154718" y="3588434"/>
                  </a:lnTo>
                  <a:lnTo>
                    <a:pt x="3075165" y="3491279"/>
                  </a:lnTo>
                  <a:close/>
                  <a:moveTo>
                    <a:pt x="2158708" y="3491279"/>
                  </a:moveTo>
                  <a:lnTo>
                    <a:pt x="2158708" y="3651299"/>
                  </a:lnTo>
                  <a:lnTo>
                    <a:pt x="2195741" y="3651299"/>
                  </a:lnTo>
                  <a:lnTo>
                    <a:pt x="2195741" y="3593006"/>
                  </a:lnTo>
                  <a:lnTo>
                    <a:pt x="2269808" y="3593006"/>
                  </a:lnTo>
                  <a:lnTo>
                    <a:pt x="2269808" y="3563288"/>
                  </a:lnTo>
                  <a:lnTo>
                    <a:pt x="2195741" y="3563288"/>
                  </a:lnTo>
                  <a:lnTo>
                    <a:pt x="2195741" y="3520997"/>
                  </a:lnTo>
                  <a:lnTo>
                    <a:pt x="2279637" y="3520997"/>
                  </a:lnTo>
                  <a:lnTo>
                    <a:pt x="2279637" y="3491279"/>
                  </a:lnTo>
                  <a:close/>
                  <a:moveTo>
                    <a:pt x="1072858" y="3491279"/>
                  </a:moveTo>
                  <a:lnTo>
                    <a:pt x="1072858" y="3651299"/>
                  </a:lnTo>
                  <a:lnTo>
                    <a:pt x="1109891" y="3651299"/>
                  </a:lnTo>
                  <a:lnTo>
                    <a:pt x="1109891" y="3606722"/>
                  </a:lnTo>
                  <a:lnTo>
                    <a:pt x="1142124" y="3606722"/>
                  </a:lnTo>
                  <a:lnTo>
                    <a:pt x="1143952" y="3606722"/>
                  </a:lnTo>
                  <a:lnTo>
                    <a:pt x="1174813" y="3651299"/>
                  </a:lnTo>
                  <a:lnTo>
                    <a:pt x="1214590" y="3651299"/>
                  </a:lnTo>
                  <a:lnTo>
                    <a:pt x="1178700" y="3599864"/>
                  </a:lnTo>
                  <a:cubicBezTo>
                    <a:pt x="1189215" y="3595292"/>
                    <a:pt x="1197331" y="3588701"/>
                    <a:pt x="1203046" y="3580090"/>
                  </a:cubicBezTo>
                  <a:cubicBezTo>
                    <a:pt x="1208761" y="3571480"/>
                    <a:pt x="1211618" y="3561231"/>
                    <a:pt x="1211618" y="3549343"/>
                  </a:cubicBezTo>
                  <a:cubicBezTo>
                    <a:pt x="1211618" y="3537456"/>
                    <a:pt x="1208799" y="3527169"/>
                    <a:pt x="1203160" y="3518483"/>
                  </a:cubicBezTo>
                  <a:cubicBezTo>
                    <a:pt x="1197521" y="3509796"/>
                    <a:pt x="1189482" y="3503090"/>
                    <a:pt x="1179042" y="3498366"/>
                  </a:cubicBezTo>
                  <a:cubicBezTo>
                    <a:pt x="1168603" y="3493641"/>
                    <a:pt x="1156297" y="3491279"/>
                    <a:pt x="1142124" y="3491279"/>
                  </a:cubicBezTo>
                  <a:close/>
                  <a:moveTo>
                    <a:pt x="283273" y="3491279"/>
                  </a:moveTo>
                  <a:lnTo>
                    <a:pt x="283273" y="3521454"/>
                  </a:lnTo>
                  <a:lnTo>
                    <a:pt x="334480" y="3521454"/>
                  </a:lnTo>
                  <a:lnTo>
                    <a:pt x="334480" y="3651299"/>
                  </a:lnTo>
                  <a:lnTo>
                    <a:pt x="371513" y="3651299"/>
                  </a:lnTo>
                  <a:lnTo>
                    <a:pt x="371513" y="3521454"/>
                  </a:lnTo>
                  <a:lnTo>
                    <a:pt x="422719" y="3521454"/>
                  </a:lnTo>
                  <a:lnTo>
                    <a:pt x="422719" y="3491279"/>
                  </a:lnTo>
                  <a:close/>
                  <a:moveTo>
                    <a:pt x="3756393" y="3481678"/>
                  </a:moveTo>
                  <a:lnTo>
                    <a:pt x="3756393" y="3651299"/>
                  </a:lnTo>
                  <a:lnTo>
                    <a:pt x="3792053" y="3651299"/>
                  </a:lnTo>
                  <a:lnTo>
                    <a:pt x="3792053" y="3481678"/>
                  </a:lnTo>
                  <a:close/>
                  <a:moveTo>
                    <a:pt x="1636204" y="3481678"/>
                  </a:moveTo>
                  <a:lnTo>
                    <a:pt x="1636204" y="3541342"/>
                  </a:lnTo>
                  <a:cubicBezTo>
                    <a:pt x="1627365" y="3531437"/>
                    <a:pt x="1615097" y="3526484"/>
                    <a:pt x="1599400" y="3526484"/>
                  </a:cubicBezTo>
                  <a:cubicBezTo>
                    <a:pt x="1587818" y="3526484"/>
                    <a:pt x="1577340" y="3529074"/>
                    <a:pt x="1567967" y="3534256"/>
                  </a:cubicBezTo>
                  <a:cubicBezTo>
                    <a:pt x="1558595" y="3539438"/>
                    <a:pt x="1551242" y="3546829"/>
                    <a:pt x="1545908" y="3556430"/>
                  </a:cubicBezTo>
                  <a:cubicBezTo>
                    <a:pt x="1540573" y="3566031"/>
                    <a:pt x="1537906" y="3577157"/>
                    <a:pt x="1537906" y="3589806"/>
                  </a:cubicBezTo>
                  <a:cubicBezTo>
                    <a:pt x="1537906" y="3602455"/>
                    <a:pt x="1540573" y="3613580"/>
                    <a:pt x="1545908" y="3623181"/>
                  </a:cubicBezTo>
                  <a:cubicBezTo>
                    <a:pt x="1551242" y="3632783"/>
                    <a:pt x="1558595" y="3640174"/>
                    <a:pt x="1567967" y="3645355"/>
                  </a:cubicBezTo>
                  <a:cubicBezTo>
                    <a:pt x="1577340" y="3650537"/>
                    <a:pt x="1587818" y="3653128"/>
                    <a:pt x="1599400" y="3653128"/>
                  </a:cubicBezTo>
                  <a:cubicBezTo>
                    <a:pt x="1616164" y="3653128"/>
                    <a:pt x="1628965" y="3647794"/>
                    <a:pt x="1637805" y="3637126"/>
                  </a:cubicBezTo>
                  <a:lnTo>
                    <a:pt x="1637805" y="3651299"/>
                  </a:lnTo>
                  <a:lnTo>
                    <a:pt x="1671866" y="3651299"/>
                  </a:lnTo>
                  <a:lnTo>
                    <a:pt x="1671866" y="3481678"/>
                  </a:lnTo>
                  <a:close/>
                  <a:moveTo>
                    <a:pt x="2465184" y="3332555"/>
                  </a:moveTo>
                  <a:cubicBezTo>
                    <a:pt x="2458784" y="3332555"/>
                    <a:pt x="2453488" y="3334574"/>
                    <a:pt x="2449297" y="3338612"/>
                  </a:cubicBezTo>
                  <a:cubicBezTo>
                    <a:pt x="2445106" y="3342651"/>
                    <a:pt x="2443010" y="3347947"/>
                    <a:pt x="2443010" y="3354500"/>
                  </a:cubicBezTo>
                  <a:cubicBezTo>
                    <a:pt x="2443010" y="3359072"/>
                    <a:pt x="2444115" y="3363073"/>
                    <a:pt x="2446325" y="3366502"/>
                  </a:cubicBezTo>
                  <a:cubicBezTo>
                    <a:pt x="2448534" y="3369931"/>
                    <a:pt x="2451544" y="3372407"/>
                    <a:pt x="2455354" y="3373931"/>
                  </a:cubicBezTo>
                  <a:lnTo>
                    <a:pt x="2445296" y="3410279"/>
                  </a:lnTo>
                  <a:lnTo>
                    <a:pt x="2467928" y="3410279"/>
                  </a:lnTo>
                  <a:lnTo>
                    <a:pt x="2480958" y="3377360"/>
                  </a:lnTo>
                  <a:cubicBezTo>
                    <a:pt x="2483548" y="3371264"/>
                    <a:pt x="2485225" y="3366692"/>
                    <a:pt x="2485987" y="3363644"/>
                  </a:cubicBezTo>
                  <a:cubicBezTo>
                    <a:pt x="2486749" y="3360596"/>
                    <a:pt x="2487130" y="3357548"/>
                    <a:pt x="2487130" y="3354500"/>
                  </a:cubicBezTo>
                  <a:cubicBezTo>
                    <a:pt x="2487130" y="3347947"/>
                    <a:pt x="2485072" y="3342651"/>
                    <a:pt x="2480958" y="3338612"/>
                  </a:cubicBezTo>
                  <a:cubicBezTo>
                    <a:pt x="2476843" y="3334574"/>
                    <a:pt x="2471585" y="3332555"/>
                    <a:pt x="2465184" y="3332555"/>
                  </a:cubicBezTo>
                  <a:close/>
                  <a:moveTo>
                    <a:pt x="861860" y="3323639"/>
                  </a:moveTo>
                  <a:lnTo>
                    <a:pt x="886320" y="3323639"/>
                  </a:lnTo>
                  <a:lnTo>
                    <a:pt x="886320" y="3336212"/>
                  </a:lnTo>
                  <a:cubicBezTo>
                    <a:pt x="884339" y="3341699"/>
                    <a:pt x="880986" y="3345851"/>
                    <a:pt x="876262" y="3348671"/>
                  </a:cubicBezTo>
                  <a:cubicBezTo>
                    <a:pt x="871537" y="3351490"/>
                    <a:pt x="866127" y="3352900"/>
                    <a:pt x="860031" y="3352900"/>
                  </a:cubicBezTo>
                  <a:cubicBezTo>
                    <a:pt x="853783" y="3352900"/>
                    <a:pt x="848868" y="3351566"/>
                    <a:pt x="845287" y="3348899"/>
                  </a:cubicBezTo>
                  <a:cubicBezTo>
                    <a:pt x="841705" y="3346232"/>
                    <a:pt x="839914" y="3342613"/>
                    <a:pt x="839914" y="3338041"/>
                  </a:cubicBezTo>
                  <a:cubicBezTo>
                    <a:pt x="839914" y="3328440"/>
                    <a:pt x="847230" y="3323639"/>
                    <a:pt x="861860" y="3323639"/>
                  </a:cubicBezTo>
                  <a:close/>
                  <a:moveTo>
                    <a:pt x="3329140" y="3279519"/>
                  </a:moveTo>
                  <a:cubicBezTo>
                    <a:pt x="3338284" y="3279519"/>
                    <a:pt x="3345790" y="3282605"/>
                    <a:pt x="3351657" y="3288778"/>
                  </a:cubicBezTo>
                  <a:cubicBezTo>
                    <a:pt x="3357524" y="3294950"/>
                    <a:pt x="3360458" y="3303217"/>
                    <a:pt x="3360458" y="3313581"/>
                  </a:cubicBezTo>
                  <a:cubicBezTo>
                    <a:pt x="3360458" y="3323944"/>
                    <a:pt x="3357524" y="3332212"/>
                    <a:pt x="3351657" y="3338384"/>
                  </a:cubicBezTo>
                  <a:cubicBezTo>
                    <a:pt x="3345790" y="3344556"/>
                    <a:pt x="3338284" y="3347642"/>
                    <a:pt x="3329140" y="3347642"/>
                  </a:cubicBezTo>
                  <a:cubicBezTo>
                    <a:pt x="3319996" y="3347642"/>
                    <a:pt x="3312452" y="3344556"/>
                    <a:pt x="3306508" y="3338384"/>
                  </a:cubicBezTo>
                  <a:cubicBezTo>
                    <a:pt x="3300565" y="3332212"/>
                    <a:pt x="3297593" y="3323944"/>
                    <a:pt x="3297593" y="3313581"/>
                  </a:cubicBezTo>
                  <a:cubicBezTo>
                    <a:pt x="3297593" y="3303217"/>
                    <a:pt x="3300565" y="3294950"/>
                    <a:pt x="3306508" y="3288778"/>
                  </a:cubicBezTo>
                  <a:cubicBezTo>
                    <a:pt x="3312452" y="3282605"/>
                    <a:pt x="3319996" y="3279519"/>
                    <a:pt x="3329140" y="3279519"/>
                  </a:cubicBezTo>
                  <a:close/>
                  <a:moveTo>
                    <a:pt x="2634272" y="3279519"/>
                  </a:moveTo>
                  <a:cubicBezTo>
                    <a:pt x="2643264" y="3279519"/>
                    <a:pt x="2650731" y="3282605"/>
                    <a:pt x="2656674" y="3288778"/>
                  </a:cubicBezTo>
                  <a:cubicBezTo>
                    <a:pt x="2662618" y="3294950"/>
                    <a:pt x="2665590" y="3303217"/>
                    <a:pt x="2665590" y="3313581"/>
                  </a:cubicBezTo>
                  <a:cubicBezTo>
                    <a:pt x="2665590" y="3323944"/>
                    <a:pt x="2662618" y="3332212"/>
                    <a:pt x="2656674" y="3338384"/>
                  </a:cubicBezTo>
                  <a:cubicBezTo>
                    <a:pt x="2650731" y="3344556"/>
                    <a:pt x="2643264" y="3347642"/>
                    <a:pt x="2634272" y="3347642"/>
                  </a:cubicBezTo>
                  <a:cubicBezTo>
                    <a:pt x="2625128" y="3347642"/>
                    <a:pt x="2617584" y="3344556"/>
                    <a:pt x="2611640" y="3338384"/>
                  </a:cubicBezTo>
                  <a:cubicBezTo>
                    <a:pt x="2605697" y="3332212"/>
                    <a:pt x="2602725" y="3323944"/>
                    <a:pt x="2602725" y="3313581"/>
                  </a:cubicBezTo>
                  <a:cubicBezTo>
                    <a:pt x="2602725" y="3303217"/>
                    <a:pt x="2605697" y="3294950"/>
                    <a:pt x="2611640" y="3288778"/>
                  </a:cubicBezTo>
                  <a:cubicBezTo>
                    <a:pt x="2617584" y="3282605"/>
                    <a:pt x="2625128" y="3279519"/>
                    <a:pt x="2634272" y="3279519"/>
                  </a:cubicBezTo>
                  <a:close/>
                  <a:moveTo>
                    <a:pt x="2195665" y="3279519"/>
                  </a:moveTo>
                  <a:cubicBezTo>
                    <a:pt x="2204809" y="3279519"/>
                    <a:pt x="2212314" y="3282605"/>
                    <a:pt x="2218182" y="3288778"/>
                  </a:cubicBezTo>
                  <a:cubicBezTo>
                    <a:pt x="2224049" y="3294950"/>
                    <a:pt x="2226983" y="3303217"/>
                    <a:pt x="2226983" y="3313581"/>
                  </a:cubicBezTo>
                  <a:cubicBezTo>
                    <a:pt x="2226983" y="3323944"/>
                    <a:pt x="2224049" y="3332212"/>
                    <a:pt x="2218182" y="3338384"/>
                  </a:cubicBezTo>
                  <a:cubicBezTo>
                    <a:pt x="2212314" y="3344556"/>
                    <a:pt x="2204809" y="3347642"/>
                    <a:pt x="2195665" y="3347642"/>
                  </a:cubicBezTo>
                  <a:cubicBezTo>
                    <a:pt x="2186521" y="3347642"/>
                    <a:pt x="2178977" y="3344556"/>
                    <a:pt x="2173034" y="3338384"/>
                  </a:cubicBezTo>
                  <a:cubicBezTo>
                    <a:pt x="2167090" y="3332212"/>
                    <a:pt x="2164118" y="3323944"/>
                    <a:pt x="2164118" y="3313581"/>
                  </a:cubicBezTo>
                  <a:cubicBezTo>
                    <a:pt x="2164118" y="3303217"/>
                    <a:pt x="2167090" y="3294950"/>
                    <a:pt x="2173034" y="3288778"/>
                  </a:cubicBezTo>
                  <a:cubicBezTo>
                    <a:pt x="2178977" y="3282605"/>
                    <a:pt x="2186521" y="3279519"/>
                    <a:pt x="2195665" y="3279519"/>
                  </a:cubicBezTo>
                  <a:close/>
                  <a:moveTo>
                    <a:pt x="1482204" y="3279519"/>
                  </a:moveTo>
                  <a:cubicBezTo>
                    <a:pt x="1491653" y="3279519"/>
                    <a:pt x="1499387" y="3282301"/>
                    <a:pt x="1505407" y="3287863"/>
                  </a:cubicBezTo>
                  <a:cubicBezTo>
                    <a:pt x="1511427" y="3293426"/>
                    <a:pt x="1514437" y="3300703"/>
                    <a:pt x="1514437" y="3309695"/>
                  </a:cubicBezTo>
                  <a:cubicBezTo>
                    <a:pt x="1514437" y="3318686"/>
                    <a:pt x="1511427" y="3325963"/>
                    <a:pt x="1505407" y="3331526"/>
                  </a:cubicBezTo>
                  <a:cubicBezTo>
                    <a:pt x="1499387" y="3337088"/>
                    <a:pt x="1491653" y="3339870"/>
                    <a:pt x="1482204" y="3339870"/>
                  </a:cubicBezTo>
                  <a:cubicBezTo>
                    <a:pt x="1472756" y="3339870"/>
                    <a:pt x="1464983" y="3337088"/>
                    <a:pt x="1458887" y="3331526"/>
                  </a:cubicBezTo>
                  <a:cubicBezTo>
                    <a:pt x="1452791" y="3325963"/>
                    <a:pt x="1449743" y="3318686"/>
                    <a:pt x="1449743" y="3309695"/>
                  </a:cubicBezTo>
                  <a:cubicBezTo>
                    <a:pt x="1449743" y="3300703"/>
                    <a:pt x="1452791" y="3293426"/>
                    <a:pt x="1458887" y="3287863"/>
                  </a:cubicBezTo>
                  <a:cubicBezTo>
                    <a:pt x="1464983" y="3282301"/>
                    <a:pt x="1472756" y="3279519"/>
                    <a:pt x="1482204" y="3279519"/>
                  </a:cubicBezTo>
                  <a:close/>
                  <a:moveTo>
                    <a:pt x="2793911" y="3277233"/>
                  </a:moveTo>
                  <a:cubicBezTo>
                    <a:pt x="2801836" y="3277233"/>
                    <a:pt x="2808542" y="3279558"/>
                    <a:pt x="2814028" y="3284206"/>
                  </a:cubicBezTo>
                  <a:cubicBezTo>
                    <a:pt x="2819514" y="3288854"/>
                    <a:pt x="2822867" y="3295064"/>
                    <a:pt x="2824086" y="3302837"/>
                  </a:cubicBezTo>
                  <a:lnTo>
                    <a:pt x="2763507" y="3302837"/>
                  </a:lnTo>
                  <a:cubicBezTo>
                    <a:pt x="2764726" y="3294912"/>
                    <a:pt x="2768080" y="3288663"/>
                    <a:pt x="2773566" y="3284091"/>
                  </a:cubicBezTo>
                  <a:cubicBezTo>
                    <a:pt x="2779052" y="3279519"/>
                    <a:pt x="2785834" y="3277233"/>
                    <a:pt x="2793911" y="3277233"/>
                  </a:cubicBezTo>
                  <a:close/>
                  <a:moveTo>
                    <a:pt x="1736636" y="3277233"/>
                  </a:moveTo>
                  <a:cubicBezTo>
                    <a:pt x="1744561" y="3277233"/>
                    <a:pt x="1751266" y="3279558"/>
                    <a:pt x="1756753" y="3284206"/>
                  </a:cubicBezTo>
                  <a:cubicBezTo>
                    <a:pt x="1762239" y="3288854"/>
                    <a:pt x="1765592" y="3295064"/>
                    <a:pt x="1766811" y="3302837"/>
                  </a:cubicBezTo>
                  <a:lnTo>
                    <a:pt x="1706232" y="3302837"/>
                  </a:lnTo>
                  <a:cubicBezTo>
                    <a:pt x="1707451" y="3294912"/>
                    <a:pt x="1710804" y="3288663"/>
                    <a:pt x="1716291" y="3284091"/>
                  </a:cubicBezTo>
                  <a:cubicBezTo>
                    <a:pt x="1721777" y="3279519"/>
                    <a:pt x="1728559" y="3277233"/>
                    <a:pt x="1736636" y="3277233"/>
                  </a:cubicBezTo>
                  <a:close/>
                  <a:moveTo>
                    <a:pt x="1336586" y="3277233"/>
                  </a:moveTo>
                  <a:cubicBezTo>
                    <a:pt x="1344511" y="3277233"/>
                    <a:pt x="1351216" y="3279558"/>
                    <a:pt x="1356703" y="3284206"/>
                  </a:cubicBezTo>
                  <a:cubicBezTo>
                    <a:pt x="1362189" y="3288854"/>
                    <a:pt x="1365542" y="3295064"/>
                    <a:pt x="1366761" y="3302837"/>
                  </a:cubicBezTo>
                  <a:lnTo>
                    <a:pt x="1306182" y="3302837"/>
                  </a:lnTo>
                  <a:cubicBezTo>
                    <a:pt x="1307401" y="3294912"/>
                    <a:pt x="1310754" y="3288663"/>
                    <a:pt x="1316241" y="3284091"/>
                  </a:cubicBezTo>
                  <a:cubicBezTo>
                    <a:pt x="1321727" y="3279519"/>
                    <a:pt x="1328509" y="3277233"/>
                    <a:pt x="1336586" y="3277233"/>
                  </a:cubicBezTo>
                  <a:close/>
                  <a:moveTo>
                    <a:pt x="726986" y="3277233"/>
                  </a:moveTo>
                  <a:cubicBezTo>
                    <a:pt x="734911" y="3277233"/>
                    <a:pt x="741616" y="3279558"/>
                    <a:pt x="747103" y="3284206"/>
                  </a:cubicBezTo>
                  <a:cubicBezTo>
                    <a:pt x="752589" y="3288854"/>
                    <a:pt x="755942" y="3295064"/>
                    <a:pt x="757161" y="3302837"/>
                  </a:cubicBezTo>
                  <a:lnTo>
                    <a:pt x="696582" y="3302837"/>
                  </a:lnTo>
                  <a:cubicBezTo>
                    <a:pt x="697801" y="3294912"/>
                    <a:pt x="701154" y="3288663"/>
                    <a:pt x="706641" y="3284091"/>
                  </a:cubicBezTo>
                  <a:cubicBezTo>
                    <a:pt x="712127" y="3279519"/>
                    <a:pt x="718909" y="3277233"/>
                    <a:pt x="726986" y="3277233"/>
                  </a:cubicBezTo>
                  <a:close/>
                  <a:moveTo>
                    <a:pt x="3203943" y="3252087"/>
                  </a:moveTo>
                  <a:lnTo>
                    <a:pt x="3203943" y="3375074"/>
                  </a:lnTo>
                  <a:lnTo>
                    <a:pt x="3239605" y="3375074"/>
                  </a:lnTo>
                  <a:lnTo>
                    <a:pt x="3239605" y="3252087"/>
                  </a:lnTo>
                  <a:close/>
                  <a:moveTo>
                    <a:pt x="3013443" y="3252087"/>
                  </a:moveTo>
                  <a:lnTo>
                    <a:pt x="3013443" y="3375074"/>
                  </a:lnTo>
                  <a:lnTo>
                    <a:pt x="3049105" y="3375074"/>
                  </a:lnTo>
                  <a:lnTo>
                    <a:pt x="3049105" y="3252087"/>
                  </a:lnTo>
                  <a:close/>
                  <a:moveTo>
                    <a:pt x="2070468" y="3252087"/>
                  </a:moveTo>
                  <a:lnTo>
                    <a:pt x="2070468" y="3375074"/>
                  </a:lnTo>
                  <a:lnTo>
                    <a:pt x="2106130" y="3375074"/>
                  </a:lnTo>
                  <a:lnTo>
                    <a:pt x="2106130" y="3252087"/>
                  </a:lnTo>
                  <a:close/>
                  <a:moveTo>
                    <a:pt x="441693" y="3252087"/>
                  </a:moveTo>
                  <a:lnTo>
                    <a:pt x="441693" y="3375074"/>
                  </a:lnTo>
                  <a:lnTo>
                    <a:pt x="477355" y="3375074"/>
                  </a:lnTo>
                  <a:lnTo>
                    <a:pt x="477355" y="3252087"/>
                  </a:lnTo>
                  <a:close/>
                  <a:moveTo>
                    <a:pt x="3497771" y="3250259"/>
                  </a:moveTo>
                  <a:cubicBezTo>
                    <a:pt x="3489388" y="3250259"/>
                    <a:pt x="3481692" y="3251668"/>
                    <a:pt x="3474682" y="3254488"/>
                  </a:cubicBezTo>
                  <a:cubicBezTo>
                    <a:pt x="3467671" y="3257307"/>
                    <a:pt x="3461804" y="3261308"/>
                    <a:pt x="3457080" y="3266489"/>
                  </a:cubicBezTo>
                  <a:lnTo>
                    <a:pt x="3457080" y="3252087"/>
                  </a:lnTo>
                  <a:lnTo>
                    <a:pt x="3423018" y="3252087"/>
                  </a:lnTo>
                  <a:lnTo>
                    <a:pt x="3423018" y="3375074"/>
                  </a:lnTo>
                  <a:lnTo>
                    <a:pt x="3458680" y="3375074"/>
                  </a:lnTo>
                  <a:lnTo>
                    <a:pt x="3458680" y="3314267"/>
                  </a:lnTo>
                  <a:cubicBezTo>
                    <a:pt x="3458680" y="3303294"/>
                    <a:pt x="3461347" y="3295026"/>
                    <a:pt x="3466681" y="3289463"/>
                  </a:cubicBezTo>
                  <a:cubicBezTo>
                    <a:pt x="3472015" y="3283901"/>
                    <a:pt x="3479178" y="3281120"/>
                    <a:pt x="3488169" y="3281120"/>
                  </a:cubicBezTo>
                  <a:cubicBezTo>
                    <a:pt x="3496246" y="3281120"/>
                    <a:pt x="3502418" y="3283520"/>
                    <a:pt x="3506686" y="3288321"/>
                  </a:cubicBezTo>
                  <a:cubicBezTo>
                    <a:pt x="3510953" y="3293121"/>
                    <a:pt x="3513087" y="3300398"/>
                    <a:pt x="3513087" y="3310152"/>
                  </a:cubicBezTo>
                  <a:lnTo>
                    <a:pt x="3513087" y="3375074"/>
                  </a:lnTo>
                  <a:lnTo>
                    <a:pt x="3548748" y="3375074"/>
                  </a:lnTo>
                  <a:lnTo>
                    <a:pt x="3548748" y="3304665"/>
                  </a:lnTo>
                  <a:cubicBezTo>
                    <a:pt x="3548748" y="3286682"/>
                    <a:pt x="3544062" y="3273119"/>
                    <a:pt x="3534689" y="3263975"/>
                  </a:cubicBezTo>
                  <a:cubicBezTo>
                    <a:pt x="3525317" y="3254831"/>
                    <a:pt x="3513010" y="3250259"/>
                    <a:pt x="3497771" y="3250259"/>
                  </a:cubicBezTo>
                  <a:close/>
                  <a:moveTo>
                    <a:pt x="3329140" y="3250259"/>
                  </a:moveTo>
                  <a:cubicBezTo>
                    <a:pt x="3316186" y="3250259"/>
                    <a:pt x="3304565" y="3252964"/>
                    <a:pt x="3294278" y="3258374"/>
                  </a:cubicBezTo>
                  <a:cubicBezTo>
                    <a:pt x="3283991" y="3263784"/>
                    <a:pt x="3275952" y="3271290"/>
                    <a:pt x="3270161" y="3280891"/>
                  </a:cubicBezTo>
                  <a:cubicBezTo>
                    <a:pt x="3264370" y="3290492"/>
                    <a:pt x="3261474" y="3301389"/>
                    <a:pt x="3261474" y="3313581"/>
                  </a:cubicBezTo>
                  <a:cubicBezTo>
                    <a:pt x="3261474" y="3325773"/>
                    <a:pt x="3264370" y="3336669"/>
                    <a:pt x="3270161" y="3346271"/>
                  </a:cubicBezTo>
                  <a:cubicBezTo>
                    <a:pt x="3275952" y="3355872"/>
                    <a:pt x="3283991" y="3363377"/>
                    <a:pt x="3294278" y="3368788"/>
                  </a:cubicBezTo>
                  <a:cubicBezTo>
                    <a:pt x="3304565" y="3374198"/>
                    <a:pt x="3316186" y="3376903"/>
                    <a:pt x="3329140" y="3376903"/>
                  </a:cubicBezTo>
                  <a:cubicBezTo>
                    <a:pt x="3342094" y="3376903"/>
                    <a:pt x="3353676" y="3374198"/>
                    <a:pt x="3363887" y="3368788"/>
                  </a:cubicBezTo>
                  <a:cubicBezTo>
                    <a:pt x="3374098" y="3363377"/>
                    <a:pt x="3382099" y="3355872"/>
                    <a:pt x="3387890" y="3346271"/>
                  </a:cubicBezTo>
                  <a:cubicBezTo>
                    <a:pt x="3393681" y="3336669"/>
                    <a:pt x="3396577" y="3325773"/>
                    <a:pt x="3396577" y="3313581"/>
                  </a:cubicBezTo>
                  <a:cubicBezTo>
                    <a:pt x="3396577" y="3301389"/>
                    <a:pt x="3393681" y="3290492"/>
                    <a:pt x="3387890" y="3280891"/>
                  </a:cubicBezTo>
                  <a:cubicBezTo>
                    <a:pt x="3382099" y="3271290"/>
                    <a:pt x="3374098" y="3263784"/>
                    <a:pt x="3363887" y="3258374"/>
                  </a:cubicBezTo>
                  <a:cubicBezTo>
                    <a:pt x="3353676" y="3252964"/>
                    <a:pt x="3342094" y="3250259"/>
                    <a:pt x="3329140" y="3250259"/>
                  </a:cubicBezTo>
                  <a:close/>
                  <a:moveTo>
                    <a:pt x="3128124" y="3250259"/>
                  </a:moveTo>
                  <a:cubicBezTo>
                    <a:pt x="3116389" y="3250259"/>
                    <a:pt x="3106217" y="3251935"/>
                    <a:pt x="3097606" y="3255288"/>
                  </a:cubicBezTo>
                  <a:cubicBezTo>
                    <a:pt x="3088996" y="3258641"/>
                    <a:pt x="3082442" y="3263327"/>
                    <a:pt x="3077946" y="3269347"/>
                  </a:cubicBezTo>
                  <a:cubicBezTo>
                    <a:pt x="3073451" y="3275366"/>
                    <a:pt x="3071203" y="3282263"/>
                    <a:pt x="3071203" y="3290035"/>
                  </a:cubicBezTo>
                  <a:cubicBezTo>
                    <a:pt x="3071203" y="3299331"/>
                    <a:pt x="3073603" y="3306494"/>
                    <a:pt x="3078404" y="3311523"/>
                  </a:cubicBezTo>
                  <a:cubicBezTo>
                    <a:pt x="3083204" y="3316553"/>
                    <a:pt x="3088881" y="3320058"/>
                    <a:pt x="3095434" y="3322039"/>
                  </a:cubicBezTo>
                  <a:cubicBezTo>
                    <a:pt x="3101988" y="3324020"/>
                    <a:pt x="3110294" y="3325773"/>
                    <a:pt x="3120352" y="3327297"/>
                  </a:cubicBezTo>
                  <a:cubicBezTo>
                    <a:pt x="3128886" y="3328363"/>
                    <a:pt x="3135211" y="3329659"/>
                    <a:pt x="3139326" y="3331183"/>
                  </a:cubicBezTo>
                  <a:cubicBezTo>
                    <a:pt x="3143440" y="3332707"/>
                    <a:pt x="3145498" y="3335221"/>
                    <a:pt x="3145498" y="3338727"/>
                  </a:cubicBezTo>
                  <a:cubicBezTo>
                    <a:pt x="3145498" y="3346194"/>
                    <a:pt x="3137954" y="3349928"/>
                    <a:pt x="3122866" y="3349928"/>
                  </a:cubicBezTo>
                  <a:cubicBezTo>
                    <a:pt x="3115399" y="3349928"/>
                    <a:pt x="3107779" y="3348823"/>
                    <a:pt x="3100006" y="3346613"/>
                  </a:cubicBezTo>
                  <a:cubicBezTo>
                    <a:pt x="3092234" y="3344404"/>
                    <a:pt x="3085605" y="3341546"/>
                    <a:pt x="3080118" y="3338041"/>
                  </a:cubicBezTo>
                  <a:lnTo>
                    <a:pt x="3068231" y="3363644"/>
                  </a:lnTo>
                  <a:cubicBezTo>
                    <a:pt x="3074022" y="3367454"/>
                    <a:pt x="3081794" y="3370616"/>
                    <a:pt x="3091548" y="3373131"/>
                  </a:cubicBezTo>
                  <a:cubicBezTo>
                    <a:pt x="3101302" y="3375646"/>
                    <a:pt x="3111284" y="3376903"/>
                    <a:pt x="3121495" y="3376903"/>
                  </a:cubicBezTo>
                  <a:cubicBezTo>
                    <a:pt x="3133534" y="3376903"/>
                    <a:pt x="3143936" y="3375265"/>
                    <a:pt x="3152699" y="3371988"/>
                  </a:cubicBezTo>
                  <a:cubicBezTo>
                    <a:pt x="3161462" y="3368711"/>
                    <a:pt x="3168130" y="3364101"/>
                    <a:pt x="3172701" y="3358158"/>
                  </a:cubicBezTo>
                  <a:cubicBezTo>
                    <a:pt x="3177273" y="3352214"/>
                    <a:pt x="3179559" y="3345432"/>
                    <a:pt x="3179559" y="3337812"/>
                  </a:cubicBezTo>
                  <a:cubicBezTo>
                    <a:pt x="3179559" y="3328821"/>
                    <a:pt x="3177197" y="3321810"/>
                    <a:pt x="3172473" y="3316781"/>
                  </a:cubicBezTo>
                  <a:cubicBezTo>
                    <a:pt x="3167748" y="3311752"/>
                    <a:pt x="3162186" y="3308285"/>
                    <a:pt x="3155785" y="3306380"/>
                  </a:cubicBezTo>
                  <a:cubicBezTo>
                    <a:pt x="3149384" y="3304475"/>
                    <a:pt x="3141154" y="3302684"/>
                    <a:pt x="3131096" y="3301008"/>
                  </a:cubicBezTo>
                  <a:cubicBezTo>
                    <a:pt x="3122104" y="3299636"/>
                    <a:pt x="3115551" y="3298188"/>
                    <a:pt x="3111437" y="3296664"/>
                  </a:cubicBezTo>
                  <a:cubicBezTo>
                    <a:pt x="3107322" y="3295140"/>
                    <a:pt x="3105264" y="3292473"/>
                    <a:pt x="3105264" y="3288663"/>
                  </a:cubicBezTo>
                  <a:cubicBezTo>
                    <a:pt x="3105264" y="3285311"/>
                    <a:pt x="3107169" y="3282567"/>
                    <a:pt x="3110980" y="3280434"/>
                  </a:cubicBezTo>
                  <a:cubicBezTo>
                    <a:pt x="3114789" y="3278300"/>
                    <a:pt x="3120504" y="3277233"/>
                    <a:pt x="3128124" y="3277233"/>
                  </a:cubicBezTo>
                  <a:cubicBezTo>
                    <a:pt x="3140926" y="3277233"/>
                    <a:pt x="3152737" y="3280281"/>
                    <a:pt x="3163557" y="3286377"/>
                  </a:cubicBezTo>
                  <a:lnTo>
                    <a:pt x="3175445" y="3261003"/>
                  </a:lnTo>
                  <a:cubicBezTo>
                    <a:pt x="3169806" y="3257650"/>
                    <a:pt x="3162681" y="3255021"/>
                    <a:pt x="3154070" y="3253116"/>
                  </a:cubicBezTo>
                  <a:cubicBezTo>
                    <a:pt x="3145460" y="3251211"/>
                    <a:pt x="3136811" y="3250259"/>
                    <a:pt x="3128124" y="3250259"/>
                  </a:cubicBezTo>
                  <a:close/>
                  <a:moveTo>
                    <a:pt x="2939530" y="3250259"/>
                  </a:moveTo>
                  <a:cubicBezTo>
                    <a:pt x="2926423" y="3250259"/>
                    <a:pt x="2914650" y="3252964"/>
                    <a:pt x="2904211" y="3258374"/>
                  </a:cubicBezTo>
                  <a:cubicBezTo>
                    <a:pt x="2893771" y="3263784"/>
                    <a:pt x="2885618" y="3271290"/>
                    <a:pt x="2879750" y="3280891"/>
                  </a:cubicBezTo>
                  <a:cubicBezTo>
                    <a:pt x="2873883" y="3290492"/>
                    <a:pt x="2870949" y="3301389"/>
                    <a:pt x="2870949" y="3313581"/>
                  </a:cubicBezTo>
                  <a:cubicBezTo>
                    <a:pt x="2870949" y="3325773"/>
                    <a:pt x="2873883" y="3336669"/>
                    <a:pt x="2879750" y="3346271"/>
                  </a:cubicBezTo>
                  <a:cubicBezTo>
                    <a:pt x="2885618" y="3355872"/>
                    <a:pt x="2893771" y="3363377"/>
                    <a:pt x="2904211" y="3368788"/>
                  </a:cubicBezTo>
                  <a:cubicBezTo>
                    <a:pt x="2914650" y="3374198"/>
                    <a:pt x="2926423" y="3376903"/>
                    <a:pt x="2939530" y="3376903"/>
                  </a:cubicBezTo>
                  <a:cubicBezTo>
                    <a:pt x="2952483" y="3376903"/>
                    <a:pt x="2963799" y="3374160"/>
                    <a:pt x="2973476" y="3368673"/>
                  </a:cubicBezTo>
                  <a:cubicBezTo>
                    <a:pt x="2983154" y="3363187"/>
                    <a:pt x="2990202" y="3355567"/>
                    <a:pt x="2994622" y="3345813"/>
                  </a:cubicBezTo>
                  <a:lnTo>
                    <a:pt x="2966962" y="3330726"/>
                  </a:lnTo>
                  <a:cubicBezTo>
                    <a:pt x="2960713" y="3342003"/>
                    <a:pt x="2951493" y="3347642"/>
                    <a:pt x="2939301" y="3347642"/>
                  </a:cubicBezTo>
                  <a:cubicBezTo>
                    <a:pt x="2930004" y="3347642"/>
                    <a:pt x="2922308" y="3344594"/>
                    <a:pt x="2916212" y="3338498"/>
                  </a:cubicBezTo>
                  <a:cubicBezTo>
                    <a:pt x="2910116" y="3332402"/>
                    <a:pt x="2907068" y="3324096"/>
                    <a:pt x="2907068" y="3313581"/>
                  </a:cubicBezTo>
                  <a:cubicBezTo>
                    <a:pt x="2907068" y="3303065"/>
                    <a:pt x="2910116" y="3294759"/>
                    <a:pt x="2916212" y="3288663"/>
                  </a:cubicBezTo>
                  <a:cubicBezTo>
                    <a:pt x="2922308" y="3282567"/>
                    <a:pt x="2930004" y="3279519"/>
                    <a:pt x="2939301" y="3279519"/>
                  </a:cubicBezTo>
                  <a:cubicBezTo>
                    <a:pt x="2951340" y="3279519"/>
                    <a:pt x="2960560" y="3285158"/>
                    <a:pt x="2966962" y="3296436"/>
                  </a:cubicBezTo>
                  <a:lnTo>
                    <a:pt x="2994622" y="3281577"/>
                  </a:lnTo>
                  <a:cubicBezTo>
                    <a:pt x="2990202" y="3271518"/>
                    <a:pt x="2983154" y="3263784"/>
                    <a:pt x="2973476" y="3258374"/>
                  </a:cubicBezTo>
                  <a:cubicBezTo>
                    <a:pt x="2963799" y="3252964"/>
                    <a:pt x="2952483" y="3250259"/>
                    <a:pt x="2939530" y="3250259"/>
                  </a:cubicBezTo>
                  <a:close/>
                  <a:moveTo>
                    <a:pt x="2793682" y="3250259"/>
                  </a:moveTo>
                  <a:cubicBezTo>
                    <a:pt x="2781338" y="3250259"/>
                    <a:pt x="2770175" y="3252964"/>
                    <a:pt x="2760193" y="3258374"/>
                  </a:cubicBezTo>
                  <a:cubicBezTo>
                    <a:pt x="2750210" y="3263784"/>
                    <a:pt x="2742362" y="3271328"/>
                    <a:pt x="2736647" y="3281005"/>
                  </a:cubicBezTo>
                  <a:cubicBezTo>
                    <a:pt x="2730932" y="3290683"/>
                    <a:pt x="2728074" y="3301541"/>
                    <a:pt x="2728074" y="3313581"/>
                  </a:cubicBezTo>
                  <a:cubicBezTo>
                    <a:pt x="2728074" y="3325773"/>
                    <a:pt x="2730970" y="3336669"/>
                    <a:pt x="2736761" y="3346271"/>
                  </a:cubicBezTo>
                  <a:cubicBezTo>
                    <a:pt x="2742552" y="3355872"/>
                    <a:pt x="2750782" y="3363377"/>
                    <a:pt x="2761450" y="3368788"/>
                  </a:cubicBezTo>
                  <a:cubicBezTo>
                    <a:pt x="2772118" y="3374198"/>
                    <a:pt x="2784386" y="3376903"/>
                    <a:pt x="2798254" y="3376903"/>
                  </a:cubicBezTo>
                  <a:cubicBezTo>
                    <a:pt x="2820505" y="3376903"/>
                    <a:pt x="2837421" y="3370274"/>
                    <a:pt x="2849004" y="3357015"/>
                  </a:cubicBezTo>
                  <a:lnTo>
                    <a:pt x="2830030" y="3336441"/>
                  </a:lnTo>
                  <a:cubicBezTo>
                    <a:pt x="2825762" y="3340555"/>
                    <a:pt x="2821152" y="3343565"/>
                    <a:pt x="2816200" y="3345470"/>
                  </a:cubicBezTo>
                  <a:cubicBezTo>
                    <a:pt x="2811246" y="3347375"/>
                    <a:pt x="2805570" y="3348328"/>
                    <a:pt x="2799169" y="3348328"/>
                  </a:cubicBezTo>
                  <a:cubicBezTo>
                    <a:pt x="2789872" y="3348328"/>
                    <a:pt x="2782100" y="3346118"/>
                    <a:pt x="2775852" y="3341699"/>
                  </a:cubicBezTo>
                  <a:cubicBezTo>
                    <a:pt x="2769603" y="3337279"/>
                    <a:pt x="2765641" y="3331259"/>
                    <a:pt x="2763964" y="3323639"/>
                  </a:cubicBezTo>
                  <a:lnTo>
                    <a:pt x="2857005" y="3323639"/>
                  </a:lnTo>
                  <a:cubicBezTo>
                    <a:pt x="2857462" y="3317696"/>
                    <a:pt x="2857690" y="3314495"/>
                    <a:pt x="2857690" y="3314038"/>
                  </a:cubicBezTo>
                  <a:cubicBezTo>
                    <a:pt x="2857690" y="3301236"/>
                    <a:pt x="2854909" y="3289997"/>
                    <a:pt x="2849346" y="3280320"/>
                  </a:cubicBezTo>
                  <a:cubicBezTo>
                    <a:pt x="2843784" y="3270642"/>
                    <a:pt x="2836126" y="3263213"/>
                    <a:pt x="2826372" y="3258031"/>
                  </a:cubicBezTo>
                  <a:cubicBezTo>
                    <a:pt x="2816618" y="3252849"/>
                    <a:pt x="2805722" y="3250259"/>
                    <a:pt x="2793682" y="3250259"/>
                  </a:cubicBezTo>
                  <a:close/>
                  <a:moveTo>
                    <a:pt x="2364295" y="3250259"/>
                  </a:moveTo>
                  <a:cubicBezTo>
                    <a:pt x="2355914" y="3250259"/>
                    <a:pt x="2348217" y="3251668"/>
                    <a:pt x="2341207" y="3254488"/>
                  </a:cubicBezTo>
                  <a:cubicBezTo>
                    <a:pt x="2334196" y="3257307"/>
                    <a:pt x="2328329" y="3261308"/>
                    <a:pt x="2323604" y="3266489"/>
                  </a:cubicBezTo>
                  <a:lnTo>
                    <a:pt x="2323604" y="3252087"/>
                  </a:lnTo>
                  <a:lnTo>
                    <a:pt x="2289543" y="3252087"/>
                  </a:lnTo>
                  <a:lnTo>
                    <a:pt x="2289543" y="3375074"/>
                  </a:lnTo>
                  <a:lnTo>
                    <a:pt x="2325205" y="3375074"/>
                  </a:lnTo>
                  <a:lnTo>
                    <a:pt x="2325205" y="3314267"/>
                  </a:lnTo>
                  <a:cubicBezTo>
                    <a:pt x="2325205" y="3303294"/>
                    <a:pt x="2327872" y="3295026"/>
                    <a:pt x="2333206" y="3289463"/>
                  </a:cubicBezTo>
                  <a:cubicBezTo>
                    <a:pt x="2338540" y="3283901"/>
                    <a:pt x="2345702" y="3281120"/>
                    <a:pt x="2354694" y="3281120"/>
                  </a:cubicBezTo>
                  <a:cubicBezTo>
                    <a:pt x="2362772" y="3281120"/>
                    <a:pt x="2368944" y="3283520"/>
                    <a:pt x="2373211" y="3288321"/>
                  </a:cubicBezTo>
                  <a:cubicBezTo>
                    <a:pt x="2377478" y="3293121"/>
                    <a:pt x="2379612" y="3300398"/>
                    <a:pt x="2379612" y="3310152"/>
                  </a:cubicBezTo>
                  <a:lnTo>
                    <a:pt x="2379612" y="3375074"/>
                  </a:lnTo>
                  <a:lnTo>
                    <a:pt x="2415273" y="3375074"/>
                  </a:lnTo>
                  <a:lnTo>
                    <a:pt x="2415273" y="3304665"/>
                  </a:lnTo>
                  <a:cubicBezTo>
                    <a:pt x="2415273" y="3286682"/>
                    <a:pt x="2410587" y="3273119"/>
                    <a:pt x="2401214" y="3263975"/>
                  </a:cubicBezTo>
                  <a:cubicBezTo>
                    <a:pt x="2391842" y="3254831"/>
                    <a:pt x="2379536" y="3250259"/>
                    <a:pt x="2364295" y="3250259"/>
                  </a:cubicBezTo>
                  <a:close/>
                  <a:moveTo>
                    <a:pt x="2195665" y="3250259"/>
                  </a:moveTo>
                  <a:cubicBezTo>
                    <a:pt x="2182711" y="3250259"/>
                    <a:pt x="2171090" y="3252964"/>
                    <a:pt x="2160803" y="3258374"/>
                  </a:cubicBezTo>
                  <a:cubicBezTo>
                    <a:pt x="2150516" y="3263784"/>
                    <a:pt x="2142477" y="3271290"/>
                    <a:pt x="2136686" y="3280891"/>
                  </a:cubicBezTo>
                  <a:cubicBezTo>
                    <a:pt x="2130895" y="3290492"/>
                    <a:pt x="2127999" y="3301389"/>
                    <a:pt x="2127999" y="3313581"/>
                  </a:cubicBezTo>
                  <a:cubicBezTo>
                    <a:pt x="2127999" y="3325773"/>
                    <a:pt x="2130895" y="3336669"/>
                    <a:pt x="2136686" y="3346271"/>
                  </a:cubicBezTo>
                  <a:cubicBezTo>
                    <a:pt x="2142477" y="3355872"/>
                    <a:pt x="2150516" y="3363377"/>
                    <a:pt x="2160803" y="3368788"/>
                  </a:cubicBezTo>
                  <a:cubicBezTo>
                    <a:pt x="2171090" y="3374198"/>
                    <a:pt x="2182711" y="3376903"/>
                    <a:pt x="2195665" y="3376903"/>
                  </a:cubicBezTo>
                  <a:cubicBezTo>
                    <a:pt x="2208619" y="3376903"/>
                    <a:pt x="2220201" y="3374198"/>
                    <a:pt x="2230412" y="3368788"/>
                  </a:cubicBezTo>
                  <a:cubicBezTo>
                    <a:pt x="2240623" y="3363377"/>
                    <a:pt x="2248624" y="3355872"/>
                    <a:pt x="2254415" y="3346271"/>
                  </a:cubicBezTo>
                  <a:cubicBezTo>
                    <a:pt x="2260206" y="3336669"/>
                    <a:pt x="2263102" y="3325773"/>
                    <a:pt x="2263102" y="3313581"/>
                  </a:cubicBezTo>
                  <a:cubicBezTo>
                    <a:pt x="2263102" y="3301389"/>
                    <a:pt x="2260206" y="3290492"/>
                    <a:pt x="2254415" y="3280891"/>
                  </a:cubicBezTo>
                  <a:cubicBezTo>
                    <a:pt x="2248624" y="3271290"/>
                    <a:pt x="2240623" y="3263784"/>
                    <a:pt x="2230412" y="3258374"/>
                  </a:cubicBezTo>
                  <a:cubicBezTo>
                    <a:pt x="2220201" y="3252964"/>
                    <a:pt x="2208619" y="3250259"/>
                    <a:pt x="2195665" y="3250259"/>
                  </a:cubicBezTo>
                  <a:close/>
                  <a:moveTo>
                    <a:pt x="1994649" y="3250259"/>
                  </a:moveTo>
                  <a:cubicBezTo>
                    <a:pt x="1982914" y="3250259"/>
                    <a:pt x="1972742" y="3251935"/>
                    <a:pt x="1964131" y="3255288"/>
                  </a:cubicBezTo>
                  <a:cubicBezTo>
                    <a:pt x="1955521" y="3258641"/>
                    <a:pt x="1948967" y="3263327"/>
                    <a:pt x="1944472" y="3269347"/>
                  </a:cubicBezTo>
                  <a:cubicBezTo>
                    <a:pt x="1939976" y="3275366"/>
                    <a:pt x="1937728" y="3282263"/>
                    <a:pt x="1937728" y="3290035"/>
                  </a:cubicBezTo>
                  <a:cubicBezTo>
                    <a:pt x="1937728" y="3299331"/>
                    <a:pt x="1940128" y="3306494"/>
                    <a:pt x="1944929" y="3311523"/>
                  </a:cubicBezTo>
                  <a:cubicBezTo>
                    <a:pt x="1949729" y="3316553"/>
                    <a:pt x="1955406" y="3320058"/>
                    <a:pt x="1961960" y="3322039"/>
                  </a:cubicBezTo>
                  <a:cubicBezTo>
                    <a:pt x="1968513" y="3324020"/>
                    <a:pt x="1976819" y="3325773"/>
                    <a:pt x="1986877" y="3327297"/>
                  </a:cubicBezTo>
                  <a:cubicBezTo>
                    <a:pt x="1995411" y="3328363"/>
                    <a:pt x="2001736" y="3329659"/>
                    <a:pt x="2005851" y="3331183"/>
                  </a:cubicBezTo>
                  <a:cubicBezTo>
                    <a:pt x="2009966" y="3332707"/>
                    <a:pt x="2012023" y="3335221"/>
                    <a:pt x="2012023" y="3338727"/>
                  </a:cubicBezTo>
                  <a:cubicBezTo>
                    <a:pt x="2012023" y="3346194"/>
                    <a:pt x="2004479" y="3349928"/>
                    <a:pt x="1989392" y="3349928"/>
                  </a:cubicBezTo>
                  <a:cubicBezTo>
                    <a:pt x="1981924" y="3349928"/>
                    <a:pt x="1974304" y="3348823"/>
                    <a:pt x="1966532" y="3346613"/>
                  </a:cubicBezTo>
                  <a:cubicBezTo>
                    <a:pt x="1958759" y="3344404"/>
                    <a:pt x="1952130" y="3341546"/>
                    <a:pt x="1946643" y="3338041"/>
                  </a:cubicBezTo>
                  <a:lnTo>
                    <a:pt x="1934756" y="3363644"/>
                  </a:lnTo>
                  <a:cubicBezTo>
                    <a:pt x="1940547" y="3367454"/>
                    <a:pt x="1948320" y="3370616"/>
                    <a:pt x="1958073" y="3373131"/>
                  </a:cubicBezTo>
                  <a:cubicBezTo>
                    <a:pt x="1967827" y="3375646"/>
                    <a:pt x="1977809" y="3376903"/>
                    <a:pt x="1988020" y="3376903"/>
                  </a:cubicBezTo>
                  <a:cubicBezTo>
                    <a:pt x="2000060" y="3376903"/>
                    <a:pt x="2010461" y="3375265"/>
                    <a:pt x="2019224" y="3371988"/>
                  </a:cubicBezTo>
                  <a:cubicBezTo>
                    <a:pt x="2027987" y="3368711"/>
                    <a:pt x="2034654" y="3364101"/>
                    <a:pt x="2039226" y="3358158"/>
                  </a:cubicBezTo>
                  <a:cubicBezTo>
                    <a:pt x="2043798" y="3352214"/>
                    <a:pt x="2046084" y="3345432"/>
                    <a:pt x="2046084" y="3337812"/>
                  </a:cubicBezTo>
                  <a:cubicBezTo>
                    <a:pt x="2046084" y="3328821"/>
                    <a:pt x="2043722" y="3321810"/>
                    <a:pt x="2038998" y="3316781"/>
                  </a:cubicBezTo>
                  <a:cubicBezTo>
                    <a:pt x="2034273" y="3311752"/>
                    <a:pt x="2028711" y="3308285"/>
                    <a:pt x="2022310" y="3306380"/>
                  </a:cubicBezTo>
                  <a:cubicBezTo>
                    <a:pt x="2015909" y="3304475"/>
                    <a:pt x="2007680" y="3302684"/>
                    <a:pt x="1997621" y="3301008"/>
                  </a:cubicBezTo>
                  <a:cubicBezTo>
                    <a:pt x="1988630" y="3299636"/>
                    <a:pt x="1982076" y="3298188"/>
                    <a:pt x="1977962" y="3296664"/>
                  </a:cubicBezTo>
                  <a:cubicBezTo>
                    <a:pt x="1973847" y="3295140"/>
                    <a:pt x="1971789" y="3292473"/>
                    <a:pt x="1971789" y="3288663"/>
                  </a:cubicBezTo>
                  <a:cubicBezTo>
                    <a:pt x="1971789" y="3285311"/>
                    <a:pt x="1973694" y="3282567"/>
                    <a:pt x="1977504" y="3280434"/>
                  </a:cubicBezTo>
                  <a:cubicBezTo>
                    <a:pt x="1981314" y="3278300"/>
                    <a:pt x="1987029" y="3277233"/>
                    <a:pt x="1994649" y="3277233"/>
                  </a:cubicBezTo>
                  <a:cubicBezTo>
                    <a:pt x="2007451" y="3277233"/>
                    <a:pt x="2019262" y="3280281"/>
                    <a:pt x="2030082" y="3286377"/>
                  </a:cubicBezTo>
                  <a:lnTo>
                    <a:pt x="2041970" y="3261003"/>
                  </a:lnTo>
                  <a:cubicBezTo>
                    <a:pt x="2036331" y="3257650"/>
                    <a:pt x="2029206" y="3255021"/>
                    <a:pt x="2020595" y="3253116"/>
                  </a:cubicBezTo>
                  <a:cubicBezTo>
                    <a:pt x="2011985" y="3251211"/>
                    <a:pt x="2003336" y="3250259"/>
                    <a:pt x="1994649" y="3250259"/>
                  </a:cubicBezTo>
                  <a:close/>
                  <a:moveTo>
                    <a:pt x="1870824" y="3250259"/>
                  </a:moveTo>
                  <a:cubicBezTo>
                    <a:pt x="1859090" y="3250259"/>
                    <a:pt x="1848917" y="3251935"/>
                    <a:pt x="1840306" y="3255288"/>
                  </a:cubicBezTo>
                  <a:cubicBezTo>
                    <a:pt x="1831696" y="3258641"/>
                    <a:pt x="1825142" y="3263327"/>
                    <a:pt x="1820646" y="3269347"/>
                  </a:cubicBezTo>
                  <a:cubicBezTo>
                    <a:pt x="1816151" y="3275366"/>
                    <a:pt x="1813903" y="3282263"/>
                    <a:pt x="1813903" y="3290035"/>
                  </a:cubicBezTo>
                  <a:cubicBezTo>
                    <a:pt x="1813903" y="3299331"/>
                    <a:pt x="1816303" y="3306494"/>
                    <a:pt x="1821104" y="3311523"/>
                  </a:cubicBezTo>
                  <a:cubicBezTo>
                    <a:pt x="1825904" y="3316553"/>
                    <a:pt x="1831581" y="3320058"/>
                    <a:pt x="1838134" y="3322039"/>
                  </a:cubicBezTo>
                  <a:cubicBezTo>
                    <a:pt x="1844688" y="3324020"/>
                    <a:pt x="1852993" y="3325773"/>
                    <a:pt x="1863052" y="3327297"/>
                  </a:cubicBezTo>
                  <a:cubicBezTo>
                    <a:pt x="1871586" y="3328363"/>
                    <a:pt x="1877911" y="3329659"/>
                    <a:pt x="1882026" y="3331183"/>
                  </a:cubicBezTo>
                  <a:cubicBezTo>
                    <a:pt x="1886140" y="3332707"/>
                    <a:pt x="1888198" y="3335221"/>
                    <a:pt x="1888198" y="3338727"/>
                  </a:cubicBezTo>
                  <a:cubicBezTo>
                    <a:pt x="1888198" y="3346194"/>
                    <a:pt x="1880654" y="3349928"/>
                    <a:pt x="1865566" y="3349928"/>
                  </a:cubicBezTo>
                  <a:cubicBezTo>
                    <a:pt x="1858099" y="3349928"/>
                    <a:pt x="1850479" y="3348823"/>
                    <a:pt x="1842706" y="3346613"/>
                  </a:cubicBezTo>
                  <a:cubicBezTo>
                    <a:pt x="1834934" y="3344404"/>
                    <a:pt x="1828305" y="3341546"/>
                    <a:pt x="1822818" y="3338041"/>
                  </a:cubicBezTo>
                  <a:lnTo>
                    <a:pt x="1810931" y="3363644"/>
                  </a:lnTo>
                  <a:cubicBezTo>
                    <a:pt x="1816722" y="3367454"/>
                    <a:pt x="1824495" y="3370616"/>
                    <a:pt x="1834248" y="3373131"/>
                  </a:cubicBezTo>
                  <a:cubicBezTo>
                    <a:pt x="1844002" y="3375646"/>
                    <a:pt x="1853984" y="3376903"/>
                    <a:pt x="1864195" y="3376903"/>
                  </a:cubicBezTo>
                  <a:cubicBezTo>
                    <a:pt x="1876234" y="3376903"/>
                    <a:pt x="1886636" y="3375265"/>
                    <a:pt x="1895399" y="3371988"/>
                  </a:cubicBezTo>
                  <a:cubicBezTo>
                    <a:pt x="1904162" y="3368711"/>
                    <a:pt x="1910829" y="3364101"/>
                    <a:pt x="1915401" y="3358158"/>
                  </a:cubicBezTo>
                  <a:cubicBezTo>
                    <a:pt x="1919973" y="3352214"/>
                    <a:pt x="1922259" y="3345432"/>
                    <a:pt x="1922259" y="3337812"/>
                  </a:cubicBezTo>
                  <a:cubicBezTo>
                    <a:pt x="1922259" y="3328821"/>
                    <a:pt x="1919897" y="3321810"/>
                    <a:pt x="1915173" y="3316781"/>
                  </a:cubicBezTo>
                  <a:cubicBezTo>
                    <a:pt x="1910448" y="3311752"/>
                    <a:pt x="1904886" y="3308285"/>
                    <a:pt x="1898485" y="3306380"/>
                  </a:cubicBezTo>
                  <a:cubicBezTo>
                    <a:pt x="1892084" y="3304475"/>
                    <a:pt x="1883854" y="3302684"/>
                    <a:pt x="1873796" y="3301008"/>
                  </a:cubicBezTo>
                  <a:cubicBezTo>
                    <a:pt x="1864804" y="3299636"/>
                    <a:pt x="1858251" y="3298188"/>
                    <a:pt x="1854136" y="3296664"/>
                  </a:cubicBezTo>
                  <a:cubicBezTo>
                    <a:pt x="1850022" y="3295140"/>
                    <a:pt x="1847964" y="3292473"/>
                    <a:pt x="1847964" y="3288663"/>
                  </a:cubicBezTo>
                  <a:cubicBezTo>
                    <a:pt x="1847964" y="3285311"/>
                    <a:pt x="1849869" y="3282567"/>
                    <a:pt x="1853679" y="3280434"/>
                  </a:cubicBezTo>
                  <a:cubicBezTo>
                    <a:pt x="1857489" y="3278300"/>
                    <a:pt x="1863204" y="3277233"/>
                    <a:pt x="1870824" y="3277233"/>
                  </a:cubicBezTo>
                  <a:cubicBezTo>
                    <a:pt x="1883626" y="3277233"/>
                    <a:pt x="1895437" y="3280281"/>
                    <a:pt x="1906257" y="3286377"/>
                  </a:cubicBezTo>
                  <a:lnTo>
                    <a:pt x="1918144" y="3261003"/>
                  </a:lnTo>
                  <a:cubicBezTo>
                    <a:pt x="1912506" y="3257650"/>
                    <a:pt x="1905381" y="3255021"/>
                    <a:pt x="1896770" y="3253116"/>
                  </a:cubicBezTo>
                  <a:cubicBezTo>
                    <a:pt x="1888160" y="3251211"/>
                    <a:pt x="1879511" y="3250259"/>
                    <a:pt x="1870824" y="3250259"/>
                  </a:cubicBezTo>
                  <a:close/>
                  <a:moveTo>
                    <a:pt x="1736407" y="3250259"/>
                  </a:moveTo>
                  <a:cubicBezTo>
                    <a:pt x="1724063" y="3250259"/>
                    <a:pt x="1712900" y="3252964"/>
                    <a:pt x="1702918" y="3258374"/>
                  </a:cubicBezTo>
                  <a:cubicBezTo>
                    <a:pt x="1692935" y="3263784"/>
                    <a:pt x="1685087" y="3271328"/>
                    <a:pt x="1679372" y="3281005"/>
                  </a:cubicBezTo>
                  <a:cubicBezTo>
                    <a:pt x="1673657" y="3290683"/>
                    <a:pt x="1670799" y="3301541"/>
                    <a:pt x="1670799" y="3313581"/>
                  </a:cubicBezTo>
                  <a:cubicBezTo>
                    <a:pt x="1670799" y="3325773"/>
                    <a:pt x="1673695" y="3336669"/>
                    <a:pt x="1679486" y="3346271"/>
                  </a:cubicBezTo>
                  <a:cubicBezTo>
                    <a:pt x="1685277" y="3355872"/>
                    <a:pt x="1693507" y="3363377"/>
                    <a:pt x="1704175" y="3368788"/>
                  </a:cubicBezTo>
                  <a:cubicBezTo>
                    <a:pt x="1714843" y="3374198"/>
                    <a:pt x="1727111" y="3376903"/>
                    <a:pt x="1740980" y="3376903"/>
                  </a:cubicBezTo>
                  <a:cubicBezTo>
                    <a:pt x="1763230" y="3376903"/>
                    <a:pt x="1780146" y="3370274"/>
                    <a:pt x="1791728" y="3357015"/>
                  </a:cubicBezTo>
                  <a:lnTo>
                    <a:pt x="1772755" y="3336441"/>
                  </a:lnTo>
                  <a:cubicBezTo>
                    <a:pt x="1768488" y="3340555"/>
                    <a:pt x="1763878" y="3343565"/>
                    <a:pt x="1758924" y="3345470"/>
                  </a:cubicBezTo>
                  <a:cubicBezTo>
                    <a:pt x="1753972" y="3347375"/>
                    <a:pt x="1748295" y="3348328"/>
                    <a:pt x="1741894" y="3348328"/>
                  </a:cubicBezTo>
                  <a:cubicBezTo>
                    <a:pt x="1732597" y="3348328"/>
                    <a:pt x="1724825" y="3346118"/>
                    <a:pt x="1718577" y="3341699"/>
                  </a:cubicBezTo>
                  <a:cubicBezTo>
                    <a:pt x="1712328" y="3337279"/>
                    <a:pt x="1708366" y="3331259"/>
                    <a:pt x="1706689" y="3323639"/>
                  </a:cubicBezTo>
                  <a:lnTo>
                    <a:pt x="1799730" y="3323639"/>
                  </a:lnTo>
                  <a:cubicBezTo>
                    <a:pt x="1800187" y="3317696"/>
                    <a:pt x="1800415" y="3314495"/>
                    <a:pt x="1800415" y="3314038"/>
                  </a:cubicBezTo>
                  <a:cubicBezTo>
                    <a:pt x="1800415" y="3301236"/>
                    <a:pt x="1797634" y="3289997"/>
                    <a:pt x="1792072" y="3280320"/>
                  </a:cubicBezTo>
                  <a:cubicBezTo>
                    <a:pt x="1786509" y="3270642"/>
                    <a:pt x="1778851" y="3263213"/>
                    <a:pt x="1769097" y="3258031"/>
                  </a:cubicBezTo>
                  <a:cubicBezTo>
                    <a:pt x="1759344" y="3252849"/>
                    <a:pt x="1748447" y="3250259"/>
                    <a:pt x="1736407" y="3250259"/>
                  </a:cubicBezTo>
                  <a:close/>
                  <a:moveTo>
                    <a:pt x="1661046" y="3250259"/>
                  </a:moveTo>
                  <a:cubicBezTo>
                    <a:pt x="1651597" y="3250259"/>
                    <a:pt x="1643253" y="3251783"/>
                    <a:pt x="1636014" y="3254831"/>
                  </a:cubicBezTo>
                  <a:cubicBezTo>
                    <a:pt x="1628775" y="3257879"/>
                    <a:pt x="1623022" y="3262374"/>
                    <a:pt x="1618755" y="3268318"/>
                  </a:cubicBezTo>
                  <a:lnTo>
                    <a:pt x="1618755" y="3252087"/>
                  </a:lnTo>
                  <a:lnTo>
                    <a:pt x="1584693" y="3252087"/>
                  </a:lnTo>
                  <a:lnTo>
                    <a:pt x="1584693" y="3375074"/>
                  </a:lnTo>
                  <a:lnTo>
                    <a:pt x="1620355" y="3375074"/>
                  </a:lnTo>
                  <a:lnTo>
                    <a:pt x="1620355" y="3317010"/>
                  </a:lnTo>
                  <a:cubicBezTo>
                    <a:pt x="1620355" y="3305580"/>
                    <a:pt x="1623250" y="3297007"/>
                    <a:pt x="1629042" y="3291292"/>
                  </a:cubicBezTo>
                  <a:cubicBezTo>
                    <a:pt x="1634833" y="3285577"/>
                    <a:pt x="1642834" y="3282720"/>
                    <a:pt x="1653045" y="3282720"/>
                  </a:cubicBezTo>
                  <a:cubicBezTo>
                    <a:pt x="1654416" y="3282720"/>
                    <a:pt x="1657083" y="3282872"/>
                    <a:pt x="1661046" y="3283177"/>
                  </a:cubicBezTo>
                  <a:close/>
                  <a:moveTo>
                    <a:pt x="1475118" y="3250259"/>
                  </a:moveTo>
                  <a:cubicBezTo>
                    <a:pt x="1463840" y="3250259"/>
                    <a:pt x="1453515" y="3252735"/>
                    <a:pt x="1444142" y="3257688"/>
                  </a:cubicBezTo>
                  <a:cubicBezTo>
                    <a:pt x="1434770" y="3262641"/>
                    <a:pt x="1427340" y="3269613"/>
                    <a:pt x="1421854" y="3278605"/>
                  </a:cubicBezTo>
                  <a:cubicBezTo>
                    <a:pt x="1416368" y="3287597"/>
                    <a:pt x="1413624" y="3297960"/>
                    <a:pt x="1413624" y="3309695"/>
                  </a:cubicBezTo>
                  <a:cubicBezTo>
                    <a:pt x="1413624" y="3321429"/>
                    <a:pt x="1416368" y="3331792"/>
                    <a:pt x="1421854" y="3340784"/>
                  </a:cubicBezTo>
                  <a:cubicBezTo>
                    <a:pt x="1427340" y="3349776"/>
                    <a:pt x="1434770" y="3356748"/>
                    <a:pt x="1444142" y="3361701"/>
                  </a:cubicBezTo>
                  <a:cubicBezTo>
                    <a:pt x="1453515" y="3366654"/>
                    <a:pt x="1463840" y="3369130"/>
                    <a:pt x="1475118" y="3369130"/>
                  </a:cubicBezTo>
                  <a:cubicBezTo>
                    <a:pt x="1491729" y="3369130"/>
                    <a:pt x="1504683" y="3364025"/>
                    <a:pt x="1513980" y="3353814"/>
                  </a:cubicBezTo>
                  <a:lnTo>
                    <a:pt x="1513980" y="3359072"/>
                  </a:lnTo>
                  <a:cubicBezTo>
                    <a:pt x="1513980" y="3370350"/>
                    <a:pt x="1511046" y="3378770"/>
                    <a:pt x="1505178" y="3384332"/>
                  </a:cubicBezTo>
                  <a:cubicBezTo>
                    <a:pt x="1499311" y="3389895"/>
                    <a:pt x="1490205" y="3392676"/>
                    <a:pt x="1477861" y="3392676"/>
                  </a:cubicBezTo>
                  <a:cubicBezTo>
                    <a:pt x="1469936" y="3392676"/>
                    <a:pt x="1462011" y="3391419"/>
                    <a:pt x="1454086" y="3388904"/>
                  </a:cubicBezTo>
                  <a:cubicBezTo>
                    <a:pt x="1446162" y="3386390"/>
                    <a:pt x="1439608" y="3382999"/>
                    <a:pt x="1434427" y="3378732"/>
                  </a:cubicBezTo>
                  <a:lnTo>
                    <a:pt x="1420254" y="3404335"/>
                  </a:lnTo>
                  <a:cubicBezTo>
                    <a:pt x="1427264" y="3409821"/>
                    <a:pt x="1436103" y="3414012"/>
                    <a:pt x="1446771" y="3416908"/>
                  </a:cubicBezTo>
                  <a:cubicBezTo>
                    <a:pt x="1457439" y="3419804"/>
                    <a:pt x="1468717" y="3421251"/>
                    <a:pt x="1480604" y="3421251"/>
                  </a:cubicBezTo>
                  <a:cubicBezTo>
                    <a:pt x="1503159" y="3421251"/>
                    <a:pt x="1520304" y="3415765"/>
                    <a:pt x="1532039" y="3404792"/>
                  </a:cubicBezTo>
                  <a:cubicBezTo>
                    <a:pt x="1543774" y="3393819"/>
                    <a:pt x="1549641" y="3377055"/>
                    <a:pt x="1549641" y="3354500"/>
                  </a:cubicBezTo>
                  <a:lnTo>
                    <a:pt x="1549641" y="3252087"/>
                  </a:lnTo>
                  <a:lnTo>
                    <a:pt x="1515808" y="3252087"/>
                  </a:lnTo>
                  <a:lnTo>
                    <a:pt x="1515808" y="3267861"/>
                  </a:lnTo>
                  <a:cubicBezTo>
                    <a:pt x="1506512" y="3256126"/>
                    <a:pt x="1492948" y="3250259"/>
                    <a:pt x="1475118" y="3250259"/>
                  </a:cubicBezTo>
                  <a:close/>
                  <a:moveTo>
                    <a:pt x="1336358" y="3250259"/>
                  </a:moveTo>
                  <a:cubicBezTo>
                    <a:pt x="1324013" y="3250259"/>
                    <a:pt x="1312850" y="3252964"/>
                    <a:pt x="1302868" y="3258374"/>
                  </a:cubicBezTo>
                  <a:cubicBezTo>
                    <a:pt x="1292885" y="3263784"/>
                    <a:pt x="1285037" y="3271328"/>
                    <a:pt x="1279322" y="3281005"/>
                  </a:cubicBezTo>
                  <a:cubicBezTo>
                    <a:pt x="1273607" y="3290683"/>
                    <a:pt x="1270749" y="3301541"/>
                    <a:pt x="1270749" y="3313581"/>
                  </a:cubicBezTo>
                  <a:cubicBezTo>
                    <a:pt x="1270749" y="3325773"/>
                    <a:pt x="1273645" y="3336669"/>
                    <a:pt x="1279436" y="3346271"/>
                  </a:cubicBezTo>
                  <a:cubicBezTo>
                    <a:pt x="1285227" y="3355872"/>
                    <a:pt x="1293457" y="3363377"/>
                    <a:pt x="1304125" y="3368788"/>
                  </a:cubicBezTo>
                  <a:cubicBezTo>
                    <a:pt x="1314793" y="3374198"/>
                    <a:pt x="1327061" y="3376903"/>
                    <a:pt x="1340929" y="3376903"/>
                  </a:cubicBezTo>
                  <a:cubicBezTo>
                    <a:pt x="1363180" y="3376903"/>
                    <a:pt x="1380096" y="3370274"/>
                    <a:pt x="1391678" y="3357015"/>
                  </a:cubicBezTo>
                  <a:lnTo>
                    <a:pt x="1372705" y="3336441"/>
                  </a:lnTo>
                  <a:cubicBezTo>
                    <a:pt x="1368438" y="3340555"/>
                    <a:pt x="1363828" y="3343565"/>
                    <a:pt x="1358874" y="3345470"/>
                  </a:cubicBezTo>
                  <a:cubicBezTo>
                    <a:pt x="1353922" y="3347375"/>
                    <a:pt x="1348245" y="3348328"/>
                    <a:pt x="1341844" y="3348328"/>
                  </a:cubicBezTo>
                  <a:cubicBezTo>
                    <a:pt x="1332547" y="3348328"/>
                    <a:pt x="1324775" y="3346118"/>
                    <a:pt x="1318527" y="3341699"/>
                  </a:cubicBezTo>
                  <a:cubicBezTo>
                    <a:pt x="1312278" y="3337279"/>
                    <a:pt x="1308316" y="3331259"/>
                    <a:pt x="1306639" y="3323639"/>
                  </a:cubicBezTo>
                  <a:lnTo>
                    <a:pt x="1399680" y="3323639"/>
                  </a:lnTo>
                  <a:cubicBezTo>
                    <a:pt x="1400137" y="3317696"/>
                    <a:pt x="1400365" y="3314495"/>
                    <a:pt x="1400365" y="3314038"/>
                  </a:cubicBezTo>
                  <a:cubicBezTo>
                    <a:pt x="1400365" y="3301236"/>
                    <a:pt x="1397584" y="3289997"/>
                    <a:pt x="1392022" y="3280320"/>
                  </a:cubicBezTo>
                  <a:cubicBezTo>
                    <a:pt x="1386459" y="3270642"/>
                    <a:pt x="1378801" y="3263213"/>
                    <a:pt x="1369047" y="3258031"/>
                  </a:cubicBezTo>
                  <a:cubicBezTo>
                    <a:pt x="1359294" y="3252849"/>
                    <a:pt x="1348397" y="3250259"/>
                    <a:pt x="1336358" y="3250259"/>
                  </a:cubicBezTo>
                  <a:close/>
                  <a:moveTo>
                    <a:pt x="1032396" y="3250259"/>
                  </a:moveTo>
                  <a:cubicBezTo>
                    <a:pt x="1022947" y="3250259"/>
                    <a:pt x="1014603" y="3251783"/>
                    <a:pt x="1007364" y="3254831"/>
                  </a:cubicBezTo>
                  <a:cubicBezTo>
                    <a:pt x="1000125" y="3257879"/>
                    <a:pt x="994372" y="3262374"/>
                    <a:pt x="990105" y="3268318"/>
                  </a:cubicBezTo>
                  <a:lnTo>
                    <a:pt x="990105" y="3252087"/>
                  </a:lnTo>
                  <a:lnTo>
                    <a:pt x="956043" y="3252087"/>
                  </a:lnTo>
                  <a:lnTo>
                    <a:pt x="956043" y="3375074"/>
                  </a:lnTo>
                  <a:lnTo>
                    <a:pt x="991705" y="3375074"/>
                  </a:lnTo>
                  <a:lnTo>
                    <a:pt x="991705" y="3317010"/>
                  </a:lnTo>
                  <a:cubicBezTo>
                    <a:pt x="991705" y="3305580"/>
                    <a:pt x="994600" y="3297007"/>
                    <a:pt x="1000392" y="3291292"/>
                  </a:cubicBezTo>
                  <a:cubicBezTo>
                    <a:pt x="1006183" y="3285577"/>
                    <a:pt x="1014184" y="3282720"/>
                    <a:pt x="1024395" y="3282720"/>
                  </a:cubicBezTo>
                  <a:cubicBezTo>
                    <a:pt x="1025766" y="3282720"/>
                    <a:pt x="1028433" y="3282872"/>
                    <a:pt x="1032396" y="3283177"/>
                  </a:cubicBezTo>
                  <a:close/>
                  <a:moveTo>
                    <a:pt x="862774" y="3250259"/>
                  </a:moveTo>
                  <a:cubicBezTo>
                    <a:pt x="852868" y="3250259"/>
                    <a:pt x="843229" y="3251554"/>
                    <a:pt x="833857" y="3254145"/>
                  </a:cubicBezTo>
                  <a:cubicBezTo>
                    <a:pt x="824484" y="3256736"/>
                    <a:pt x="816445" y="3260393"/>
                    <a:pt x="809739" y="3265118"/>
                  </a:cubicBezTo>
                  <a:lnTo>
                    <a:pt x="822541" y="3290035"/>
                  </a:lnTo>
                  <a:cubicBezTo>
                    <a:pt x="826960" y="3286530"/>
                    <a:pt x="832333" y="3283749"/>
                    <a:pt x="838657" y="3281691"/>
                  </a:cubicBezTo>
                  <a:cubicBezTo>
                    <a:pt x="844982" y="3279634"/>
                    <a:pt x="851421" y="3278605"/>
                    <a:pt x="857974" y="3278605"/>
                  </a:cubicBezTo>
                  <a:cubicBezTo>
                    <a:pt x="867423" y="3278605"/>
                    <a:pt x="874509" y="3280700"/>
                    <a:pt x="879234" y="3284891"/>
                  </a:cubicBezTo>
                  <a:cubicBezTo>
                    <a:pt x="883958" y="3289083"/>
                    <a:pt x="886320" y="3295064"/>
                    <a:pt x="886320" y="3302837"/>
                  </a:cubicBezTo>
                  <a:lnTo>
                    <a:pt x="857974" y="3302837"/>
                  </a:lnTo>
                  <a:cubicBezTo>
                    <a:pt x="839991" y="3302837"/>
                    <a:pt x="826694" y="3306113"/>
                    <a:pt x="818083" y="3312666"/>
                  </a:cubicBezTo>
                  <a:cubicBezTo>
                    <a:pt x="809472" y="3319220"/>
                    <a:pt x="805167" y="3328211"/>
                    <a:pt x="805167" y="3339641"/>
                  </a:cubicBezTo>
                  <a:cubicBezTo>
                    <a:pt x="805167" y="3346804"/>
                    <a:pt x="806996" y="3353205"/>
                    <a:pt x="810654" y="3358843"/>
                  </a:cubicBezTo>
                  <a:cubicBezTo>
                    <a:pt x="814311" y="3364482"/>
                    <a:pt x="819607" y="3368902"/>
                    <a:pt x="826541" y="3372102"/>
                  </a:cubicBezTo>
                  <a:cubicBezTo>
                    <a:pt x="833476" y="3375303"/>
                    <a:pt x="841667" y="3376903"/>
                    <a:pt x="851116" y="3376903"/>
                  </a:cubicBezTo>
                  <a:cubicBezTo>
                    <a:pt x="869404" y="3376903"/>
                    <a:pt x="881901" y="3371188"/>
                    <a:pt x="888606" y="3359758"/>
                  </a:cubicBezTo>
                  <a:lnTo>
                    <a:pt x="888606" y="3375074"/>
                  </a:lnTo>
                  <a:lnTo>
                    <a:pt x="921982" y="3375074"/>
                  </a:lnTo>
                  <a:lnTo>
                    <a:pt x="921982" y="3304894"/>
                  </a:lnTo>
                  <a:cubicBezTo>
                    <a:pt x="921982" y="3286606"/>
                    <a:pt x="916876" y="3272928"/>
                    <a:pt x="906666" y="3263860"/>
                  </a:cubicBezTo>
                  <a:cubicBezTo>
                    <a:pt x="896455" y="3254792"/>
                    <a:pt x="881824" y="3250259"/>
                    <a:pt x="862774" y="3250259"/>
                  </a:cubicBezTo>
                  <a:close/>
                  <a:moveTo>
                    <a:pt x="726757" y="3250259"/>
                  </a:moveTo>
                  <a:cubicBezTo>
                    <a:pt x="714413" y="3250259"/>
                    <a:pt x="703250" y="3252964"/>
                    <a:pt x="693268" y="3258374"/>
                  </a:cubicBezTo>
                  <a:cubicBezTo>
                    <a:pt x="683285" y="3263784"/>
                    <a:pt x="675437" y="3271328"/>
                    <a:pt x="669722" y="3281005"/>
                  </a:cubicBezTo>
                  <a:cubicBezTo>
                    <a:pt x="664007" y="3290683"/>
                    <a:pt x="661149" y="3301541"/>
                    <a:pt x="661149" y="3313581"/>
                  </a:cubicBezTo>
                  <a:cubicBezTo>
                    <a:pt x="661149" y="3325773"/>
                    <a:pt x="664045" y="3336669"/>
                    <a:pt x="669836" y="3346271"/>
                  </a:cubicBezTo>
                  <a:cubicBezTo>
                    <a:pt x="675627" y="3355872"/>
                    <a:pt x="683857" y="3363377"/>
                    <a:pt x="694525" y="3368788"/>
                  </a:cubicBezTo>
                  <a:cubicBezTo>
                    <a:pt x="705193" y="3374198"/>
                    <a:pt x="717461" y="3376903"/>
                    <a:pt x="731329" y="3376903"/>
                  </a:cubicBezTo>
                  <a:cubicBezTo>
                    <a:pt x="753580" y="3376903"/>
                    <a:pt x="770496" y="3370274"/>
                    <a:pt x="782079" y="3357015"/>
                  </a:cubicBezTo>
                  <a:lnTo>
                    <a:pt x="763105" y="3336441"/>
                  </a:lnTo>
                  <a:cubicBezTo>
                    <a:pt x="758838" y="3340555"/>
                    <a:pt x="754228" y="3343565"/>
                    <a:pt x="749274" y="3345470"/>
                  </a:cubicBezTo>
                  <a:cubicBezTo>
                    <a:pt x="744322" y="3347375"/>
                    <a:pt x="738645" y="3348328"/>
                    <a:pt x="732244" y="3348328"/>
                  </a:cubicBezTo>
                  <a:cubicBezTo>
                    <a:pt x="722947" y="3348328"/>
                    <a:pt x="715175" y="3346118"/>
                    <a:pt x="708927" y="3341699"/>
                  </a:cubicBezTo>
                  <a:cubicBezTo>
                    <a:pt x="702678" y="3337279"/>
                    <a:pt x="698716" y="3331259"/>
                    <a:pt x="697039" y="3323639"/>
                  </a:cubicBezTo>
                  <a:lnTo>
                    <a:pt x="790080" y="3323639"/>
                  </a:lnTo>
                  <a:cubicBezTo>
                    <a:pt x="790537" y="3317696"/>
                    <a:pt x="790765" y="3314495"/>
                    <a:pt x="790765" y="3314038"/>
                  </a:cubicBezTo>
                  <a:cubicBezTo>
                    <a:pt x="790765" y="3301236"/>
                    <a:pt x="787984" y="3289997"/>
                    <a:pt x="782422" y="3280320"/>
                  </a:cubicBezTo>
                  <a:cubicBezTo>
                    <a:pt x="776859" y="3270642"/>
                    <a:pt x="769201" y="3263213"/>
                    <a:pt x="759447" y="3258031"/>
                  </a:cubicBezTo>
                  <a:cubicBezTo>
                    <a:pt x="749694" y="3252849"/>
                    <a:pt x="738797" y="3250259"/>
                    <a:pt x="726757" y="3250259"/>
                  </a:cubicBezTo>
                  <a:close/>
                  <a:moveTo>
                    <a:pt x="583120" y="3250259"/>
                  </a:moveTo>
                  <a:cubicBezTo>
                    <a:pt x="574738" y="3250259"/>
                    <a:pt x="567042" y="3251668"/>
                    <a:pt x="560032" y="3254488"/>
                  </a:cubicBezTo>
                  <a:cubicBezTo>
                    <a:pt x="553021" y="3257307"/>
                    <a:pt x="547154" y="3261308"/>
                    <a:pt x="542430" y="3266489"/>
                  </a:cubicBezTo>
                  <a:lnTo>
                    <a:pt x="542430" y="3252087"/>
                  </a:lnTo>
                  <a:lnTo>
                    <a:pt x="508368" y="3252087"/>
                  </a:lnTo>
                  <a:lnTo>
                    <a:pt x="508368" y="3375074"/>
                  </a:lnTo>
                  <a:lnTo>
                    <a:pt x="544030" y="3375074"/>
                  </a:lnTo>
                  <a:lnTo>
                    <a:pt x="544030" y="3314267"/>
                  </a:lnTo>
                  <a:cubicBezTo>
                    <a:pt x="544030" y="3303294"/>
                    <a:pt x="546697" y="3295026"/>
                    <a:pt x="552031" y="3289463"/>
                  </a:cubicBezTo>
                  <a:cubicBezTo>
                    <a:pt x="557365" y="3283901"/>
                    <a:pt x="564528" y="3281120"/>
                    <a:pt x="573519" y="3281120"/>
                  </a:cubicBezTo>
                  <a:cubicBezTo>
                    <a:pt x="581596" y="3281120"/>
                    <a:pt x="587769" y="3283520"/>
                    <a:pt x="592036" y="3288321"/>
                  </a:cubicBezTo>
                  <a:cubicBezTo>
                    <a:pt x="596303" y="3293121"/>
                    <a:pt x="598437" y="3300398"/>
                    <a:pt x="598437" y="3310152"/>
                  </a:cubicBezTo>
                  <a:lnTo>
                    <a:pt x="598437" y="3375074"/>
                  </a:lnTo>
                  <a:lnTo>
                    <a:pt x="634098" y="3375074"/>
                  </a:lnTo>
                  <a:lnTo>
                    <a:pt x="634098" y="3304665"/>
                  </a:lnTo>
                  <a:cubicBezTo>
                    <a:pt x="634098" y="3286682"/>
                    <a:pt x="629412" y="3273119"/>
                    <a:pt x="620039" y="3263975"/>
                  </a:cubicBezTo>
                  <a:cubicBezTo>
                    <a:pt x="610667" y="3254831"/>
                    <a:pt x="598360" y="3250259"/>
                    <a:pt x="583120" y="3250259"/>
                  </a:cubicBezTo>
                  <a:close/>
                  <a:moveTo>
                    <a:pt x="1147991" y="3245229"/>
                  </a:moveTo>
                  <a:lnTo>
                    <a:pt x="1178166" y="3245229"/>
                  </a:lnTo>
                  <a:cubicBezTo>
                    <a:pt x="1189291" y="3245229"/>
                    <a:pt x="1197750" y="3247630"/>
                    <a:pt x="1203541" y="3252430"/>
                  </a:cubicBezTo>
                  <a:cubicBezTo>
                    <a:pt x="1209332" y="3257231"/>
                    <a:pt x="1212228" y="3264127"/>
                    <a:pt x="1212228" y="3273119"/>
                  </a:cubicBezTo>
                  <a:cubicBezTo>
                    <a:pt x="1212228" y="3281958"/>
                    <a:pt x="1209332" y="3288816"/>
                    <a:pt x="1203541" y="3293692"/>
                  </a:cubicBezTo>
                  <a:cubicBezTo>
                    <a:pt x="1197750" y="3298569"/>
                    <a:pt x="1189291" y="3301008"/>
                    <a:pt x="1178166" y="3301008"/>
                  </a:cubicBezTo>
                  <a:lnTo>
                    <a:pt x="1147991" y="3301008"/>
                  </a:lnTo>
                  <a:close/>
                  <a:moveTo>
                    <a:pt x="1110958" y="3215054"/>
                  </a:moveTo>
                  <a:lnTo>
                    <a:pt x="1110958" y="3375074"/>
                  </a:lnTo>
                  <a:lnTo>
                    <a:pt x="1147991" y="3375074"/>
                  </a:lnTo>
                  <a:lnTo>
                    <a:pt x="1147991" y="3330497"/>
                  </a:lnTo>
                  <a:lnTo>
                    <a:pt x="1180224" y="3330497"/>
                  </a:lnTo>
                  <a:lnTo>
                    <a:pt x="1182052" y="3330497"/>
                  </a:lnTo>
                  <a:lnTo>
                    <a:pt x="1212913" y="3375074"/>
                  </a:lnTo>
                  <a:lnTo>
                    <a:pt x="1252690" y="3375074"/>
                  </a:lnTo>
                  <a:lnTo>
                    <a:pt x="1216800" y="3323639"/>
                  </a:lnTo>
                  <a:cubicBezTo>
                    <a:pt x="1227315" y="3319067"/>
                    <a:pt x="1235430" y="3312476"/>
                    <a:pt x="1241146" y="3303865"/>
                  </a:cubicBezTo>
                  <a:cubicBezTo>
                    <a:pt x="1246860" y="3295255"/>
                    <a:pt x="1249718" y="3285006"/>
                    <a:pt x="1249718" y="3273119"/>
                  </a:cubicBezTo>
                  <a:cubicBezTo>
                    <a:pt x="1249718" y="3261231"/>
                    <a:pt x="1246899" y="3250944"/>
                    <a:pt x="1241260" y="3242258"/>
                  </a:cubicBezTo>
                  <a:cubicBezTo>
                    <a:pt x="1235621" y="3233571"/>
                    <a:pt x="1227582" y="3226865"/>
                    <a:pt x="1217142" y="3222141"/>
                  </a:cubicBezTo>
                  <a:cubicBezTo>
                    <a:pt x="1206703" y="3217416"/>
                    <a:pt x="1194397" y="3215054"/>
                    <a:pt x="1180224" y="3215054"/>
                  </a:cubicBezTo>
                  <a:close/>
                  <a:moveTo>
                    <a:pt x="301333" y="3215054"/>
                  </a:moveTo>
                  <a:lnTo>
                    <a:pt x="301333" y="3375074"/>
                  </a:lnTo>
                  <a:lnTo>
                    <a:pt x="418605" y="3375074"/>
                  </a:lnTo>
                  <a:lnTo>
                    <a:pt x="418605" y="3344899"/>
                  </a:lnTo>
                  <a:lnTo>
                    <a:pt x="338366" y="3344899"/>
                  </a:lnTo>
                  <a:lnTo>
                    <a:pt x="338366" y="3215054"/>
                  </a:lnTo>
                  <a:close/>
                  <a:moveTo>
                    <a:pt x="2664904" y="3205453"/>
                  </a:moveTo>
                  <a:lnTo>
                    <a:pt x="2664904" y="3265118"/>
                  </a:lnTo>
                  <a:cubicBezTo>
                    <a:pt x="2656065" y="3255212"/>
                    <a:pt x="2643797" y="3250259"/>
                    <a:pt x="2628100" y="3250259"/>
                  </a:cubicBezTo>
                  <a:cubicBezTo>
                    <a:pt x="2616518" y="3250259"/>
                    <a:pt x="2606040" y="3252849"/>
                    <a:pt x="2596667" y="3258031"/>
                  </a:cubicBezTo>
                  <a:cubicBezTo>
                    <a:pt x="2587295" y="3263213"/>
                    <a:pt x="2579942" y="3270604"/>
                    <a:pt x="2574607" y="3280205"/>
                  </a:cubicBezTo>
                  <a:cubicBezTo>
                    <a:pt x="2569274" y="3289806"/>
                    <a:pt x="2566606" y="3300932"/>
                    <a:pt x="2566606" y="3313581"/>
                  </a:cubicBezTo>
                  <a:cubicBezTo>
                    <a:pt x="2566606" y="3326230"/>
                    <a:pt x="2569274" y="3337355"/>
                    <a:pt x="2574607" y="3346956"/>
                  </a:cubicBezTo>
                  <a:cubicBezTo>
                    <a:pt x="2579942" y="3356558"/>
                    <a:pt x="2587295" y="3363949"/>
                    <a:pt x="2596667" y="3369130"/>
                  </a:cubicBezTo>
                  <a:cubicBezTo>
                    <a:pt x="2606040" y="3374312"/>
                    <a:pt x="2616518" y="3376903"/>
                    <a:pt x="2628100" y="3376903"/>
                  </a:cubicBezTo>
                  <a:cubicBezTo>
                    <a:pt x="2644864" y="3376903"/>
                    <a:pt x="2657666" y="3371569"/>
                    <a:pt x="2666504" y="3360901"/>
                  </a:cubicBezTo>
                  <a:lnTo>
                    <a:pt x="2666504" y="3375074"/>
                  </a:lnTo>
                  <a:lnTo>
                    <a:pt x="2700566" y="3375074"/>
                  </a:lnTo>
                  <a:lnTo>
                    <a:pt x="2700566" y="3205453"/>
                  </a:lnTo>
                  <a:close/>
                  <a:moveTo>
                    <a:pt x="3221774" y="3195166"/>
                  </a:moveTo>
                  <a:cubicBezTo>
                    <a:pt x="3215221" y="3195166"/>
                    <a:pt x="3209887" y="3197071"/>
                    <a:pt x="3205772" y="3200881"/>
                  </a:cubicBezTo>
                  <a:cubicBezTo>
                    <a:pt x="3201657" y="3204691"/>
                    <a:pt x="3199600" y="3209415"/>
                    <a:pt x="3199600" y="3215054"/>
                  </a:cubicBezTo>
                  <a:cubicBezTo>
                    <a:pt x="3199600" y="3220693"/>
                    <a:pt x="3201657" y="3225417"/>
                    <a:pt x="3205772" y="3229227"/>
                  </a:cubicBezTo>
                  <a:cubicBezTo>
                    <a:pt x="3209887" y="3233037"/>
                    <a:pt x="3215221" y="3234942"/>
                    <a:pt x="3221774" y="3234942"/>
                  </a:cubicBezTo>
                  <a:cubicBezTo>
                    <a:pt x="3228327" y="3234942"/>
                    <a:pt x="3233661" y="3232999"/>
                    <a:pt x="3237776" y="3229113"/>
                  </a:cubicBezTo>
                  <a:cubicBezTo>
                    <a:pt x="3241891" y="3225227"/>
                    <a:pt x="3243948" y="3220312"/>
                    <a:pt x="3243948" y="3214368"/>
                  </a:cubicBezTo>
                  <a:cubicBezTo>
                    <a:pt x="3243948" y="3208882"/>
                    <a:pt x="3241891" y="3204310"/>
                    <a:pt x="3237776" y="3200652"/>
                  </a:cubicBezTo>
                  <a:cubicBezTo>
                    <a:pt x="3233661" y="3196995"/>
                    <a:pt x="3228327" y="3195166"/>
                    <a:pt x="3221774" y="3195166"/>
                  </a:cubicBezTo>
                  <a:close/>
                  <a:moveTo>
                    <a:pt x="3031274" y="3195166"/>
                  </a:moveTo>
                  <a:cubicBezTo>
                    <a:pt x="3024721" y="3195166"/>
                    <a:pt x="3019387" y="3197071"/>
                    <a:pt x="3015272" y="3200881"/>
                  </a:cubicBezTo>
                  <a:cubicBezTo>
                    <a:pt x="3011157" y="3204691"/>
                    <a:pt x="3009100" y="3209415"/>
                    <a:pt x="3009100" y="3215054"/>
                  </a:cubicBezTo>
                  <a:cubicBezTo>
                    <a:pt x="3009100" y="3220693"/>
                    <a:pt x="3011157" y="3225417"/>
                    <a:pt x="3015272" y="3229227"/>
                  </a:cubicBezTo>
                  <a:cubicBezTo>
                    <a:pt x="3019387" y="3233037"/>
                    <a:pt x="3024721" y="3234942"/>
                    <a:pt x="3031274" y="3234942"/>
                  </a:cubicBezTo>
                  <a:cubicBezTo>
                    <a:pt x="3037827" y="3234942"/>
                    <a:pt x="3043161" y="3232999"/>
                    <a:pt x="3047276" y="3229113"/>
                  </a:cubicBezTo>
                  <a:cubicBezTo>
                    <a:pt x="3051391" y="3225227"/>
                    <a:pt x="3053448" y="3220312"/>
                    <a:pt x="3053448" y="3214368"/>
                  </a:cubicBezTo>
                  <a:cubicBezTo>
                    <a:pt x="3053448" y="3208882"/>
                    <a:pt x="3051391" y="3204310"/>
                    <a:pt x="3047276" y="3200652"/>
                  </a:cubicBezTo>
                  <a:cubicBezTo>
                    <a:pt x="3043161" y="3196995"/>
                    <a:pt x="3037827" y="3195166"/>
                    <a:pt x="3031274" y="3195166"/>
                  </a:cubicBezTo>
                  <a:close/>
                  <a:moveTo>
                    <a:pt x="2088299" y="3195166"/>
                  </a:moveTo>
                  <a:cubicBezTo>
                    <a:pt x="2081746" y="3195166"/>
                    <a:pt x="2076412" y="3197071"/>
                    <a:pt x="2072297" y="3200881"/>
                  </a:cubicBezTo>
                  <a:cubicBezTo>
                    <a:pt x="2068182" y="3204691"/>
                    <a:pt x="2066125" y="3209415"/>
                    <a:pt x="2066125" y="3215054"/>
                  </a:cubicBezTo>
                  <a:cubicBezTo>
                    <a:pt x="2066125" y="3220693"/>
                    <a:pt x="2068182" y="3225417"/>
                    <a:pt x="2072297" y="3229227"/>
                  </a:cubicBezTo>
                  <a:cubicBezTo>
                    <a:pt x="2076412" y="3233037"/>
                    <a:pt x="2081746" y="3234942"/>
                    <a:pt x="2088299" y="3234942"/>
                  </a:cubicBezTo>
                  <a:cubicBezTo>
                    <a:pt x="2094852" y="3234942"/>
                    <a:pt x="2100186" y="3232999"/>
                    <a:pt x="2104301" y="3229113"/>
                  </a:cubicBezTo>
                  <a:cubicBezTo>
                    <a:pt x="2108416" y="3225227"/>
                    <a:pt x="2110473" y="3220312"/>
                    <a:pt x="2110473" y="3214368"/>
                  </a:cubicBezTo>
                  <a:cubicBezTo>
                    <a:pt x="2110473" y="3208882"/>
                    <a:pt x="2108416" y="3204310"/>
                    <a:pt x="2104301" y="3200652"/>
                  </a:cubicBezTo>
                  <a:cubicBezTo>
                    <a:pt x="2100186" y="3196995"/>
                    <a:pt x="2094852" y="3195166"/>
                    <a:pt x="2088299" y="3195166"/>
                  </a:cubicBezTo>
                  <a:close/>
                  <a:moveTo>
                    <a:pt x="459524" y="3195166"/>
                  </a:moveTo>
                  <a:cubicBezTo>
                    <a:pt x="452971" y="3195166"/>
                    <a:pt x="447637" y="3197071"/>
                    <a:pt x="443522" y="3200881"/>
                  </a:cubicBezTo>
                  <a:cubicBezTo>
                    <a:pt x="439407" y="3204691"/>
                    <a:pt x="437350" y="3209415"/>
                    <a:pt x="437350" y="3215054"/>
                  </a:cubicBezTo>
                  <a:cubicBezTo>
                    <a:pt x="437350" y="3220693"/>
                    <a:pt x="439407" y="3225417"/>
                    <a:pt x="443522" y="3229227"/>
                  </a:cubicBezTo>
                  <a:cubicBezTo>
                    <a:pt x="447637" y="3233037"/>
                    <a:pt x="452971" y="3234942"/>
                    <a:pt x="459524" y="3234942"/>
                  </a:cubicBezTo>
                  <a:cubicBezTo>
                    <a:pt x="466077" y="3234942"/>
                    <a:pt x="471411" y="3232999"/>
                    <a:pt x="475526" y="3229113"/>
                  </a:cubicBezTo>
                  <a:cubicBezTo>
                    <a:pt x="479641" y="3225227"/>
                    <a:pt x="481698" y="3220312"/>
                    <a:pt x="481698" y="3214368"/>
                  </a:cubicBezTo>
                  <a:cubicBezTo>
                    <a:pt x="481698" y="3208882"/>
                    <a:pt x="479641" y="3204310"/>
                    <a:pt x="475526" y="3200652"/>
                  </a:cubicBezTo>
                  <a:cubicBezTo>
                    <a:pt x="471411" y="3196995"/>
                    <a:pt x="466077" y="3195166"/>
                    <a:pt x="459524" y="3195166"/>
                  </a:cubicBezTo>
                  <a:close/>
                  <a:moveTo>
                    <a:pt x="3566961" y="3056939"/>
                  </a:moveTo>
                  <a:lnTo>
                    <a:pt x="3591421" y="3056939"/>
                  </a:lnTo>
                  <a:lnTo>
                    <a:pt x="3591421" y="3069512"/>
                  </a:lnTo>
                  <a:cubicBezTo>
                    <a:pt x="3589441" y="3074999"/>
                    <a:pt x="3586085" y="3079151"/>
                    <a:pt x="3581361" y="3081971"/>
                  </a:cubicBezTo>
                  <a:cubicBezTo>
                    <a:pt x="3576637" y="3084790"/>
                    <a:pt x="3571229" y="3086200"/>
                    <a:pt x="3565129" y="3086200"/>
                  </a:cubicBezTo>
                  <a:cubicBezTo>
                    <a:pt x="3558881" y="3086200"/>
                    <a:pt x="3553969" y="3084866"/>
                    <a:pt x="3550386" y="3082200"/>
                  </a:cubicBezTo>
                  <a:cubicBezTo>
                    <a:pt x="3546805" y="3079533"/>
                    <a:pt x="3545014" y="3075913"/>
                    <a:pt x="3545014" y="3071341"/>
                  </a:cubicBezTo>
                  <a:cubicBezTo>
                    <a:pt x="3545014" y="3061740"/>
                    <a:pt x="3552330" y="3056939"/>
                    <a:pt x="3566961" y="3056939"/>
                  </a:cubicBezTo>
                  <a:close/>
                  <a:moveTo>
                    <a:pt x="1557185" y="3056939"/>
                  </a:moveTo>
                  <a:lnTo>
                    <a:pt x="1581645" y="3056939"/>
                  </a:lnTo>
                  <a:lnTo>
                    <a:pt x="1581645" y="3069512"/>
                  </a:lnTo>
                  <a:cubicBezTo>
                    <a:pt x="1579664" y="3074999"/>
                    <a:pt x="1576311" y="3079151"/>
                    <a:pt x="1571587" y="3081971"/>
                  </a:cubicBezTo>
                  <a:cubicBezTo>
                    <a:pt x="1566862" y="3084790"/>
                    <a:pt x="1561452" y="3086200"/>
                    <a:pt x="1555356" y="3086200"/>
                  </a:cubicBezTo>
                  <a:cubicBezTo>
                    <a:pt x="1549108" y="3086200"/>
                    <a:pt x="1544193" y="3084866"/>
                    <a:pt x="1540612" y="3082200"/>
                  </a:cubicBezTo>
                  <a:cubicBezTo>
                    <a:pt x="1537030" y="3079533"/>
                    <a:pt x="1535239" y="3075913"/>
                    <a:pt x="1535239" y="3071341"/>
                  </a:cubicBezTo>
                  <a:cubicBezTo>
                    <a:pt x="1535239" y="3061740"/>
                    <a:pt x="1542555" y="3056939"/>
                    <a:pt x="1557185" y="3056939"/>
                  </a:cubicBezTo>
                  <a:close/>
                  <a:moveTo>
                    <a:pt x="747560" y="3056939"/>
                  </a:moveTo>
                  <a:lnTo>
                    <a:pt x="772020" y="3056939"/>
                  </a:lnTo>
                  <a:lnTo>
                    <a:pt x="772020" y="3069512"/>
                  </a:lnTo>
                  <a:cubicBezTo>
                    <a:pt x="770039" y="3074999"/>
                    <a:pt x="766686" y="3079151"/>
                    <a:pt x="761962" y="3081971"/>
                  </a:cubicBezTo>
                  <a:cubicBezTo>
                    <a:pt x="757237" y="3084790"/>
                    <a:pt x="751827" y="3086200"/>
                    <a:pt x="745731" y="3086200"/>
                  </a:cubicBezTo>
                  <a:cubicBezTo>
                    <a:pt x="739483" y="3086200"/>
                    <a:pt x="734568" y="3084866"/>
                    <a:pt x="730987" y="3082200"/>
                  </a:cubicBezTo>
                  <a:cubicBezTo>
                    <a:pt x="727405" y="3079533"/>
                    <a:pt x="725614" y="3075913"/>
                    <a:pt x="725614" y="3071341"/>
                  </a:cubicBezTo>
                  <a:cubicBezTo>
                    <a:pt x="725614" y="3061740"/>
                    <a:pt x="732930" y="3056939"/>
                    <a:pt x="747560" y="3056939"/>
                  </a:cubicBezTo>
                  <a:close/>
                  <a:moveTo>
                    <a:pt x="509435" y="3056939"/>
                  </a:moveTo>
                  <a:lnTo>
                    <a:pt x="533895" y="3056939"/>
                  </a:lnTo>
                  <a:lnTo>
                    <a:pt x="533895" y="3069512"/>
                  </a:lnTo>
                  <a:cubicBezTo>
                    <a:pt x="531914" y="3074999"/>
                    <a:pt x="528561" y="3079151"/>
                    <a:pt x="523837" y="3081971"/>
                  </a:cubicBezTo>
                  <a:cubicBezTo>
                    <a:pt x="519112" y="3084790"/>
                    <a:pt x="513702" y="3086200"/>
                    <a:pt x="507606" y="3086200"/>
                  </a:cubicBezTo>
                  <a:cubicBezTo>
                    <a:pt x="501358" y="3086200"/>
                    <a:pt x="496443" y="3084866"/>
                    <a:pt x="492862" y="3082200"/>
                  </a:cubicBezTo>
                  <a:cubicBezTo>
                    <a:pt x="489280" y="3079533"/>
                    <a:pt x="487489" y="3075913"/>
                    <a:pt x="487489" y="3071341"/>
                  </a:cubicBezTo>
                  <a:cubicBezTo>
                    <a:pt x="487489" y="3061740"/>
                    <a:pt x="494805" y="3056939"/>
                    <a:pt x="509435" y="3056939"/>
                  </a:cubicBezTo>
                  <a:close/>
                  <a:moveTo>
                    <a:pt x="1938490" y="3012819"/>
                  </a:moveTo>
                  <a:cubicBezTo>
                    <a:pt x="1947634" y="3012819"/>
                    <a:pt x="1955140" y="3015905"/>
                    <a:pt x="1961007" y="3022078"/>
                  </a:cubicBezTo>
                  <a:cubicBezTo>
                    <a:pt x="1966874" y="3028250"/>
                    <a:pt x="1969808" y="3036518"/>
                    <a:pt x="1969808" y="3046881"/>
                  </a:cubicBezTo>
                  <a:cubicBezTo>
                    <a:pt x="1969808" y="3057244"/>
                    <a:pt x="1966874" y="3065512"/>
                    <a:pt x="1961007" y="3071684"/>
                  </a:cubicBezTo>
                  <a:cubicBezTo>
                    <a:pt x="1955140" y="3077856"/>
                    <a:pt x="1947634" y="3080942"/>
                    <a:pt x="1938490" y="3080942"/>
                  </a:cubicBezTo>
                  <a:cubicBezTo>
                    <a:pt x="1929346" y="3080942"/>
                    <a:pt x="1921802" y="3077856"/>
                    <a:pt x="1915858" y="3071684"/>
                  </a:cubicBezTo>
                  <a:cubicBezTo>
                    <a:pt x="1909915" y="3065512"/>
                    <a:pt x="1906943" y="3057244"/>
                    <a:pt x="1906943" y="3046881"/>
                  </a:cubicBezTo>
                  <a:cubicBezTo>
                    <a:pt x="1906943" y="3036518"/>
                    <a:pt x="1909915" y="3028250"/>
                    <a:pt x="1915858" y="3022078"/>
                  </a:cubicBezTo>
                  <a:cubicBezTo>
                    <a:pt x="1921802" y="3015905"/>
                    <a:pt x="1929346" y="3012819"/>
                    <a:pt x="1938490" y="3012819"/>
                  </a:cubicBezTo>
                  <a:close/>
                  <a:moveTo>
                    <a:pt x="1777479" y="3012819"/>
                  </a:moveTo>
                  <a:cubicBezTo>
                    <a:pt x="1786928" y="3012819"/>
                    <a:pt x="1794662" y="3015601"/>
                    <a:pt x="1800682" y="3021163"/>
                  </a:cubicBezTo>
                  <a:cubicBezTo>
                    <a:pt x="1806702" y="3026726"/>
                    <a:pt x="1809712" y="3034003"/>
                    <a:pt x="1809712" y="3042995"/>
                  </a:cubicBezTo>
                  <a:cubicBezTo>
                    <a:pt x="1809712" y="3051986"/>
                    <a:pt x="1806702" y="3059263"/>
                    <a:pt x="1800682" y="3064826"/>
                  </a:cubicBezTo>
                  <a:cubicBezTo>
                    <a:pt x="1794662" y="3070388"/>
                    <a:pt x="1786928" y="3073170"/>
                    <a:pt x="1777479" y="3073170"/>
                  </a:cubicBezTo>
                  <a:cubicBezTo>
                    <a:pt x="1768030" y="3073170"/>
                    <a:pt x="1760258" y="3070388"/>
                    <a:pt x="1754162" y="3064826"/>
                  </a:cubicBezTo>
                  <a:cubicBezTo>
                    <a:pt x="1748066" y="3059263"/>
                    <a:pt x="1745018" y="3051986"/>
                    <a:pt x="1745018" y="3042995"/>
                  </a:cubicBezTo>
                  <a:cubicBezTo>
                    <a:pt x="1745018" y="3034003"/>
                    <a:pt x="1748066" y="3026726"/>
                    <a:pt x="1754162" y="3021163"/>
                  </a:cubicBezTo>
                  <a:cubicBezTo>
                    <a:pt x="1760258" y="3015601"/>
                    <a:pt x="1768030" y="3012819"/>
                    <a:pt x="1777479" y="3012819"/>
                  </a:cubicBezTo>
                  <a:close/>
                  <a:moveTo>
                    <a:pt x="357797" y="3012819"/>
                  </a:moveTo>
                  <a:cubicBezTo>
                    <a:pt x="366789" y="3012819"/>
                    <a:pt x="374256" y="3015905"/>
                    <a:pt x="380200" y="3022078"/>
                  </a:cubicBezTo>
                  <a:cubicBezTo>
                    <a:pt x="386143" y="3028250"/>
                    <a:pt x="389115" y="3036518"/>
                    <a:pt x="389115" y="3046881"/>
                  </a:cubicBezTo>
                  <a:cubicBezTo>
                    <a:pt x="389115" y="3057244"/>
                    <a:pt x="386143" y="3065512"/>
                    <a:pt x="380200" y="3071684"/>
                  </a:cubicBezTo>
                  <a:cubicBezTo>
                    <a:pt x="374256" y="3077856"/>
                    <a:pt x="366789" y="3080942"/>
                    <a:pt x="357797" y="3080942"/>
                  </a:cubicBezTo>
                  <a:cubicBezTo>
                    <a:pt x="348653" y="3080942"/>
                    <a:pt x="341109" y="3077856"/>
                    <a:pt x="335166" y="3071684"/>
                  </a:cubicBezTo>
                  <a:cubicBezTo>
                    <a:pt x="329222" y="3065512"/>
                    <a:pt x="326250" y="3057244"/>
                    <a:pt x="326250" y="3046881"/>
                  </a:cubicBezTo>
                  <a:cubicBezTo>
                    <a:pt x="326250" y="3036518"/>
                    <a:pt x="329222" y="3028250"/>
                    <a:pt x="335166" y="3022078"/>
                  </a:cubicBezTo>
                  <a:cubicBezTo>
                    <a:pt x="341109" y="3015905"/>
                    <a:pt x="348653" y="3012819"/>
                    <a:pt x="357797" y="3012819"/>
                  </a:cubicBezTo>
                  <a:close/>
                  <a:moveTo>
                    <a:pt x="3003232" y="2985387"/>
                  </a:moveTo>
                  <a:lnTo>
                    <a:pt x="3003232" y="3054882"/>
                  </a:lnTo>
                  <a:cubicBezTo>
                    <a:pt x="3003232" y="3073170"/>
                    <a:pt x="3007957" y="3086962"/>
                    <a:pt x="3017406" y="3096258"/>
                  </a:cubicBezTo>
                  <a:cubicBezTo>
                    <a:pt x="3026854" y="3105555"/>
                    <a:pt x="3039656" y="3110203"/>
                    <a:pt x="3055810" y="3110203"/>
                  </a:cubicBezTo>
                  <a:cubicBezTo>
                    <a:pt x="3063430" y="3110203"/>
                    <a:pt x="3070517" y="3108793"/>
                    <a:pt x="3077070" y="3105974"/>
                  </a:cubicBezTo>
                  <a:cubicBezTo>
                    <a:pt x="3083624" y="3103154"/>
                    <a:pt x="3089262" y="3099078"/>
                    <a:pt x="3093986" y="3093744"/>
                  </a:cubicBezTo>
                  <a:lnTo>
                    <a:pt x="3093986" y="3108374"/>
                  </a:lnTo>
                  <a:lnTo>
                    <a:pt x="3127820" y="3108374"/>
                  </a:lnTo>
                  <a:lnTo>
                    <a:pt x="3127820" y="2985387"/>
                  </a:lnTo>
                  <a:lnTo>
                    <a:pt x="3092158" y="2985387"/>
                  </a:lnTo>
                  <a:lnTo>
                    <a:pt x="3092158" y="3046195"/>
                  </a:lnTo>
                  <a:cubicBezTo>
                    <a:pt x="3092158" y="3057168"/>
                    <a:pt x="3089567" y="3065436"/>
                    <a:pt x="3084386" y="3070998"/>
                  </a:cubicBezTo>
                  <a:cubicBezTo>
                    <a:pt x="3079204" y="3076561"/>
                    <a:pt x="3072346" y="3079342"/>
                    <a:pt x="3063811" y="3079342"/>
                  </a:cubicBezTo>
                  <a:cubicBezTo>
                    <a:pt x="3047200" y="3079342"/>
                    <a:pt x="3038894" y="3069436"/>
                    <a:pt x="3038894" y="3049624"/>
                  </a:cubicBezTo>
                  <a:lnTo>
                    <a:pt x="3038894" y="2985387"/>
                  </a:lnTo>
                  <a:close/>
                  <a:moveTo>
                    <a:pt x="2127618" y="2985387"/>
                  </a:moveTo>
                  <a:lnTo>
                    <a:pt x="2127618" y="3108374"/>
                  </a:lnTo>
                  <a:lnTo>
                    <a:pt x="2163280" y="3108374"/>
                  </a:lnTo>
                  <a:lnTo>
                    <a:pt x="2163280" y="2985387"/>
                  </a:lnTo>
                  <a:close/>
                  <a:moveTo>
                    <a:pt x="1117968" y="2985387"/>
                  </a:moveTo>
                  <a:lnTo>
                    <a:pt x="1117968" y="3108374"/>
                  </a:lnTo>
                  <a:lnTo>
                    <a:pt x="1153630" y="3108374"/>
                  </a:lnTo>
                  <a:lnTo>
                    <a:pt x="1153630" y="2985387"/>
                  </a:lnTo>
                  <a:close/>
                  <a:moveTo>
                    <a:pt x="892188" y="2985387"/>
                  </a:moveTo>
                  <a:lnTo>
                    <a:pt x="936536" y="3108374"/>
                  </a:lnTo>
                  <a:lnTo>
                    <a:pt x="970826" y="3108374"/>
                  </a:lnTo>
                  <a:lnTo>
                    <a:pt x="999401" y="3032022"/>
                  </a:lnTo>
                  <a:lnTo>
                    <a:pt x="1027062" y="3108374"/>
                  </a:lnTo>
                  <a:lnTo>
                    <a:pt x="1061352" y="3108374"/>
                  </a:lnTo>
                  <a:lnTo>
                    <a:pt x="1105929" y="2985387"/>
                  </a:lnTo>
                  <a:lnTo>
                    <a:pt x="1074382" y="2985387"/>
                  </a:lnTo>
                  <a:lnTo>
                    <a:pt x="1044435" y="3068598"/>
                  </a:lnTo>
                  <a:lnTo>
                    <a:pt x="1015174" y="2985387"/>
                  </a:lnTo>
                  <a:lnTo>
                    <a:pt x="984999" y="2985387"/>
                  </a:lnTo>
                  <a:lnTo>
                    <a:pt x="954824" y="3068598"/>
                  </a:lnTo>
                  <a:lnTo>
                    <a:pt x="925792" y="2985387"/>
                  </a:lnTo>
                  <a:close/>
                  <a:moveTo>
                    <a:pt x="3709149" y="2983559"/>
                  </a:moveTo>
                  <a:cubicBezTo>
                    <a:pt x="3697413" y="2983559"/>
                    <a:pt x="3687241" y="2985235"/>
                    <a:pt x="3678629" y="2988588"/>
                  </a:cubicBezTo>
                  <a:cubicBezTo>
                    <a:pt x="3670021" y="2991941"/>
                    <a:pt x="3663469" y="2996627"/>
                    <a:pt x="3658973" y="3002647"/>
                  </a:cubicBezTo>
                  <a:cubicBezTo>
                    <a:pt x="3654477" y="3008666"/>
                    <a:pt x="3652229" y="3015563"/>
                    <a:pt x="3652229" y="3023335"/>
                  </a:cubicBezTo>
                  <a:cubicBezTo>
                    <a:pt x="3652229" y="3032631"/>
                    <a:pt x="3654629" y="3039794"/>
                    <a:pt x="3659429" y="3044823"/>
                  </a:cubicBezTo>
                  <a:cubicBezTo>
                    <a:pt x="3664229" y="3049853"/>
                    <a:pt x="3669905" y="3053358"/>
                    <a:pt x="3676461" y="3055339"/>
                  </a:cubicBezTo>
                  <a:cubicBezTo>
                    <a:pt x="3683013" y="3057320"/>
                    <a:pt x="3691317" y="3059073"/>
                    <a:pt x="3701377" y="3060597"/>
                  </a:cubicBezTo>
                  <a:cubicBezTo>
                    <a:pt x="3709913" y="3061664"/>
                    <a:pt x="3716237" y="3062959"/>
                    <a:pt x="3720349" y="3064483"/>
                  </a:cubicBezTo>
                  <a:cubicBezTo>
                    <a:pt x="3724465" y="3066007"/>
                    <a:pt x="3726521" y="3068522"/>
                    <a:pt x="3726521" y="3072027"/>
                  </a:cubicBezTo>
                  <a:cubicBezTo>
                    <a:pt x="3726521" y="3079494"/>
                    <a:pt x="3718977" y="3083228"/>
                    <a:pt x="3703893" y="3083228"/>
                  </a:cubicBezTo>
                  <a:cubicBezTo>
                    <a:pt x="3696425" y="3083228"/>
                    <a:pt x="3688805" y="3082123"/>
                    <a:pt x="3681033" y="3079913"/>
                  </a:cubicBezTo>
                  <a:cubicBezTo>
                    <a:pt x="3673257" y="3077704"/>
                    <a:pt x="3666629" y="3074846"/>
                    <a:pt x="3661145" y="3071341"/>
                  </a:cubicBezTo>
                  <a:lnTo>
                    <a:pt x="3649257" y="3096944"/>
                  </a:lnTo>
                  <a:cubicBezTo>
                    <a:pt x="3655049" y="3100754"/>
                    <a:pt x="3662821" y="3103916"/>
                    <a:pt x="3672573" y="3106431"/>
                  </a:cubicBezTo>
                  <a:cubicBezTo>
                    <a:pt x="3682325" y="3108946"/>
                    <a:pt x="3692309" y="3110203"/>
                    <a:pt x="3702521" y="3110203"/>
                  </a:cubicBezTo>
                  <a:cubicBezTo>
                    <a:pt x="3714561" y="3110203"/>
                    <a:pt x="3724961" y="3108565"/>
                    <a:pt x="3733725" y="3105288"/>
                  </a:cubicBezTo>
                  <a:cubicBezTo>
                    <a:pt x="3742485" y="3102012"/>
                    <a:pt x="3749153" y="3097401"/>
                    <a:pt x="3753725" y="3091458"/>
                  </a:cubicBezTo>
                  <a:cubicBezTo>
                    <a:pt x="3758297" y="3085514"/>
                    <a:pt x="3760585" y="3078732"/>
                    <a:pt x="3760585" y="3071112"/>
                  </a:cubicBezTo>
                  <a:cubicBezTo>
                    <a:pt x="3760585" y="3062121"/>
                    <a:pt x="3758221" y="3055110"/>
                    <a:pt x="3753497" y="3050081"/>
                  </a:cubicBezTo>
                  <a:cubicBezTo>
                    <a:pt x="3748773" y="3045052"/>
                    <a:pt x="3743209" y="3041585"/>
                    <a:pt x="3736809" y="3039680"/>
                  </a:cubicBezTo>
                  <a:cubicBezTo>
                    <a:pt x="3730409" y="3037775"/>
                    <a:pt x="3722181" y="3035984"/>
                    <a:pt x="3712121" y="3034308"/>
                  </a:cubicBezTo>
                  <a:cubicBezTo>
                    <a:pt x="3703129" y="3032936"/>
                    <a:pt x="3696577" y="3031488"/>
                    <a:pt x="3692461" y="3029964"/>
                  </a:cubicBezTo>
                  <a:cubicBezTo>
                    <a:pt x="3688345" y="3028440"/>
                    <a:pt x="3686289" y="3025773"/>
                    <a:pt x="3686289" y="3021963"/>
                  </a:cubicBezTo>
                  <a:cubicBezTo>
                    <a:pt x="3686289" y="3018611"/>
                    <a:pt x="3688193" y="3015867"/>
                    <a:pt x="3692005" y="3013734"/>
                  </a:cubicBezTo>
                  <a:cubicBezTo>
                    <a:pt x="3695813" y="3011600"/>
                    <a:pt x="3701529" y="3010533"/>
                    <a:pt x="3709149" y="3010533"/>
                  </a:cubicBezTo>
                  <a:cubicBezTo>
                    <a:pt x="3721949" y="3010533"/>
                    <a:pt x="3733761" y="3013581"/>
                    <a:pt x="3744581" y="3019677"/>
                  </a:cubicBezTo>
                  <a:lnTo>
                    <a:pt x="3756469" y="2994303"/>
                  </a:lnTo>
                  <a:cubicBezTo>
                    <a:pt x="3750829" y="2990950"/>
                    <a:pt x="3743705" y="2988321"/>
                    <a:pt x="3735097" y="2986416"/>
                  </a:cubicBezTo>
                  <a:cubicBezTo>
                    <a:pt x="3726485" y="2984511"/>
                    <a:pt x="3717837" y="2983559"/>
                    <a:pt x="3709149" y="2983559"/>
                  </a:cubicBezTo>
                  <a:close/>
                  <a:moveTo>
                    <a:pt x="3567873" y="2983559"/>
                  </a:moveTo>
                  <a:cubicBezTo>
                    <a:pt x="3557969" y="2983559"/>
                    <a:pt x="3548329" y="2984854"/>
                    <a:pt x="3538956" y="2987445"/>
                  </a:cubicBezTo>
                  <a:cubicBezTo>
                    <a:pt x="3529584" y="2990036"/>
                    <a:pt x="3521545" y="2993693"/>
                    <a:pt x="3514839" y="2998418"/>
                  </a:cubicBezTo>
                  <a:lnTo>
                    <a:pt x="3527641" y="3023335"/>
                  </a:lnTo>
                  <a:cubicBezTo>
                    <a:pt x="3532060" y="3019830"/>
                    <a:pt x="3537433" y="3017049"/>
                    <a:pt x="3543757" y="3014991"/>
                  </a:cubicBezTo>
                  <a:cubicBezTo>
                    <a:pt x="3550082" y="3012934"/>
                    <a:pt x="3556521" y="3011905"/>
                    <a:pt x="3563073" y="3011905"/>
                  </a:cubicBezTo>
                  <a:cubicBezTo>
                    <a:pt x="3572521" y="3011905"/>
                    <a:pt x="3579609" y="3014000"/>
                    <a:pt x="3584333" y="3018191"/>
                  </a:cubicBezTo>
                  <a:cubicBezTo>
                    <a:pt x="3589057" y="3022383"/>
                    <a:pt x="3591421" y="3028364"/>
                    <a:pt x="3591421" y="3036137"/>
                  </a:cubicBezTo>
                  <a:lnTo>
                    <a:pt x="3563073" y="3036137"/>
                  </a:lnTo>
                  <a:cubicBezTo>
                    <a:pt x="3545091" y="3036137"/>
                    <a:pt x="3531794" y="3039413"/>
                    <a:pt x="3523183" y="3045966"/>
                  </a:cubicBezTo>
                  <a:cubicBezTo>
                    <a:pt x="3514572" y="3052520"/>
                    <a:pt x="3510267" y="3061511"/>
                    <a:pt x="3510267" y="3072941"/>
                  </a:cubicBezTo>
                  <a:cubicBezTo>
                    <a:pt x="3510267" y="3080104"/>
                    <a:pt x="3512096" y="3086505"/>
                    <a:pt x="3515754" y="3092144"/>
                  </a:cubicBezTo>
                  <a:cubicBezTo>
                    <a:pt x="3519411" y="3097782"/>
                    <a:pt x="3524707" y="3102202"/>
                    <a:pt x="3531641" y="3105402"/>
                  </a:cubicBezTo>
                  <a:cubicBezTo>
                    <a:pt x="3538576" y="3108603"/>
                    <a:pt x="3546767" y="3110203"/>
                    <a:pt x="3556217" y="3110203"/>
                  </a:cubicBezTo>
                  <a:cubicBezTo>
                    <a:pt x="3574505" y="3110203"/>
                    <a:pt x="3587001" y="3104488"/>
                    <a:pt x="3593705" y="3093058"/>
                  </a:cubicBezTo>
                  <a:lnTo>
                    <a:pt x="3593705" y="3108374"/>
                  </a:lnTo>
                  <a:lnTo>
                    <a:pt x="3627081" y="3108374"/>
                  </a:lnTo>
                  <a:lnTo>
                    <a:pt x="3627081" y="3038194"/>
                  </a:lnTo>
                  <a:cubicBezTo>
                    <a:pt x="3627081" y="3019906"/>
                    <a:pt x="3621977" y="3006228"/>
                    <a:pt x="3611765" y="2997160"/>
                  </a:cubicBezTo>
                  <a:cubicBezTo>
                    <a:pt x="3601553" y="2988092"/>
                    <a:pt x="3586925" y="2983559"/>
                    <a:pt x="3567873" y="2983559"/>
                  </a:cubicBezTo>
                  <a:close/>
                  <a:moveTo>
                    <a:pt x="3215754" y="2983559"/>
                  </a:moveTo>
                  <a:cubicBezTo>
                    <a:pt x="3202648" y="2983559"/>
                    <a:pt x="3190875" y="2986264"/>
                    <a:pt x="3180436" y="2991674"/>
                  </a:cubicBezTo>
                  <a:cubicBezTo>
                    <a:pt x="3169996" y="2997084"/>
                    <a:pt x="3161843" y="3004590"/>
                    <a:pt x="3155975" y="3014191"/>
                  </a:cubicBezTo>
                  <a:cubicBezTo>
                    <a:pt x="3150108" y="3023792"/>
                    <a:pt x="3147174" y="3034689"/>
                    <a:pt x="3147174" y="3046881"/>
                  </a:cubicBezTo>
                  <a:cubicBezTo>
                    <a:pt x="3147174" y="3059073"/>
                    <a:pt x="3150108" y="3069969"/>
                    <a:pt x="3155975" y="3079571"/>
                  </a:cubicBezTo>
                  <a:cubicBezTo>
                    <a:pt x="3161843" y="3089172"/>
                    <a:pt x="3169996" y="3096678"/>
                    <a:pt x="3180436" y="3102088"/>
                  </a:cubicBezTo>
                  <a:cubicBezTo>
                    <a:pt x="3190875" y="3107498"/>
                    <a:pt x="3202648" y="3110203"/>
                    <a:pt x="3215754" y="3110203"/>
                  </a:cubicBezTo>
                  <a:cubicBezTo>
                    <a:pt x="3228708" y="3110203"/>
                    <a:pt x="3240024" y="3107460"/>
                    <a:pt x="3249702" y="3101973"/>
                  </a:cubicBezTo>
                  <a:cubicBezTo>
                    <a:pt x="3259379" y="3096487"/>
                    <a:pt x="3266427" y="3088867"/>
                    <a:pt x="3270847" y="3079113"/>
                  </a:cubicBezTo>
                  <a:lnTo>
                    <a:pt x="3243186" y="3064026"/>
                  </a:lnTo>
                  <a:cubicBezTo>
                    <a:pt x="3236938" y="3075303"/>
                    <a:pt x="3227718" y="3080942"/>
                    <a:pt x="3215526" y="3080942"/>
                  </a:cubicBezTo>
                  <a:cubicBezTo>
                    <a:pt x="3206229" y="3080942"/>
                    <a:pt x="3198533" y="3077894"/>
                    <a:pt x="3192437" y="3071798"/>
                  </a:cubicBezTo>
                  <a:cubicBezTo>
                    <a:pt x="3186341" y="3065702"/>
                    <a:pt x="3183293" y="3057396"/>
                    <a:pt x="3183293" y="3046881"/>
                  </a:cubicBezTo>
                  <a:cubicBezTo>
                    <a:pt x="3183293" y="3036365"/>
                    <a:pt x="3186341" y="3028059"/>
                    <a:pt x="3192437" y="3021963"/>
                  </a:cubicBezTo>
                  <a:cubicBezTo>
                    <a:pt x="3198533" y="3015867"/>
                    <a:pt x="3206229" y="3012819"/>
                    <a:pt x="3215526" y="3012819"/>
                  </a:cubicBezTo>
                  <a:cubicBezTo>
                    <a:pt x="3227565" y="3012819"/>
                    <a:pt x="3236786" y="3018458"/>
                    <a:pt x="3243186" y="3029736"/>
                  </a:cubicBezTo>
                  <a:lnTo>
                    <a:pt x="3270847" y="3014877"/>
                  </a:lnTo>
                  <a:cubicBezTo>
                    <a:pt x="3266427" y="3004818"/>
                    <a:pt x="3259379" y="2997084"/>
                    <a:pt x="3249702" y="2991674"/>
                  </a:cubicBezTo>
                  <a:cubicBezTo>
                    <a:pt x="3240024" y="2986264"/>
                    <a:pt x="3228708" y="2983559"/>
                    <a:pt x="3215754" y="2983559"/>
                  </a:cubicBezTo>
                  <a:close/>
                  <a:moveTo>
                    <a:pt x="2928099" y="2983559"/>
                  </a:moveTo>
                  <a:cubicBezTo>
                    <a:pt x="2916364" y="2983559"/>
                    <a:pt x="2906192" y="2985235"/>
                    <a:pt x="2897581" y="2988588"/>
                  </a:cubicBezTo>
                  <a:cubicBezTo>
                    <a:pt x="2888970" y="2991941"/>
                    <a:pt x="2882417" y="2996627"/>
                    <a:pt x="2877922" y="3002647"/>
                  </a:cubicBezTo>
                  <a:cubicBezTo>
                    <a:pt x="2873426" y="3008666"/>
                    <a:pt x="2871178" y="3015563"/>
                    <a:pt x="2871178" y="3023335"/>
                  </a:cubicBezTo>
                  <a:cubicBezTo>
                    <a:pt x="2871178" y="3032631"/>
                    <a:pt x="2873578" y="3039794"/>
                    <a:pt x="2878379" y="3044823"/>
                  </a:cubicBezTo>
                  <a:cubicBezTo>
                    <a:pt x="2883180" y="3049853"/>
                    <a:pt x="2888856" y="3053358"/>
                    <a:pt x="2895410" y="3055339"/>
                  </a:cubicBezTo>
                  <a:cubicBezTo>
                    <a:pt x="2901962" y="3057320"/>
                    <a:pt x="2910268" y="3059073"/>
                    <a:pt x="2920327" y="3060597"/>
                  </a:cubicBezTo>
                  <a:cubicBezTo>
                    <a:pt x="2928861" y="3061664"/>
                    <a:pt x="2935186" y="3062959"/>
                    <a:pt x="2939301" y="3064483"/>
                  </a:cubicBezTo>
                  <a:cubicBezTo>
                    <a:pt x="2943416" y="3066007"/>
                    <a:pt x="2945473" y="3068522"/>
                    <a:pt x="2945473" y="3072027"/>
                  </a:cubicBezTo>
                  <a:cubicBezTo>
                    <a:pt x="2945473" y="3079494"/>
                    <a:pt x="2937929" y="3083228"/>
                    <a:pt x="2922842" y="3083228"/>
                  </a:cubicBezTo>
                  <a:cubicBezTo>
                    <a:pt x="2915374" y="3083228"/>
                    <a:pt x="2907754" y="3082123"/>
                    <a:pt x="2899982" y="3079913"/>
                  </a:cubicBezTo>
                  <a:cubicBezTo>
                    <a:pt x="2892209" y="3077704"/>
                    <a:pt x="2885580" y="3074846"/>
                    <a:pt x="2880093" y="3071341"/>
                  </a:cubicBezTo>
                  <a:lnTo>
                    <a:pt x="2868206" y="3096944"/>
                  </a:lnTo>
                  <a:cubicBezTo>
                    <a:pt x="2873998" y="3100754"/>
                    <a:pt x="2881770" y="3103916"/>
                    <a:pt x="2891523" y="3106431"/>
                  </a:cubicBezTo>
                  <a:cubicBezTo>
                    <a:pt x="2901277" y="3108946"/>
                    <a:pt x="2911259" y="3110203"/>
                    <a:pt x="2921470" y="3110203"/>
                  </a:cubicBezTo>
                  <a:cubicBezTo>
                    <a:pt x="2933510" y="3110203"/>
                    <a:pt x="2943910" y="3108565"/>
                    <a:pt x="2952674" y="3105288"/>
                  </a:cubicBezTo>
                  <a:cubicBezTo>
                    <a:pt x="2961437" y="3102012"/>
                    <a:pt x="2968104" y="3097401"/>
                    <a:pt x="2972676" y="3091458"/>
                  </a:cubicBezTo>
                  <a:cubicBezTo>
                    <a:pt x="2977248" y="3085514"/>
                    <a:pt x="2979534" y="3078732"/>
                    <a:pt x="2979534" y="3071112"/>
                  </a:cubicBezTo>
                  <a:cubicBezTo>
                    <a:pt x="2979534" y="3062121"/>
                    <a:pt x="2977172" y="3055110"/>
                    <a:pt x="2972448" y="3050081"/>
                  </a:cubicBezTo>
                  <a:cubicBezTo>
                    <a:pt x="2967723" y="3045052"/>
                    <a:pt x="2962160" y="3041585"/>
                    <a:pt x="2955760" y="3039680"/>
                  </a:cubicBezTo>
                  <a:cubicBezTo>
                    <a:pt x="2949359" y="3037775"/>
                    <a:pt x="2941130" y="3035984"/>
                    <a:pt x="2931071" y="3034308"/>
                  </a:cubicBezTo>
                  <a:cubicBezTo>
                    <a:pt x="2922079" y="3032936"/>
                    <a:pt x="2915526" y="3031488"/>
                    <a:pt x="2911412" y="3029964"/>
                  </a:cubicBezTo>
                  <a:cubicBezTo>
                    <a:pt x="2907297" y="3028440"/>
                    <a:pt x="2905239" y="3025773"/>
                    <a:pt x="2905239" y="3021963"/>
                  </a:cubicBezTo>
                  <a:cubicBezTo>
                    <a:pt x="2905239" y="3018611"/>
                    <a:pt x="2907144" y="3015867"/>
                    <a:pt x="2910954" y="3013734"/>
                  </a:cubicBezTo>
                  <a:cubicBezTo>
                    <a:pt x="2914764" y="3011600"/>
                    <a:pt x="2920479" y="3010533"/>
                    <a:pt x="2928099" y="3010533"/>
                  </a:cubicBezTo>
                  <a:cubicBezTo>
                    <a:pt x="2940901" y="3010533"/>
                    <a:pt x="2952712" y="3013581"/>
                    <a:pt x="2963532" y="3019677"/>
                  </a:cubicBezTo>
                  <a:lnTo>
                    <a:pt x="2975420" y="2994303"/>
                  </a:lnTo>
                  <a:cubicBezTo>
                    <a:pt x="2969781" y="2990950"/>
                    <a:pt x="2962656" y="2988321"/>
                    <a:pt x="2954046" y="2986416"/>
                  </a:cubicBezTo>
                  <a:cubicBezTo>
                    <a:pt x="2945435" y="2984511"/>
                    <a:pt x="2936786" y="2983559"/>
                    <a:pt x="2928099" y="2983559"/>
                  </a:cubicBezTo>
                  <a:close/>
                  <a:moveTo>
                    <a:pt x="2737599" y="2983559"/>
                  </a:moveTo>
                  <a:cubicBezTo>
                    <a:pt x="2725864" y="2983559"/>
                    <a:pt x="2715692" y="2985235"/>
                    <a:pt x="2707081" y="2988588"/>
                  </a:cubicBezTo>
                  <a:cubicBezTo>
                    <a:pt x="2698470" y="2991941"/>
                    <a:pt x="2691917" y="2996627"/>
                    <a:pt x="2687421" y="3002647"/>
                  </a:cubicBezTo>
                  <a:cubicBezTo>
                    <a:pt x="2682926" y="3008666"/>
                    <a:pt x="2680678" y="3015563"/>
                    <a:pt x="2680678" y="3023335"/>
                  </a:cubicBezTo>
                  <a:cubicBezTo>
                    <a:pt x="2680678" y="3032631"/>
                    <a:pt x="2683078" y="3039794"/>
                    <a:pt x="2687878" y="3044823"/>
                  </a:cubicBezTo>
                  <a:cubicBezTo>
                    <a:pt x="2692679" y="3049853"/>
                    <a:pt x="2698356" y="3053358"/>
                    <a:pt x="2704910" y="3055339"/>
                  </a:cubicBezTo>
                  <a:cubicBezTo>
                    <a:pt x="2711462" y="3057320"/>
                    <a:pt x="2719768" y="3059073"/>
                    <a:pt x="2729827" y="3060597"/>
                  </a:cubicBezTo>
                  <a:cubicBezTo>
                    <a:pt x="2738362" y="3061664"/>
                    <a:pt x="2744686" y="3062959"/>
                    <a:pt x="2748801" y="3064483"/>
                  </a:cubicBezTo>
                  <a:cubicBezTo>
                    <a:pt x="2752916" y="3066007"/>
                    <a:pt x="2754973" y="3068522"/>
                    <a:pt x="2754973" y="3072027"/>
                  </a:cubicBezTo>
                  <a:cubicBezTo>
                    <a:pt x="2754973" y="3079494"/>
                    <a:pt x="2747429" y="3083228"/>
                    <a:pt x="2732342" y="3083228"/>
                  </a:cubicBezTo>
                  <a:cubicBezTo>
                    <a:pt x="2724874" y="3083228"/>
                    <a:pt x="2717254" y="3082123"/>
                    <a:pt x="2709481" y="3079913"/>
                  </a:cubicBezTo>
                  <a:cubicBezTo>
                    <a:pt x="2701709" y="3077704"/>
                    <a:pt x="2695080" y="3074846"/>
                    <a:pt x="2689593" y="3071341"/>
                  </a:cubicBezTo>
                  <a:lnTo>
                    <a:pt x="2677706" y="3096944"/>
                  </a:lnTo>
                  <a:cubicBezTo>
                    <a:pt x="2683498" y="3100754"/>
                    <a:pt x="2691270" y="3103916"/>
                    <a:pt x="2701023" y="3106431"/>
                  </a:cubicBezTo>
                  <a:cubicBezTo>
                    <a:pt x="2710777" y="3108946"/>
                    <a:pt x="2720759" y="3110203"/>
                    <a:pt x="2730970" y="3110203"/>
                  </a:cubicBezTo>
                  <a:cubicBezTo>
                    <a:pt x="2743010" y="3110203"/>
                    <a:pt x="2753411" y="3108565"/>
                    <a:pt x="2762174" y="3105288"/>
                  </a:cubicBezTo>
                  <a:cubicBezTo>
                    <a:pt x="2770937" y="3102012"/>
                    <a:pt x="2777604" y="3097401"/>
                    <a:pt x="2782176" y="3091458"/>
                  </a:cubicBezTo>
                  <a:cubicBezTo>
                    <a:pt x="2786748" y="3085514"/>
                    <a:pt x="2789034" y="3078732"/>
                    <a:pt x="2789034" y="3071112"/>
                  </a:cubicBezTo>
                  <a:cubicBezTo>
                    <a:pt x="2789034" y="3062121"/>
                    <a:pt x="2786672" y="3055110"/>
                    <a:pt x="2781948" y="3050081"/>
                  </a:cubicBezTo>
                  <a:cubicBezTo>
                    <a:pt x="2777223" y="3045052"/>
                    <a:pt x="2771660" y="3041585"/>
                    <a:pt x="2765260" y="3039680"/>
                  </a:cubicBezTo>
                  <a:cubicBezTo>
                    <a:pt x="2758859" y="3037775"/>
                    <a:pt x="2750629" y="3035984"/>
                    <a:pt x="2740571" y="3034308"/>
                  </a:cubicBezTo>
                  <a:cubicBezTo>
                    <a:pt x="2731579" y="3032936"/>
                    <a:pt x="2725026" y="3031488"/>
                    <a:pt x="2720911" y="3029964"/>
                  </a:cubicBezTo>
                  <a:cubicBezTo>
                    <a:pt x="2716796" y="3028440"/>
                    <a:pt x="2714739" y="3025773"/>
                    <a:pt x="2714739" y="3021963"/>
                  </a:cubicBezTo>
                  <a:cubicBezTo>
                    <a:pt x="2714739" y="3018611"/>
                    <a:pt x="2716644" y="3015867"/>
                    <a:pt x="2720454" y="3013734"/>
                  </a:cubicBezTo>
                  <a:cubicBezTo>
                    <a:pt x="2724264" y="3011600"/>
                    <a:pt x="2729979" y="3010533"/>
                    <a:pt x="2737599" y="3010533"/>
                  </a:cubicBezTo>
                  <a:cubicBezTo>
                    <a:pt x="2750401" y="3010533"/>
                    <a:pt x="2762212" y="3013581"/>
                    <a:pt x="2773032" y="3019677"/>
                  </a:cubicBezTo>
                  <a:lnTo>
                    <a:pt x="2784920" y="2994303"/>
                  </a:lnTo>
                  <a:cubicBezTo>
                    <a:pt x="2779281" y="2990950"/>
                    <a:pt x="2772156" y="2988321"/>
                    <a:pt x="2763546" y="2986416"/>
                  </a:cubicBezTo>
                  <a:cubicBezTo>
                    <a:pt x="2754935" y="2984511"/>
                    <a:pt x="2746286" y="2983559"/>
                    <a:pt x="2737599" y="2983559"/>
                  </a:cubicBezTo>
                  <a:close/>
                  <a:moveTo>
                    <a:pt x="2524163" y="2983559"/>
                  </a:moveTo>
                  <a:cubicBezTo>
                    <a:pt x="2516238" y="2983559"/>
                    <a:pt x="2508961" y="2984930"/>
                    <a:pt x="2502332" y="2987673"/>
                  </a:cubicBezTo>
                  <a:cubicBezTo>
                    <a:pt x="2495702" y="2990417"/>
                    <a:pt x="2490102" y="2994379"/>
                    <a:pt x="2485530" y="2999561"/>
                  </a:cubicBezTo>
                  <a:lnTo>
                    <a:pt x="2485530" y="2985387"/>
                  </a:lnTo>
                  <a:lnTo>
                    <a:pt x="2451468" y="2985387"/>
                  </a:lnTo>
                  <a:lnTo>
                    <a:pt x="2451468" y="3108374"/>
                  </a:lnTo>
                  <a:lnTo>
                    <a:pt x="2487130" y="3108374"/>
                  </a:lnTo>
                  <a:lnTo>
                    <a:pt x="2487130" y="3046652"/>
                  </a:lnTo>
                  <a:cubicBezTo>
                    <a:pt x="2487130" y="3035984"/>
                    <a:pt x="2489568" y="3027945"/>
                    <a:pt x="2494445" y="3022535"/>
                  </a:cubicBezTo>
                  <a:cubicBezTo>
                    <a:pt x="2499322" y="3017125"/>
                    <a:pt x="2505875" y="3014420"/>
                    <a:pt x="2514105" y="3014420"/>
                  </a:cubicBezTo>
                  <a:cubicBezTo>
                    <a:pt x="2529650" y="3014420"/>
                    <a:pt x="2537422" y="3024097"/>
                    <a:pt x="2537422" y="3043452"/>
                  </a:cubicBezTo>
                  <a:lnTo>
                    <a:pt x="2537422" y="3108374"/>
                  </a:lnTo>
                  <a:lnTo>
                    <a:pt x="2573084" y="3108374"/>
                  </a:lnTo>
                  <a:lnTo>
                    <a:pt x="2573084" y="3046652"/>
                  </a:lnTo>
                  <a:cubicBezTo>
                    <a:pt x="2573084" y="3035984"/>
                    <a:pt x="2575522" y="3027945"/>
                    <a:pt x="2580399" y="3022535"/>
                  </a:cubicBezTo>
                  <a:cubicBezTo>
                    <a:pt x="2585276" y="3017125"/>
                    <a:pt x="2591905" y="3014420"/>
                    <a:pt x="2600287" y="3014420"/>
                  </a:cubicBezTo>
                  <a:cubicBezTo>
                    <a:pt x="2607754" y="3014420"/>
                    <a:pt x="2613508" y="3016820"/>
                    <a:pt x="2617546" y="3021621"/>
                  </a:cubicBezTo>
                  <a:cubicBezTo>
                    <a:pt x="2621585" y="3026421"/>
                    <a:pt x="2623604" y="3033698"/>
                    <a:pt x="2623604" y="3043452"/>
                  </a:cubicBezTo>
                  <a:lnTo>
                    <a:pt x="2623604" y="3108374"/>
                  </a:lnTo>
                  <a:lnTo>
                    <a:pt x="2659266" y="3108374"/>
                  </a:lnTo>
                  <a:lnTo>
                    <a:pt x="2659266" y="3037965"/>
                  </a:lnTo>
                  <a:cubicBezTo>
                    <a:pt x="2659266" y="3019830"/>
                    <a:pt x="2654732" y="3006228"/>
                    <a:pt x="2645664" y="2997160"/>
                  </a:cubicBezTo>
                  <a:cubicBezTo>
                    <a:pt x="2636596" y="2988092"/>
                    <a:pt x="2624366" y="2983559"/>
                    <a:pt x="2608974" y="2983559"/>
                  </a:cubicBezTo>
                  <a:cubicBezTo>
                    <a:pt x="2599830" y="2983559"/>
                    <a:pt x="2591410" y="2985311"/>
                    <a:pt x="2583714" y="2988816"/>
                  </a:cubicBezTo>
                  <a:cubicBezTo>
                    <a:pt x="2576017" y="2992322"/>
                    <a:pt x="2569654" y="2997275"/>
                    <a:pt x="2564625" y="3003675"/>
                  </a:cubicBezTo>
                  <a:cubicBezTo>
                    <a:pt x="2560358" y="2997122"/>
                    <a:pt x="2554719" y="2992131"/>
                    <a:pt x="2547709" y="2988702"/>
                  </a:cubicBezTo>
                  <a:cubicBezTo>
                    <a:pt x="2540698" y="2985273"/>
                    <a:pt x="2532850" y="2983559"/>
                    <a:pt x="2524163" y="2983559"/>
                  </a:cubicBezTo>
                  <a:close/>
                  <a:moveTo>
                    <a:pt x="2108721" y="2983559"/>
                  </a:moveTo>
                  <a:cubicBezTo>
                    <a:pt x="2099272" y="2983559"/>
                    <a:pt x="2090928" y="2985083"/>
                    <a:pt x="2083689" y="2988131"/>
                  </a:cubicBezTo>
                  <a:cubicBezTo>
                    <a:pt x="2076450" y="2991179"/>
                    <a:pt x="2070697" y="2995674"/>
                    <a:pt x="2066430" y="3001618"/>
                  </a:cubicBezTo>
                  <a:lnTo>
                    <a:pt x="2066430" y="2985387"/>
                  </a:lnTo>
                  <a:lnTo>
                    <a:pt x="2032368" y="2985387"/>
                  </a:lnTo>
                  <a:lnTo>
                    <a:pt x="2032368" y="3108374"/>
                  </a:lnTo>
                  <a:lnTo>
                    <a:pt x="2068030" y="3108374"/>
                  </a:lnTo>
                  <a:lnTo>
                    <a:pt x="2068030" y="3050310"/>
                  </a:lnTo>
                  <a:cubicBezTo>
                    <a:pt x="2068030" y="3038880"/>
                    <a:pt x="2070926" y="3030307"/>
                    <a:pt x="2076717" y="3024592"/>
                  </a:cubicBezTo>
                  <a:cubicBezTo>
                    <a:pt x="2082508" y="3018877"/>
                    <a:pt x="2090509" y="3016020"/>
                    <a:pt x="2100720" y="3016020"/>
                  </a:cubicBezTo>
                  <a:cubicBezTo>
                    <a:pt x="2102091" y="3016020"/>
                    <a:pt x="2104758" y="3016172"/>
                    <a:pt x="2108721" y="3016477"/>
                  </a:cubicBezTo>
                  <a:close/>
                  <a:moveTo>
                    <a:pt x="1938490" y="2983559"/>
                  </a:moveTo>
                  <a:cubicBezTo>
                    <a:pt x="1925536" y="2983559"/>
                    <a:pt x="1913915" y="2986264"/>
                    <a:pt x="1903628" y="2991674"/>
                  </a:cubicBezTo>
                  <a:cubicBezTo>
                    <a:pt x="1893341" y="2997084"/>
                    <a:pt x="1885302" y="3004590"/>
                    <a:pt x="1879511" y="3014191"/>
                  </a:cubicBezTo>
                  <a:cubicBezTo>
                    <a:pt x="1873720" y="3023792"/>
                    <a:pt x="1870824" y="3034689"/>
                    <a:pt x="1870824" y="3046881"/>
                  </a:cubicBezTo>
                  <a:cubicBezTo>
                    <a:pt x="1870824" y="3059073"/>
                    <a:pt x="1873720" y="3069969"/>
                    <a:pt x="1879511" y="3079571"/>
                  </a:cubicBezTo>
                  <a:cubicBezTo>
                    <a:pt x="1885302" y="3089172"/>
                    <a:pt x="1893341" y="3096678"/>
                    <a:pt x="1903628" y="3102088"/>
                  </a:cubicBezTo>
                  <a:cubicBezTo>
                    <a:pt x="1913915" y="3107498"/>
                    <a:pt x="1925536" y="3110203"/>
                    <a:pt x="1938490" y="3110203"/>
                  </a:cubicBezTo>
                  <a:cubicBezTo>
                    <a:pt x="1951444" y="3110203"/>
                    <a:pt x="1963026" y="3107498"/>
                    <a:pt x="1973237" y="3102088"/>
                  </a:cubicBezTo>
                  <a:cubicBezTo>
                    <a:pt x="1983448" y="3096678"/>
                    <a:pt x="1991449" y="3089172"/>
                    <a:pt x="1997240" y="3079571"/>
                  </a:cubicBezTo>
                  <a:cubicBezTo>
                    <a:pt x="2003031" y="3069969"/>
                    <a:pt x="2005927" y="3059073"/>
                    <a:pt x="2005927" y="3046881"/>
                  </a:cubicBezTo>
                  <a:cubicBezTo>
                    <a:pt x="2005927" y="3034689"/>
                    <a:pt x="2003031" y="3023792"/>
                    <a:pt x="1997240" y="3014191"/>
                  </a:cubicBezTo>
                  <a:cubicBezTo>
                    <a:pt x="1991449" y="3004590"/>
                    <a:pt x="1983448" y="2997084"/>
                    <a:pt x="1973237" y="2991674"/>
                  </a:cubicBezTo>
                  <a:cubicBezTo>
                    <a:pt x="1963026" y="2986264"/>
                    <a:pt x="1951444" y="2983559"/>
                    <a:pt x="1938490" y="2983559"/>
                  </a:cubicBezTo>
                  <a:close/>
                  <a:moveTo>
                    <a:pt x="1770393" y="2983559"/>
                  </a:moveTo>
                  <a:cubicBezTo>
                    <a:pt x="1759115" y="2983559"/>
                    <a:pt x="1748790" y="2986035"/>
                    <a:pt x="1739417" y="2990988"/>
                  </a:cubicBezTo>
                  <a:cubicBezTo>
                    <a:pt x="1730045" y="2995941"/>
                    <a:pt x="1722615" y="3002913"/>
                    <a:pt x="1717129" y="3011905"/>
                  </a:cubicBezTo>
                  <a:cubicBezTo>
                    <a:pt x="1711642" y="3020897"/>
                    <a:pt x="1708899" y="3031260"/>
                    <a:pt x="1708899" y="3042995"/>
                  </a:cubicBezTo>
                  <a:cubicBezTo>
                    <a:pt x="1708899" y="3054729"/>
                    <a:pt x="1711642" y="3065093"/>
                    <a:pt x="1717129" y="3074084"/>
                  </a:cubicBezTo>
                  <a:cubicBezTo>
                    <a:pt x="1722615" y="3083076"/>
                    <a:pt x="1730045" y="3090048"/>
                    <a:pt x="1739417" y="3095001"/>
                  </a:cubicBezTo>
                  <a:cubicBezTo>
                    <a:pt x="1748790" y="3099954"/>
                    <a:pt x="1759115" y="3102431"/>
                    <a:pt x="1770393" y="3102431"/>
                  </a:cubicBezTo>
                  <a:cubicBezTo>
                    <a:pt x="1787004" y="3102431"/>
                    <a:pt x="1799958" y="3097325"/>
                    <a:pt x="1809255" y="3087114"/>
                  </a:cubicBezTo>
                  <a:lnTo>
                    <a:pt x="1809255" y="3092372"/>
                  </a:lnTo>
                  <a:cubicBezTo>
                    <a:pt x="1809255" y="3103650"/>
                    <a:pt x="1806321" y="3112070"/>
                    <a:pt x="1800454" y="3117633"/>
                  </a:cubicBezTo>
                  <a:cubicBezTo>
                    <a:pt x="1794586" y="3123195"/>
                    <a:pt x="1785480" y="3125976"/>
                    <a:pt x="1773136" y="3125976"/>
                  </a:cubicBezTo>
                  <a:cubicBezTo>
                    <a:pt x="1765211" y="3125976"/>
                    <a:pt x="1757286" y="3124719"/>
                    <a:pt x="1749362" y="3122204"/>
                  </a:cubicBezTo>
                  <a:cubicBezTo>
                    <a:pt x="1741437" y="3119690"/>
                    <a:pt x="1734884" y="3116299"/>
                    <a:pt x="1729702" y="3112032"/>
                  </a:cubicBezTo>
                  <a:lnTo>
                    <a:pt x="1715529" y="3137635"/>
                  </a:lnTo>
                  <a:cubicBezTo>
                    <a:pt x="1722539" y="3143121"/>
                    <a:pt x="1731378" y="3147312"/>
                    <a:pt x="1742046" y="3150208"/>
                  </a:cubicBezTo>
                  <a:cubicBezTo>
                    <a:pt x="1752714" y="3153104"/>
                    <a:pt x="1763992" y="3154551"/>
                    <a:pt x="1775879" y="3154551"/>
                  </a:cubicBezTo>
                  <a:cubicBezTo>
                    <a:pt x="1798434" y="3154551"/>
                    <a:pt x="1815579" y="3149065"/>
                    <a:pt x="1827314" y="3138092"/>
                  </a:cubicBezTo>
                  <a:cubicBezTo>
                    <a:pt x="1839049" y="3127119"/>
                    <a:pt x="1844916" y="3110355"/>
                    <a:pt x="1844916" y="3087800"/>
                  </a:cubicBezTo>
                  <a:lnTo>
                    <a:pt x="1844916" y="2985387"/>
                  </a:lnTo>
                  <a:lnTo>
                    <a:pt x="1811084" y="2985387"/>
                  </a:lnTo>
                  <a:lnTo>
                    <a:pt x="1811084" y="3001161"/>
                  </a:lnTo>
                  <a:cubicBezTo>
                    <a:pt x="1801787" y="2989426"/>
                    <a:pt x="1788224" y="2983559"/>
                    <a:pt x="1770393" y="2983559"/>
                  </a:cubicBezTo>
                  <a:close/>
                  <a:moveTo>
                    <a:pt x="1558099" y="2983559"/>
                  </a:moveTo>
                  <a:cubicBezTo>
                    <a:pt x="1548194" y="2983559"/>
                    <a:pt x="1538554" y="2984854"/>
                    <a:pt x="1529182" y="2987445"/>
                  </a:cubicBezTo>
                  <a:cubicBezTo>
                    <a:pt x="1519809" y="2990036"/>
                    <a:pt x="1511770" y="2993693"/>
                    <a:pt x="1505064" y="2998418"/>
                  </a:cubicBezTo>
                  <a:lnTo>
                    <a:pt x="1517866" y="3023335"/>
                  </a:lnTo>
                  <a:cubicBezTo>
                    <a:pt x="1522286" y="3019830"/>
                    <a:pt x="1527658" y="3017049"/>
                    <a:pt x="1533982" y="3014991"/>
                  </a:cubicBezTo>
                  <a:cubicBezTo>
                    <a:pt x="1540307" y="3012934"/>
                    <a:pt x="1546746" y="3011905"/>
                    <a:pt x="1553299" y="3011905"/>
                  </a:cubicBezTo>
                  <a:cubicBezTo>
                    <a:pt x="1562748" y="3011905"/>
                    <a:pt x="1569834" y="3014000"/>
                    <a:pt x="1574559" y="3018191"/>
                  </a:cubicBezTo>
                  <a:cubicBezTo>
                    <a:pt x="1579283" y="3022383"/>
                    <a:pt x="1581645" y="3028364"/>
                    <a:pt x="1581645" y="3036137"/>
                  </a:cubicBezTo>
                  <a:lnTo>
                    <a:pt x="1553299" y="3036137"/>
                  </a:lnTo>
                  <a:cubicBezTo>
                    <a:pt x="1535316" y="3036137"/>
                    <a:pt x="1522019" y="3039413"/>
                    <a:pt x="1513408" y="3045966"/>
                  </a:cubicBezTo>
                  <a:cubicBezTo>
                    <a:pt x="1504798" y="3052520"/>
                    <a:pt x="1500492" y="3061511"/>
                    <a:pt x="1500492" y="3072941"/>
                  </a:cubicBezTo>
                  <a:cubicBezTo>
                    <a:pt x="1500492" y="3080104"/>
                    <a:pt x="1502321" y="3086505"/>
                    <a:pt x="1505978" y="3092144"/>
                  </a:cubicBezTo>
                  <a:cubicBezTo>
                    <a:pt x="1509636" y="3097782"/>
                    <a:pt x="1514932" y="3102202"/>
                    <a:pt x="1521866" y="3105402"/>
                  </a:cubicBezTo>
                  <a:cubicBezTo>
                    <a:pt x="1528801" y="3108603"/>
                    <a:pt x="1536992" y="3110203"/>
                    <a:pt x="1546441" y="3110203"/>
                  </a:cubicBezTo>
                  <a:cubicBezTo>
                    <a:pt x="1564729" y="3110203"/>
                    <a:pt x="1577226" y="3104488"/>
                    <a:pt x="1583931" y="3093058"/>
                  </a:cubicBezTo>
                  <a:lnTo>
                    <a:pt x="1583931" y="3108374"/>
                  </a:lnTo>
                  <a:lnTo>
                    <a:pt x="1617307" y="3108374"/>
                  </a:lnTo>
                  <a:lnTo>
                    <a:pt x="1617307" y="3038194"/>
                  </a:lnTo>
                  <a:cubicBezTo>
                    <a:pt x="1617307" y="3019906"/>
                    <a:pt x="1612201" y="3006228"/>
                    <a:pt x="1601991" y="2997160"/>
                  </a:cubicBezTo>
                  <a:cubicBezTo>
                    <a:pt x="1591780" y="2988092"/>
                    <a:pt x="1577150" y="2983559"/>
                    <a:pt x="1558099" y="2983559"/>
                  </a:cubicBezTo>
                  <a:close/>
                  <a:moveTo>
                    <a:pt x="748474" y="2983559"/>
                  </a:moveTo>
                  <a:cubicBezTo>
                    <a:pt x="738568" y="2983559"/>
                    <a:pt x="728929" y="2984854"/>
                    <a:pt x="719557" y="2987445"/>
                  </a:cubicBezTo>
                  <a:cubicBezTo>
                    <a:pt x="710184" y="2990036"/>
                    <a:pt x="702145" y="2993693"/>
                    <a:pt x="695439" y="2998418"/>
                  </a:cubicBezTo>
                  <a:lnTo>
                    <a:pt x="708241" y="3023335"/>
                  </a:lnTo>
                  <a:cubicBezTo>
                    <a:pt x="712660" y="3019830"/>
                    <a:pt x="718033" y="3017049"/>
                    <a:pt x="724357" y="3014991"/>
                  </a:cubicBezTo>
                  <a:cubicBezTo>
                    <a:pt x="730682" y="3012934"/>
                    <a:pt x="737121" y="3011905"/>
                    <a:pt x="743674" y="3011905"/>
                  </a:cubicBezTo>
                  <a:cubicBezTo>
                    <a:pt x="753123" y="3011905"/>
                    <a:pt x="760209" y="3014000"/>
                    <a:pt x="764934" y="3018191"/>
                  </a:cubicBezTo>
                  <a:cubicBezTo>
                    <a:pt x="769658" y="3022383"/>
                    <a:pt x="772020" y="3028364"/>
                    <a:pt x="772020" y="3036137"/>
                  </a:cubicBezTo>
                  <a:lnTo>
                    <a:pt x="743674" y="3036137"/>
                  </a:lnTo>
                  <a:cubicBezTo>
                    <a:pt x="725691" y="3036137"/>
                    <a:pt x="712394" y="3039413"/>
                    <a:pt x="703783" y="3045966"/>
                  </a:cubicBezTo>
                  <a:cubicBezTo>
                    <a:pt x="695173" y="3052520"/>
                    <a:pt x="690867" y="3061511"/>
                    <a:pt x="690867" y="3072941"/>
                  </a:cubicBezTo>
                  <a:cubicBezTo>
                    <a:pt x="690867" y="3080104"/>
                    <a:pt x="692696" y="3086505"/>
                    <a:pt x="696354" y="3092144"/>
                  </a:cubicBezTo>
                  <a:cubicBezTo>
                    <a:pt x="700011" y="3097782"/>
                    <a:pt x="705307" y="3102202"/>
                    <a:pt x="712241" y="3105402"/>
                  </a:cubicBezTo>
                  <a:cubicBezTo>
                    <a:pt x="719176" y="3108603"/>
                    <a:pt x="727367" y="3110203"/>
                    <a:pt x="736816" y="3110203"/>
                  </a:cubicBezTo>
                  <a:cubicBezTo>
                    <a:pt x="755104" y="3110203"/>
                    <a:pt x="767601" y="3104488"/>
                    <a:pt x="774306" y="3093058"/>
                  </a:cubicBezTo>
                  <a:lnTo>
                    <a:pt x="774306" y="3108374"/>
                  </a:lnTo>
                  <a:lnTo>
                    <a:pt x="807682" y="3108374"/>
                  </a:lnTo>
                  <a:lnTo>
                    <a:pt x="807682" y="3038194"/>
                  </a:lnTo>
                  <a:cubicBezTo>
                    <a:pt x="807682" y="3019906"/>
                    <a:pt x="802576" y="3006228"/>
                    <a:pt x="792366" y="2997160"/>
                  </a:cubicBezTo>
                  <a:cubicBezTo>
                    <a:pt x="782155" y="2988092"/>
                    <a:pt x="767524" y="2983559"/>
                    <a:pt x="748474" y="2983559"/>
                  </a:cubicBezTo>
                  <a:close/>
                  <a:moveTo>
                    <a:pt x="510349" y="2983559"/>
                  </a:moveTo>
                  <a:cubicBezTo>
                    <a:pt x="500443" y="2983559"/>
                    <a:pt x="490804" y="2984854"/>
                    <a:pt x="481432" y="2987445"/>
                  </a:cubicBezTo>
                  <a:cubicBezTo>
                    <a:pt x="472059" y="2990036"/>
                    <a:pt x="464020" y="2993693"/>
                    <a:pt x="457314" y="2998418"/>
                  </a:cubicBezTo>
                  <a:lnTo>
                    <a:pt x="470116" y="3023335"/>
                  </a:lnTo>
                  <a:cubicBezTo>
                    <a:pt x="474535" y="3019830"/>
                    <a:pt x="479908" y="3017049"/>
                    <a:pt x="486232" y="3014991"/>
                  </a:cubicBezTo>
                  <a:cubicBezTo>
                    <a:pt x="492557" y="3012934"/>
                    <a:pt x="498996" y="3011905"/>
                    <a:pt x="505549" y="3011905"/>
                  </a:cubicBezTo>
                  <a:cubicBezTo>
                    <a:pt x="514998" y="3011905"/>
                    <a:pt x="522084" y="3014000"/>
                    <a:pt x="526809" y="3018191"/>
                  </a:cubicBezTo>
                  <a:cubicBezTo>
                    <a:pt x="531533" y="3022383"/>
                    <a:pt x="533895" y="3028364"/>
                    <a:pt x="533895" y="3036137"/>
                  </a:cubicBezTo>
                  <a:lnTo>
                    <a:pt x="505549" y="3036137"/>
                  </a:lnTo>
                  <a:cubicBezTo>
                    <a:pt x="487566" y="3036137"/>
                    <a:pt x="474269" y="3039413"/>
                    <a:pt x="465658" y="3045966"/>
                  </a:cubicBezTo>
                  <a:cubicBezTo>
                    <a:pt x="457048" y="3052520"/>
                    <a:pt x="452742" y="3061511"/>
                    <a:pt x="452742" y="3072941"/>
                  </a:cubicBezTo>
                  <a:cubicBezTo>
                    <a:pt x="452742" y="3080104"/>
                    <a:pt x="454571" y="3086505"/>
                    <a:pt x="458229" y="3092144"/>
                  </a:cubicBezTo>
                  <a:cubicBezTo>
                    <a:pt x="461886" y="3097782"/>
                    <a:pt x="467182" y="3102202"/>
                    <a:pt x="474116" y="3105402"/>
                  </a:cubicBezTo>
                  <a:cubicBezTo>
                    <a:pt x="481051" y="3108603"/>
                    <a:pt x="489242" y="3110203"/>
                    <a:pt x="498691" y="3110203"/>
                  </a:cubicBezTo>
                  <a:cubicBezTo>
                    <a:pt x="516979" y="3110203"/>
                    <a:pt x="529476" y="3104488"/>
                    <a:pt x="536181" y="3093058"/>
                  </a:cubicBezTo>
                  <a:lnTo>
                    <a:pt x="536181" y="3108374"/>
                  </a:lnTo>
                  <a:lnTo>
                    <a:pt x="569557" y="3108374"/>
                  </a:lnTo>
                  <a:lnTo>
                    <a:pt x="569557" y="3038194"/>
                  </a:lnTo>
                  <a:cubicBezTo>
                    <a:pt x="569557" y="3019906"/>
                    <a:pt x="564451" y="3006228"/>
                    <a:pt x="554241" y="2997160"/>
                  </a:cubicBezTo>
                  <a:cubicBezTo>
                    <a:pt x="544030" y="2988092"/>
                    <a:pt x="529399" y="2983559"/>
                    <a:pt x="510349" y="2983559"/>
                  </a:cubicBezTo>
                  <a:close/>
                  <a:moveTo>
                    <a:pt x="2198637" y="2958184"/>
                  </a:moveTo>
                  <a:lnTo>
                    <a:pt x="2198637" y="2988131"/>
                  </a:lnTo>
                  <a:lnTo>
                    <a:pt x="2179663" y="2988131"/>
                  </a:lnTo>
                  <a:lnTo>
                    <a:pt x="2179663" y="3015563"/>
                  </a:lnTo>
                  <a:lnTo>
                    <a:pt x="2198637" y="3015563"/>
                  </a:lnTo>
                  <a:lnTo>
                    <a:pt x="2198637" y="3066083"/>
                  </a:lnTo>
                  <a:cubicBezTo>
                    <a:pt x="2198637" y="3080561"/>
                    <a:pt x="2202637" y="3091534"/>
                    <a:pt x="2210638" y="3099002"/>
                  </a:cubicBezTo>
                  <a:cubicBezTo>
                    <a:pt x="2218639" y="3106469"/>
                    <a:pt x="2229955" y="3110203"/>
                    <a:pt x="2244585" y="3110203"/>
                  </a:cubicBezTo>
                  <a:cubicBezTo>
                    <a:pt x="2250224" y="3110203"/>
                    <a:pt x="2255596" y="3109555"/>
                    <a:pt x="2260702" y="3108260"/>
                  </a:cubicBezTo>
                  <a:cubicBezTo>
                    <a:pt x="2265807" y="3106964"/>
                    <a:pt x="2270112" y="3105021"/>
                    <a:pt x="2273618" y="3102431"/>
                  </a:cubicBezTo>
                  <a:lnTo>
                    <a:pt x="2264016" y="3077285"/>
                  </a:lnTo>
                  <a:cubicBezTo>
                    <a:pt x="2260054" y="3080333"/>
                    <a:pt x="2255253" y="3081857"/>
                    <a:pt x="2249614" y="3081857"/>
                  </a:cubicBezTo>
                  <a:cubicBezTo>
                    <a:pt x="2244738" y="3081857"/>
                    <a:pt x="2240966" y="3080447"/>
                    <a:pt x="2238299" y="3077628"/>
                  </a:cubicBezTo>
                  <a:cubicBezTo>
                    <a:pt x="2235632" y="3074808"/>
                    <a:pt x="2234298" y="3070808"/>
                    <a:pt x="2234298" y="3065626"/>
                  </a:cubicBezTo>
                  <a:lnTo>
                    <a:pt x="2234298" y="3015563"/>
                  </a:lnTo>
                  <a:lnTo>
                    <a:pt x="2264931" y="3015563"/>
                  </a:lnTo>
                  <a:lnTo>
                    <a:pt x="2264931" y="2988131"/>
                  </a:lnTo>
                  <a:lnTo>
                    <a:pt x="2234298" y="2988131"/>
                  </a:lnTo>
                  <a:lnTo>
                    <a:pt x="2234298" y="2958184"/>
                  </a:lnTo>
                  <a:close/>
                  <a:moveTo>
                    <a:pt x="1188987" y="2958184"/>
                  </a:moveTo>
                  <a:lnTo>
                    <a:pt x="1188987" y="2988131"/>
                  </a:lnTo>
                  <a:lnTo>
                    <a:pt x="1170013" y="2988131"/>
                  </a:lnTo>
                  <a:lnTo>
                    <a:pt x="1170013" y="3015563"/>
                  </a:lnTo>
                  <a:lnTo>
                    <a:pt x="1188987" y="3015563"/>
                  </a:lnTo>
                  <a:lnTo>
                    <a:pt x="1188987" y="3066083"/>
                  </a:lnTo>
                  <a:cubicBezTo>
                    <a:pt x="1188987" y="3080561"/>
                    <a:pt x="1192987" y="3091534"/>
                    <a:pt x="1200988" y="3099002"/>
                  </a:cubicBezTo>
                  <a:cubicBezTo>
                    <a:pt x="1208989" y="3106469"/>
                    <a:pt x="1220305" y="3110203"/>
                    <a:pt x="1234935" y="3110203"/>
                  </a:cubicBezTo>
                  <a:cubicBezTo>
                    <a:pt x="1240574" y="3110203"/>
                    <a:pt x="1245946" y="3109555"/>
                    <a:pt x="1251052" y="3108260"/>
                  </a:cubicBezTo>
                  <a:cubicBezTo>
                    <a:pt x="1256157" y="3106964"/>
                    <a:pt x="1260462" y="3105021"/>
                    <a:pt x="1263968" y="3102431"/>
                  </a:cubicBezTo>
                  <a:lnTo>
                    <a:pt x="1254366" y="3077285"/>
                  </a:lnTo>
                  <a:cubicBezTo>
                    <a:pt x="1250404" y="3080333"/>
                    <a:pt x="1245603" y="3081857"/>
                    <a:pt x="1239964" y="3081857"/>
                  </a:cubicBezTo>
                  <a:cubicBezTo>
                    <a:pt x="1235088" y="3081857"/>
                    <a:pt x="1231316" y="3080447"/>
                    <a:pt x="1228649" y="3077628"/>
                  </a:cubicBezTo>
                  <a:cubicBezTo>
                    <a:pt x="1225982" y="3074808"/>
                    <a:pt x="1224648" y="3070808"/>
                    <a:pt x="1224648" y="3065626"/>
                  </a:cubicBezTo>
                  <a:lnTo>
                    <a:pt x="1224648" y="3015563"/>
                  </a:lnTo>
                  <a:lnTo>
                    <a:pt x="1255281" y="3015563"/>
                  </a:lnTo>
                  <a:lnTo>
                    <a:pt x="1255281" y="2988131"/>
                  </a:lnTo>
                  <a:lnTo>
                    <a:pt x="1224648" y="2988131"/>
                  </a:lnTo>
                  <a:lnTo>
                    <a:pt x="1224648" y="2958184"/>
                  </a:lnTo>
                  <a:close/>
                  <a:moveTo>
                    <a:pt x="607962" y="2958184"/>
                  </a:moveTo>
                  <a:lnTo>
                    <a:pt x="607962" y="2988131"/>
                  </a:lnTo>
                  <a:lnTo>
                    <a:pt x="588988" y="2988131"/>
                  </a:lnTo>
                  <a:lnTo>
                    <a:pt x="588988" y="3015563"/>
                  </a:lnTo>
                  <a:lnTo>
                    <a:pt x="607962" y="3015563"/>
                  </a:lnTo>
                  <a:lnTo>
                    <a:pt x="607962" y="3066083"/>
                  </a:lnTo>
                  <a:cubicBezTo>
                    <a:pt x="607962" y="3080561"/>
                    <a:pt x="611962" y="3091534"/>
                    <a:pt x="619963" y="3099002"/>
                  </a:cubicBezTo>
                  <a:cubicBezTo>
                    <a:pt x="627964" y="3106469"/>
                    <a:pt x="639280" y="3110203"/>
                    <a:pt x="653910" y="3110203"/>
                  </a:cubicBezTo>
                  <a:cubicBezTo>
                    <a:pt x="659549" y="3110203"/>
                    <a:pt x="664921" y="3109555"/>
                    <a:pt x="670027" y="3108260"/>
                  </a:cubicBezTo>
                  <a:cubicBezTo>
                    <a:pt x="675132" y="3106964"/>
                    <a:pt x="679437" y="3105021"/>
                    <a:pt x="682942" y="3102431"/>
                  </a:cubicBezTo>
                  <a:lnTo>
                    <a:pt x="673341" y="3077285"/>
                  </a:lnTo>
                  <a:cubicBezTo>
                    <a:pt x="669379" y="3080333"/>
                    <a:pt x="664578" y="3081857"/>
                    <a:pt x="658939" y="3081857"/>
                  </a:cubicBezTo>
                  <a:cubicBezTo>
                    <a:pt x="654063" y="3081857"/>
                    <a:pt x="650291" y="3080447"/>
                    <a:pt x="647624" y="3077628"/>
                  </a:cubicBezTo>
                  <a:cubicBezTo>
                    <a:pt x="644957" y="3074808"/>
                    <a:pt x="643623" y="3070808"/>
                    <a:pt x="643623" y="3065626"/>
                  </a:cubicBezTo>
                  <a:lnTo>
                    <a:pt x="643623" y="3015563"/>
                  </a:lnTo>
                  <a:lnTo>
                    <a:pt x="674256" y="3015563"/>
                  </a:lnTo>
                  <a:lnTo>
                    <a:pt x="674256" y="2988131"/>
                  </a:lnTo>
                  <a:lnTo>
                    <a:pt x="643623" y="2988131"/>
                  </a:lnTo>
                  <a:lnTo>
                    <a:pt x="643623" y="2958184"/>
                  </a:lnTo>
                  <a:close/>
                  <a:moveTo>
                    <a:pt x="3289668" y="2938753"/>
                  </a:moveTo>
                  <a:lnTo>
                    <a:pt x="3289668" y="3108374"/>
                  </a:lnTo>
                  <a:lnTo>
                    <a:pt x="3325330" y="3108374"/>
                  </a:lnTo>
                  <a:lnTo>
                    <a:pt x="3325330" y="3047567"/>
                  </a:lnTo>
                  <a:cubicBezTo>
                    <a:pt x="3325330" y="3036594"/>
                    <a:pt x="3327997" y="3028326"/>
                    <a:pt x="3333331" y="3022763"/>
                  </a:cubicBezTo>
                  <a:cubicBezTo>
                    <a:pt x="3338665" y="3017201"/>
                    <a:pt x="3345828" y="3014420"/>
                    <a:pt x="3354819" y="3014420"/>
                  </a:cubicBezTo>
                  <a:cubicBezTo>
                    <a:pt x="3362896" y="3014420"/>
                    <a:pt x="3369068" y="3016820"/>
                    <a:pt x="3373336" y="3021621"/>
                  </a:cubicBezTo>
                  <a:cubicBezTo>
                    <a:pt x="3377603" y="3026421"/>
                    <a:pt x="3379736" y="3033698"/>
                    <a:pt x="3379736" y="3043452"/>
                  </a:cubicBezTo>
                  <a:lnTo>
                    <a:pt x="3379736" y="3108374"/>
                  </a:lnTo>
                  <a:lnTo>
                    <a:pt x="3415398" y="3108374"/>
                  </a:lnTo>
                  <a:lnTo>
                    <a:pt x="3415398" y="3037965"/>
                  </a:lnTo>
                  <a:cubicBezTo>
                    <a:pt x="3415398" y="3019982"/>
                    <a:pt x="3410712" y="3006419"/>
                    <a:pt x="3401339" y="2997275"/>
                  </a:cubicBezTo>
                  <a:cubicBezTo>
                    <a:pt x="3391967" y="2988131"/>
                    <a:pt x="3379660" y="2983559"/>
                    <a:pt x="3364420" y="2983559"/>
                  </a:cubicBezTo>
                  <a:cubicBezTo>
                    <a:pt x="3356496" y="2983559"/>
                    <a:pt x="3349180" y="2984816"/>
                    <a:pt x="3342475" y="2987330"/>
                  </a:cubicBezTo>
                  <a:cubicBezTo>
                    <a:pt x="3335769" y="2989845"/>
                    <a:pt x="3330054" y="2993465"/>
                    <a:pt x="3325330" y="2998189"/>
                  </a:cubicBezTo>
                  <a:lnTo>
                    <a:pt x="3325330" y="2938753"/>
                  </a:lnTo>
                  <a:close/>
                  <a:moveTo>
                    <a:pt x="2289543" y="2938753"/>
                  </a:moveTo>
                  <a:lnTo>
                    <a:pt x="2289543" y="3108374"/>
                  </a:lnTo>
                  <a:lnTo>
                    <a:pt x="2325205" y="3108374"/>
                  </a:lnTo>
                  <a:lnTo>
                    <a:pt x="2325205" y="3047567"/>
                  </a:lnTo>
                  <a:cubicBezTo>
                    <a:pt x="2325205" y="3036594"/>
                    <a:pt x="2327872" y="3028326"/>
                    <a:pt x="2333206" y="3022763"/>
                  </a:cubicBezTo>
                  <a:cubicBezTo>
                    <a:pt x="2338540" y="3017201"/>
                    <a:pt x="2345702" y="3014420"/>
                    <a:pt x="2354694" y="3014420"/>
                  </a:cubicBezTo>
                  <a:cubicBezTo>
                    <a:pt x="2362772" y="3014420"/>
                    <a:pt x="2368944" y="3016820"/>
                    <a:pt x="2373211" y="3021621"/>
                  </a:cubicBezTo>
                  <a:cubicBezTo>
                    <a:pt x="2377478" y="3026421"/>
                    <a:pt x="2379612" y="3033698"/>
                    <a:pt x="2379612" y="3043452"/>
                  </a:cubicBezTo>
                  <a:lnTo>
                    <a:pt x="2379612" y="3108374"/>
                  </a:lnTo>
                  <a:lnTo>
                    <a:pt x="2415273" y="3108374"/>
                  </a:lnTo>
                  <a:lnTo>
                    <a:pt x="2415273" y="3037965"/>
                  </a:lnTo>
                  <a:cubicBezTo>
                    <a:pt x="2415273" y="3019982"/>
                    <a:pt x="2410587" y="3006419"/>
                    <a:pt x="2401214" y="2997275"/>
                  </a:cubicBezTo>
                  <a:cubicBezTo>
                    <a:pt x="2391842" y="2988131"/>
                    <a:pt x="2379536" y="2983559"/>
                    <a:pt x="2364295" y="2983559"/>
                  </a:cubicBezTo>
                  <a:cubicBezTo>
                    <a:pt x="2356371" y="2983559"/>
                    <a:pt x="2349056" y="2984816"/>
                    <a:pt x="2342350" y="2987330"/>
                  </a:cubicBezTo>
                  <a:cubicBezTo>
                    <a:pt x="2335644" y="2989845"/>
                    <a:pt x="2329929" y="2993465"/>
                    <a:pt x="2325205" y="2998189"/>
                  </a:cubicBezTo>
                  <a:lnTo>
                    <a:pt x="2325205" y="2938753"/>
                  </a:lnTo>
                  <a:close/>
                  <a:moveTo>
                    <a:pt x="1651368" y="2938753"/>
                  </a:moveTo>
                  <a:lnTo>
                    <a:pt x="1651368" y="3108374"/>
                  </a:lnTo>
                  <a:lnTo>
                    <a:pt x="1687030" y="3108374"/>
                  </a:lnTo>
                  <a:lnTo>
                    <a:pt x="1687030" y="2938753"/>
                  </a:lnTo>
                  <a:close/>
                  <a:moveTo>
                    <a:pt x="1279893" y="2938753"/>
                  </a:moveTo>
                  <a:lnTo>
                    <a:pt x="1279893" y="3108374"/>
                  </a:lnTo>
                  <a:lnTo>
                    <a:pt x="1315555" y="3108374"/>
                  </a:lnTo>
                  <a:lnTo>
                    <a:pt x="1315555" y="3047567"/>
                  </a:lnTo>
                  <a:cubicBezTo>
                    <a:pt x="1315555" y="3036594"/>
                    <a:pt x="1318222" y="3028326"/>
                    <a:pt x="1323556" y="3022763"/>
                  </a:cubicBezTo>
                  <a:cubicBezTo>
                    <a:pt x="1328890" y="3017201"/>
                    <a:pt x="1336053" y="3014420"/>
                    <a:pt x="1345044" y="3014420"/>
                  </a:cubicBezTo>
                  <a:cubicBezTo>
                    <a:pt x="1353122" y="3014420"/>
                    <a:pt x="1359294" y="3016820"/>
                    <a:pt x="1363561" y="3021621"/>
                  </a:cubicBezTo>
                  <a:cubicBezTo>
                    <a:pt x="1367828" y="3026421"/>
                    <a:pt x="1369962" y="3033698"/>
                    <a:pt x="1369962" y="3043452"/>
                  </a:cubicBezTo>
                  <a:lnTo>
                    <a:pt x="1369962" y="3108374"/>
                  </a:lnTo>
                  <a:lnTo>
                    <a:pt x="1405623" y="3108374"/>
                  </a:lnTo>
                  <a:lnTo>
                    <a:pt x="1405623" y="3037965"/>
                  </a:lnTo>
                  <a:cubicBezTo>
                    <a:pt x="1405623" y="3019982"/>
                    <a:pt x="1400937" y="3006419"/>
                    <a:pt x="1391564" y="2997275"/>
                  </a:cubicBezTo>
                  <a:cubicBezTo>
                    <a:pt x="1382192" y="2988131"/>
                    <a:pt x="1369886" y="2983559"/>
                    <a:pt x="1354645" y="2983559"/>
                  </a:cubicBezTo>
                  <a:cubicBezTo>
                    <a:pt x="1346721" y="2983559"/>
                    <a:pt x="1339406" y="2984816"/>
                    <a:pt x="1332700" y="2987330"/>
                  </a:cubicBezTo>
                  <a:cubicBezTo>
                    <a:pt x="1325994" y="2989845"/>
                    <a:pt x="1320279" y="2993465"/>
                    <a:pt x="1315555" y="2998189"/>
                  </a:cubicBezTo>
                  <a:lnTo>
                    <a:pt x="1315555" y="2938753"/>
                  </a:lnTo>
                  <a:close/>
                  <a:moveTo>
                    <a:pt x="388429" y="2938753"/>
                  </a:moveTo>
                  <a:lnTo>
                    <a:pt x="388429" y="2998418"/>
                  </a:lnTo>
                  <a:cubicBezTo>
                    <a:pt x="379590" y="2988512"/>
                    <a:pt x="367322" y="2983559"/>
                    <a:pt x="351625" y="2983559"/>
                  </a:cubicBezTo>
                  <a:cubicBezTo>
                    <a:pt x="340042" y="2983559"/>
                    <a:pt x="329565" y="2986149"/>
                    <a:pt x="320192" y="2991331"/>
                  </a:cubicBezTo>
                  <a:cubicBezTo>
                    <a:pt x="310820" y="2996513"/>
                    <a:pt x="303466" y="3003904"/>
                    <a:pt x="298132" y="3013505"/>
                  </a:cubicBezTo>
                  <a:cubicBezTo>
                    <a:pt x="292798" y="3023106"/>
                    <a:pt x="290131" y="3034232"/>
                    <a:pt x="290131" y="3046881"/>
                  </a:cubicBezTo>
                  <a:cubicBezTo>
                    <a:pt x="290131" y="3059530"/>
                    <a:pt x="292798" y="3070655"/>
                    <a:pt x="298132" y="3080256"/>
                  </a:cubicBezTo>
                  <a:cubicBezTo>
                    <a:pt x="303466" y="3089858"/>
                    <a:pt x="310820" y="3097249"/>
                    <a:pt x="320192" y="3102431"/>
                  </a:cubicBezTo>
                  <a:cubicBezTo>
                    <a:pt x="329565" y="3107612"/>
                    <a:pt x="340042" y="3110203"/>
                    <a:pt x="351625" y="3110203"/>
                  </a:cubicBezTo>
                  <a:cubicBezTo>
                    <a:pt x="368389" y="3110203"/>
                    <a:pt x="381190" y="3104869"/>
                    <a:pt x="390030" y="3094201"/>
                  </a:cubicBezTo>
                  <a:lnTo>
                    <a:pt x="390030" y="3108374"/>
                  </a:lnTo>
                  <a:lnTo>
                    <a:pt x="424091" y="3108374"/>
                  </a:lnTo>
                  <a:lnTo>
                    <a:pt x="424091" y="2938753"/>
                  </a:lnTo>
                  <a:close/>
                  <a:moveTo>
                    <a:pt x="2145449" y="2928466"/>
                  </a:moveTo>
                  <a:cubicBezTo>
                    <a:pt x="2138896" y="2928466"/>
                    <a:pt x="2133562" y="2930371"/>
                    <a:pt x="2129447" y="2934181"/>
                  </a:cubicBezTo>
                  <a:cubicBezTo>
                    <a:pt x="2125332" y="2937991"/>
                    <a:pt x="2123275" y="2942715"/>
                    <a:pt x="2123275" y="2948354"/>
                  </a:cubicBezTo>
                  <a:cubicBezTo>
                    <a:pt x="2123275" y="2953993"/>
                    <a:pt x="2125332" y="2958717"/>
                    <a:pt x="2129447" y="2962527"/>
                  </a:cubicBezTo>
                  <a:cubicBezTo>
                    <a:pt x="2133562" y="2966337"/>
                    <a:pt x="2138896" y="2968242"/>
                    <a:pt x="2145449" y="2968242"/>
                  </a:cubicBezTo>
                  <a:cubicBezTo>
                    <a:pt x="2152002" y="2968242"/>
                    <a:pt x="2157336" y="2966299"/>
                    <a:pt x="2161451" y="2962413"/>
                  </a:cubicBezTo>
                  <a:cubicBezTo>
                    <a:pt x="2165566" y="2958527"/>
                    <a:pt x="2167623" y="2953612"/>
                    <a:pt x="2167623" y="2947668"/>
                  </a:cubicBezTo>
                  <a:cubicBezTo>
                    <a:pt x="2167623" y="2942182"/>
                    <a:pt x="2165566" y="2937610"/>
                    <a:pt x="2161451" y="2933952"/>
                  </a:cubicBezTo>
                  <a:cubicBezTo>
                    <a:pt x="2157336" y="2930295"/>
                    <a:pt x="2152002" y="2928466"/>
                    <a:pt x="2145449" y="2928466"/>
                  </a:cubicBezTo>
                  <a:close/>
                  <a:moveTo>
                    <a:pt x="1135799" y="2928466"/>
                  </a:moveTo>
                  <a:cubicBezTo>
                    <a:pt x="1129246" y="2928466"/>
                    <a:pt x="1123912" y="2930371"/>
                    <a:pt x="1119797" y="2934181"/>
                  </a:cubicBezTo>
                  <a:cubicBezTo>
                    <a:pt x="1115682" y="2937991"/>
                    <a:pt x="1113625" y="2942715"/>
                    <a:pt x="1113625" y="2948354"/>
                  </a:cubicBezTo>
                  <a:cubicBezTo>
                    <a:pt x="1113625" y="2953993"/>
                    <a:pt x="1115682" y="2958717"/>
                    <a:pt x="1119797" y="2962527"/>
                  </a:cubicBezTo>
                  <a:cubicBezTo>
                    <a:pt x="1123912" y="2966337"/>
                    <a:pt x="1129246" y="2968242"/>
                    <a:pt x="1135799" y="2968242"/>
                  </a:cubicBezTo>
                  <a:cubicBezTo>
                    <a:pt x="1142352" y="2968242"/>
                    <a:pt x="1147686" y="2966299"/>
                    <a:pt x="1151801" y="2962413"/>
                  </a:cubicBezTo>
                  <a:cubicBezTo>
                    <a:pt x="1155916" y="2958527"/>
                    <a:pt x="1157973" y="2953612"/>
                    <a:pt x="1157973" y="2947668"/>
                  </a:cubicBezTo>
                  <a:cubicBezTo>
                    <a:pt x="1157973" y="2942182"/>
                    <a:pt x="1155916" y="2937610"/>
                    <a:pt x="1151801" y="2933952"/>
                  </a:cubicBezTo>
                  <a:cubicBezTo>
                    <a:pt x="1147686" y="2930295"/>
                    <a:pt x="1142352" y="2928466"/>
                    <a:pt x="1135799" y="2928466"/>
                  </a:cubicBezTo>
                  <a:close/>
                  <a:moveTo>
                    <a:pt x="1112406" y="2789630"/>
                  </a:moveTo>
                  <a:cubicBezTo>
                    <a:pt x="1106157" y="2789630"/>
                    <a:pt x="1100900" y="2791649"/>
                    <a:pt x="1096632" y="2795687"/>
                  </a:cubicBezTo>
                  <a:cubicBezTo>
                    <a:pt x="1092365" y="2799726"/>
                    <a:pt x="1090232" y="2805022"/>
                    <a:pt x="1090232" y="2811575"/>
                  </a:cubicBezTo>
                  <a:cubicBezTo>
                    <a:pt x="1090232" y="2817976"/>
                    <a:pt x="1092365" y="2823310"/>
                    <a:pt x="1096632" y="2827577"/>
                  </a:cubicBezTo>
                  <a:cubicBezTo>
                    <a:pt x="1100900" y="2831844"/>
                    <a:pt x="1106157" y="2833978"/>
                    <a:pt x="1112406" y="2833978"/>
                  </a:cubicBezTo>
                  <a:cubicBezTo>
                    <a:pt x="1118654" y="2833978"/>
                    <a:pt x="1123912" y="2831844"/>
                    <a:pt x="1128179" y="2827577"/>
                  </a:cubicBezTo>
                  <a:cubicBezTo>
                    <a:pt x="1132446" y="2823310"/>
                    <a:pt x="1134580" y="2817976"/>
                    <a:pt x="1134580" y="2811575"/>
                  </a:cubicBezTo>
                  <a:cubicBezTo>
                    <a:pt x="1134580" y="2805022"/>
                    <a:pt x="1132446" y="2799726"/>
                    <a:pt x="1128179" y="2795687"/>
                  </a:cubicBezTo>
                  <a:cubicBezTo>
                    <a:pt x="1123912" y="2791649"/>
                    <a:pt x="1118654" y="2789630"/>
                    <a:pt x="1112406" y="2789630"/>
                  </a:cubicBezTo>
                  <a:close/>
                  <a:moveTo>
                    <a:pt x="3766985" y="2780714"/>
                  </a:moveTo>
                  <a:lnTo>
                    <a:pt x="3791445" y="2780714"/>
                  </a:lnTo>
                  <a:lnTo>
                    <a:pt x="3791445" y="2793287"/>
                  </a:lnTo>
                  <a:cubicBezTo>
                    <a:pt x="3789465" y="2798774"/>
                    <a:pt x="3786113" y="2802926"/>
                    <a:pt x="3781385" y="2805746"/>
                  </a:cubicBezTo>
                  <a:cubicBezTo>
                    <a:pt x="3776661" y="2808565"/>
                    <a:pt x="3771253" y="2809975"/>
                    <a:pt x="3765157" y="2809975"/>
                  </a:cubicBezTo>
                  <a:cubicBezTo>
                    <a:pt x="3758909" y="2809975"/>
                    <a:pt x="3753993" y="2808641"/>
                    <a:pt x="3750413" y="2805975"/>
                  </a:cubicBezTo>
                  <a:cubicBezTo>
                    <a:pt x="3746829" y="2803308"/>
                    <a:pt x="3745041" y="2799688"/>
                    <a:pt x="3745041" y="2795116"/>
                  </a:cubicBezTo>
                  <a:cubicBezTo>
                    <a:pt x="3745041" y="2785515"/>
                    <a:pt x="3752353" y="2780714"/>
                    <a:pt x="3766985" y="2780714"/>
                  </a:cubicBezTo>
                  <a:close/>
                  <a:moveTo>
                    <a:pt x="1957235" y="2780714"/>
                  </a:moveTo>
                  <a:lnTo>
                    <a:pt x="1981695" y="2780714"/>
                  </a:lnTo>
                  <a:lnTo>
                    <a:pt x="1981695" y="2793287"/>
                  </a:lnTo>
                  <a:cubicBezTo>
                    <a:pt x="1979714" y="2798774"/>
                    <a:pt x="1976361" y="2802926"/>
                    <a:pt x="1971637" y="2805746"/>
                  </a:cubicBezTo>
                  <a:cubicBezTo>
                    <a:pt x="1966912" y="2808565"/>
                    <a:pt x="1961502" y="2809975"/>
                    <a:pt x="1955406" y="2809975"/>
                  </a:cubicBezTo>
                  <a:cubicBezTo>
                    <a:pt x="1949158" y="2809975"/>
                    <a:pt x="1944243" y="2808641"/>
                    <a:pt x="1940662" y="2805975"/>
                  </a:cubicBezTo>
                  <a:cubicBezTo>
                    <a:pt x="1937080" y="2803308"/>
                    <a:pt x="1935290" y="2799688"/>
                    <a:pt x="1935290" y="2795116"/>
                  </a:cubicBezTo>
                  <a:cubicBezTo>
                    <a:pt x="1935290" y="2785515"/>
                    <a:pt x="1942605" y="2780714"/>
                    <a:pt x="1957235" y="2780714"/>
                  </a:cubicBezTo>
                  <a:close/>
                  <a:moveTo>
                    <a:pt x="1652435" y="2780714"/>
                  </a:moveTo>
                  <a:lnTo>
                    <a:pt x="1676895" y="2780714"/>
                  </a:lnTo>
                  <a:lnTo>
                    <a:pt x="1676895" y="2793287"/>
                  </a:lnTo>
                  <a:cubicBezTo>
                    <a:pt x="1674914" y="2798774"/>
                    <a:pt x="1671562" y="2802926"/>
                    <a:pt x="1666837" y="2805746"/>
                  </a:cubicBezTo>
                  <a:cubicBezTo>
                    <a:pt x="1662112" y="2808565"/>
                    <a:pt x="1656702" y="2809975"/>
                    <a:pt x="1650606" y="2809975"/>
                  </a:cubicBezTo>
                  <a:cubicBezTo>
                    <a:pt x="1644358" y="2809975"/>
                    <a:pt x="1639443" y="2808641"/>
                    <a:pt x="1635862" y="2805975"/>
                  </a:cubicBezTo>
                  <a:cubicBezTo>
                    <a:pt x="1632280" y="2803308"/>
                    <a:pt x="1630490" y="2799688"/>
                    <a:pt x="1630490" y="2795116"/>
                  </a:cubicBezTo>
                  <a:cubicBezTo>
                    <a:pt x="1630490" y="2785515"/>
                    <a:pt x="1637805" y="2780714"/>
                    <a:pt x="1652435" y="2780714"/>
                  </a:cubicBezTo>
                  <a:close/>
                  <a:moveTo>
                    <a:pt x="1262062" y="2764712"/>
                  </a:moveTo>
                  <a:lnTo>
                    <a:pt x="1305268" y="2764712"/>
                  </a:lnTo>
                  <a:cubicBezTo>
                    <a:pt x="1324927" y="2764712"/>
                    <a:pt x="1334757" y="2771342"/>
                    <a:pt x="1334757" y="2784600"/>
                  </a:cubicBezTo>
                  <a:cubicBezTo>
                    <a:pt x="1334757" y="2791306"/>
                    <a:pt x="1332281" y="2796259"/>
                    <a:pt x="1327328" y="2799459"/>
                  </a:cubicBezTo>
                  <a:cubicBezTo>
                    <a:pt x="1322375" y="2802660"/>
                    <a:pt x="1315022" y="2804260"/>
                    <a:pt x="1305268" y="2804260"/>
                  </a:cubicBezTo>
                  <a:lnTo>
                    <a:pt x="1262062" y="2804260"/>
                  </a:lnTo>
                  <a:close/>
                  <a:moveTo>
                    <a:pt x="3329140" y="2736594"/>
                  </a:moveTo>
                  <a:cubicBezTo>
                    <a:pt x="3338284" y="2736594"/>
                    <a:pt x="3345790" y="2739680"/>
                    <a:pt x="3351657" y="2745853"/>
                  </a:cubicBezTo>
                  <a:cubicBezTo>
                    <a:pt x="3357524" y="2752025"/>
                    <a:pt x="3360458" y="2760293"/>
                    <a:pt x="3360458" y="2770656"/>
                  </a:cubicBezTo>
                  <a:cubicBezTo>
                    <a:pt x="3360458" y="2781019"/>
                    <a:pt x="3357524" y="2789287"/>
                    <a:pt x="3351657" y="2795459"/>
                  </a:cubicBezTo>
                  <a:cubicBezTo>
                    <a:pt x="3345790" y="2801631"/>
                    <a:pt x="3338284" y="2804717"/>
                    <a:pt x="3329140" y="2804717"/>
                  </a:cubicBezTo>
                  <a:cubicBezTo>
                    <a:pt x="3319996" y="2804717"/>
                    <a:pt x="3312452" y="2801631"/>
                    <a:pt x="3306508" y="2795459"/>
                  </a:cubicBezTo>
                  <a:cubicBezTo>
                    <a:pt x="3300565" y="2789287"/>
                    <a:pt x="3297593" y="2781019"/>
                    <a:pt x="3297593" y="2770656"/>
                  </a:cubicBezTo>
                  <a:cubicBezTo>
                    <a:pt x="3297593" y="2760293"/>
                    <a:pt x="3300565" y="2752025"/>
                    <a:pt x="3306508" y="2745853"/>
                  </a:cubicBezTo>
                  <a:cubicBezTo>
                    <a:pt x="3312452" y="2739680"/>
                    <a:pt x="3319996" y="2736594"/>
                    <a:pt x="3329140" y="2736594"/>
                  </a:cubicBezTo>
                  <a:close/>
                  <a:moveTo>
                    <a:pt x="2663304" y="2736594"/>
                  </a:moveTo>
                  <a:cubicBezTo>
                    <a:pt x="2672753" y="2736594"/>
                    <a:pt x="2680488" y="2739376"/>
                    <a:pt x="2686507" y="2744938"/>
                  </a:cubicBezTo>
                  <a:cubicBezTo>
                    <a:pt x="2692527" y="2750501"/>
                    <a:pt x="2695537" y="2757778"/>
                    <a:pt x="2695537" y="2766770"/>
                  </a:cubicBezTo>
                  <a:cubicBezTo>
                    <a:pt x="2695537" y="2775761"/>
                    <a:pt x="2692527" y="2783038"/>
                    <a:pt x="2686507" y="2788601"/>
                  </a:cubicBezTo>
                  <a:cubicBezTo>
                    <a:pt x="2680488" y="2794163"/>
                    <a:pt x="2672753" y="2796945"/>
                    <a:pt x="2663304" y="2796945"/>
                  </a:cubicBezTo>
                  <a:cubicBezTo>
                    <a:pt x="2653855" y="2796945"/>
                    <a:pt x="2646083" y="2794163"/>
                    <a:pt x="2639987" y="2788601"/>
                  </a:cubicBezTo>
                  <a:cubicBezTo>
                    <a:pt x="2633891" y="2783038"/>
                    <a:pt x="2630843" y="2775761"/>
                    <a:pt x="2630843" y="2766770"/>
                  </a:cubicBezTo>
                  <a:cubicBezTo>
                    <a:pt x="2630843" y="2757778"/>
                    <a:pt x="2633891" y="2750501"/>
                    <a:pt x="2639987" y="2744938"/>
                  </a:cubicBezTo>
                  <a:cubicBezTo>
                    <a:pt x="2646083" y="2739376"/>
                    <a:pt x="2653855" y="2736594"/>
                    <a:pt x="2663304" y="2736594"/>
                  </a:cubicBezTo>
                  <a:close/>
                  <a:moveTo>
                    <a:pt x="576415" y="2736594"/>
                  </a:moveTo>
                  <a:cubicBezTo>
                    <a:pt x="585559" y="2736594"/>
                    <a:pt x="593064" y="2739680"/>
                    <a:pt x="598932" y="2745853"/>
                  </a:cubicBezTo>
                  <a:cubicBezTo>
                    <a:pt x="604799" y="2752025"/>
                    <a:pt x="607733" y="2760293"/>
                    <a:pt x="607733" y="2770656"/>
                  </a:cubicBezTo>
                  <a:cubicBezTo>
                    <a:pt x="607733" y="2781019"/>
                    <a:pt x="604799" y="2789287"/>
                    <a:pt x="598932" y="2795459"/>
                  </a:cubicBezTo>
                  <a:cubicBezTo>
                    <a:pt x="593064" y="2801631"/>
                    <a:pt x="585559" y="2804717"/>
                    <a:pt x="576415" y="2804717"/>
                  </a:cubicBezTo>
                  <a:cubicBezTo>
                    <a:pt x="567271" y="2804717"/>
                    <a:pt x="559727" y="2801631"/>
                    <a:pt x="553783" y="2795459"/>
                  </a:cubicBezTo>
                  <a:cubicBezTo>
                    <a:pt x="547840" y="2789287"/>
                    <a:pt x="544868" y="2781019"/>
                    <a:pt x="544868" y="2770656"/>
                  </a:cubicBezTo>
                  <a:cubicBezTo>
                    <a:pt x="544868" y="2760293"/>
                    <a:pt x="547840" y="2752025"/>
                    <a:pt x="553783" y="2745853"/>
                  </a:cubicBezTo>
                  <a:cubicBezTo>
                    <a:pt x="559727" y="2739680"/>
                    <a:pt x="567271" y="2736594"/>
                    <a:pt x="576415" y="2736594"/>
                  </a:cubicBezTo>
                  <a:close/>
                  <a:moveTo>
                    <a:pt x="888911" y="2734308"/>
                  </a:moveTo>
                  <a:cubicBezTo>
                    <a:pt x="896836" y="2734308"/>
                    <a:pt x="903541" y="2736633"/>
                    <a:pt x="909028" y="2741281"/>
                  </a:cubicBezTo>
                  <a:cubicBezTo>
                    <a:pt x="914514" y="2745929"/>
                    <a:pt x="917867" y="2752139"/>
                    <a:pt x="919086" y="2759912"/>
                  </a:cubicBezTo>
                  <a:lnTo>
                    <a:pt x="858507" y="2759912"/>
                  </a:lnTo>
                  <a:cubicBezTo>
                    <a:pt x="859726" y="2751987"/>
                    <a:pt x="863079" y="2745738"/>
                    <a:pt x="868566" y="2741166"/>
                  </a:cubicBezTo>
                  <a:cubicBezTo>
                    <a:pt x="874052" y="2736594"/>
                    <a:pt x="880834" y="2734308"/>
                    <a:pt x="888911" y="2734308"/>
                  </a:cubicBezTo>
                  <a:close/>
                  <a:moveTo>
                    <a:pt x="3518268" y="2709162"/>
                  </a:moveTo>
                  <a:lnTo>
                    <a:pt x="3518268" y="2832149"/>
                  </a:lnTo>
                  <a:lnTo>
                    <a:pt x="3553929" y="2832149"/>
                  </a:lnTo>
                  <a:lnTo>
                    <a:pt x="3553929" y="2709162"/>
                  </a:lnTo>
                  <a:close/>
                  <a:moveTo>
                    <a:pt x="2984868" y="2709162"/>
                  </a:moveTo>
                  <a:lnTo>
                    <a:pt x="2984868" y="2832149"/>
                  </a:lnTo>
                  <a:lnTo>
                    <a:pt x="3020530" y="2832149"/>
                  </a:lnTo>
                  <a:lnTo>
                    <a:pt x="3020530" y="2709162"/>
                  </a:lnTo>
                  <a:close/>
                  <a:moveTo>
                    <a:pt x="2375268" y="2709162"/>
                  </a:moveTo>
                  <a:lnTo>
                    <a:pt x="2375268" y="2832149"/>
                  </a:lnTo>
                  <a:lnTo>
                    <a:pt x="2410930" y="2832149"/>
                  </a:lnTo>
                  <a:lnTo>
                    <a:pt x="2410930" y="2709162"/>
                  </a:lnTo>
                  <a:close/>
                  <a:moveTo>
                    <a:pt x="2099805" y="2709162"/>
                  </a:moveTo>
                  <a:lnTo>
                    <a:pt x="2153069" y="2833064"/>
                  </a:lnTo>
                  <a:lnTo>
                    <a:pt x="2152612" y="2834207"/>
                  </a:lnTo>
                  <a:cubicBezTo>
                    <a:pt x="2150173" y="2839693"/>
                    <a:pt x="2147430" y="2843617"/>
                    <a:pt x="2144382" y="2845979"/>
                  </a:cubicBezTo>
                  <a:cubicBezTo>
                    <a:pt x="2141334" y="2848342"/>
                    <a:pt x="2137372" y="2849523"/>
                    <a:pt x="2132495" y="2849523"/>
                  </a:cubicBezTo>
                  <a:cubicBezTo>
                    <a:pt x="2128990" y="2849523"/>
                    <a:pt x="2125446" y="2848837"/>
                    <a:pt x="2121865" y="2847465"/>
                  </a:cubicBezTo>
                  <a:cubicBezTo>
                    <a:pt x="2118284" y="2846094"/>
                    <a:pt x="2115122" y="2844189"/>
                    <a:pt x="2112378" y="2841750"/>
                  </a:cubicBezTo>
                  <a:lnTo>
                    <a:pt x="2099348" y="2867125"/>
                  </a:lnTo>
                  <a:cubicBezTo>
                    <a:pt x="2103310" y="2870630"/>
                    <a:pt x="2108416" y="2873373"/>
                    <a:pt x="2114664" y="2875355"/>
                  </a:cubicBezTo>
                  <a:cubicBezTo>
                    <a:pt x="2120913" y="2877336"/>
                    <a:pt x="2127237" y="2878326"/>
                    <a:pt x="2133638" y="2878326"/>
                  </a:cubicBezTo>
                  <a:cubicBezTo>
                    <a:pt x="2145373" y="2878326"/>
                    <a:pt x="2155393" y="2875431"/>
                    <a:pt x="2163699" y="2869640"/>
                  </a:cubicBezTo>
                  <a:cubicBezTo>
                    <a:pt x="2172005" y="2863848"/>
                    <a:pt x="2178977" y="2853866"/>
                    <a:pt x="2184616" y="2839693"/>
                  </a:cubicBezTo>
                  <a:lnTo>
                    <a:pt x="2240166" y="2709162"/>
                  </a:lnTo>
                  <a:lnTo>
                    <a:pt x="2205876" y="2709162"/>
                  </a:lnTo>
                  <a:lnTo>
                    <a:pt x="2171128" y="2792601"/>
                  </a:lnTo>
                  <a:lnTo>
                    <a:pt x="2136610" y="2709162"/>
                  </a:lnTo>
                  <a:close/>
                  <a:moveTo>
                    <a:pt x="1375905" y="2709162"/>
                  </a:moveTo>
                  <a:lnTo>
                    <a:pt x="1429169" y="2833064"/>
                  </a:lnTo>
                  <a:lnTo>
                    <a:pt x="1428712" y="2834207"/>
                  </a:lnTo>
                  <a:cubicBezTo>
                    <a:pt x="1426274" y="2839693"/>
                    <a:pt x="1423530" y="2843617"/>
                    <a:pt x="1420482" y="2845979"/>
                  </a:cubicBezTo>
                  <a:cubicBezTo>
                    <a:pt x="1417434" y="2848342"/>
                    <a:pt x="1413472" y="2849523"/>
                    <a:pt x="1408595" y="2849523"/>
                  </a:cubicBezTo>
                  <a:cubicBezTo>
                    <a:pt x="1405090" y="2849523"/>
                    <a:pt x="1401547" y="2848837"/>
                    <a:pt x="1397965" y="2847465"/>
                  </a:cubicBezTo>
                  <a:cubicBezTo>
                    <a:pt x="1394384" y="2846094"/>
                    <a:pt x="1391221" y="2844189"/>
                    <a:pt x="1388478" y="2841750"/>
                  </a:cubicBezTo>
                  <a:lnTo>
                    <a:pt x="1375448" y="2867125"/>
                  </a:lnTo>
                  <a:cubicBezTo>
                    <a:pt x="1379410" y="2870630"/>
                    <a:pt x="1384516" y="2873373"/>
                    <a:pt x="1390764" y="2875355"/>
                  </a:cubicBezTo>
                  <a:cubicBezTo>
                    <a:pt x="1397013" y="2877336"/>
                    <a:pt x="1403337" y="2878326"/>
                    <a:pt x="1409738" y="2878326"/>
                  </a:cubicBezTo>
                  <a:cubicBezTo>
                    <a:pt x="1421473" y="2878326"/>
                    <a:pt x="1431493" y="2875431"/>
                    <a:pt x="1439799" y="2869640"/>
                  </a:cubicBezTo>
                  <a:cubicBezTo>
                    <a:pt x="1448105" y="2863848"/>
                    <a:pt x="1455077" y="2853866"/>
                    <a:pt x="1460716" y="2839693"/>
                  </a:cubicBezTo>
                  <a:lnTo>
                    <a:pt x="1516266" y="2709162"/>
                  </a:lnTo>
                  <a:lnTo>
                    <a:pt x="1481976" y="2709162"/>
                  </a:lnTo>
                  <a:lnTo>
                    <a:pt x="1447228" y="2792601"/>
                  </a:lnTo>
                  <a:lnTo>
                    <a:pt x="1412710" y="2709162"/>
                  </a:lnTo>
                  <a:close/>
                  <a:moveTo>
                    <a:pt x="765543" y="2709162"/>
                  </a:moveTo>
                  <a:lnTo>
                    <a:pt x="765543" y="2832149"/>
                  </a:lnTo>
                  <a:lnTo>
                    <a:pt x="801205" y="2832149"/>
                  </a:lnTo>
                  <a:lnTo>
                    <a:pt x="801205" y="2709162"/>
                  </a:lnTo>
                  <a:close/>
                  <a:moveTo>
                    <a:pt x="3767901" y="2707334"/>
                  </a:moveTo>
                  <a:cubicBezTo>
                    <a:pt x="3757993" y="2707334"/>
                    <a:pt x="3748353" y="2708629"/>
                    <a:pt x="3738981" y="2711220"/>
                  </a:cubicBezTo>
                  <a:cubicBezTo>
                    <a:pt x="3729609" y="2713811"/>
                    <a:pt x="3721569" y="2717468"/>
                    <a:pt x="3714865" y="2722193"/>
                  </a:cubicBezTo>
                  <a:lnTo>
                    <a:pt x="3727665" y="2747110"/>
                  </a:lnTo>
                  <a:cubicBezTo>
                    <a:pt x="3732085" y="2743605"/>
                    <a:pt x="3737457" y="2740824"/>
                    <a:pt x="3743781" y="2738766"/>
                  </a:cubicBezTo>
                  <a:cubicBezTo>
                    <a:pt x="3750105" y="2736709"/>
                    <a:pt x="3756545" y="2735680"/>
                    <a:pt x="3763097" y="2735680"/>
                  </a:cubicBezTo>
                  <a:cubicBezTo>
                    <a:pt x="3772549" y="2735680"/>
                    <a:pt x="3779633" y="2737775"/>
                    <a:pt x="3784357" y="2741966"/>
                  </a:cubicBezTo>
                  <a:cubicBezTo>
                    <a:pt x="3789081" y="2746158"/>
                    <a:pt x="3791445" y="2752139"/>
                    <a:pt x="3791445" y="2759912"/>
                  </a:cubicBezTo>
                  <a:lnTo>
                    <a:pt x="3763097" y="2759912"/>
                  </a:lnTo>
                  <a:cubicBezTo>
                    <a:pt x="3745117" y="2759912"/>
                    <a:pt x="3731817" y="2763188"/>
                    <a:pt x="3723209" y="2769741"/>
                  </a:cubicBezTo>
                  <a:cubicBezTo>
                    <a:pt x="3714597" y="2776295"/>
                    <a:pt x="3710293" y="2785286"/>
                    <a:pt x="3710293" y="2796716"/>
                  </a:cubicBezTo>
                  <a:cubicBezTo>
                    <a:pt x="3710293" y="2803879"/>
                    <a:pt x="3712121" y="2810280"/>
                    <a:pt x="3715777" y="2815919"/>
                  </a:cubicBezTo>
                  <a:cubicBezTo>
                    <a:pt x="3719437" y="2821557"/>
                    <a:pt x="3724733" y="2825977"/>
                    <a:pt x="3731665" y="2829177"/>
                  </a:cubicBezTo>
                  <a:cubicBezTo>
                    <a:pt x="3738601" y="2832378"/>
                    <a:pt x="3746793" y="2833978"/>
                    <a:pt x="3756241" y="2833978"/>
                  </a:cubicBezTo>
                  <a:cubicBezTo>
                    <a:pt x="3774529" y="2833978"/>
                    <a:pt x="3787025" y="2828263"/>
                    <a:pt x="3793729" y="2816833"/>
                  </a:cubicBezTo>
                  <a:lnTo>
                    <a:pt x="3793729" y="2832149"/>
                  </a:lnTo>
                  <a:lnTo>
                    <a:pt x="3827105" y="2832149"/>
                  </a:lnTo>
                  <a:lnTo>
                    <a:pt x="3827105" y="2761969"/>
                  </a:lnTo>
                  <a:cubicBezTo>
                    <a:pt x="3827105" y="2743681"/>
                    <a:pt x="3822001" y="2730003"/>
                    <a:pt x="3811789" y="2720935"/>
                  </a:cubicBezTo>
                  <a:cubicBezTo>
                    <a:pt x="3801581" y="2711867"/>
                    <a:pt x="3786949" y="2707334"/>
                    <a:pt x="3767901" y="2707334"/>
                  </a:cubicBezTo>
                  <a:close/>
                  <a:moveTo>
                    <a:pt x="3644381" y="2707334"/>
                  </a:moveTo>
                  <a:cubicBezTo>
                    <a:pt x="3631273" y="2707334"/>
                    <a:pt x="3619501" y="2710039"/>
                    <a:pt x="3609061" y="2715449"/>
                  </a:cubicBezTo>
                  <a:cubicBezTo>
                    <a:pt x="3598621" y="2720859"/>
                    <a:pt x="3590469" y="2728365"/>
                    <a:pt x="3584601" y="2737966"/>
                  </a:cubicBezTo>
                  <a:cubicBezTo>
                    <a:pt x="3578733" y="2747567"/>
                    <a:pt x="3575801" y="2758464"/>
                    <a:pt x="3575801" y="2770656"/>
                  </a:cubicBezTo>
                  <a:cubicBezTo>
                    <a:pt x="3575801" y="2782848"/>
                    <a:pt x="3578733" y="2793744"/>
                    <a:pt x="3584601" y="2803346"/>
                  </a:cubicBezTo>
                  <a:cubicBezTo>
                    <a:pt x="3590469" y="2812947"/>
                    <a:pt x="3598621" y="2820453"/>
                    <a:pt x="3609061" y="2825863"/>
                  </a:cubicBezTo>
                  <a:cubicBezTo>
                    <a:pt x="3619501" y="2831273"/>
                    <a:pt x="3631273" y="2833978"/>
                    <a:pt x="3644381" y="2833978"/>
                  </a:cubicBezTo>
                  <a:cubicBezTo>
                    <a:pt x="3657333" y="2833978"/>
                    <a:pt x="3668649" y="2831235"/>
                    <a:pt x="3678325" y="2825748"/>
                  </a:cubicBezTo>
                  <a:cubicBezTo>
                    <a:pt x="3688005" y="2820262"/>
                    <a:pt x="3695053" y="2812642"/>
                    <a:pt x="3699473" y="2802888"/>
                  </a:cubicBezTo>
                  <a:lnTo>
                    <a:pt x="3671813" y="2787801"/>
                  </a:lnTo>
                  <a:cubicBezTo>
                    <a:pt x="3665561" y="2799078"/>
                    <a:pt x="3656341" y="2804717"/>
                    <a:pt x="3644149" y="2804717"/>
                  </a:cubicBezTo>
                  <a:cubicBezTo>
                    <a:pt x="3634853" y="2804717"/>
                    <a:pt x="3627157" y="2801669"/>
                    <a:pt x="3621061" y="2795573"/>
                  </a:cubicBezTo>
                  <a:cubicBezTo>
                    <a:pt x="3614965" y="2789477"/>
                    <a:pt x="3611917" y="2781171"/>
                    <a:pt x="3611917" y="2770656"/>
                  </a:cubicBezTo>
                  <a:cubicBezTo>
                    <a:pt x="3611917" y="2760140"/>
                    <a:pt x="3614965" y="2751834"/>
                    <a:pt x="3621061" y="2745738"/>
                  </a:cubicBezTo>
                  <a:cubicBezTo>
                    <a:pt x="3627157" y="2739642"/>
                    <a:pt x="3634853" y="2736594"/>
                    <a:pt x="3644149" y="2736594"/>
                  </a:cubicBezTo>
                  <a:cubicBezTo>
                    <a:pt x="3656189" y="2736594"/>
                    <a:pt x="3665409" y="2742233"/>
                    <a:pt x="3671813" y="2753511"/>
                  </a:cubicBezTo>
                  <a:lnTo>
                    <a:pt x="3699473" y="2738652"/>
                  </a:lnTo>
                  <a:cubicBezTo>
                    <a:pt x="3695053" y="2728593"/>
                    <a:pt x="3688005" y="2720859"/>
                    <a:pt x="3678325" y="2715449"/>
                  </a:cubicBezTo>
                  <a:cubicBezTo>
                    <a:pt x="3668649" y="2710039"/>
                    <a:pt x="3657333" y="2707334"/>
                    <a:pt x="3644381" y="2707334"/>
                  </a:cubicBezTo>
                  <a:close/>
                  <a:moveTo>
                    <a:pt x="3499371" y="2707334"/>
                  </a:moveTo>
                  <a:cubicBezTo>
                    <a:pt x="3489922" y="2707334"/>
                    <a:pt x="3481578" y="2708858"/>
                    <a:pt x="3474339" y="2711906"/>
                  </a:cubicBezTo>
                  <a:cubicBezTo>
                    <a:pt x="3467100" y="2714954"/>
                    <a:pt x="3461347" y="2719449"/>
                    <a:pt x="3457080" y="2725393"/>
                  </a:cubicBezTo>
                  <a:lnTo>
                    <a:pt x="3457080" y="2709162"/>
                  </a:lnTo>
                  <a:lnTo>
                    <a:pt x="3423018" y="2709162"/>
                  </a:lnTo>
                  <a:lnTo>
                    <a:pt x="3423018" y="2832149"/>
                  </a:lnTo>
                  <a:lnTo>
                    <a:pt x="3458680" y="2832149"/>
                  </a:lnTo>
                  <a:lnTo>
                    <a:pt x="3458680" y="2774085"/>
                  </a:lnTo>
                  <a:cubicBezTo>
                    <a:pt x="3458680" y="2762655"/>
                    <a:pt x="3461576" y="2754082"/>
                    <a:pt x="3467367" y="2748367"/>
                  </a:cubicBezTo>
                  <a:cubicBezTo>
                    <a:pt x="3473158" y="2742652"/>
                    <a:pt x="3481159" y="2739795"/>
                    <a:pt x="3491370" y="2739795"/>
                  </a:cubicBezTo>
                  <a:cubicBezTo>
                    <a:pt x="3492741" y="2739795"/>
                    <a:pt x="3495408" y="2739947"/>
                    <a:pt x="3499371" y="2740252"/>
                  </a:cubicBezTo>
                  <a:close/>
                  <a:moveTo>
                    <a:pt x="3329140" y="2707334"/>
                  </a:moveTo>
                  <a:cubicBezTo>
                    <a:pt x="3316186" y="2707334"/>
                    <a:pt x="3304565" y="2710039"/>
                    <a:pt x="3294278" y="2715449"/>
                  </a:cubicBezTo>
                  <a:cubicBezTo>
                    <a:pt x="3283991" y="2720859"/>
                    <a:pt x="3275952" y="2728365"/>
                    <a:pt x="3270161" y="2737966"/>
                  </a:cubicBezTo>
                  <a:cubicBezTo>
                    <a:pt x="3264370" y="2747567"/>
                    <a:pt x="3261474" y="2758464"/>
                    <a:pt x="3261474" y="2770656"/>
                  </a:cubicBezTo>
                  <a:cubicBezTo>
                    <a:pt x="3261474" y="2782848"/>
                    <a:pt x="3264370" y="2793744"/>
                    <a:pt x="3270161" y="2803346"/>
                  </a:cubicBezTo>
                  <a:cubicBezTo>
                    <a:pt x="3275952" y="2812947"/>
                    <a:pt x="3283991" y="2820453"/>
                    <a:pt x="3294278" y="2825863"/>
                  </a:cubicBezTo>
                  <a:cubicBezTo>
                    <a:pt x="3304565" y="2831273"/>
                    <a:pt x="3316186" y="2833978"/>
                    <a:pt x="3329140" y="2833978"/>
                  </a:cubicBezTo>
                  <a:cubicBezTo>
                    <a:pt x="3342094" y="2833978"/>
                    <a:pt x="3353676" y="2831273"/>
                    <a:pt x="3363887" y="2825863"/>
                  </a:cubicBezTo>
                  <a:cubicBezTo>
                    <a:pt x="3374098" y="2820453"/>
                    <a:pt x="3382099" y="2812947"/>
                    <a:pt x="3387890" y="2803346"/>
                  </a:cubicBezTo>
                  <a:cubicBezTo>
                    <a:pt x="3393681" y="2793744"/>
                    <a:pt x="3396577" y="2782848"/>
                    <a:pt x="3396577" y="2770656"/>
                  </a:cubicBezTo>
                  <a:cubicBezTo>
                    <a:pt x="3396577" y="2758464"/>
                    <a:pt x="3393681" y="2747567"/>
                    <a:pt x="3387890" y="2737966"/>
                  </a:cubicBezTo>
                  <a:cubicBezTo>
                    <a:pt x="3382099" y="2728365"/>
                    <a:pt x="3374098" y="2720859"/>
                    <a:pt x="3363887" y="2715449"/>
                  </a:cubicBezTo>
                  <a:cubicBezTo>
                    <a:pt x="3353676" y="2710039"/>
                    <a:pt x="3342094" y="2707334"/>
                    <a:pt x="3329140" y="2707334"/>
                  </a:cubicBezTo>
                  <a:close/>
                  <a:moveTo>
                    <a:pt x="3099549" y="2707334"/>
                  </a:moveTo>
                  <a:cubicBezTo>
                    <a:pt x="3087814" y="2707334"/>
                    <a:pt x="3077642" y="2709010"/>
                    <a:pt x="3069031" y="2712363"/>
                  </a:cubicBezTo>
                  <a:cubicBezTo>
                    <a:pt x="3060420" y="2715716"/>
                    <a:pt x="3053867" y="2720402"/>
                    <a:pt x="3049372" y="2726422"/>
                  </a:cubicBezTo>
                  <a:cubicBezTo>
                    <a:pt x="3044876" y="2732441"/>
                    <a:pt x="3042628" y="2739338"/>
                    <a:pt x="3042628" y="2747110"/>
                  </a:cubicBezTo>
                  <a:cubicBezTo>
                    <a:pt x="3042628" y="2756406"/>
                    <a:pt x="3045028" y="2763569"/>
                    <a:pt x="3049829" y="2768598"/>
                  </a:cubicBezTo>
                  <a:cubicBezTo>
                    <a:pt x="3054630" y="2773628"/>
                    <a:pt x="3060306" y="2777133"/>
                    <a:pt x="3066860" y="2779114"/>
                  </a:cubicBezTo>
                  <a:cubicBezTo>
                    <a:pt x="3073412" y="2781095"/>
                    <a:pt x="3081718" y="2782848"/>
                    <a:pt x="3091777" y="2784372"/>
                  </a:cubicBezTo>
                  <a:cubicBezTo>
                    <a:pt x="3100311" y="2785439"/>
                    <a:pt x="3106636" y="2786734"/>
                    <a:pt x="3110751" y="2788258"/>
                  </a:cubicBezTo>
                  <a:cubicBezTo>
                    <a:pt x="3114866" y="2789782"/>
                    <a:pt x="3116923" y="2792297"/>
                    <a:pt x="3116923" y="2795802"/>
                  </a:cubicBezTo>
                  <a:cubicBezTo>
                    <a:pt x="3116923" y="2803269"/>
                    <a:pt x="3109379" y="2807003"/>
                    <a:pt x="3094292" y="2807003"/>
                  </a:cubicBezTo>
                  <a:cubicBezTo>
                    <a:pt x="3086824" y="2807003"/>
                    <a:pt x="3079204" y="2805898"/>
                    <a:pt x="3071432" y="2803688"/>
                  </a:cubicBezTo>
                  <a:cubicBezTo>
                    <a:pt x="3063659" y="2801479"/>
                    <a:pt x="3057030" y="2798621"/>
                    <a:pt x="3051543" y="2795116"/>
                  </a:cubicBezTo>
                  <a:lnTo>
                    <a:pt x="3039656" y="2820719"/>
                  </a:lnTo>
                  <a:cubicBezTo>
                    <a:pt x="3045448" y="2824529"/>
                    <a:pt x="3053220" y="2827691"/>
                    <a:pt x="3062973" y="2830206"/>
                  </a:cubicBezTo>
                  <a:cubicBezTo>
                    <a:pt x="3072727" y="2832721"/>
                    <a:pt x="3082709" y="2833978"/>
                    <a:pt x="3092920" y="2833978"/>
                  </a:cubicBezTo>
                  <a:cubicBezTo>
                    <a:pt x="3104960" y="2833978"/>
                    <a:pt x="3115360" y="2832340"/>
                    <a:pt x="3124124" y="2829063"/>
                  </a:cubicBezTo>
                  <a:cubicBezTo>
                    <a:pt x="3132887" y="2825787"/>
                    <a:pt x="3139554" y="2821176"/>
                    <a:pt x="3144126" y="2815233"/>
                  </a:cubicBezTo>
                  <a:cubicBezTo>
                    <a:pt x="3148698" y="2809289"/>
                    <a:pt x="3150984" y="2802507"/>
                    <a:pt x="3150984" y="2794887"/>
                  </a:cubicBezTo>
                  <a:cubicBezTo>
                    <a:pt x="3150984" y="2785896"/>
                    <a:pt x="3148622" y="2778885"/>
                    <a:pt x="3143898" y="2773856"/>
                  </a:cubicBezTo>
                  <a:cubicBezTo>
                    <a:pt x="3139173" y="2768827"/>
                    <a:pt x="3133610" y="2765360"/>
                    <a:pt x="3127210" y="2763455"/>
                  </a:cubicBezTo>
                  <a:cubicBezTo>
                    <a:pt x="3120809" y="2761550"/>
                    <a:pt x="3112580" y="2759759"/>
                    <a:pt x="3102521" y="2758083"/>
                  </a:cubicBezTo>
                  <a:cubicBezTo>
                    <a:pt x="3093529" y="2756711"/>
                    <a:pt x="3086976" y="2755263"/>
                    <a:pt x="3082862" y="2753739"/>
                  </a:cubicBezTo>
                  <a:cubicBezTo>
                    <a:pt x="3078747" y="2752215"/>
                    <a:pt x="3076689" y="2749548"/>
                    <a:pt x="3076689" y="2745738"/>
                  </a:cubicBezTo>
                  <a:cubicBezTo>
                    <a:pt x="3076689" y="2742386"/>
                    <a:pt x="3078594" y="2739642"/>
                    <a:pt x="3082404" y="2737509"/>
                  </a:cubicBezTo>
                  <a:cubicBezTo>
                    <a:pt x="3086214" y="2735375"/>
                    <a:pt x="3091929" y="2734308"/>
                    <a:pt x="3099549" y="2734308"/>
                  </a:cubicBezTo>
                  <a:cubicBezTo>
                    <a:pt x="3112351" y="2734308"/>
                    <a:pt x="3124162" y="2737356"/>
                    <a:pt x="3134982" y="2743452"/>
                  </a:cubicBezTo>
                  <a:lnTo>
                    <a:pt x="3146870" y="2718078"/>
                  </a:lnTo>
                  <a:cubicBezTo>
                    <a:pt x="3141231" y="2714725"/>
                    <a:pt x="3134106" y="2712096"/>
                    <a:pt x="3125496" y="2710191"/>
                  </a:cubicBezTo>
                  <a:cubicBezTo>
                    <a:pt x="3116885" y="2708286"/>
                    <a:pt x="3108236" y="2707334"/>
                    <a:pt x="3099549" y="2707334"/>
                  </a:cubicBezTo>
                  <a:close/>
                  <a:moveTo>
                    <a:pt x="2656218" y="2707334"/>
                  </a:moveTo>
                  <a:cubicBezTo>
                    <a:pt x="2644940" y="2707334"/>
                    <a:pt x="2634615" y="2709810"/>
                    <a:pt x="2625242" y="2714763"/>
                  </a:cubicBezTo>
                  <a:cubicBezTo>
                    <a:pt x="2615870" y="2719716"/>
                    <a:pt x="2608440" y="2726688"/>
                    <a:pt x="2602954" y="2735680"/>
                  </a:cubicBezTo>
                  <a:cubicBezTo>
                    <a:pt x="2597468" y="2744672"/>
                    <a:pt x="2594724" y="2755035"/>
                    <a:pt x="2594724" y="2766770"/>
                  </a:cubicBezTo>
                  <a:cubicBezTo>
                    <a:pt x="2594724" y="2778504"/>
                    <a:pt x="2597468" y="2788868"/>
                    <a:pt x="2602954" y="2797859"/>
                  </a:cubicBezTo>
                  <a:cubicBezTo>
                    <a:pt x="2608440" y="2806851"/>
                    <a:pt x="2615870" y="2813823"/>
                    <a:pt x="2625242" y="2818776"/>
                  </a:cubicBezTo>
                  <a:cubicBezTo>
                    <a:pt x="2634615" y="2823729"/>
                    <a:pt x="2644940" y="2826206"/>
                    <a:pt x="2656218" y="2826206"/>
                  </a:cubicBezTo>
                  <a:cubicBezTo>
                    <a:pt x="2672829" y="2826206"/>
                    <a:pt x="2685783" y="2821100"/>
                    <a:pt x="2695080" y="2810889"/>
                  </a:cubicBezTo>
                  <a:lnTo>
                    <a:pt x="2695080" y="2816147"/>
                  </a:lnTo>
                  <a:cubicBezTo>
                    <a:pt x="2695080" y="2827425"/>
                    <a:pt x="2692146" y="2835845"/>
                    <a:pt x="2686278" y="2841408"/>
                  </a:cubicBezTo>
                  <a:cubicBezTo>
                    <a:pt x="2680411" y="2846970"/>
                    <a:pt x="2671305" y="2849751"/>
                    <a:pt x="2658961" y="2849751"/>
                  </a:cubicBezTo>
                  <a:cubicBezTo>
                    <a:pt x="2651036" y="2849751"/>
                    <a:pt x="2643111" y="2848494"/>
                    <a:pt x="2635186" y="2845979"/>
                  </a:cubicBezTo>
                  <a:cubicBezTo>
                    <a:pt x="2627262" y="2843465"/>
                    <a:pt x="2620708" y="2840074"/>
                    <a:pt x="2615527" y="2835807"/>
                  </a:cubicBezTo>
                  <a:lnTo>
                    <a:pt x="2601354" y="2861410"/>
                  </a:lnTo>
                  <a:cubicBezTo>
                    <a:pt x="2608364" y="2866896"/>
                    <a:pt x="2617203" y="2871087"/>
                    <a:pt x="2627871" y="2873983"/>
                  </a:cubicBezTo>
                  <a:cubicBezTo>
                    <a:pt x="2638539" y="2876879"/>
                    <a:pt x="2649816" y="2878326"/>
                    <a:pt x="2661704" y="2878326"/>
                  </a:cubicBezTo>
                  <a:cubicBezTo>
                    <a:pt x="2684259" y="2878326"/>
                    <a:pt x="2701404" y="2872840"/>
                    <a:pt x="2713139" y="2861867"/>
                  </a:cubicBezTo>
                  <a:cubicBezTo>
                    <a:pt x="2724874" y="2850894"/>
                    <a:pt x="2730741" y="2834130"/>
                    <a:pt x="2730741" y="2811575"/>
                  </a:cubicBezTo>
                  <a:lnTo>
                    <a:pt x="2730741" y="2709162"/>
                  </a:lnTo>
                  <a:lnTo>
                    <a:pt x="2696908" y="2709162"/>
                  </a:lnTo>
                  <a:lnTo>
                    <a:pt x="2696908" y="2724936"/>
                  </a:lnTo>
                  <a:cubicBezTo>
                    <a:pt x="2687612" y="2713201"/>
                    <a:pt x="2674048" y="2707334"/>
                    <a:pt x="2656218" y="2707334"/>
                  </a:cubicBezTo>
                  <a:close/>
                  <a:moveTo>
                    <a:pt x="2516696" y="2707334"/>
                  </a:moveTo>
                  <a:cubicBezTo>
                    <a:pt x="2508314" y="2707334"/>
                    <a:pt x="2500617" y="2708743"/>
                    <a:pt x="2493607" y="2711563"/>
                  </a:cubicBezTo>
                  <a:cubicBezTo>
                    <a:pt x="2486596" y="2714382"/>
                    <a:pt x="2480729" y="2718383"/>
                    <a:pt x="2476005" y="2723564"/>
                  </a:cubicBezTo>
                  <a:lnTo>
                    <a:pt x="2476005" y="2709162"/>
                  </a:lnTo>
                  <a:lnTo>
                    <a:pt x="2441943" y="2709162"/>
                  </a:lnTo>
                  <a:lnTo>
                    <a:pt x="2441943" y="2832149"/>
                  </a:lnTo>
                  <a:lnTo>
                    <a:pt x="2477605" y="2832149"/>
                  </a:lnTo>
                  <a:lnTo>
                    <a:pt x="2477605" y="2771342"/>
                  </a:lnTo>
                  <a:cubicBezTo>
                    <a:pt x="2477605" y="2760369"/>
                    <a:pt x="2480272" y="2752101"/>
                    <a:pt x="2485606" y="2746538"/>
                  </a:cubicBezTo>
                  <a:cubicBezTo>
                    <a:pt x="2490940" y="2740976"/>
                    <a:pt x="2498103" y="2738195"/>
                    <a:pt x="2507094" y="2738195"/>
                  </a:cubicBezTo>
                  <a:cubicBezTo>
                    <a:pt x="2515171" y="2738195"/>
                    <a:pt x="2521344" y="2740595"/>
                    <a:pt x="2525611" y="2745396"/>
                  </a:cubicBezTo>
                  <a:cubicBezTo>
                    <a:pt x="2529878" y="2750196"/>
                    <a:pt x="2532012" y="2757473"/>
                    <a:pt x="2532012" y="2767227"/>
                  </a:cubicBezTo>
                  <a:lnTo>
                    <a:pt x="2532012" y="2832149"/>
                  </a:lnTo>
                  <a:lnTo>
                    <a:pt x="2567673" y="2832149"/>
                  </a:lnTo>
                  <a:lnTo>
                    <a:pt x="2567673" y="2761740"/>
                  </a:lnTo>
                  <a:cubicBezTo>
                    <a:pt x="2567673" y="2743757"/>
                    <a:pt x="2562987" y="2730194"/>
                    <a:pt x="2553614" y="2721050"/>
                  </a:cubicBezTo>
                  <a:cubicBezTo>
                    <a:pt x="2544242" y="2711906"/>
                    <a:pt x="2531936" y="2707334"/>
                    <a:pt x="2516696" y="2707334"/>
                  </a:cubicBezTo>
                  <a:close/>
                  <a:moveTo>
                    <a:pt x="2299449" y="2707334"/>
                  </a:moveTo>
                  <a:cubicBezTo>
                    <a:pt x="2287714" y="2707334"/>
                    <a:pt x="2277542" y="2709010"/>
                    <a:pt x="2268931" y="2712363"/>
                  </a:cubicBezTo>
                  <a:cubicBezTo>
                    <a:pt x="2260321" y="2715716"/>
                    <a:pt x="2253767" y="2720402"/>
                    <a:pt x="2249272" y="2726422"/>
                  </a:cubicBezTo>
                  <a:cubicBezTo>
                    <a:pt x="2244776" y="2732441"/>
                    <a:pt x="2242528" y="2739338"/>
                    <a:pt x="2242528" y="2747110"/>
                  </a:cubicBezTo>
                  <a:cubicBezTo>
                    <a:pt x="2242528" y="2756406"/>
                    <a:pt x="2244928" y="2763569"/>
                    <a:pt x="2249729" y="2768598"/>
                  </a:cubicBezTo>
                  <a:cubicBezTo>
                    <a:pt x="2254529" y="2773628"/>
                    <a:pt x="2260206" y="2777133"/>
                    <a:pt x="2266760" y="2779114"/>
                  </a:cubicBezTo>
                  <a:cubicBezTo>
                    <a:pt x="2273312" y="2781095"/>
                    <a:pt x="2281619" y="2782848"/>
                    <a:pt x="2291677" y="2784372"/>
                  </a:cubicBezTo>
                  <a:cubicBezTo>
                    <a:pt x="2300211" y="2785439"/>
                    <a:pt x="2306536" y="2786734"/>
                    <a:pt x="2310651" y="2788258"/>
                  </a:cubicBezTo>
                  <a:cubicBezTo>
                    <a:pt x="2314766" y="2789782"/>
                    <a:pt x="2316823" y="2792297"/>
                    <a:pt x="2316823" y="2795802"/>
                  </a:cubicBezTo>
                  <a:cubicBezTo>
                    <a:pt x="2316823" y="2803269"/>
                    <a:pt x="2309279" y="2807003"/>
                    <a:pt x="2294192" y="2807003"/>
                  </a:cubicBezTo>
                  <a:cubicBezTo>
                    <a:pt x="2286724" y="2807003"/>
                    <a:pt x="2279104" y="2805898"/>
                    <a:pt x="2271332" y="2803688"/>
                  </a:cubicBezTo>
                  <a:cubicBezTo>
                    <a:pt x="2263559" y="2801479"/>
                    <a:pt x="2256930" y="2798621"/>
                    <a:pt x="2251443" y="2795116"/>
                  </a:cubicBezTo>
                  <a:lnTo>
                    <a:pt x="2239556" y="2820719"/>
                  </a:lnTo>
                  <a:cubicBezTo>
                    <a:pt x="2245347" y="2824529"/>
                    <a:pt x="2253120" y="2827691"/>
                    <a:pt x="2262873" y="2830206"/>
                  </a:cubicBezTo>
                  <a:cubicBezTo>
                    <a:pt x="2272627" y="2832721"/>
                    <a:pt x="2282609" y="2833978"/>
                    <a:pt x="2292820" y="2833978"/>
                  </a:cubicBezTo>
                  <a:cubicBezTo>
                    <a:pt x="2304860" y="2833978"/>
                    <a:pt x="2315261" y="2832340"/>
                    <a:pt x="2324024" y="2829063"/>
                  </a:cubicBezTo>
                  <a:cubicBezTo>
                    <a:pt x="2332787" y="2825787"/>
                    <a:pt x="2339454" y="2821176"/>
                    <a:pt x="2344026" y="2815233"/>
                  </a:cubicBezTo>
                  <a:cubicBezTo>
                    <a:pt x="2348598" y="2809289"/>
                    <a:pt x="2350884" y="2802507"/>
                    <a:pt x="2350884" y="2794887"/>
                  </a:cubicBezTo>
                  <a:cubicBezTo>
                    <a:pt x="2350884" y="2785896"/>
                    <a:pt x="2348522" y="2778885"/>
                    <a:pt x="2343798" y="2773856"/>
                  </a:cubicBezTo>
                  <a:cubicBezTo>
                    <a:pt x="2339073" y="2768827"/>
                    <a:pt x="2333511" y="2765360"/>
                    <a:pt x="2327110" y="2763455"/>
                  </a:cubicBezTo>
                  <a:cubicBezTo>
                    <a:pt x="2320709" y="2761550"/>
                    <a:pt x="2312480" y="2759759"/>
                    <a:pt x="2302421" y="2758083"/>
                  </a:cubicBezTo>
                  <a:cubicBezTo>
                    <a:pt x="2293429" y="2756711"/>
                    <a:pt x="2286876" y="2755263"/>
                    <a:pt x="2282762" y="2753739"/>
                  </a:cubicBezTo>
                  <a:cubicBezTo>
                    <a:pt x="2278647" y="2752215"/>
                    <a:pt x="2276589" y="2749548"/>
                    <a:pt x="2276589" y="2745738"/>
                  </a:cubicBezTo>
                  <a:cubicBezTo>
                    <a:pt x="2276589" y="2742386"/>
                    <a:pt x="2278494" y="2739642"/>
                    <a:pt x="2282304" y="2737509"/>
                  </a:cubicBezTo>
                  <a:cubicBezTo>
                    <a:pt x="2286114" y="2735375"/>
                    <a:pt x="2291829" y="2734308"/>
                    <a:pt x="2299449" y="2734308"/>
                  </a:cubicBezTo>
                  <a:cubicBezTo>
                    <a:pt x="2312251" y="2734308"/>
                    <a:pt x="2324062" y="2737356"/>
                    <a:pt x="2334882" y="2743452"/>
                  </a:cubicBezTo>
                  <a:lnTo>
                    <a:pt x="2346770" y="2718078"/>
                  </a:lnTo>
                  <a:cubicBezTo>
                    <a:pt x="2341131" y="2714725"/>
                    <a:pt x="2334006" y="2712096"/>
                    <a:pt x="2325396" y="2710191"/>
                  </a:cubicBezTo>
                  <a:cubicBezTo>
                    <a:pt x="2316785" y="2708286"/>
                    <a:pt x="2308136" y="2707334"/>
                    <a:pt x="2299449" y="2707334"/>
                  </a:cubicBezTo>
                  <a:close/>
                  <a:moveTo>
                    <a:pt x="1958149" y="2707334"/>
                  </a:moveTo>
                  <a:cubicBezTo>
                    <a:pt x="1948244" y="2707334"/>
                    <a:pt x="1938604" y="2708629"/>
                    <a:pt x="1929232" y="2711220"/>
                  </a:cubicBezTo>
                  <a:cubicBezTo>
                    <a:pt x="1919859" y="2713811"/>
                    <a:pt x="1911820" y="2717468"/>
                    <a:pt x="1905114" y="2722193"/>
                  </a:cubicBezTo>
                  <a:lnTo>
                    <a:pt x="1917916" y="2747110"/>
                  </a:lnTo>
                  <a:cubicBezTo>
                    <a:pt x="1922336" y="2743605"/>
                    <a:pt x="1927708" y="2740824"/>
                    <a:pt x="1934032" y="2738766"/>
                  </a:cubicBezTo>
                  <a:cubicBezTo>
                    <a:pt x="1940357" y="2736709"/>
                    <a:pt x="1946796" y="2735680"/>
                    <a:pt x="1953349" y="2735680"/>
                  </a:cubicBezTo>
                  <a:cubicBezTo>
                    <a:pt x="1962798" y="2735680"/>
                    <a:pt x="1969884" y="2737775"/>
                    <a:pt x="1974609" y="2741966"/>
                  </a:cubicBezTo>
                  <a:cubicBezTo>
                    <a:pt x="1979333" y="2746158"/>
                    <a:pt x="1981695" y="2752139"/>
                    <a:pt x="1981695" y="2759912"/>
                  </a:cubicBezTo>
                  <a:lnTo>
                    <a:pt x="1953349" y="2759912"/>
                  </a:lnTo>
                  <a:cubicBezTo>
                    <a:pt x="1935366" y="2759912"/>
                    <a:pt x="1922069" y="2763188"/>
                    <a:pt x="1913458" y="2769741"/>
                  </a:cubicBezTo>
                  <a:cubicBezTo>
                    <a:pt x="1904848" y="2776295"/>
                    <a:pt x="1900542" y="2785286"/>
                    <a:pt x="1900542" y="2796716"/>
                  </a:cubicBezTo>
                  <a:cubicBezTo>
                    <a:pt x="1900542" y="2803879"/>
                    <a:pt x="1902371" y="2810280"/>
                    <a:pt x="1906028" y="2815919"/>
                  </a:cubicBezTo>
                  <a:cubicBezTo>
                    <a:pt x="1909686" y="2821557"/>
                    <a:pt x="1914982" y="2825977"/>
                    <a:pt x="1921916" y="2829177"/>
                  </a:cubicBezTo>
                  <a:cubicBezTo>
                    <a:pt x="1928851" y="2832378"/>
                    <a:pt x="1937042" y="2833978"/>
                    <a:pt x="1946491" y="2833978"/>
                  </a:cubicBezTo>
                  <a:cubicBezTo>
                    <a:pt x="1964779" y="2833978"/>
                    <a:pt x="1977276" y="2828263"/>
                    <a:pt x="1983981" y="2816833"/>
                  </a:cubicBezTo>
                  <a:lnTo>
                    <a:pt x="1983981" y="2832149"/>
                  </a:lnTo>
                  <a:lnTo>
                    <a:pt x="2017357" y="2832149"/>
                  </a:lnTo>
                  <a:lnTo>
                    <a:pt x="2017357" y="2761969"/>
                  </a:lnTo>
                  <a:cubicBezTo>
                    <a:pt x="2017357" y="2743681"/>
                    <a:pt x="2012252" y="2730003"/>
                    <a:pt x="2002041" y="2720935"/>
                  </a:cubicBezTo>
                  <a:cubicBezTo>
                    <a:pt x="1991830" y="2711867"/>
                    <a:pt x="1977200" y="2707334"/>
                    <a:pt x="1958149" y="2707334"/>
                  </a:cubicBezTo>
                  <a:close/>
                  <a:moveTo>
                    <a:pt x="1821370" y="2707334"/>
                  </a:moveTo>
                  <a:cubicBezTo>
                    <a:pt x="1812988" y="2707334"/>
                    <a:pt x="1805292" y="2708743"/>
                    <a:pt x="1798282" y="2711563"/>
                  </a:cubicBezTo>
                  <a:cubicBezTo>
                    <a:pt x="1791272" y="2714382"/>
                    <a:pt x="1785404" y="2718383"/>
                    <a:pt x="1780680" y="2723564"/>
                  </a:cubicBezTo>
                  <a:lnTo>
                    <a:pt x="1780680" y="2709162"/>
                  </a:lnTo>
                  <a:lnTo>
                    <a:pt x="1746618" y="2709162"/>
                  </a:lnTo>
                  <a:lnTo>
                    <a:pt x="1746618" y="2832149"/>
                  </a:lnTo>
                  <a:lnTo>
                    <a:pt x="1782280" y="2832149"/>
                  </a:lnTo>
                  <a:lnTo>
                    <a:pt x="1782280" y="2771342"/>
                  </a:lnTo>
                  <a:cubicBezTo>
                    <a:pt x="1782280" y="2760369"/>
                    <a:pt x="1784947" y="2752101"/>
                    <a:pt x="1790281" y="2746538"/>
                  </a:cubicBezTo>
                  <a:cubicBezTo>
                    <a:pt x="1795615" y="2740976"/>
                    <a:pt x="1802778" y="2738195"/>
                    <a:pt x="1811769" y="2738195"/>
                  </a:cubicBezTo>
                  <a:cubicBezTo>
                    <a:pt x="1819846" y="2738195"/>
                    <a:pt x="1826019" y="2740595"/>
                    <a:pt x="1830286" y="2745396"/>
                  </a:cubicBezTo>
                  <a:cubicBezTo>
                    <a:pt x="1834553" y="2750196"/>
                    <a:pt x="1836687" y="2757473"/>
                    <a:pt x="1836687" y="2767227"/>
                  </a:cubicBezTo>
                  <a:lnTo>
                    <a:pt x="1836687" y="2832149"/>
                  </a:lnTo>
                  <a:lnTo>
                    <a:pt x="1872348" y="2832149"/>
                  </a:lnTo>
                  <a:lnTo>
                    <a:pt x="1872348" y="2761740"/>
                  </a:lnTo>
                  <a:cubicBezTo>
                    <a:pt x="1872348" y="2743757"/>
                    <a:pt x="1867662" y="2730194"/>
                    <a:pt x="1858290" y="2721050"/>
                  </a:cubicBezTo>
                  <a:cubicBezTo>
                    <a:pt x="1848917" y="2711906"/>
                    <a:pt x="1836610" y="2707334"/>
                    <a:pt x="1821370" y="2707334"/>
                  </a:cubicBezTo>
                  <a:close/>
                  <a:moveTo>
                    <a:pt x="1653350" y="2707334"/>
                  </a:moveTo>
                  <a:cubicBezTo>
                    <a:pt x="1643443" y="2707334"/>
                    <a:pt x="1633804" y="2708629"/>
                    <a:pt x="1624432" y="2711220"/>
                  </a:cubicBezTo>
                  <a:cubicBezTo>
                    <a:pt x="1615059" y="2713811"/>
                    <a:pt x="1607020" y="2717468"/>
                    <a:pt x="1600314" y="2722193"/>
                  </a:cubicBezTo>
                  <a:lnTo>
                    <a:pt x="1613116" y="2747110"/>
                  </a:lnTo>
                  <a:cubicBezTo>
                    <a:pt x="1617535" y="2743605"/>
                    <a:pt x="1622908" y="2740824"/>
                    <a:pt x="1629232" y="2738766"/>
                  </a:cubicBezTo>
                  <a:cubicBezTo>
                    <a:pt x="1635557" y="2736709"/>
                    <a:pt x="1641996" y="2735680"/>
                    <a:pt x="1648549" y="2735680"/>
                  </a:cubicBezTo>
                  <a:cubicBezTo>
                    <a:pt x="1657998" y="2735680"/>
                    <a:pt x="1665084" y="2737775"/>
                    <a:pt x="1669809" y="2741966"/>
                  </a:cubicBezTo>
                  <a:cubicBezTo>
                    <a:pt x="1674533" y="2746158"/>
                    <a:pt x="1676895" y="2752139"/>
                    <a:pt x="1676895" y="2759912"/>
                  </a:cubicBezTo>
                  <a:lnTo>
                    <a:pt x="1648549" y="2759912"/>
                  </a:lnTo>
                  <a:cubicBezTo>
                    <a:pt x="1630566" y="2759912"/>
                    <a:pt x="1617269" y="2763188"/>
                    <a:pt x="1608658" y="2769741"/>
                  </a:cubicBezTo>
                  <a:cubicBezTo>
                    <a:pt x="1600048" y="2776295"/>
                    <a:pt x="1595742" y="2785286"/>
                    <a:pt x="1595742" y="2796716"/>
                  </a:cubicBezTo>
                  <a:cubicBezTo>
                    <a:pt x="1595742" y="2803879"/>
                    <a:pt x="1597571" y="2810280"/>
                    <a:pt x="1601229" y="2815919"/>
                  </a:cubicBezTo>
                  <a:cubicBezTo>
                    <a:pt x="1604886" y="2821557"/>
                    <a:pt x="1610182" y="2825977"/>
                    <a:pt x="1617116" y="2829177"/>
                  </a:cubicBezTo>
                  <a:cubicBezTo>
                    <a:pt x="1624051" y="2832378"/>
                    <a:pt x="1632242" y="2833978"/>
                    <a:pt x="1641691" y="2833978"/>
                  </a:cubicBezTo>
                  <a:cubicBezTo>
                    <a:pt x="1659979" y="2833978"/>
                    <a:pt x="1672476" y="2828263"/>
                    <a:pt x="1679182" y="2816833"/>
                  </a:cubicBezTo>
                  <a:lnTo>
                    <a:pt x="1679182" y="2832149"/>
                  </a:lnTo>
                  <a:lnTo>
                    <a:pt x="1712557" y="2832149"/>
                  </a:lnTo>
                  <a:lnTo>
                    <a:pt x="1712557" y="2761969"/>
                  </a:lnTo>
                  <a:cubicBezTo>
                    <a:pt x="1712557" y="2743681"/>
                    <a:pt x="1707451" y="2730003"/>
                    <a:pt x="1697241" y="2720935"/>
                  </a:cubicBezTo>
                  <a:cubicBezTo>
                    <a:pt x="1687030" y="2711867"/>
                    <a:pt x="1672399" y="2707334"/>
                    <a:pt x="1653350" y="2707334"/>
                  </a:cubicBezTo>
                  <a:close/>
                  <a:moveTo>
                    <a:pt x="1023099" y="2707334"/>
                  </a:moveTo>
                  <a:cubicBezTo>
                    <a:pt x="1011364" y="2707334"/>
                    <a:pt x="1001192" y="2709010"/>
                    <a:pt x="992581" y="2712363"/>
                  </a:cubicBezTo>
                  <a:cubicBezTo>
                    <a:pt x="983971" y="2715716"/>
                    <a:pt x="977417" y="2720402"/>
                    <a:pt x="972922" y="2726422"/>
                  </a:cubicBezTo>
                  <a:cubicBezTo>
                    <a:pt x="968426" y="2732441"/>
                    <a:pt x="966178" y="2739338"/>
                    <a:pt x="966178" y="2747110"/>
                  </a:cubicBezTo>
                  <a:cubicBezTo>
                    <a:pt x="966178" y="2756406"/>
                    <a:pt x="968578" y="2763569"/>
                    <a:pt x="973379" y="2768598"/>
                  </a:cubicBezTo>
                  <a:cubicBezTo>
                    <a:pt x="978179" y="2773628"/>
                    <a:pt x="983856" y="2777133"/>
                    <a:pt x="990409" y="2779114"/>
                  </a:cubicBezTo>
                  <a:cubicBezTo>
                    <a:pt x="996963" y="2781095"/>
                    <a:pt x="1005268" y="2782848"/>
                    <a:pt x="1015327" y="2784372"/>
                  </a:cubicBezTo>
                  <a:cubicBezTo>
                    <a:pt x="1023861" y="2785439"/>
                    <a:pt x="1030186" y="2786734"/>
                    <a:pt x="1034301" y="2788258"/>
                  </a:cubicBezTo>
                  <a:cubicBezTo>
                    <a:pt x="1038415" y="2789782"/>
                    <a:pt x="1040473" y="2792297"/>
                    <a:pt x="1040473" y="2795802"/>
                  </a:cubicBezTo>
                  <a:cubicBezTo>
                    <a:pt x="1040473" y="2803269"/>
                    <a:pt x="1032929" y="2807003"/>
                    <a:pt x="1017841" y="2807003"/>
                  </a:cubicBezTo>
                  <a:cubicBezTo>
                    <a:pt x="1010374" y="2807003"/>
                    <a:pt x="1002754" y="2805898"/>
                    <a:pt x="994981" y="2803688"/>
                  </a:cubicBezTo>
                  <a:cubicBezTo>
                    <a:pt x="987209" y="2801479"/>
                    <a:pt x="980580" y="2798621"/>
                    <a:pt x="975093" y="2795116"/>
                  </a:cubicBezTo>
                  <a:lnTo>
                    <a:pt x="963206" y="2820719"/>
                  </a:lnTo>
                  <a:cubicBezTo>
                    <a:pt x="968997" y="2824529"/>
                    <a:pt x="976770" y="2827691"/>
                    <a:pt x="986523" y="2830206"/>
                  </a:cubicBezTo>
                  <a:cubicBezTo>
                    <a:pt x="996277" y="2832721"/>
                    <a:pt x="1006259" y="2833978"/>
                    <a:pt x="1016470" y="2833978"/>
                  </a:cubicBezTo>
                  <a:cubicBezTo>
                    <a:pt x="1028509" y="2833978"/>
                    <a:pt x="1038911" y="2832340"/>
                    <a:pt x="1047674" y="2829063"/>
                  </a:cubicBezTo>
                  <a:cubicBezTo>
                    <a:pt x="1056437" y="2825787"/>
                    <a:pt x="1063104" y="2821176"/>
                    <a:pt x="1067676" y="2815233"/>
                  </a:cubicBezTo>
                  <a:cubicBezTo>
                    <a:pt x="1072248" y="2809289"/>
                    <a:pt x="1074534" y="2802507"/>
                    <a:pt x="1074534" y="2794887"/>
                  </a:cubicBezTo>
                  <a:cubicBezTo>
                    <a:pt x="1074534" y="2785896"/>
                    <a:pt x="1072172" y="2778885"/>
                    <a:pt x="1067448" y="2773856"/>
                  </a:cubicBezTo>
                  <a:cubicBezTo>
                    <a:pt x="1062723" y="2768827"/>
                    <a:pt x="1057161" y="2765360"/>
                    <a:pt x="1050760" y="2763455"/>
                  </a:cubicBezTo>
                  <a:cubicBezTo>
                    <a:pt x="1044359" y="2761550"/>
                    <a:pt x="1036130" y="2759759"/>
                    <a:pt x="1026071" y="2758083"/>
                  </a:cubicBezTo>
                  <a:cubicBezTo>
                    <a:pt x="1017080" y="2756711"/>
                    <a:pt x="1010526" y="2755263"/>
                    <a:pt x="1006411" y="2753739"/>
                  </a:cubicBezTo>
                  <a:cubicBezTo>
                    <a:pt x="1002297" y="2752215"/>
                    <a:pt x="1000239" y="2749548"/>
                    <a:pt x="1000239" y="2745738"/>
                  </a:cubicBezTo>
                  <a:cubicBezTo>
                    <a:pt x="1000239" y="2742386"/>
                    <a:pt x="1002144" y="2739642"/>
                    <a:pt x="1005954" y="2737509"/>
                  </a:cubicBezTo>
                  <a:cubicBezTo>
                    <a:pt x="1009764" y="2735375"/>
                    <a:pt x="1015479" y="2734308"/>
                    <a:pt x="1023099" y="2734308"/>
                  </a:cubicBezTo>
                  <a:cubicBezTo>
                    <a:pt x="1035901" y="2734308"/>
                    <a:pt x="1047712" y="2737356"/>
                    <a:pt x="1058532" y="2743452"/>
                  </a:cubicBezTo>
                  <a:lnTo>
                    <a:pt x="1070419" y="2718078"/>
                  </a:lnTo>
                  <a:cubicBezTo>
                    <a:pt x="1064781" y="2714725"/>
                    <a:pt x="1057656" y="2712096"/>
                    <a:pt x="1049045" y="2710191"/>
                  </a:cubicBezTo>
                  <a:cubicBezTo>
                    <a:pt x="1040435" y="2708286"/>
                    <a:pt x="1031786" y="2707334"/>
                    <a:pt x="1023099" y="2707334"/>
                  </a:cubicBezTo>
                  <a:close/>
                  <a:moveTo>
                    <a:pt x="888682" y="2707334"/>
                  </a:moveTo>
                  <a:cubicBezTo>
                    <a:pt x="876338" y="2707334"/>
                    <a:pt x="865175" y="2710039"/>
                    <a:pt x="855193" y="2715449"/>
                  </a:cubicBezTo>
                  <a:cubicBezTo>
                    <a:pt x="845210" y="2720859"/>
                    <a:pt x="837362" y="2728403"/>
                    <a:pt x="831647" y="2738080"/>
                  </a:cubicBezTo>
                  <a:cubicBezTo>
                    <a:pt x="825932" y="2747758"/>
                    <a:pt x="823074" y="2758616"/>
                    <a:pt x="823074" y="2770656"/>
                  </a:cubicBezTo>
                  <a:cubicBezTo>
                    <a:pt x="823074" y="2782848"/>
                    <a:pt x="825970" y="2793744"/>
                    <a:pt x="831761" y="2803346"/>
                  </a:cubicBezTo>
                  <a:cubicBezTo>
                    <a:pt x="837552" y="2812947"/>
                    <a:pt x="845782" y="2820453"/>
                    <a:pt x="856450" y="2825863"/>
                  </a:cubicBezTo>
                  <a:cubicBezTo>
                    <a:pt x="867118" y="2831273"/>
                    <a:pt x="879386" y="2833978"/>
                    <a:pt x="893254" y="2833978"/>
                  </a:cubicBezTo>
                  <a:cubicBezTo>
                    <a:pt x="915505" y="2833978"/>
                    <a:pt x="932421" y="2827349"/>
                    <a:pt x="944004" y="2814090"/>
                  </a:cubicBezTo>
                  <a:lnTo>
                    <a:pt x="925030" y="2793516"/>
                  </a:lnTo>
                  <a:cubicBezTo>
                    <a:pt x="920763" y="2797631"/>
                    <a:pt x="916153" y="2800641"/>
                    <a:pt x="911200" y="2802546"/>
                  </a:cubicBezTo>
                  <a:cubicBezTo>
                    <a:pt x="906247" y="2804450"/>
                    <a:pt x="900570" y="2805403"/>
                    <a:pt x="894169" y="2805403"/>
                  </a:cubicBezTo>
                  <a:cubicBezTo>
                    <a:pt x="884872" y="2805403"/>
                    <a:pt x="877100" y="2803193"/>
                    <a:pt x="870852" y="2798774"/>
                  </a:cubicBezTo>
                  <a:cubicBezTo>
                    <a:pt x="864603" y="2794354"/>
                    <a:pt x="860641" y="2788334"/>
                    <a:pt x="858964" y="2780714"/>
                  </a:cubicBezTo>
                  <a:lnTo>
                    <a:pt x="952005" y="2780714"/>
                  </a:lnTo>
                  <a:cubicBezTo>
                    <a:pt x="952462" y="2774771"/>
                    <a:pt x="952690" y="2771570"/>
                    <a:pt x="952690" y="2771113"/>
                  </a:cubicBezTo>
                  <a:cubicBezTo>
                    <a:pt x="952690" y="2758311"/>
                    <a:pt x="949909" y="2747072"/>
                    <a:pt x="944347" y="2737395"/>
                  </a:cubicBezTo>
                  <a:cubicBezTo>
                    <a:pt x="938784" y="2727717"/>
                    <a:pt x="931126" y="2720288"/>
                    <a:pt x="921372" y="2715106"/>
                  </a:cubicBezTo>
                  <a:cubicBezTo>
                    <a:pt x="911619" y="2709924"/>
                    <a:pt x="900722" y="2707334"/>
                    <a:pt x="888682" y="2707334"/>
                  </a:cubicBezTo>
                  <a:close/>
                  <a:moveTo>
                    <a:pt x="746646" y="2707334"/>
                  </a:moveTo>
                  <a:cubicBezTo>
                    <a:pt x="737197" y="2707334"/>
                    <a:pt x="728853" y="2708858"/>
                    <a:pt x="721614" y="2711906"/>
                  </a:cubicBezTo>
                  <a:cubicBezTo>
                    <a:pt x="714375" y="2714954"/>
                    <a:pt x="708622" y="2719449"/>
                    <a:pt x="704355" y="2725393"/>
                  </a:cubicBezTo>
                  <a:lnTo>
                    <a:pt x="704355" y="2709162"/>
                  </a:lnTo>
                  <a:lnTo>
                    <a:pt x="670293" y="2709162"/>
                  </a:lnTo>
                  <a:lnTo>
                    <a:pt x="670293" y="2832149"/>
                  </a:lnTo>
                  <a:lnTo>
                    <a:pt x="705955" y="2832149"/>
                  </a:lnTo>
                  <a:lnTo>
                    <a:pt x="705955" y="2774085"/>
                  </a:lnTo>
                  <a:cubicBezTo>
                    <a:pt x="705955" y="2762655"/>
                    <a:pt x="708850" y="2754082"/>
                    <a:pt x="714642" y="2748367"/>
                  </a:cubicBezTo>
                  <a:cubicBezTo>
                    <a:pt x="720433" y="2742652"/>
                    <a:pt x="728434" y="2739795"/>
                    <a:pt x="738645" y="2739795"/>
                  </a:cubicBezTo>
                  <a:cubicBezTo>
                    <a:pt x="740016" y="2739795"/>
                    <a:pt x="742683" y="2739947"/>
                    <a:pt x="746646" y="2740252"/>
                  </a:cubicBezTo>
                  <a:close/>
                  <a:moveTo>
                    <a:pt x="576415" y="2707334"/>
                  </a:moveTo>
                  <a:cubicBezTo>
                    <a:pt x="563461" y="2707334"/>
                    <a:pt x="551840" y="2710039"/>
                    <a:pt x="541553" y="2715449"/>
                  </a:cubicBezTo>
                  <a:cubicBezTo>
                    <a:pt x="531266" y="2720859"/>
                    <a:pt x="523227" y="2728365"/>
                    <a:pt x="517436" y="2737966"/>
                  </a:cubicBezTo>
                  <a:cubicBezTo>
                    <a:pt x="511645" y="2747567"/>
                    <a:pt x="508749" y="2758464"/>
                    <a:pt x="508749" y="2770656"/>
                  </a:cubicBezTo>
                  <a:cubicBezTo>
                    <a:pt x="508749" y="2782848"/>
                    <a:pt x="511645" y="2793744"/>
                    <a:pt x="517436" y="2803346"/>
                  </a:cubicBezTo>
                  <a:cubicBezTo>
                    <a:pt x="523227" y="2812947"/>
                    <a:pt x="531266" y="2820453"/>
                    <a:pt x="541553" y="2825863"/>
                  </a:cubicBezTo>
                  <a:cubicBezTo>
                    <a:pt x="551840" y="2831273"/>
                    <a:pt x="563461" y="2833978"/>
                    <a:pt x="576415" y="2833978"/>
                  </a:cubicBezTo>
                  <a:cubicBezTo>
                    <a:pt x="589369" y="2833978"/>
                    <a:pt x="600951" y="2831273"/>
                    <a:pt x="611162" y="2825863"/>
                  </a:cubicBezTo>
                  <a:cubicBezTo>
                    <a:pt x="621373" y="2820453"/>
                    <a:pt x="629374" y="2812947"/>
                    <a:pt x="635165" y="2803346"/>
                  </a:cubicBezTo>
                  <a:cubicBezTo>
                    <a:pt x="640956" y="2793744"/>
                    <a:pt x="643852" y="2782848"/>
                    <a:pt x="643852" y="2770656"/>
                  </a:cubicBezTo>
                  <a:cubicBezTo>
                    <a:pt x="643852" y="2758464"/>
                    <a:pt x="640956" y="2747567"/>
                    <a:pt x="635165" y="2737966"/>
                  </a:cubicBezTo>
                  <a:cubicBezTo>
                    <a:pt x="629374" y="2728365"/>
                    <a:pt x="621373" y="2720859"/>
                    <a:pt x="611162" y="2715449"/>
                  </a:cubicBezTo>
                  <a:cubicBezTo>
                    <a:pt x="600951" y="2710039"/>
                    <a:pt x="589369" y="2707334"/>
                    <a:pt x="576415" y="2707334"/>
                  </a:cubicBezTo>
                  <a:close/>
                  <a:moveTo>
                    <a:pt x="346824" y="2707334"/>
                  </a:moveTo>
                  <a:cubicBezTo>
                    <a:pt x="335089" y="2707334"/>
                    <a:pt x="324917" y="2709010"/>
                    <a:pt x="316306" y="2712363"/>
                  </a:cubicBezTo>
                  <a:cubicBezTo>
                    <a:pt x="307696" y="2715716"/>
                    <a:pt x="301142" y="2720402"/>
                    <a:pt x="296647" y="2726422"/>
                  </a:cubicBezTo>
                  <a:cubicBezTo>
                    <a:pt x="292151" y="2732441"/>
                    <a:pt x="289903" y="2739338"/>
                    <a:pt x="289903" y="2747110"/>
                  </a:cubicBezTo>
                  <a:cubicBezTo>
                    <a:pt x="289903" y="2756406"/>
                    <a:pt x="292303" y="2763569"/>
                    <a:pt x="297104" y="2768598"/>
                  </a:cubicBezTo>
                  <a:cubicBezTo>
                    <a:pt x="301904" y="2773628"/>
                    <a:pt x="307581" y="2777133"/>
                    <a:pt x="314134" y="2779114"/>
                  </a:cubicBezTo>
                  <a:cubicBezTo>
                    <a:pt x="320688" y="2781095"/>
                    <a:pt x="328993" y="2782848"/>
                    <a:pt x="339052" y="2784372"/>
                  </a:cubicBezTo>
                  <a:cubicBezTo>
                    <a:pt x="347586" y="2785439"/>
                    <a:pt x="353911" y="2786734"/>
                    <a:pt x="358026" y="2788258"/>
                  </a:cubicBezTo>
                  <a:cubicBezTo>
                    <a:pt x="362140" y="2789782"/>
                    <a:pt x="364198" y="2792297"/>
                    <a:pt x="364198" y="2795802"/>
                  </a:cubicBezTo>
                  <a:cubicBezTo>
                    <a:pt x="364198" y="2803269"/>
                    <a:pt x="356654" y="2807003"/>
                    <a:pt x="341566" y="2807003"/>
                  </a:cubicBezTo>
                  <a:cubicBezTo>
                    <a:pt x="334099" y="2807003"/>
                    <a:pt x="326479" y="2805898"/>
                    <a:pt x="318706" y="2803688"/>
                  </a:cubicBezTo>
                  <a:cubicBezTo>
                    <a:pt x="310934" y="2801479"/>
                    <a:pt x="304305" y="2798621"/>
                    <a:pt x="298818" y="2795116"/>
                  </a:cubicBezTo>
                  <a:lnTo>
                    <a:pt x="286931" y="2820719"/>
                  </a:lnTo>
                  <a:cubicBezTo>
                    <a:pt x="292722" y="2824529"/>
                    <a:pt x="300495" y="2827691"/>
                    <a:pt x="310248" y="2830206"/>
                  </a:cubicBezTo>
                  <a:cubicBezTo>
                    <a:pt x="320002" y="2832721"/>
                    <a:pt x="329984" y="2833978"/>
                    <a:pt x="340195" y="2833978"/>
                  </a:cubicBezTo>
                  <a:cubicBezTo>
                    <a:pt x="352234" y="2833978"/>
                    <a:pt x="362636" y="2832340"/>
                    <a:pt x="371399" y="2829063"/>
                  </a:cubicBezTo>
                  <a:cubicBezTo>
                    <a:pt x="380162" y="2825787"/>
                    <a:pt x="386829" y="2821176"/>
                    <a:pt x="391401" y="2815233"/>
                  </a:cubicBezTo>
                  <a:cubicBezTo>
                    <a:pt x="395973" y="2809289"/>
                    <a:pt x="398259" y="2802507"/>
                    <a:pt x="398259" y="2794887"/>
                  </a:cubicBezTo>
                  <a:cubicBezTo>
                    <a:pt x="398259" y="2785896"/>
                    <a:pt x="395897" y="2778885"/>
                    <a:pt x="391173" y="2773856"/>
                  </a:cubicBezTo>
                  <a:cubicBezTo>
                    <a:pt x="386448" y="2768827"/>
                    <a:pt x="380886" y="2765360"/>
                    <a:pt x="374485" y="2763455"/>
                  </a:cubicBezTo>
                  <a:cubicBezTo>
                    <a:pt x="368084" y="2761550"/>
                    <a:pt x="359854" y="2759759"/>
                    <a:pt x="349796" y="2758083"/>
                  </a:cubicBezTo>
                  <a:cubicBezTo>
                    <a:pt x="340804" y="2756711"/>
                    <a:pt x="334251" y="2755263"/>
                    <a:pt x="330136" y="2753739"/>
                  </a:cubicBezTo>
                  <a:cubicBezTo>
                    <a:pt x="326022" y="2752215"/>
                    <a:pt x="323964" y="2749548"/>
                    <a:pt x="323964" y="2745738"/>
                  </a:cubicBezTo>
                  <a:cubicBezTo>
                    <a:pt x="323964" y="2742386"/>
                    <a:pt x="325869" y="2739642"/>
                    <a:pt x="329679" y="2737509"/>
                  </a:cubicBezTo>
                  <a:cubicBezTo>
                    <a:pt x="333489" y="2735375"/>
                    <a:pt x="339204" y="2734308"/>
                    <a:pt x="346824" y="2734308"/>
                  </a:cubicBezTo>
                  <a:cubicBezTo>
                    <a:pt x="359626" y="2734308"/>
                    <a:pt x="371437" y="2737356"/>
                    <a:pt x="382257" y="2743452"/>
                  </a:cubicBezTo>
                  <a:lnTo>
                    <a:pt x="394144" y="2718078"/>
                  </a:lnTo>
                  <a:cubicBezTo>
                    <a:pt x="388506" y="2714725"/>
                    <a:pt x="381381" y="2712096"/>
                    <a:pt x="372770" y="2710191"/>
                  </a:cubicBezTo>
                  <a:cubicBezTo>
                    <a:pt x="364160" y="2708286"/>
                    <a:pt x="355511" y="2707334"/>
                    <a:pt x="346824" y="2707334"/>
                  </a:cubicBezTo>
                  <a:close/>
                  <a:moveTo>
                    <a:pt x="1262062" y="2700018"/>
                  </a:moveTo>
                  <a:lnTo>
                    <a:pt x="1298867" y="2700018"/>
                  </a:lnTo>
                  <a:cubicBezTo>
                    <a:pt x="1308011" y="2700018"/>
                    <a:pt x="1314945" y="2701580"/>
                    <a:pt x="1319670" y="2704705"/>
                  </a:cubicBezTo>
                  <a:cubicBezTo>
                    <a:pt x="1324394" y="2707829"/>
                    <a:pt x="1326756" y="2712515"/>
                    <a:pt x="1326756" y="2718764"/>
                  </a:cubicBezTo>
                  <a:cubicBezTo>
                    <a:pt x="1326756" y="2725012"/>
                    <a:pt x="1324394" y="2729736"/>
                    <a:pt x="1319670" y="2732937"/>
                  </a:cubicBezTo>
                  <a:cubicBezTo>
                    <a:pt x="1314945" y="2736137"/>
                    <a:pt x="1308011" y="2737737"/>
                    <a:pt x="1298867" y="2737737"/>
                  </a:cubicBezTo>
                  <a:lnTo>
                    <a:pt x="1262062" y="2737737"/>
                  </a:lnTo>
                  <a:close/>
                  <a:moveTo>
                    <a:pt x="3179712" y="2681959"/>
                  </a:moveTo>
                  <a:lnTo>
                    <a:pt x="3179712" y="2711906"/>
                  </a:lnTo>
                  <a:lnTo>
                    <a:pt x="3160738" y="2711906"/>
                  </a:lnTo>
                  <a:lnTo>
                    <a:pt x="3160738" y="2739338"/>
                  </a:lnTo>
                  <a:lnTo>
                    <a:pt x="3179712" y="2739338"/>
                  </a:lnTo>
                  <a:lnTo>
                    <a:pt x="3179712" y="2789858"/>
                  </a:lnTo>
                  <a:cubicBezTo>
                    <a:pt x="3179712" y="2804336"/>
                    <a:pt x="3183712" y="2815309"/>
                    <a:pt x="3191713" y="2822777"/>
                  </a:cubicBezTo>
                  <a:cubicBezTo>
                    <a:pt x="3199714" y="2830244"/>
                    <a:pt x="3211030" y="2833978"/>
                    <a:pt x="3225660" y="2833978"/>
                  </a:cubicBezTo>
                  <a:cubicBezTo>
                    <a:pt x="3231299" y="2833978"/>
                    <a:pt x="3236671" y="2833330"/>
                    <a:pt x="3241776" y="2832035"/>
                  </a:cubicBezTo>
                  <a:cubicBezTo>
                    <a:pt x="3246882" y="2830739"/>
                    <a:pt x="3251187" y="2828796"/>
                    <a:pt x="3254692" y="2826206"/>
                  </a:cubicBezTo>
                  <a:lnTo>
                    <a:pt x="3245091" y="2801060"/>
                  </a:lnTo>
                  <a:cubicBezTo>
                    <a:pt x="3241129" y="2804108"/>
                    <a:pt x="3236328" y="2805632"/>
                    <a:pt x="3230689" y="2805632"/>
                  </a:cubicBezTo>
                  <a:cubicBezTo>
                    <a:pt x="3225812" y="2805632"/>
                    <a:pt x="3222041" y="2804222"/>
                    <a:pt x="3219374" y="2801403"/>
                  </a:cubicBezTo>
                  <a:cubicBezTo>
                    <a:pt x="3216707" y="2798583"/>
                    <a:pt x="3215373" y="2794583"/>
                    <a:pt x="3215373" y="2789401"/>
                  </a:cubicBezTo>
                  <a:lnTo>
                    <a:pt x="3215373" y="2739338"/>
                  </a:lnTo>
                  <a:lnTo>
                    <a:pt x="3246006" y="2739338"/>
                  </a:lnTo>
                  <a:lnTo>
                    <a:pt x="3246006" y="2711906"/>
                  </a:lnTo>
                  <a:lnTo>
                    <a:pt x="3215373" y="2711906"/>
                  </a:lnTo>
                  <a:lnTo>
                    <a:pt x="3215373" y="2681959"/>
                  </a:lnTo>
                  <a:close/>
                  <a:moveTo>
                    <a:pt x="426987" y="2681959"/>
                  </a:moveTo>
                  <a:lnTo>
                    <a:pt x="426987" y="2711906"/>
                  </a:lnTo>
                  <a:lnTo>
                    <a:pt x="408013" y="2711906"/>
                  </a:lnTo>
                  <a:lnTo>
                    <a:pt x="408013" y="2739338"/>
                  </a:lnTo>
                  <a:lnTo>
                    <a:pt x="426987" y="2739338"/>
                  </a:lnTo>
                  <a:lnTo>
                    <a:pt x="426987" y="2789858"/>
                  </a:lnTo>
                  <a:cubicBezTo>
                    <a:pt x="426987" y="2804336"/>
                    <a:pt x="430987" y="2815309"/>
                    <a:pt x="438988" y="2822777"/>
                  </a:cubicBezTo>
                  <a:cubicBezTo>
                    <a:pt x="446989" y="2830244"/>
                    <a:pt x="458305" y="2833978"/>
                    <a:pt x="472935" y="2833978"/>
                  </a:cubicBezTo>
                  <a:cubicBezTo>
                    <a:pt x="478574" y="2833978"/>
                    <a:pt x="483946" y="2833330"/>
                    <a:pt x="489052" y="2832035"/>
                  </a:cubicBezTo>
                  <a:cubicBezTo>
                    <a:pt x="494157" y="2830739"/>
                    <a:pt x="498462" y="2828796"/>
                    <a:pt x="501967" y="2826206"/>
                  </a:cubicBezTo>
                  <a:lnTo>
                    <a:pt x="492366" y="2801060"/>
                  </a:lnTo>
                  <a:cubicBezTo>
                    <a:pt x="488404" y="2804108"/>
                    <a:pt x="483603" y="2805632"/>
                    <a:pt x="477964" y="2805632"/>
                  </a:cubicBezTo>
                  <a:cubicBezTo>
                    <a:pt x="473088" y="2805632"/>
                    <a:pt x="469316" y="2804222"/>
                    <a:pt x="466649" y="2801403"/>
                  </a:cubicBezTo>
                  <a:cubicBezTo>
                    <a:pt x="463982" y="2798583"/>
                    <a:pt x="462648" y="2794583"/>
                    <a:pt x="462648" y="2789401"/>
                  </a:cubicBezTo>
                  <a:lnTo>
                    <a:pt x="462648" y="2739338"/>
                  </a:lnTo>
                  <a:lnTo>
                    <a:pt x="493281" y="2739338"/>
                  </a:lnTo>
                  <a:lnTo>
                    <a:pt x="493281" y="2711906"/>
                  </a:lnTo>
                  <a:lnTo>
                    <a:pt x="462648" y="2711906"/>
                  </a:lnTo>
                  <a:lnTo>
                    <a:pt x="462648" y="2681959"/>
                  </a:lnTo>
                  <a:close/>
                  <a:moveTo>
                    <a:pt x="1225258" y="2672129"/>
                  </a:moveTo>
                  <a:lnTo>
                    <a:pt x="1225258" y="2832149"/>
                  </a:lnTo>
                  <a:lnTo>
                    <a:pt x="1308011" y="2832149"/>
                  </a:lnTo>
                  <a:cubicBezTo>
                    <a:pt x="1328890" y="2832149"/>
                    <a:pt x="1344778" y="2828377"/>
                    <a:pt x="1355674" y="2820833"/>
                  </a:cubicBezTo>
                  <a:cubicBezTo>
                    <a:pt x="1366571" y="2813290"/>
                    <a:pt x="1372019" y="2802507"/>
                    <a:pt x="1372019" y="2788487"/>
                  </a:cubicBezTo>
                  <a:cubicBezTo>
                    <a:pt x="1372019" y="2778581"/>
                    <a:pt x="1369428" y="2770237"/>
                    <a:pt x="1364247" y="2763455"/>
                  </a:cubicBezTo>
                  <a:cubicBezTo>
                    <a:pt x="1359065" y="2756673"/>
                    <a:pt x="1351902" y="2751834"/>
                    <a:pt x="1342758" y="2748939"/>
                  </a:cubicBezTo>
                  <a:cubicBezTo>
                    <a:pt x="1349464" y="2745434"/>
                    <a:pt x="1354684" y="2740633"/>
                    <a:pt x="1358417" y="2734537"/>
                  </a:cubicBezTo>
                  <a:cubicBezTo>
                    <a:pt x="1362151" y="2728441"/>
                    <a:pt x="1364018" y="2721507"/>
                    <a:pt x="1364018" y="2713734"/>
                  </a:cubicBezTo>
                  <a:cubicBezTo>
                    <a:pt x="1364018" y="2700933"/>
                    <a:pt x="1358798" y="2690798"/>
                    <a:pt x="1348359" y="2683331"/>
                  </a:cubicBezTo>
                  <a:cubicBezTo>
                    <a:pt x="1337920" y="2675863"/>
                    <a:pt x="1322946" y="2672129"/>
                    <a:pt x="1303439" y="2672129"/>
                  </a:cubicBezTo>
                  <a:close/>
                  <a:moveTo>
                    <a:pt x="3861169" y="2662528"/>
                  </a:moveTo>
                  <a:lnTo>
                    <a:pt x="3861169" y="2832149"/>
                  </a:lnTo>
                  <a:lnTo>
                    <a:pt x="3896829" y="2832149"/>
                  </a:lnTo>
                  <a:lnTo>
                    <a:pt x="3896829" y="2662528"/>
                  </a:lnTo>
                  <a:close/>
                  <a:moveTo>
                    <a:pt x="2822943" y="2662528"/>
                  </a:moveTo>
                  <a:lnTo>
                    <a:pt x="2822943" y="2832149"/>
                  </a:lnTo>
                  <a:lnTo>
                    <a:pt x="2858605" y="2832149"/>
                  </a:lnTo>
                  <a:lnTo>
                    <a:pt x="2858605" y="2771342"/>
                  </a:lnTo>
                  <a:cubicBezTo>
                    <a:pt x="2858605" y="2760369"/>
                    <a:pt x="2861272" y="2752101"/>
                    <a:pt x="2866606" y="2746538"/>
                  </a:cubicBezTo>
                  <a:cubicBezTo>
                    <a:pt x="2871940" y="2740976"/>
                    <a:pt x="2879102" y="2738195"/>
                    <a:pt x="2888094" y="2738195"/>
                  </a:cubicBezTo>
                  <a:cubicBezTo>
                    <a:pt x="2896171" y="2738195"/>
                    <a:pt x="2902344" y="2740595"/>
                    <a:pt x="2906611" y="2745396"/>
                  </a:cubicBezTo>
                  <a:cubicBezTo>
                    <a:pt x="2910878" y="2750196"/>
                    <a:pt x="2913012" y="2757473"/>
                    <a:pt x="2913012" y="2767227"/>
                  </a:cubicBezTo>
                  <a:lnTo>
                    <a:pt x="2913012" y="2832149"/>
                  </a:lnTo>
                  <a:lnTo>
                    <a:pt x="2948673" y="2832149"/>
                  </a:lnTo>
                  <a:lnTo>
                    <a:pt x="2948673" y="2761740"/>
                  </a:lnTo>
                  <a:cubicBezTo>
                    <a:pt x="2948673" y="2743757"/>
                    <a:pt x="2943987" y="2730194"/>
                    <a:pt x="2934614" y="2721050"/>
                  </a:cubicBezTo>
                  <a:cubicBezTo>
                    <a:pt x="2925242" y="2711906"/>
                    <a:pt x="2912936" y="2707334"/>
                    <a:pt x="2897696" y="2707334"/>
                  </a:cubicBezTo>
                  <a:cubicBezTo>
                    <a:pt x="2889770" y="2707334"/>
                    <a:pt x="2882456" y="2708591"/>
                    <a:pt x="2875750" y="2711105"/>
                  </a:cubicBezTo>
                  <a:cubicBezTo>
                    <a:pt x="2869044" y="2713620"/>
                    <a:pt x="2863329" y="2717240"/>
                    <a:pt x="2858605" y="2721964"/>
                  </a:cubicBezTo>
                  <a:lnTo>
                    <a:pt x="2858605" y="2662528"/>
                  </a:lnTo>
                  <a:close/>
                  <a:moveTo>
                    <a:pt x="2051418" y="2662528"/>
                  </a:moveTo>
                  <a:lnTo>
                    <a:pt x="2051418" y="2832149"/>
                  </a:lnTo>
                  <a:lnTo>
                    <a:pt x="2087080" y="2832149"/>
                  </a:lnTo>
                  <a:lnTo>
                    <a:pt x="2087080" y="2662528"/>
                  </a:lnTo>
                  <a:close/>
                  <a:moveTo>
                    <a:pt x="3536099" y="2652241"/>
                  </a:moveTo>
                  <a:cubicBezTo>
                    <a:pt x="3529546" y="2652241"/>
                    <a:pt x="3524212" y="2654146"/>
                    <a:pt x="3520097" y="2657956"/>
                  </a:cubicBezTo>
                  <a:cubicBezTo>
                    <a:pt x="3515982" y="2661766"/>
                    <a:pt x="3513925" y="2666490"/>
                    <a:pt x="3513925" y="2672129"/>
                  </a:cubicBezTo>
                  <a:cubicBezTo>
                    <a:pt x="3513925" y="2677768"/>
                    <a:pt x="3515982" y="2682492"/>
                    <a:pt x="3520097" y="2686302"/>
                  </a:cubicBezTo>
                  <a:cubicBezTo>
                    <a:pt x="3524212" y="2690112"/>
                    <a:pt x="3529546" y="2692017"/>
                    <a:pt x="3536099" y="2692017"/>
                  </a:cubicBezTo>
                  <a:cubicBezTo>
                    <a:pt x="3542652" y="2692017"/>
                    <a:pt x="3547986" y="2690074"/>
                    <a:pt x="3552101" y="2686188"/>
                  </a:cubicBezTo>
                  <a:cubicBezTo>
                    <a:pt x="3556217" y="2682302"/>
                    <a:pt x="3558273" y="2677387"/>
                    <a:pt x="3558273" y="2671443"/>
                  </a:cubicBezTo>
                  <a:cubicBezTo>
                    <a:pt x="3558273" y="2665957"/>
                    <a:pt x="3556217" y="2661385"/>
                    <a:pt x="3552101" y="2657727"/>
                  </a:cubicBezTo>
                  <a:cubicBezTo>
                    <a:pt x="3547986" y="2654070"/>
                    <a:pt x="3542652" y="2652241"/>
                    <a:pt x="3536099" y="2652241"/>
                  </a:cubicBezTo>
                  <a:close/>
                  <a:moveTo>
                    <a:pt x="3002699" y="2652241"/>
                  </a:moveTo>
                  <a:cubicBezTo>
                    <a:pt x="2996146" y="2652241"/>
                    <a:pt x="2990812" y="2654146"/>
                    <a:pt x="2986697" y="2657956"/>
                  </a:cubicBezTo>
                  <a:cubicBezTo>
                    <a:pt x="2982582" y="2661766"/>
                    <a:pt x="2980525" y="2666490"/>
                    <a:pt x="2980525" y="2672129"/>
                  </a:cubicBezTo>
                  <a:cubicBezTo>
                    <a:pt x="2980525" y="2677768"/>
                    <a:pt x="2982582" y="2682492"/>
                    <a:pt x="2986697" y="2686302"/>
                  </a:cubicBezTo>
                  <a:cubicBezTo>
                    <a:pt x="2990812" y="2690112"/>
                    <a:pt x="2996146" y="2692017"/>
                    <a:pt x="3002699" y="2692017"/>
                  </a:cubicBezTo>
                  <a:cubicBezTo>
                    <a:pt x="3009252" y="2692017"/>
                    <a:pt x="3014586" y="2690074"/>
                    <a:pt x="3018701" y="2686188"/>
                  </a:cubicBezTo>
                  <a:cubicBezTo>
                    <a:pt x="3022816" y="2682302"/>
                    <a:pt x="3024873" y="2677387"/>
                    <a:pt x="3024873" y="2671443"/>
                  </a:cubicBezTo>
                  <a:cubicBezTo>
                    <a:pt x="3024873" y="2665957"/>
                    <a:pt x="3022816" y="2661385"/>
                    <a:pt x="3018701" y="2657727"/>
                  </a:cubicBezTo>
                  <a:cubicBezTo>
                    <a:pt x="3014586" y="2654070"/>
                    <a:pt x="3009252" y="2652241"/>
                    <a:pt x="3002699" y="2652241"/>
                  </a:cubicBezTo>
                  <a:close/>
                  <a:moveTo>
                    <a:pt x="2393099" y="2652241"/>
                  </a:moveTo>
                  <a:cubicBezTo>
                    <a:pt x="2386546" y="2652241"/>
                    <a:pt x="2381212" y="2654146"/>
                    <a:pt x="2377097" y="2657956"/>
                  </a:cubicBezTo>
                  <a:cubicBezTo>
                    <a:pt x="2372982" y="2661766"/>
                    <a:pt x="2370925" y="2666490"/>
                    <a:pt x="2370925" y="2672129"/>
                  </a:cubicBezTo>
                  <a:cubicBezTo>
                    <a:pt x="2370925" y="2677768"/>
                    <a:pt x="2372982" y="2682492"/>
                    <a:pt x="2377097" y="2686302"/>
                  </a:cubicBezTo>
                  <a:cubicBezTo>
                    <a:pt x="2381212" y="2690112"/>
                    <a:pt x="2386546" y="2692017"/>
                    <a:pt x="2393099" y="2692017"/>
                  </a:cubicBezTo>
                  <a:cubicBezTo>
                    <a:pt x="2399652" y="2692017"/>
                    <a:pt x="2404986" y="2690074"/>
                    <a:pt x="2409101" y="2686188"/>
                  </a:cubicBezTo>
                  <a:cubicBezTo>
                    <a:pt x="2413216" y="2682302"/>
                    <a:pt x="2415273" y="2677387"/>
                    <a:pt x="2415273" y="2671443"/>
                  </a:cubicBezTo>
                  <a:cubicBezTo>
                    <a:pt x="2415273" y="2665957"/>
                    <a:pt x="2413216" y="2661385"/>
                    <a:pt x="2409101" y="2657727"/>
                  </a:cubicBezTo>
                  <a:cubicBezTo>
                    <a:pt x="2404986" y="2654070"/>
                    <a:pt x="2399652" y="2652241"/>
                    <a:pt x="2393099" y="2652241"/>
                  </a:cubicBezTo>
                  <a:close/>
                  <a:moveTo>
                    <a:pt x="783374" y="2652241"/>
                  </a:moveTo>
                  <a:cubicBezTo>
                    <a:pt x="776821" y="2652241"/>
                    <a:pt x="771487" y="2654146"/>
                    <a:pt x="767372" y="2657956"/>
                  </a:cubicBezTo>
                  <a:cubicBezTo>
                    <a:pt x="763257" y="2661766"/>
                    <a:pt x="761200" y="2666490"/>
                    <a:pt x="761200" y="2672129"/>
                  </a:cubicBezTo>
                  <a:cubicBezTo>
                    <a:pt x="761200" y="2677768"/>
                    <a:pt x="763257" y="2682492"/>
                    <a:pt x="767372" y="2686302"/>
                  </a:cubicBezTo>
                  <a:cubicBezTo>
                    <a:pt x="771487" y="2690112"/>
                    <a:pt x="776821" y="2692017"/>
                    <a:pt x="783374" y="2692017"/>
                  </a:cubicBezTo>
                  <a:cubicBezTo>
                    <a:pt x="789927" y="2692017"/>
                    <a:pt x="795261" y="2690074"/>
                    <a:pt x="799376" y="2686188"/>
                  </a:cubicBezTo>
                  <a:cubicBezTo>
                    <a:pt x="803491" y="2682302"/>
                    <a:pt x="805548" y="2677387"/>
                    <a:pt x="805548" y="2671443"/>
                  </a:cubicBezTo>
                  <a:cubicBezTo>
                    <a:pt x="805548" y="2665957"/>
                    <a:pt x="803491" y="2661385"/>
                    <a:pt x="799376" y="2657727"/>
                  </a:cubicBezTo>
                  <a:cubicBezTo>
                    <a:pt x="795261" y="2654070"/>
                    <a:pt x="789927" y="2652241"/>
                    <a:pt x="783374" y="2652241"/>
                  </a:cubicBezTo>
                  <a:close/>
                  <a:moveTo>
                    <a:pt x="3036684" y="2513405"/>
                  </a:moveTo>
                  <a:cubicBezTo>
                    <a:pt x="3030284" y="2513405"/>
                    <a:pt x="3024988" y="2515424"/>
                    <a:pt x="3020796" y="2519462"/>
                  </a:cubicBezTo>
                  <a:cubicBezTo>
                    <a:pt x="3016606" y="2523501"/>
                    <a:pt x="3014510" y="2528797"/>
                    <a:pt x="3014510" y="2535350"/>
                  </a:cubicBezTo>
                  <a:cubicBezTo>
                    <a:pt x="3014510" y="2539922"/>
                    <a:pt x="3015615" y="2543923"/>
                    <a:pt x="3017825" y="2547352"/>
                  </a:cubicBezTo>
                  <a:cubicBezTo>
                    <a:pt x="3020034" y="2550781"/>
                    <a:pt x="3023044" y="2553257"/>
                    <a:pt x="3026854" y="2554781"/>
                  </a:cubicBezTo>
                  <a:lnTo>
                    <a:pt x="3016796" y="2591129"/>
                  </a:lnTo>
                  <a:lnTo>
                    <a:pt x="3039428" y="2591129"/>
                  </a:lnTo>
                  <a:lnTo>
                    <a:pt x="3052458" y="2558210"/>
                  </a:lnTo>
                  <a:cubicBezTo>
                    <a:pt x="3055048" y="2552114"/>
                    <a:pt x="3056725" y="2547542"/>
                    <a:pt x="3057487" y="2544494"/>
                  </a:cubicBezTo>
                  <a:cubicBezTo>
                    <a:pt x="3058249" y="2541446"/>
                    <a:pt x="3058630" y="2538398"/>
                    <a:pt x="3058630" y="2535350"/>
                  </a:cubicBezTo>
                  <a:cubicBezTo>
                    <a:pt x="3058630" y="2528797"/>
                    <a:pt x="3056572" y="2523501"/>
                    <a:pt x="3052458" y="2519462"/>
                  </a:cubicBezTo>
                  <a:cubicBezTo>
                    <a:pt x="3048343" y="2515424"/>
                    <a:pt x="3043085" y="2513405"/>
                    <a:pt x="3036684" y="2513405"/>
                  </a:cubicBezTo>
                  <a:close/>
                  <a:moveTo>
                    <a:pt x="2979306" y="2513405"/>
                  </a:moveTo>
                  <a:cubicBezTo>
                    <a:pt x="2973057" y="2513405"/>
                    <a:pt x="2967800" y="2515424"/>
                    <a:pt x="2963532" y="2519462"/>
                  </a:cubicBezTo>
                  <a:cubicBezTo>
                    <a:pt x="2959265" y="2523501"/>
                    <a:pt x="2957132" y="2528797"/>
                    <a:pt x="2957132" y="2535350"/>
                  </a:cubicBezTo>
                  <a:cubicBezTo>
                    <a:pt x="2957132" y="2541751"/>
                    <a:pt x="2959265" y="2547085"/>
                    <a:pt x="2963532" y="2551352"/>
                  </a:cubicBezTo>
                  <a:cubicBezTo>
                    <a:pt x="2967800" y="2555619"/>
                    <a:pt x="2973057" y="2557753"/>
                    <a:pt x="2979306" y="2557753"/>
                  </a:cubicBezTo>
                  <a:cubicBezTo>
                    <a:pt x="2985554" y="2557753"/>
                    <a:pt x="2990812" y="2555619"/>
                    <a:pt x="2995079" y="2551352"/>
                  </a:cubicBezTo>
                  <a:cubicBezTo>
                    <a:pt x="2999346" y="2547085"/>
                    <a:pt x="3001480" y="2541751"/>
                    <a:pt x="3001480" y="2535350"/>
                  </a:cubicBezTo>
                  <a:cubicBezTo>
                    <a:pt x="3001480" y="2528797"/>
                    <a:pt x="2999346" y="2523501"/>
                    <a:pt x="2995079" y="2519462"/>
                  </a:cubicBezTo>
                  <a:cubicBezTo>
                    <a:pt x="2990812" y="2515424"/>
                    <a:pt x="2985554" y="2513405"/>
                    <a:pt x="2979306" y="2513405"/>
                  </a:cubicBezTo>
                  <a:close/>
                  <a:moveTo>
                    <a:pt x="1541259" y="2513405"/>
                  </a:moveTo>
                  <a:cubicBezTo>
                    <a:pt x="1534858" y="2513405"/>
                    <a:pt x="1529563" y="2515424"/>
                    <a:pt x="1525372" y="2519462"/>
                  </a:cubicBezTo>
                  <a:cubicBezTo>
                    <a:pt x="1521180" y="2523501"/>
                    <a:pt x="1519085" y="2528797"/>
                    <a:pt x="1519085" y="2535350"/>
                  </a:cubicBezTo>
                  <a:cubicBezTo>
                    <a:pt x="1519085" y="2539922"/>
                    <a:pt x="1520190" y="2543923"/>
                    <a:pt x="1522400" y="2547352"/>
                  </a:cubicBezTo>
                  <a:cubicBezTo>
                    <a:pt x="1524610" y="2550781"/>
                    <a:pt x="1527620" y="2553257"/>
                    <a:pt x="1531430" y="2554781"/>
                  </a:cubicBezTo>
                  <a:lnTo>
                    <a:pt x="1521371" y="2591129"/>
                  </a:lnTo>
                  <a:lnTo>
                    <a:pt x="1544002" y="2591129"/>
                  </a:lnTo>
                  <a:lnTo>
                    <a:pt x="1557033" y="2558210"/>
                  </a:lnTo>
                  <a:cubicBezTo>
                    <a:pt x="1559624" y="2552114"/>
                    <a:pt x="1561300" y="2547542"/>
                    <a:pt x="1562062" y="2544494"/>
                  </a:cubicBezTo>
                  <a:cubicBezTo>
                    <a:pt x="1562824" y="2541446"/>
                    <a:pt x="1563205" y="2538398"/>
                    <a:pt x="1563205" y="2535350"/>
                  </a:cubicBezTo>
                  <a:cubicBezTo>
                    <a:pt x="1563205" y="2528797"/>
                    <a:pt x="1561147" y="2523501"/>
                    <a:pt x="1557033" y="2519462"/>
                  </a:cubicBezTo>
                  <a:cubicBezTo>
                    <a:pt x="1552918" y="2515424"/>
                    <a:pt x="1547660" y="2513405"/>
                    <a:pt x="1541259" y="2513405"/>
                  </a:cubicBezTo>
                  <a:close/>
                  <a:moveTo>
                    <a:pt x="3185960" y="2504489"/>
                  </a:moveTo>
                  <a:lnTo>
                    <a:pt x="3210420" y="2504489"/>
                  </a:lnTo>
                  <a:lnTo>
                    <a:pt x="3210420" y="2517062"/>
                  </a:lnTo>
                  <a:cubicBezTo>
                    <a:pt x="3208439" y="2522549"/>
                    <a:pt x="3205086" y="2526701"/>
                    <a:pt x="3200362" y="2529521"/>
                  </a:cubicBezTo>
                  <a:cubicBezTo>
                    <a:pt x="3195637" y="2532340"/>
                    <a:pt x="3190227" y="2533750"/>
                    <a:pt x="3184131" y="2533750"/>
                  </a:cubicBezTo>
                  <a:cubicBezTo>
                    <a:pt x="3177883" y="2533750"/>
                    <a:pt x="3172968" y="2532416"/>
                    <a:pt x="3169386" y="2529750"/>
                  </a:cubicBezTo>
                  <a:cubicBezTo>
                    <a:pt x="3165805" y="2527083"/>
                    <a:pt x="3164014" y="2523463"/>
                    <a:pt x="3164014" y="2518891"/>
                  </a:cubicBezTo>
                  <a:cubicBezTo>
                    <a:pt x="3164014" y="2509290"/>
                    <a:pt x="3171330" y="2504489"/>
                    <a:pt x="3185960" y="2504489"/>
                  </a:cubicBezTo>
                  <a:close/>
                  <a:moveTo>
                    <a:pt x="1852460" y="2504489"/>
                  </a:moveTo>
                  <a:lnTo>
                    <a:pt x="1876920" y="2504489"/>
                  </a:lnTo>
                  <a:lnTo>
                    <a:pt x="1876920" y="2517062"/>
                  </a:lnTo>
                  <a:cubicBezTo>
                    <a:pt x="1874939" y="2522549"/>
                    <a:pt x="1871586" y="2526701"/>
                    <a:pt x="1866862" y="2529521"/>
                  </a:cubicBezTo>
                  <a:cubicBezTo>
                    <a:pt x="1862138" y="2532340"/>
                    <a:pt x="1856727" y="2533750"/>
                    <a:pt x="1850631" y="2533750"/>
                  </a:cubicBezTo>
                  <a:cubicBezTo>
                    <a:pt x="1844383" y="2533750"/>
                    <a:pt x="1839468" y="2532416"/>
                    <a:pt x="1835887" y="2529750"/>
                  </a:cubicBezTo>
                  <a:cubicBezTo>
                    <a:pt x="1832305" y="2527083"/>
                    <a:pt x="1830514" y="2523463"/>
                    <a:pt x="1830514" y="2518891"/>
                  </a:cubicBezTo>
                  <a:cubicBezTo>
                    <a:pt x="1830514" y="2509290"/>
                    <a:pt x="1837830" y="2504489"/>
                    <a:pt x="1852460" y="2504489"/>
                  </a:cubicBezTo>
                  <a:close/>
                  <a:moveTo>
                    <a:pt x="3501047" y="2460369"/>
                  </a:moveTo>
                  <a:cubicBezTo>
                    <a:pt x="3510038" y="2460369"/>
                    <a:pt x="3517506" y="2463455"/>
                    <a:pt x="3523450" y="2469628"/>
                  </a:cubicBezTo>
                  <a:cubicBezTo>
                    <a:pt x="3529394" y="2475800"/>
                    <a:pt x="3532365" y="2484068"/>
                    <a:pt x="3532365" y="2494431"/>
                  </a:cubicBezTo>
                  <a:cubicBezTo>
                    <a:pt x="3532365" y="2504794"/>
                    <a:pt x="3529394" y="2513062"/>
                    <a:pt x="3523450" y="2519234"/>
                  </a:cubicBezTo>
                  <a:cubicBezTo>
                    <a:pt x="3517506" y="2525406"/>
                    <a:pt x="3510038" y="2528492"/>
                    <a:pt x="3501047" y="2528492"/>
                  </a:cubicBezTo>
                  <a:cubicBezTo>
                    <a:pt x="3491903" y="2528492"/>
                    <a:pt x="3484359" y="2525406"/>
                    <a:pt x="3478416" y="2519234"/>
                  </a:cubicBezTo>
                  <a:cubicBezTo>
                    <a:pt x="3472472" y="2513062"/>
                    <a:pt x="3469500" y="2504794"/>
                    <a:pt x="3469500" y="2494431"/>
                  </a:cubicBezTo>
                  <a:cubicBezTo>
                    <a:pt x="3469500" y="2484068"/>
                    <a:pt x="3472472" y="2475800"/>
                    <a:pt x="3478416" y="2469628"/>
                  </a:cubicBezTo>
                  <a:cubicBezTo>
                    <a:pt x="3484359" y="2463455"/>
                    <a:pt x="3491903" y="2460369"/>
                    <a:pt x="3501047" y="2460369"/>
                  </a:cubicBezTo>
                  <a:close/>
                  <a:moveTo>
                    <a:pt x="2509990" y="2460369"/>
                  </a:moveTo>
                  <a:cubicBezTo>
                    <a:pt x="2519134" y="2460369"/>
                    <a:pt x="2526640" y="2463455"/>
                    <a:pt x="2532507" y="2469628"/>
                  </a:cubicBezTo>
                  <a:cubicBezTo>
                    <a:pt x="2538374" y="2475800"/>
                    <a:pt x="2541308" y="2484068"/>
                    <a:pt x="2541308" y="2494431"/>
                  </a:cubicBezTo>
                  <a:cubicBezTo>
                    <a:pt x="2541308" y="2504794"/>
                    <a:pt x="2538374" y="2513062"/>
                    <a:pt x="2532507" y="2519234"/>
                  </a:cubicBezTo>
                  <a:cubicBezTo>
                    <a:pt x="2526640" y="2525406"/>
                    <a:pt x="2519134" y="2528492"/>
                    <a:pt x="2509990" y="2528492"/>
                  </a:cubicBezTo>
                  <a:cubicBezTo>
                    <a:pt x="2500846" y="2528492"/>
                    <a:pt x="2493302" y="2525406"/>
                    <a:pt x="2487358" y="2519234"/>
                  </a:cubicBezTo>
                  <a:cubicBezTo>
                    <a:pt x="2481415" y="2513062"/>
                    <a:pt x="2478443" y="2504794"/>
                    <a:pt x="2478443" y="2494431"/>
                  </a:cubicBezTo>
                  <a:cubicBezTo>
                    <a:pt x="2478443" y="2484068"/>
                    <a:pt x="2481415" y="2475800"/>
                    <a:pt x="2487358" y="2469628"/>
                  </a:cubicBezTo>
                  <a:cubicBezTo>
                    <a:pt x="2493302" y="2463455"/>
                    <a:pt x="2500846" y="2460369"/>
                    <a:pt x="2509990" y="2460369"/>
                  </a:cubicBezTo>
                  <a:close/>
                  <a:moveTo>
                    <a:pt x="2357590" y="2460369"/>
                  </a:moveTo>
                  <a:cubicBezTo>
                    <a:pt x="2366734" y="2460369"/>
                    <a:pt x="2374240" y="2463455"/>
                    <a:pt x="2380107" y="2469628"/>
                  </a:cubicBezTo>
                  <a:cubicBezTo>
                    <a:pt x="2385974" y="2475800"/>
                    <a:pt x="2388908" y="2484068"/>
                    <a:pt x="2388908" y="2494431"/>
                  </a:cubicBezTo>
                  <a:cubicBezTo>
                    <a:pt x="2388908" y="2504794"/>
                    <a:pt x="2385974" y="2513062"/>
                    <a:pt x="2380107" y="2519234"/>
                  </a:cubicBezTo>
                  <a:cubicBezTo>
                    <a:pt x="2374240" y="2525406"/>
                    <a:pt x="2366734" y="2528492"/>
                    <a:pt x="2357590" y="2528492"/>
                  </a:cubicBezTo>
                  <a:cubicBezTo>
                    <a:pt x="2348446" y="2528492"/>
                    <a:pt x="2340902" y="2525406"/>
                    <a:pt x="2334958" y="2519234"/>
                  </a:cubicBezTo>
                  <a:cubicBezTo>
                    <a:pt x="2329015" y="2513062"/>
                    <a:pt x="2326043" y="2504794"/>
                    <a:pt x="2326043" y="2494431"/>
                  </a:cubicBezTo>
                  <a:cubicBezTo>
                    <a:pt x="2326043" y="2484068"/>
                    <a:pt x="2329015" y="2475800"/>
                    <a:pt x="2334958" y="2469628"/>
                  </a:cubicBezTo>
                  <a:cubicBezTo>
                    <a:pt x="2340902" y="2463455"/>
                    <a:pt x="2348446" y="2460369"/>
                    <a:pt x="2357590" y="2460369"/>
                  </a:cubicBezTo>
                  <a:close/>
                  <a:moveTo>
                    <a:pt x="1708366" y="2460369"/>
                  </a:moveTo>
                  <a:cubicBezTo>
                    <a:pt x="1717510" y="2460369"/>
                    <a:pt x="1725016" y="2463455"/>
                    <a:pt x="1730883" y="2469628"/>
                  </a:cubicBezTo>
                  <a:cubicBezTo>
                    <a:pt x="1736750" y="2475800"/>
                    <a:pt x="1739684" y="2484068"/>
                    <a:pt x="1739684" y="2494431"/>
                  </a:cubicBezTo>
                  <a:cubicBezTo>
                    <a:pt x="1739684" y="2504794"/>
                    <a:pt x="1736750" y="2513062"/>
                    <a:pt x="1730883" y="2519234"/>
                  </a:cubicBezTo>
                  <a:cubicBezTo>
                    <a:pt x="1725016" y="2525406"/>
                    <a:pt x="1717510" y="2528492"/>
                    <a:pt x="1708366" y="2528492"/>
                  </a:cubicBezTo>
                  <a:cubicBezTo>
                    <a:pt x="1699222" y="2528492"/>
                    <a:pt x="1691716" y="2525406"/>
                    <a:pt x="1685849" y="2519234"/>
                  </a:cubicBezTo>
                  <a:cubicBezTo>
                    <a:pt x="1679982" y="2513062"/>
                    <a:pt x="1677048" y="2504794"/>
                    <a:pt x="1677048" y="2494431"/>
                  </a:cubicBezTo>
                  <a:cubicBezTo>
                    <a:pt x="1677048" y="2484068"/>
                    <a:pt x="1679982" y="2475800"/>
                    <a:pt x="1685849" y="2469628"/>
                  </a:cubicBezTo>
                  <a:cubicBezTo>
                    <a:pt x="1691716" y="2463455"/>
                    <a:pt x="1699222" y="2460369"/>
                    <a:pt x="1708366" y="2460369"/>
                  </a:cubicBezTo>
                  <a:close/>
                  <a:moveTo>
                    <a:pt x="1071715" y="2460369"/>
                  </a:moveTo>
                  <a:cubicBezTo>
                    <a:pt x="1080859" y="2460369"/>
                    <a:pt x="1088364" y="2463455"/>
                    <a:pt x="1094232" y="2469628"/>
                  </a:cubicBezTo>
                  <a:cubicBezTo>
                    <a:pt x="1100099" y="2475800"/>
                    <a:pt x="1103033" y="2484068"/>
                    <a:pt x="1103033" y="2494431"/>
                  </a:cubicBezTo>
                  <a:cubicBezTo>
                    <a:pt x="1103033" y="2504794"/>
                    <a:pt x="1100099" y="2513062"/>
                    <a:pt x="1094232" y="2519234"/>
                  </a:cubicBezTo>
                  <a:cubicBezTo>
                    <a:pt x="1088364" y="2525406"/>
                    <a:pt x="1080859" y="2528492"/>
                    <a:pt x="1071715" y="2528492"/>
                  </a:cubicBezTo>
                  <a:cubicBezTo>
                    <a:pt x="1062571" y="2528492"/>
                    <a:pt x="1055027" y="2525406"/>
                    <a:pt x="1049084" y="2519234"/>
                  </a:cubicBezTo>
                  <a:cubicBezTo>
                    <a:pt x="1043140" y="2513062"/>
                    <a:pt x="1040168" y="2504794"/>
                    <a:pt x="1040168" y="2494431"/>
                  </a:cubicBezTo>
                  <a:cubicBezTo>
                    <a:pt x="1040168" y="2484068"/>
                    <a:pt x="1043140" y="2475800"/>
                    <a:pt x="1049084" y="2469628"/>
                  </a:cubicBezTo>
                  <a:cubicBezTo>
                    <a:pt x="1055027" y="2463455"/>
                    <a:pt x="1062571" y="2460369"/>
                    <a:pt x="1071715" y="2460369"/>
                  </a:cubicBezTo>
                  <a:close/>
                  <a:moveTo>
                    <a:pt x="919315" y="2460369"/>
                  </a:moveTo>
                  <a:cubicBezTo>
                    <a:pt x="928459" y="2460369"/>
                    <a:pt x="935964" y="2463455"/>
                    <a:pt x="941832" y="2469628"/>
                  </a:cubicBezTo>
                  <a:cubicBezTo>
                    <a:pt x="947699" y="2475800"/>
                    <a:pt x="950633" y="2484068"/>
                    <a:pt x="950633" y="2494431"/>
                  </a:cubicBezTo>
                  <a:cubicBezTo>
                    <a:pt x="950633" y="2504794"/>
                    <a:pt x="947699" y="2513062"/>
                    <a:pt x="941832" y="2519234"/>
                  </a:cubicBezTo>
                  <a:cubicBezTo>
                    <a:pt x="935964" y="2525406"/>
                    <a:pt x="928459" y="2528492"/>
                    <a:pt x="919315" y="2528492"/>
                  </a:cubicBezTo>
                  <a:cubicBezTo>
                    <a:pt x="910171" y="2528492"/>
                    <a:pt x="902627" y="2525406"/>
                    <a:pt x="896683" y="2519234"/>
                  </a:cubicBezTo>
                  <a:cubicBezTo>
                    <a:pt x="890740" y="2513062"/>
                    <a:pt x="887768" y="2504794"/>
                    <a:pt x="887768" y="2494431"/>
                  </a:cubicBezTo>
                  <a:cubicBezTo>
                    <a:pt x="887768" y="2484068"/>
                    <a:pt x="890740" y="2475800"/>
                    <a:pt x="896683" y="2469628"/>
                  </a:cubicBezTo>
                  <a:cubicBezTo>
                    <a:pt x="902627" y="2463455"/>
                    <a:pt x="910171" y="2460369"/>
                    <a:pt x="919315" y="2460369"/>
                  </a:cubicBezTo>
                  <a:close/>
                  <a:moveTo>
                    <a:pt x="662597" y="2460369"/>
                  </a:moveTo>
                  <a:cubicBezTo>
                    <a:pt x="671589" y="2460369"/>
                    <a:pt x="679056" y="2463455"/>
                    <a:pt x="685000" y="2469628"/>
                  </a:cubicBezTo>
                  <a:cubicBezTo>
                    <a:pt x="690943" y="2475800"/>
                    <a:pt x="693915" y="2484068"/>
                    <a:pt x="693915" y="2494431"/>
                  </a:cubicBezTo>
                  <a:cubicBezTo>
                    <a:pt x="693915" y="2504794"/>
                    <a:pt x="690943" y="2513062"/>
                    <a:pt x="685000" y="2519234"/>
                  </a:cubicBezTo>
                  <a:cubicBezTo>
                    <a:pt x="679056" y="2525406"/>
                    <a:pt x="671589" y="2528492"/>
                    <a:pt x="662597" y="2528492"/>
                  </a:cubicBezTo>
                  <a:cubicBezTo>
                    <a:pt x="653453" y="2528492"/>
                    <a:pt x="645909" y="2525406"/>
                    <a:pt x="639966" y="2519234"/>
                  </a:cubicBezTo>
                  <a:cubicBezTo>
                    <a:pt x="634022" y="2513062"/>
                    <a:pt x="631050" y="2504794"/>
                    <a:pt x="631050" y="2494431"/>
                  </a:cubicBezTo>
                  <a:cubicBezTo>
                    <a:pt x="631050" y="2484068"/>
                    <a:pt x="634022" y="2475800"/>
                    <a:pt x="639966" y="2469628"/>
                  </a:cubicBezTo>
                  <a:cubicBezTo>
                    <a:pt x="645909" y="2463455"/>
                    <a:pt x="653453" y="2460369"/>
                    <a:pt x="662597" y="2460369"/>
                  </a:cubicBezTo>
                  <a:close/>
                  <a:moveTo>
                    <a:pt x="365341" y="2460369"/>
                  </a:moveTo>
                  <a:cubicBezTo>
                    <a:pt x="374485" y="2460369"/>
                    <a:pt x="381991" y="2463455"/>
                    <a:pt x="387858" y="2469628"/>
                  </a:cubicBezTo>
                  <a:cubicBezTo>
                    <a:pt x="393725" y="2475800"/>
                    <a:pt x="396659" y="2484068"/>
                    <a:pt x="396659" y="2494431"/>
                  </a:cubicBezTo>
                  <a:cubicBezTo>
                    <a:pt x="396659" y="2504794"/>
                    <a:pt x="393725" y="2513062"/>
                    <a:pt x="387858" y="2519234"/>
                  </a:cubicBezTo>
                  <a:cubicBezTo>
                    <a:pt x="381991" y="2525406"/>
                    <a:pt x="374485" y="2528492"/>
                    <a:pt x="365341" y="2528492"/>
                  </a:cubicBezTo>
                  <a:cubicBezTo>
                    <a:pt x="356197" y="2528492"/>
                    <a:pt x="348691" y="2525406"/>
                    <a:pt x="342824" y="2519234"/>
                  </a:cubicBezTo>
                  <a:cubicBezTo>
                    <a:pt x="336956" y="2513062"/>
                    <a:pt x="334023" y="2504794"/>
                    <a:pt x="334023" y="2494431"/>
                  </a:cubicBezTo>
                  <a:cubicBezTo>
                    <a:pt x="334023" y="2484068"/>
                    <a:pt x="336956" y="2475800"/>
                    <a:pt x="342824" y="2469628"/>
                  </a:cubicBezTo>
                  <a:cubicBezTo>
                    <a:pt x="348691" y="2463455"/>
                    <a:pt x="356197" y="2460369"/>
                    <a:pt x="365341" y="2460369"/>
                  </a:cubicBezTo>
                  <a:close/>
                  <a:moveTo>
                    <a:pt x="517436" y="2458083"/>
                  </a:moveTo>
                  <a:cubicBezTo>
                    <a:pt x="525361" y="2458083"/>
                    <a:pt x="532066" y="2460408"/>
                    <a:pt x="537553" y="2465056"/>
                  </a:cubicBezTo>
                  <a:cubicBezTo>
                    <a:pt x="543039" y="2469704"/>
                    <a:pt x="546392" y="2475914"/>
                    <a:pt x="547611" y="2483687"/>
                  </a:cubicBezTo>
                  <a:lnTo>
                    <a:pt x="487032" y="2483687"/>
                  </a:lnTo>
                  <a:cubicBezTo>
                    <a:pt x="488251" y="2475762"/>
                    <a:pt x="491604" y="2469513"/>
                    <a:pt x="497091" y="2464941"/>
                  </a:cubicBezTo>
                  <a:cubicBezTo>
                    <a:pt x="502577" y="2460369"/>
                    <a:pt x="509359" y="2458083"/>
                    <a:pt x="517436" y="2458083"/>
                  </a:cubicBezTo>
                  <a:close/>
                  <a:moveTo>
                    <a:pt x="3354896" y="2431109"/>
                  </a:moveTo>
                  <a:cubicBezTo>
                    <a:pt x="3346514" y="2431109"/>
                    <a:pt x="3338817" y="2432518"/>
                    <a:pt x="3331807" y="2435338"/>
                  </a:cubicBezTo>
                  <a:cubicBezTo>
                    <a:pt x="3324796" y="2438157"/>
                    <a:pt x="3318929" y="2442158"/>
                    <a:pt x="3314205" y="2447339"/>
                  </a:cubicBezTo>
                  <a:lnTo>
                    <a:pt x="3314205" y="2432937"/>
                  </a:lnTo>
                  <a:lnTo>
                    <a:pt x="3280143" y="2432937"/>
                  </a:lnTo>
                  <a:lnTo>
                    <a:pt x="3280143" y="2555924"/>
                  </a:lnTo>
                  <a:lnTo>
                    <a:pt x="3315805" y="2555924"/>
                  </a:lnTo>
                  <a:lnTo>
                    <a:pt x="3315805" y="2495117"/>
                  </a:lnTo>
                  <a:cubicBezTo>
                    <a:pt x="3315805" y="2484144"/>
                    <a:pt x="3318472" y="2475876"/>
                    <a:pt x="3323806" y="2470313"/>
                  </a:cubicBezTo>
                  <a:cubicBezTo>
                    <a:pt x="3329140" y="2464751"/>
                    <a:pt x="3336302" y="2461970"/>
                    <a:pt x="3345294" y="2461970"/>
                  </a:cubicBezTo>
                  <a:cubicBezTo>
                    <a:pt x="3353371" y="2461970"/>
                    <a:pt x="3359544" y="2464370"/>
                    <a:pt x="3363811" y="2469171"/>
                  </a:cubicBezTo>
                  <a:cubicBezTo>
                    <a:pt x="3368078" y="2473971"/>
                    <a:pt x="3370212" y="2481248"/>
                    <a:pt x="3370212" y="2491002"/>
                  </a:cubicBezTo>
                  <a:lnTo>
                    <a:pt x="3370212" y="2555924"/>
                  </a:lnTo>
                  <a:lnTo>
                    <a:pt x="3405873" y="2555924"/>
                  </a:lnTo>
                  <a:lnTo>
                    <a:pt x="3405873" y="2485515"/>
                  </a:lnTo>
                  <a:cubicBezTo>
                    <a:pt x="3405873" y="2467532"/>
                    <a:pt x="3401187" y="2453969"/>
                    <a:pt x="3391814" y="2444825"/>
                  </a:cubicBezTo>
                  <a:cubicBezTo>
                    <a:pt x="3382442" y="2435681"/>
                    <a:pt x="3370136" y="2431109"/>
                    <a:pt x="3354896" y="2431109"/>
                  </a:cubicBezTo>
                  <a:close/>
                  <a:moveTo>
                    <a:pt x="3186874" y="2431109"/>
                  </a:moveTo>
                  <a:cubicBezTo>
                    <a:pt x="3176968" y="2431109"/>
                    <a:pt x="3167329" y="2432404"/>
                    <a:pt x="3157956" y="2434995"/>
                  </a:cubicBezTo>
                  <a:cubicBezTo>
                    <a:pt x="3148584" y="2437586"/>
                    <a:pt x="3140545" y="2441243"/>
                    <a:pt x="3133839" y="2445968"/>
                  </a:cubicBezTo>
                  <a:lnTo>
                    <a:pt x="3146641" y="2470885"/>
                  </a:lnTo>
                  <a:cubicBezTo>
                    <a:pt x="3151060" y="2467380"/>
                    <a:pt x="3156432" y="2464599"/>
                    <a:pt x="3162757" y="2462541"/>
                  </a:cubicBezTo>
                  <a:cubicBezTo>
                    <a:pt x="3169082" y="2460484"/>
                    <a:pt x="3175520" y="2459455"/>
                    <a:pt x="3182074" y="2459455"/>
                  </a:cubicBezTo>
                  <a:cubicBezTo>
                    <a:pt x="3191523" y="2459455"/>
                    <a:pt x="3198609" y="2461550"/>
                    <a:pt x="3203334" y="2465741"/>
                  </a:cubicBezTo>
                  <a:cubicBezTo>
                    <a:pt x="3208058" y="2469933"/>
                    <a:pt x="3210420" y="2475914"/>
                    <a:pt x="3210420" y="2483687"/>
                  </a:cubicBezTo>
                  <a:lnTo>
                    <a:pt x="3182074" y="2483687"/>
                  </a:lnTo>
                  <a:cubicBezTo>
                    <a:pt x="3164091" y="2483687"/>
                    <a:pt x="3150794" y="2486963"/>
                    <a:pt x="3142183" y="2493516"/>
                  </a:cubicBezTo>
                  <a:cubicBezTo>
                    <a:pt x="3133572" y="2500070"/>
                    <a:pt x="3129267" y="2509061"/>
                    <a:pt x="3129267" y="2520491"/>
                  </a:cubicBezTo>
                  <a:cubicBezTo>
                    <a:pt x="3129267" y="2527654"/>
                    <a:pt x="3131096" y="2534055"/>
                    <a:pt x="3134754" y="2539694"/>
                  </a:cubicBezTo>
                  <a:cubicBezTo>
                    <a:pt x="3138412" y="2545332"/>
                    <a:pt x="3143707" y="2549752"/>
                    <a:pt x="3150642" y="2552952"/>
                  </a:cubicBezTo>
                  <a:cubicBezTo>
                    <a:pt x="3157576" y="2556153"/>
                    <a:pt x="3165767" y="2557753"/>
                    <a:pt x="3175216" y="2557753"/>
                  </a:cubicBezTo>
                  <a:cubicBezTo>
                    <a:pt x="3193504" y="2557753"/>
                    <a:pt x="3206001" y="2552038"/>
                    <a:pt x="3212706" y="2540608"/>
                  </a:cubicBezTo>
                  <a:lnTo>
                    <a:pt x="3212706" y="2555924"/>
                  </a:lnTo>
                  <a:lnTo>
                    <a:pt x="3246082" y="2555924"/>
                  </a:lnTo>
                  <a:lnTo>
                    <a:pt x="3246082" y="2485744"/>
                  </a:lnTo>
                  <a:cubicBezTo>
                    <a:pt x="3246082" y="2467456"/>
                    <a:pt x="3240976" y="2453778"/>
                    <a:pt x="3230766" y="2444710"/>
                  </a:cubicBezTo>
                  <a:cubicBezTo>
                    <a:pt x="3220555" y="2435642"/>
                    <a:pt x="3205924" y="2431109"/>
                    <a:pt x="3186874" y="2431109"/>
                  </a:cubicBezTo>
                  <a:close/>
                  <a:moveTo>
                    <a:pt x="2889999" y="2431109"/>
                  </a:moveTo>
                  <a:cubicBezTo>
                    <a:pt x="2878264" y="2431109"/>
                    <a:pt x="2868092" y="2432785"/>
                    <a:pt x="2859481" y="2436138"/>
                  </a:cubicBezTo>
                  <a:cubicBezTo>
                    <a:pt x="2850870" y="2439491"/>
                    <a:pt x="2844318" y="2444177"/>
                    <a:pt x="2839822" y="2450197"/>
                  </a:cubicBezTo>
                  <a:cubicBezTo>
                    <a:pt x="2835326" y="2456216"/>
                    <a:pt x="2833078" y="2463113"/>
                    <a:pt x="2833078" y="2470885"/>
                  </a:cubicBezTo>
                  <a:cubicBezTo>
                    <a:pt x="2833078" y="2480181"/>
                    <a:pt x="2835478" y="2487344"/>
                    <a:pt x="2840279" y="2492373"/>
                  </a:cubicBezTo>
                  <a:cubicBezTo>
                    <a:pt x="2845080" y="2497403"/>
                    <a:pt x="2850756" y="2500908"/>
                    <a:pt x="2857310" y="2502889"/>
                  </a:cubicBezTo>
                  <a:cubicBezTo>
                    <a:pt x="2863863" y="2504870"/>
                    <a:pt x="2872168" y="2506623"/>
                    <a:pt x="2882227" y="2508147"/>
                  </a:cubicBezTo>
                  <a:cubicBezTo>
                    <a:pt x="2890761" y="2509214"/>
                    <a:pt x="2897086" y="2510509"/>
                    <a:pt x="2901201" y="2512033"/>
                  </a:cubicBezTo>
                  <a:cubicBezTo>
                    <a:pt x="2905316" y="2513557"/>
                    <a:pt x="2907373" y="2516072"/>
                    <a:pt x="2907373" y="2519577"/>
                  </a:cubicBezTo>
                  <a:cubicBezTo>
                    <a:pt x="2907373" y="2527044"/>
                    <a:pt x="2899829" y="2530778"/>
                    <a:pt x="2884742" y="2530778"/>
                  </a:cubicBezTo>
                  <a:cubicBezTo>
                    <a:pt x="2877274" y="2530778"/>
                    <a:pt x="2869654" y="2529673"/>
                    <a:pt x="2861882" y="2527463"/>
                  </a:cubicBezTo>
                  <a:cubicBezTo>
                    <a:pt x="2854109" y="2525254"/>
                    <a:pt x="2847480" y="2522396"/>
                    <a:pt x="2841993" y="2518891"/>
                  </a:cubicBezTo>
                  <a:lnTo>
                    <a:pt x="2830106" y="2544494"/>
                  </a:lnTo>
                  <a:cubicBezTo>
                    <a:pt x="2835897" y="2548304"/>
                    <a:pt x="2843670" y="2551466"/>
                    <a:pt x="2853423" y="2553981"/>
                  </a:cubicBezTo>
                  <a:cubicBezTo>
                    <a:pt x="2863177" y="2556496"/>
                    <a:pt x="2873159" y="2557753"/>
                    <a:pt x="2883370" y="2557753"/>
                  </a:cubicBezTo>
                  <a:cubicBezTo>
                    <a:pt x="2895410" y="2557753"/>
                    <a:pt x="2905811" y="2556115"/>
                    <a:pt x="2914574" y="2552838"/>
                  </a:cubicBezTo>
                  <a:cubicBezTo>
                    <a:pt x="2923337" y="2549562"/>
                    <a:pt x="2930004" y="2544951"/>
                    <a:pt x="2934576" y="2539008"/>
                  </a:cubicBezTo>
                  <a:cubicBezTo>
                    <a:pt x="2939148" y="2533064"/>
                    <a:pt x="2941434" y="2526282"/>
                    <a:pt x="2941434" y="2518662"/>
                  </a:cubicBezTo>
                  <a:cubicBezTo>
                    <a:pt x="2941434" y="2509671"/>
                    <a:pt x="2939072" y="2502660"/>
                    <a:pt x="2934348" y="2497631"/>
                  </a:cubicBezTo>
                  <a:cubicBezTo>
                    <a:pt x="2929623" y="2492602"/>
                    <a:pt x="2924060" y="2489135"/>
                    <a:pt x="2917660" y="2487230"/>
                  </a:cubicBezTo>
                  <a:cubicBezTo>
                    <a:pt x="2911259" y="2485325"/>
                    <a:pt x="2903029" y="2483534"/>
                    <a:pt x="2892971" y="2481858"/>
                  </a:cubicBezTo>
                  <a:cubicBezTo>
                    <a:pt x="2883980" y="2480486"/>
                    <a:pt x="2877426" y="2479038"/>
                    <a:pt x="2873311" y="2477514"/>
                  </a:cubicBezTo>
                  <a:cubicBezTo>
                    <a:pt x="2869197" y="2475990"/>
                    <a:pt x="2867139" y="2473323"/>
                    <a:pt x="2867139" y="2469513"/>
                  </a:cubicBezTo>
                  <a:cubicBezTo>
                    <a:pt x="2867139" y="2466161"/>
                    <a:pt x="2869044" y="2463417"/>
                    <a:pt x="2872854" y="2461284"/>
                  </a:cubicBezTo>
                  <a:cubicBezTo>
                    <a:pt x="2876664" y="2459150"/>
                    <a:pt x="2882380" y="2458083"/>
                    <a:pt x="2889999" y="2458083"/>
                  </a:cubicBezTo>
                  <a:cubicBezTo>
                    <a:pt x="2902801" y="2458083"/>
                    <a:pt x="2914612" y="2461131"/>
                    <a:pt x="2925432" y="2467227"/>
                  </a:cubicBezTo>
                  <a:lnTo>
                    <a:pt x="2937320" y="2441853"/>
                  </a:lnTo>
                  <a:cubicBezTo>
                    <a:pt x="2931680" y="2438500"/>
                    <a:pt x="2924556" y="2435871"/>
                    <a:pt x="2915946" y="2433966"/>
                  </a:cubicBezTo>
                  <a:cubicBezTo>
                    <a:pt x="2907334" y="2432061"/>
                    <a:pt x="2898686" y="2431109"/>
                    <a:pt x="2889999" y="2431109"/>
                  </a:cubicBezTo>
                  <a:close/>
                  <a:moveTo>
                    <a:pt x="2676563" y="2431109"/>
                  </a:moveTo>
                  <a:cubicBezTo>
                    <a:pt x="2668638" y="2431109"/>
                    <a:pt x="2661361" y="2432480"/>
                    <a:pt x="2654732" y="2435223"/>
                  </a:cubicBezTo>
                  <a:cubicBezTo>
                    <a:pt x="2648102" y="2437967"/>
                    <a:pt x="2642502" y="2441929"/>
                    <a:pt x="2637930" y="2447111"/>
                  </a:cubicBezTo>
                  <a:lnTo>
                    <a:pt x="2637930" y="2432937"/>
                  </a:lnTo>
                  <a:lnTo>
                    <a:pt x="2603868" y="2432937"/>
                  </a:lnTo>
                  <a:lnTo>
                    <a:pt x="2603868" y="2555924"/>
                  </a:lnTo>
                  <a:lnTo>
                    <a:pt x="2639530" y="2555924"/>
                  </a:lnTo>
                  <a:lnTo>
                    <a:pt x="2639530" y="2494202"/>
                  </a:lnTo>
                  <a:cubicBezTo>
                    <a:pt x="2639530" y="2483534"/>
                    <a:pt x="2641968" y="2475495"/>
                    <a:pt x="2646845" y="2470085"/>
                  </a:cubicBezTo>
                  <a:cubicBezTo>
                    <a:pt x="2651722" y="2464675"/>
                    <a:pt x="2658275" y="2461970"/>
                    <a:pt x="2666504" y="2461970"/>
                  </a:cubicBezTo>
                  <a:cubicBezTo>
                    <a:pt x="2682049" y="2461970"/>
                    <a:pt x="2689822" y="2471647"/>
                    <a:pt x="2689822" y="2491002"/>
                  </a:cubicBezTo>
                  <a:lnTo>
                    <a:pt x="2689822" y="2555924"/>
                  </a:lnTo>
                  <a:lnTo>
                    <a:pt x="2725484" y="2555924"/>
                  </a:lnTo>
                  <a:lnTo>
                    <a:pt x="2725484" y="2494202"/>
                  </a:lnTo>
                  <a:cubicBezTo>
                    <a:pt x="2725484" y="2483534"/>
                    <a:pt x="2727922" y="2475495"/>
                    <a:pt x="2732798" y="2470085"/>
                  </a:cubicBezTo>
                  <a:cubicBezTo>
                    <a:pt x="2737676" y="2464675"/>
                    <a:pt x="2744305" y="2461970"/>
                    <a:pt x="2752687" y="2461970"/>
                  </a:cubicBezTo>
                  <a:cubicBezTo>
                    <a:pt x="2760154" y="2461970"/>
                    <a:pt x="2765908" y="2464370"/>
                    <a:pt x="2769946" y="2469171"/>
                  </a:cubicBezTo>
                  <a:cubicBezTo>
                    <a:pt x="2773985" y="2473971"/>
                    <a:pt x="2776004" y="2481248"/>
                    <a:pt x="2776004" y="2491002"/>
                  </a:cubicBezTo>
                  <a:lnTo>
                    <a:pt x="2776004" y="2555924"/>
                  </a:lnTo>
                  <a:lnTo>
                    <a:pt x="2811666" y="2555924"/>
                  </a:lnTo>
                  <a:lnTo>
                    <a:pt x="2811666" y="2485515"/>
                  </a:lnTo>
                  <a:cubicBezTo>
                    <a:pt x="2811666" y="2467380"/>
                    <a:pt x="2807132" y="2453778"/>
                    <a:pt x="2798064" y="2444710"/>
                  </a:cubicBezTo>
                  <a:cubicBezTo>
                    <a:pt x="2788996" y="2435642"/>
                    <a:pt x="2776766" y="2431109"/>
                    <a:pt x="2761374" y="2431109"/>
                  </a:cubicBezTo>
                  <a:cubicBezTo>
                    <a:pt x="2752230" y="2431109"/>
                    <a:pt x="2743810" y="2432861"/>
                    <a:pt x="2736113" y="2436366"/>
                  </a:cubicBezTo>
                  <a:cubicBezTo>
                    <a:pt x="2728417" y="2439872"/>
                    <a:pt x="2722054" y="2444825"/>
                    <a:pt x="2717025" y="2451225"/>
                  </a:cubicBezTo>
                  <a:cubicBezTo>
                    <a:pt x="2712758" y="2444672"/>
                    <a:pt x="2707119" y="2439681"/>
                    <a:pt x="2700108" y="2436252"/>
                  </a:cubicBezTo>
                  <a:cubicBezTo>
                    <a:pt x="2693098" y="2432823"/>
                    <a:pt x="2685250" y="2431109"/>
                    <a:pt x="2676563" y="2431109"/>
                  </a:cubicBezTo>
                  <a:close/>
                  <a:moveTo>
                    <a:pt x="2509990" y="2431109"/>
                  </a:moveTo>
                  <a:cubicBezTo>
                    <a:pt x="2497036" y="2431109"/>
                    <a:pt x="2485416" y="2433814"/>
                    <a:pt x="2475128" y="2439224"/>
                  </a:cubicBezTo>
                  <a:cubicBezTo>
                    <a:pt x="2464842" y="2444634"/>
                    <a:pt x="2456802" y="2452140"/>
                    <a:pt x="2451011" y="2461741"/>
                  </a:cubicBezTo>
                  <a:cubicBezTo>
                    <a:pt x="2445220" y="2471342"/>
                    <a:pt x="2442324" y="2482239"/>
                    <a:pt x="2442324" y="2494431"/>
                  </a:cubicBezTo>
                  <a:cubicBezTo>
                    <a:pt x="2442324" y="2506623"/>
                    <a:pt x="2445220" y="2517519"/>
                    <a:pt x="2451011" y="2527121"/>
                  </a:cubicBezTo>
                  <a:cubicBezTo>
                    <a:pt x="2456802" y="2536722"/>
                    <a:pt x="2464842" y="2544228"/>
                    <a:pt x="2475128" y="2549638"/>
                  </a:cubicBezTo>
                  <a:cubicBezTo>
                    <a:pt x="2485416" y="2555048"/>
                    <a:pt x="2497036" y="2557753"/>
                    <a:pt x="2509990" y="2557753"/>
                  </a:cubicBezTo>
                  <a:cubicBezTo>
                    <a:pt x="2522944" y="2557753"/>
                    <a:pt x="2534526" y="2555048"/>
                    <a:pt x="2544737" y="2549638"/>
                  </a:cubicBezTo>
                  <a:cubicBezTo>
                    <a:pt x="2554948" y="2544228"/>
                    <a:pt x="2562949" y="2536722"/>
                    <a:pt x="2568740" y="2527121"/>
                  </a:cubicBezTo>
                  <a:cubicBezTo>
                    <a:pt x="2574531" y="2517519"/>
                    <a:pt x="2577427" y="2506623"/>
                    <a:pt x="2577427" y="2494431"/>
                  </a:cubicBezTo>
                  <a:cubicBezTo>
                    <a:pt x="2577427" y="2482239"/>
                    <a:pt x="2574531" y="2471342"/>
                    <a:pt x="2568740" y="2461741"/>
                  </a:cubicBezTo>
                  <a:cubicBezTo>
                    <a:pt x="2562949" y="2452140"/>
                    <a:pt x="2554948" y="2444634"/>
                    <a:pt x="2544737" y="2439224"/>
                  </a:cubicBezTo>
                  <a:cubicBezTo>
                    <a:pt x="2534526" y="2433814"/>
                    <a:pt x="2522944" y="2431109"/>
                    <a:pt x="2509990" y="2431109"/>
                  </a:cubicBezTo>
                  <a:close/>
                  <a:moveTo>
                    <a:pt x="2357590" y="2431109"/>
                  </a:moveTo>
                  <a:cubicBezTo>
                    <a:pt x="2344636" y="2431109"/>
                    <a:pt x="2333016" y="2433814"/>
                    <a:pt x="2322728" y="2439224"/>
                  </a:cubicBezTo>
                  <a:cubicBezTo>
                    <a:pt x="2312442" y="2444634"/>
                    <a:pt x="2304402" y="2452140"/>
                    <a:pt x="2298611" y="2461741"/>
                  </a:cubicBezTo>
                  <a:cubicBezTo>
                    <a:pt x="2292820" y="2471342"/>
                    <a:pt x="2289924" y="2482239"/>
                    <a:pt x="2289924" y="2494431"/>
                  </a:cubicBezTo>
                  <a:cubicBezTo>
                    <a:pt x="2289924" y="2506623"/>
                    <a:pt x="2292820" y="2517519"/>
                    <a:pt x="2298611" y="2527121"/>
                  </a:cubicBezTo>
                  <a:cubicBezTo>
                    <a:pt x="2304402" y="2536722"/>
                    <a:pt x="2312442" y="2544228"/>
                    <a:pt x="2322728" y="2549638"/>
                  </a:cubicBezTo>
                  <a:cubicBezTo>
                    <a:pt x="2333016" y="2555048"/>
                    <a:pt x="2344636" y="2557753"/>
                    <a:pt x="2357590" y="2557753"/>
                  </a:cubicBezTo>
                  <a:cubicBezTo>
                    <a:pt x="2370544" y="2557753"/>
                    <a:pt x="2382126" y="2555048"/>
                    <a:pt x="2392337" y="2549638"/>
                  </a:cubicBezTo>
                  <a:cubicBezTo>
                    <a:pt x="2402548" y="2544228"/>
                    <a:pt x="2410549" y="2536722"/>
                    <a:pt x="2416340" y="2527121"/>
                  </a:cubicBezTo>
                  <a:cubicBezTo>
                    <a:pt x="2422131" y="2517519"/>
                    <a:pt x="2425027" y="2506623"/>
                    <a:pt x="2425027" y="2494431"/>
                  </a:cubicBezTo>
                  <a:cubicBezTo>
                    <a:pt x="2425027" y="2482239"/>
                    <a:pt x="2422131" y="2471342"/>
                    <a:pt x="2416340" y="2461741"/>
                  </a:cubicBezTo>
                  <a:cubicBezTo>
                    <a:pt x="2410549" y="2452140"/>
                    <a:pt x="2402548" y="2444634"/>
                    <a:pt x="2392337" y="2439224"/>
                  </a:cubicBezTo>
                  <a:cubicBezTo>
                    <a:pt x="2382126" y="2433814"/>
                    <a:pt x="2370544" y="2431109"/>
                    <a:pt x="2357590" y="2431109"/>
                  </a:cubicBezTo>
                  <a:close/>
                  <a:moveTo>
                    <a:pt x="2280170" y="2431109"/>
                  </a:moveTo>
                  <a:cubicBezTo>
                    <a:pt x="2270722" y="2431109"/>
                    <a:pt x="2262378" y="2432633"/>
                    <a:pt x="2255139" y="2435681"/>
                  </a:cubicBezTo>
                  <a:cubicBezTo>
                    <a:pt x="2247900" y="2438729"/>
                    <a:pt x="2242147" y="2443224"/>
                    <a:pt x="2237880" y="2449168"/>
                  </a:cubicBezTo>
                  <a:lnTo>
                    <a:pt x="2237880" y="2432937"/>
                  </a:lnTo>
                  <a:lnTo>
                    <a:pt x="2203818" y="2432937"/>
                  </a:lnTo>
                  <a:lnTo>
                    <a:pt x="2203818" y="2555924"/>
                  </a:lnTo>
                  <a:lnTo>
                    <a:pt x="2239480" y="2555924"/>
                  </a:lnTo>
                  <a:lnTo>
                    <a:pt x="2239480" y="2497860"/>
                  </a:lnTo>
                  <a:cubicBezTo>
                    <a:pt x="2239480" y="2486430"/>
                    <a:pt x="2242376" y="2477857"/>
                    <a:pt x="2248166" y="2472142"/>
                  </a:cubicBezTo>
                  <a:cubicBezTo>
                    <a:pt x="2253958" y="2466427"/>
                    <a:pt x="2261959" y="2463570"/>
                    <a:pt x="2272170" y="2463570"/>
                  </a:cubicBezTo>
                  <a:cubicBezTo>
                    <a:pt x="2273541" y="2463570"/>
                    <a:pt x="2276208" y="2463722"/>
                    <a:pt x="2280170" y="2464027"/>
                  </a:cubicBezTo>
                  <a:close/>
                  <a:moveTo>
                    <a:pt x="1853374" y="2431109"/>
                  </a:moveTo>
                  <a:cubicBezTo>
                    <a:pt x="1843468" y="2431109"/>
                    <a:pt x="1833829" y="2432404"/>
                    <a:pt x="1824457" y="2434995"/>
                  </a:cubicBezTo>
                  <a:cubicBezTo>
                    <a:pt x="1815084" y="2437586"/>
                    <a:pt x="1807045" y="2441243"/>
                    <a:pt x="1800339" y="2445968"/>
                  </a:cubicBezTo>
                  <a:lnTo>
                    <a:pt x="1813141" y="2470885"/>
                  </a:lnTo>
                  <a:cubicBezTo>
                    <a:pt x="1817560" y="2467380"/>
                    <a:pt x="1822932" y="2464599"/>
                    <a:pt x="1829257" y="2462541"/>
                  </a:cubicBezTo>
                  <a:cubicBezTo>
                    <a:pt x="1835582" y="2460484"/>
                    <a:pt x="1842021" y="2459455"/>
                    <a:pt x="1848574" y="2459455"/>
                  </a:cubicBezTo>
                  <a:cubicBezTo>
                    <a:pt x="1858023" y="2459455"/>
                    <a:pt x="1865109" y="2461550"/>
                    <a:pt x="1869834" y="2465741"/>
                  </a:cubicBezTo>
                  <a:cubicBezTo>
                    <a:pt x="1874558" y="2469933"/>
                    <a:pt x="1876920" y="2475914"/>
                    <a:pt x="1876920" y="2483687"/>
                  </a:cubicBezTo>
                  <a:lnTo>
                    <a:pt x="1848574" y="2483687"/>
                  </a:lnTo>
                  <a:cubicBezTo>
                    <a:pt x="1830591" y="2483687"/>
                    <a:pt x="1817294" y="2486963"/>
                    <a:pt x="1808683" y="2493516"/>
                  </a:cubicBezTo>
                  <a:cubicBezTo>
                    <a:pt x="1800072" y="2500070"/>
                    <a:pt x="1795767" y="2509061"/>
                    <a:pt x="1795767" y="2520491"/>
                  </a:cubicBezTo>
                  <a:cubicBezTo>
                    <a:pt x="1795767" y="2527654"/>
                    <a:pt x="1797596" y="2534055"/>
                    <a:pt x="1801254" y="2539694"/>
                  </a:cubicBezTo>
                  <a:cubicBezTo>
                    <a:pt x="1804911" y="2545332"/>
                    <a:pt x="1810207" y="2549752"/>
                    <a:pt x="1817141" y="2552952"/>
                  </a:cubicBezTo>
                  <a:cubicBezTo>
                    <a:pt x="1824076" y="2556153"/>
                    <a:pt x="1832267" y="2557753"/>
                    <a:pt x="1841716" y="2557753"/>
                  </a:cubicBezTo>
                  <a:cubicBezTo>
                    <a:pt x="1860004" y="2557753"/>
                    <a:pt x="1872501" y="2552038"/>
                    <a:pt x="1879206" y="2540608"/>
                  </a:cubicBezTo>
                  <a:lnTo>
                    <a:pt x="1879206" y="2555924"/>
                  </a:lnTo>
                  <a:lnTo>
                    <a:pt x="1912582" y="2555924"/>
                  </a:lnTo>
                  <a:lnTo>
                    <a:pt x="1912582" y="2485744"/>
                  </a:lnTo>
                  <a:cubicBezTo>
                    <a:pt x="1912582" y="2467456"/>
                    <a:pt x="1907476" y="2453778"/>
                    <a:pt x="1897266" y="2444710"/>
                  </a:cubicBezTo>
                  <a:cubicBezTo>
                    <a:pt x="1887055" y="2435642"/>
                    <a:pt x="1872424" y="2431109"/>
                    <a:pt x="1853374" y="2431109"/>
                  </a:cubicBezTo>
                  <a:close/>
                  <a:moveTo>
                    <a:pt x="1451724" y="2431109"/>
                  </a:moveTo>
                  <a:cubicBezTo>
                    <a:pt x="1439990" y="2431109"/>
                    <a:pt x="1429817" y="2432785"/>
                    <a:pt x="1421206" y="2436138"/>
                  </a:cubicBezTo>
                  <a:cubicBezTo>
                    <a:pt x="1412596" y="2439491"/>
                    <a:pt x="1406042" y="2444177"/>
                    <a:pt x="1401547" y="2450197"/>
                  </a:cubicBezTo>
                  <a:cubicBezTo>
                    <a:pt x="1397051" y="2456216"/>
                    <a:pt x="1394803" y="2463113"/>
                    <a:pt x="1394803" y="2470885"/>
                  </a:cubicBezTo>
                  <a:cubicBezTo>
                    <a:pt x="1394803" y="2480181"/>
                    <a:pt x="1397203" y="2487344"/>
                    <a:pt x="1402004" y="2492373"/>
                  </a:cubicBezTo>
                  <a:cubicBezTo>
                    <a:pt x="1406804" y="2497403"/>
                    <a:pt x="1412481" y="2500908"/>
                    <a:pt x="1419035" y="2502889"/>
                  </a:cubicBezTo>
                  <a:cubicBezTo>
                    <a:pt x="1425588" y="2504870"/>
                    <a:pt x="1433894" y="2506623"/>
                    <a:pt x="1443952" y="2508147"/>
                  </a:cubicBezTo>
                  <a:cubicBezTo>
                    <a:pt x="1452486" y="2509214"/>
                    <a:pt x="1458811" y="2510509"/>
                    <a:pt x="1462926" y="2512033"/>
                  </a:cubicBezTo>
                  <a:cubicBezTo>
                    <a:pt x="1467040" y="2513557"/>
                    <a:pt x="1469098" y="2516072"/>
                    <a:pt x="1469098" y="2519577"/>
                  </a:cubicBezTo>
                  <a:cubicBezTo>
                    <a:pt x="1469098" y="2527044"/>
                    <a:pt x="1461554" y="2530778"/>
                    <a:pt x="1446466" y="2530778"/>
                  </a:cubicBezTo>
                  <a:cubicBezTo>
                    <a:pt x="1438999" y="2530778"/>
                    <a:pt x="1431379" y="2529673"/>
                    <a:pt x="1423606" y="2527463"/>
                  </a:cubicBezTo>
                  <a:cubicBezTo>
                    <a:pt x="1415834" y="2525254"/>
                    <a:pt x="1409205" y="2522396"/>
                    <a:pt x="1403718" y="2518891"/>
                  </a:cubicBezTo>
                  <a:lnTo>
                    <a:pt x="1391831" y="2544494"/>
                  </a:lnTo>
                  <a:cubicBezTo>
                    <a:pt x="1397622" y="2548304"/>
                    <a:pt x="1405395" y="2551466"/>
                    <a:pt x="1415148" y="2553981"/>
                  </a:cubicBezTo>
                  <a:cubicBezTo>
                    <a:pt x="1424902" y="2556496"/>
                    <a:pt x="1434884" y="2557753"/>
                    <a:pt x="1445095" y="2557753"/>
                  </a:cubicBezTo>
                  <a:cubicBezTo>
                    <a:pt x="1457134" y="2557753"/>
                    <a:pt x="1467536" y="2556115"/>
                    <a:pt x="1476299" y="2552838"/>
                  </a:cubicBezTo>
                  <a:cubicBezTo>
                    <a:pt x="1485062" y="2549562"/>
                    <a:pt x="1491729" y="2544951"/>
                    <a:pt x="1496301" y="2539008"/>
                  </a:cubicBezTo>
                  <a:cubicBezTo>
                    <a:pt x="1500873" y="2533064"/>
                    <a:pt x="1503159" y="2526282"/>
                    <a:pt x="1503159" y="2518662"/>
                  </a:cubicBezTo>
                  <a:cubicBezTo>
                    <a:pt x="1503159" y="2509671"/>
                    <a:pt x="1500797" y="2502660"/>
                    <a:pt x="1496073" y="2497631"/>
                  </a:cubicBezTo>
                  <a:cubicBezTo>
                    <a:pt x="1491348" y="2492602"/>
                    <a:pt x="1485786" y="2489135"/>
                    <a:pt x="1479385" y="2487230"/>
                  </a:cubicBezTo>
                  <a:cubicBezTo>
                    <a:pt x="1472984" y="2485325"/>
                    <a:pt x="1464754" y="2483534"/>
                    <a:pt x="1454696" y="2481858"/>
                  </a:cubicBezTo>
                  <a:cubicBezTo>
                    <a:pt x="1445704" y="2480486"/>
                    <a:pt x="1439151" y="2479038"/>
                    <a:pt x="1435036" y="2477514"/>
                  </a:cubicBezTo>
                  <a:cubicBezTo>
                    <a:pt x="1430922" y="2475990"/>
                    <a:pt x="1428864" y="2473323"/>
                    <a:pt x="1428864" y="2469513"/>
                  </a:cubicBezTo>
                  <a:cubicBezTo>
                    <a:pt x="1428864" y="2466161"/>
                    <a:pt x="1430769" y="2463417"/>
                    <a:pt x="1434579" y="2461284"/>
                  </a:cubicBezTo>
                  <a:cubicBezTo>
                    <a:pt x="1438389" y="2459150"/>
                    <a:pt x="1444104" y="2458083"/>
                    <a:pt x="1451724" y="2458083"/>
                  </a:cubicBezTo>
                  <a:cubicBezTo>
                    <a:pt x="1464526" y="2458083"/>
                    <a:pt x="1476337" y="2461131"/>
                    <a:pt x="1487157" y="2467227"/>
                  </a:cubicBezTo>
                  <a:lnTo>
                    <a:pt x="1499044" y="2441853"/>
                  </a:lnTo>
                  <a:cubicBezTo>
                    <a:pt x="1493406" y="2438500"/>
                    <a:pt x="1486281" y="2435871"/>
                    <a:pt x="1477670" y="2433966"/>
                  </a:cubicBezTo>
                  <a:cubicBezTo>
                    <a:pt x="1469060" y="2432061"/>
                    <a:pt x="1460411" y="2431109"/>
                    <a:pt x="1451724" y="2431109"/>
                  </a:cubicBezTo>
                  <a:close/>
                  <a:moveTo>
                    <a:pt x="1238288" y="2431109"/>
                  </a:moveTo>
                  <a:cubicBezTo>
                    <a:pt x="1230363" y="2431109"/>
                    <a:pt x="1223086" y="2432480"/>
                    <a:pt x="1216457" y="2435223"/>
                  </a:cubicBezTo>
                  <a:cubicBezTo>
                    <a:pt x="1209827" y="2437967"/>
                    <a:pt x="1204227" y="2441929"/>
                    <a:pt x="1199655" y="2447111"/>
                  </a:cubicBezTo>
                  <a:lnTo>
                    <a:pt x="1199655" y="2432937"/>
                  </a:lnTo>
                  <a:lnTo>
                    <a:pt x="1165593" y="2432937"/>
                  </a:lnTo>
                  <a:lnTo>
                    <a:pt x="1165593" y="2555924"/>
                  </a:lnTo>
                  <a:lnTo>
                    <a:pt x="1201255" y="2555924"/>
                  </a:lnTo>
                  <a:lnTo>
                    <a:pt x="1201255" y="2494202"/>
                  </a:lnTo>
                  <a:cubicBezTo>
                    <a:pt x="1201255" y="2483534"/>
                    <a:pt x="1203693" y="2475495"/>
                    <a:pt x="1208570" y="2470085"/>
                  </a:cubicBezTo>
                  <a:cubicBezTo>
                    <a:pt x="1213447" y="2464675"/>
                    <a:pt x="1220000" y="2461970"/>
                    <a:pt x="1228230" y="2461970"/>
                  </a:cubicBezTo>
                  <a:cubicBezTo>
                    <a:pt x="1243774" y="2461970"/>
                    <a:pt x="1251547" y="2471647"/>
                    <a:pt x="1251547" y="2491002"/>
                  </a:cubicBezTo>
                  <a:lnTo>
                    <a:pt x="1251547" y="2555924"/>
                  </a:lnTo>
                  <a:lnTo>
                    <a:pt x="1287208" y="2555924"/>
                  </a:lnTo>
                  <a:lnTo>
                    <a:pt x="1287208" y="2494202"/>
                  </a:lnTo>
                  <a:cubicBezTo>
                    <a:pt x="1287208" y="2483534"/>
                    <a:pt x="1289647" y="2475495"/>
                    <a:pt x="1294524" y="2470085"/>
                  </a:cubicBezTo>
                  <a:cubicBezTo>
                    <a:pt x="1299400" y="2464675"/>
                    <a:pt x="1306030" y="2461970"/>
                    <a:pt x="1314412" y="2461970"/>
                  </a:cubicBezTo>
                  <a:cubicBezTo>
                    <a:pt x="1321880" y="2461970"/>
                    <a:pt x="1327632" y="2464370"/>
                    <a:pt x="1331671" y="2469171"/>
                  </a:cubicBezTo>
                  <a:cubicBezTo>
                    <a:pt x="1335710" y="2473971"/>
                    <a:pt x="1337729" y="2481248"/>
                    <a:pt x="1337729" y="2491002"/>
                  </a:cubicBezTo>
                  <a:lnTo>
                    <a:pt x="1337729" y="2555924"/>
                  </a:lnTo>
                  <a:lnTo>
                    <a:pt x="1373391" y="2555924"/>
                  </a:lnTo>
                  <a:lnTo>
                    <a:pt x="1373391" y="2485515"/>
                  </a:lnTo>
                  <a:cubicBezTo>
                    <a:pt x="1373391" y="2467380"/>
                    <a:pt x="1368857" y="2453778"/>
                    <a:pt x="1359789" y="2444710"/>
                  </a:cubicBezTo>
                  <a:cubicBezTo>
                    <a:pt x="1350721" y="2435642"/>
                    <a:pt x="1338491" y="2431109"/>
                    <a:pt x="1323099" y="2431109"/>
                  </a:cubicBezTo>
                  <a:cubicBezTo>
                    <a:pt x="1313954" y="2431109"/>
                    <a:pt x="1305535" y="2432861"/>
                    <a:pt x="1297838" y="2436366"/>
                  </a:cubicBezTo>
                  <a:cubicBezTo>
                    <a:pt x="1290142" y="2439872"/>
                    <a:pt x="1283779" y="2444825"/>
                    <a:pt x="1278750" y="2451225"/>
                  </a:cubicBezTo>
                  <a:cubicBezTo>
                    <a:pt x="1274483" y="2444672"/>
                    <a:pt x="1268844" y="2439681"/>
                    <a:pt x="1261834" y="2436252"/>
                  </a:cubicBezTo>
                  <a:cubicBezTo>
                    <a:pt x="1254824" y="2432823"/>
                    <a:pt x="1246975" y="2431109"/>
                    <a:pt x="1238288" y="2431109"/>
                  </a:cubicBezTo>
                  <a:close/>
                  <a:moveTo>
                    <a:pt x="1071715" y="2431109"/>
                  </a:moveTo>
                  <a:cubicBezTo>
                    <a:pt x="1058761" y="2431109"/>
                    <a:pt x="1047140" y="2433814"/>
                    <a:pt x="1036853" y="2439224"/>
                  </a:cubicBezTo>
                  <a:cubicBezTo>
                    <a:pt x="1026566" y="2444634"/>
                    <a:pt x="1018527" y="2452140"/>
                    <a:pt x="1012736" y="2461741"/>
                  </a:cubicBezTo>
                  <a:cubicBezTo>
                    <a:pt x="1006945" y="2471342"/>
                    <a:pt x="1004049" y="2482239"/>
                    <a:pt x="1004049" y="2494431"/>
                  </a:cubicBezTo>
                  <a:cubicBezTo>
                    <a:pt x="1004049" y="2506623"/>
                    <a:pt x="1006945" y="2517519"/>
                    <a:pt x="1012736" y="2527121"/>
                  </a:cubicBezTo>
                  <a:cubicBezTo>
                    <a:pt x="1018527" y="2536722"/>
                    <a:pt x="1026566" y="2544228"/>
                    <a:pt x="1036853" y="2549638"/>
                  </a:cubicBezTo>
                  <a:cubicBezTo>
                    <a:pt x="1047140" y="2555048"/>
                    <a:pt x="1058761" y="2557753"/>
                    <a:pt x="1071715" y="2557753"/>
                  </a:cubicBezTo>
                  <a:cubicBezTo>
                    <a:pt x="1084669" y="2557753"/>
                    <a:pt x="1096251" y="2555048"/>
                    <a:pt x="1106462" y="2549638"/>
                  </a:cubicBezTo>
                  <a:cubicBezTo>
                    <a:pt x="1116673" y="2544228"/>
                    <a:pt x="1124674" y="2536722"/>
                    <a:pt x="1130465" y="2527121"/>
                  </a:cubicBezTo>
                  <a:cubicBezTo>
                    <a:pt x="1136256" y="2517519"/>
                    <a:pt x="1139152" y="2506623"/>
                    <a:pt x="1139152" y="2494431"/>
                  </a:cubicBezTo>
                  <a:cubicBezTo>
                    <a:pt x="1139152" y="2482239"/>
                    <a:pt x="1136256" y="2471342"/>
                    <a:pt x="1130465" y="2461741"/>
                  </a:cubicBezTo>
                  <a:cubicBezTo>
                    <a:pt x="1124674" y="2452140"/>
                    <a:pt x="1116673" y="2444634"/>
                    <a:pt x="1106462" y="2439224"/>
                  </a:cubicBezTo>
                  <a:cubicBezTo>
                    <a:pt x="1096251" y="2433814"/>
                    <a:pt x="1084669" y="2431109"/>
                    <a:pt x="1071715" y="2431109"/>
                  </a:cubicBezTo>
                  <a:close/>
                  <a:moveTo>
                    <a:pt x="919315" y="2431109"/>
                  </a:moveTo>
                  <a:cubicBezTo>
                    <a:pt x="906361" y="2431109"/>
                    <a:pt x="894740" y="2433814"/>
                    <a:pt x="884453" y="2439224"/>
                  </a:cubicBezTo>
                  <a:cubicBezTo>
                    <a:pt x="874166" y="2444634"/>
                    <a:pt x="866127" y="2452140"/>
                    <a:pt x="860336" y="2461741"/>
                  </a:cubicBezTo>
                  <a:cubicBezTo>
                    <a:pt x="854545" y="2471342"/>
                    <a:pt x="851649" y="2482239"/>
                    <a:pt x="851649" y="2494431"/>
                  </a:cubicBezTo>
                  <a:cubicBezTo>
                    <a:pt x="851649" y="2506623"/>
                    <a:pt x="854545" y="2517519"/>
                    <a:pt x="860336" y="2527121"/>
                  </a:cubicBezTo>
                  <a:cubicBezTo>
                    <a:pt x="866127" y="2536722"/>
                    <a:pt x="874166" y="2544228"/>
                    <a:pt x="884453" y="2549638"/>
                  </a:cubicBezTo>
                  <a:cubicBezTo>
                    <a:pt x="894740" y="2555048"/>
                    <a:pt x="906361" y="2557753"/>
                    <a:pt x="919315" y="2557753"/>
                  </a:cubicBezTo>
                  <a:cubicBezTo>
                    <a:pt x="932269" y="2557753"/>
                    <a:pt x="943851" y="2555048"/>
                    <a:pt x="954062" y="2549638"/>
                  </a:cubicBezTo>
                  <a:cubicBezTo>
                    <a:pt x="964273" y="2544228"/>
                    <a:pt x="972274" y="2536722"/>
                    <a:pt x="978065" y="2527121"/>
                  </a:cubicBezTo>
                  <a:cubicBezTo>
                    <a:pt x="983856" y="2517519"/>
                    <a:pt x="986752" y="2506623"/>
                    <a:pt x="986752" y="2494431"/>
                  </a:cubicBezTo>
                  <a:cubicBezTo>
                    <a:pt x="986752" y="2482239"/>
                    <a:pt x="983856" y="2471342"/>
                    <a:pt x="978065" y="2461741"/>
                  </a:cubicBezTo>
                  <a:cubicBezTo>
                    <a:pt x="972274" y="2452140"/>
                    <a:pt x="964273" y="2444634"/>
                    <a:pt x="954062" y="2439224"/>
                  </a:cubicBezTo>
                  <a:cubicBezTo>
                    <a:pt x="943851" y="2433814"/>
                    <a:pt x="932269" y="2431109"/>
                    <a:pt x="919315" y="2431109"/>
                  </a:cubicBezTo>
                  <a:close/>
                  <a:moveTo>
                    <a:pt x="841896" y="2431109"/>
                  </a:moveTo>
                  <a:cubicBezTo>
                    <a:pt x="832447" y="2431109"/>
                    <a:pt x="824103" y="2432633"/>
                    <a:pt x="816864" y="2435681"/>
                  </a:cubicBezTo>
                  <a:cubicBezTo>
                    <a:pt x="809625" y="2438729"/>
                    <a:pt x="803872" y="2443224"/>
                    <a:pt x="799605" y="2449168"/>
                  </a:cubicBezTo>
                  <a:lnTo>
                    <a:pt x="799605" y="2432937"/>
                  </a:lnTo>
                  <a:lnTo>
                    <a:pt x="765543" y="2432937"/>
                  </a:lnTo>
                  <a:lnTo>
                    <a:pt x="765543" y="2555924"/>
                  </a:lnTo>
                  <a:lnTo>
                    <a:pt x="801205" y="2555924"/>
                  </a:lnTo>
                  <a:lnTo>
                    <a:pt x="801205" y="2497860"/>
                  </a:lnTo>
                  <a:cubicBezTo>
                    <a:pt x="801205" y="2486430"/>
                    <a:pt x="804100" y="2477857"/>
                    <a:pt x="809892" y="2472142"/>
                  </a:cubicBezTo>
                  <a:cubicBezTo>
                    <a:pt x="815683" y="2466427"/>
                    <a:pt x="823684" y="2463570"/>
                    <a:pt x="833895" y="2463570"/>
                  </a:cubicBezTo>
                  <a:cubicBezTo>
                    <a:pt x="835266" y="2463570"/>
                    <a:pt x="837933" y="2463722"/>
                    <a:pt x="841896" y="2464027"/>
                  </a:cubicBezTo>
                  <a:close/>
                  <a:moveTo>
                    <a:pt x="517207" y="2431109"/>
                  </a:moveTo>
                  <a:cubicBezTo>
                    <a:pt x="504863" y="2431109"/>
                    <a:pt x="493700" y="2433814"/>
                    <a:pt x="483718" y="2439224"/>
                  </a:cubicBezTo>
                  <a:cubicBezTo>
                    <a:pt x="473735" y="2444634"/>
                    <a:pt x="465887" y="2452178"/>
                    <a:pt x="460172" y="2461855"/>
                  </a:cubicBezTo>
                  <a:cubicBezTo>
                    <a:pt x="454457" y="2471533"/>
                    <a:pt x="451599" y="2482391"/>
                    <a:pt x="451599" y="2494431"/>
                  </a:cubicBezTo>
                  <a:cubicBezTo>
                    <a:pt x="451599" y="2506623"/>
                    <a:pt x="454495" y="2517519"/>
                    <a:pt x="460286" y="2527121"/>
                  </a:cubicBezTo>
                  <a:cubicBezTo>
                    <a:pt x="466077" y="2536722"/>
                    <a:pt x="474307" y="2544228"/>
                    <a:pt x="484975" y="2549638"/>
                  </a:cubicBezTo>
                  <a:cubicBezTo>
                    <a:pt x="495643" y="2555048"/>
                    <a:pt x="507911" y="2557753"/>
                    <a:pt x="521779" y="2557753"/>
                  </a:cubicBezTo>
                  <a:cubicBezTo>
                    <a:pt x="544030" y="2557753"/>
                    <a:pt x="560946" y="2551124"/>
                    <a:pt x="572529" y="2537865"/>
                  </a:cubicBezTo>
                  <a:lnTo>
                    <a:pt x="553555" y="2517291"/>
                  </a:lnTo>
                  <a:cubicBezTo>
                    <a:pt x="549288" y="2521406"/>
                    <a:pt x="544678" y="2524416"/>
                    <a:pt x="539725" y="2526321"/>
                  </a:cubicBezTo>
                  <a:cubicBezTo>
                    <a:pt x="534772" y="2528225"/>
                    <a:pt x="529095" y="2529178"/>
                    <a:pt x="522694" y="2529178"/>
                  </a:cubicBezTo>
                  <a:cubicBezTo>
                    <a:pt x="513397" y="2529178"/>
                    <a:pt x="505625" y="2526968"/>
                    <a:pt x="499377" y="2522549"/>
                  </a:cubicBezTo>
                  <a:cubicBezTo>
                    <a:pt x="493128" y="2518129"/>
                    <a:pt x="489166" y="2512109"/>
                    <a:pt x="487489" y="2504489"/>
                  </a:cubicBezTo>
                  <a:lnTo>
                    <a:pt x="580530" y="2504489"/>
                  </a:lnTo>
                  <a:cubicBezTo>
                    <a:pt x="580987" y="2498546"/>
                    <a:pt x="581215" y="2495345"/>
                    <a:pt x="581215" y="2494888"/>
                  </a:cubicBezTo>
                  <a:cubicBezTo>
                    <a:pt x="581215" y="2482086"/>
                    <a:pt x="578434" y="2470847"/>
                    <a:pt x="572872" y="2461170"/>
                  </a:cubicBezTo>
                  <a:cubicBezTo>
                    <a:pt x="567309" y="2451492"/>
                    <a:pt x="559651" y="2444063"/>
                    <a:pt x="549897" y="2438881"/>
                  </a:cubicBezTo>
                  <a:cubicBezTo>
                    <a:pt x="540144" y="2433699"/>
                    <a:pt x="529247" y="2431109"/>
                    <a:pt x="517207" y="2431109"/>
                  </a:cubicBezTo>
                  <a:close/>
                  <a:moveTo>
                    <a:pt x="1950987" y="2405734"/>
                  </a:moveTo>
                  <a:lnTo>
                    <a:pt x="1950987" y="2435681"/>
                  </a:lnTo>
                  <a:lnTo>
                    <a:pt x="1932013" y="2435681"/>
                  </a:lnTo>
                  <a:lnTo>
                    <a:pt x="1932013" y="2463113"/>
                  </a:lnTo>
                  <a:lnTo>
                    <a:pt x="1950987" y="2463113"/>
                  </a:lnTo>
                  <a:lnTo>
                    <a:pt x="1950987" y="2513633"/>
                  </a:lnTo>
                  <a:cubicBezTo>
                    <a:pt x="1950987" y="2528111"/>
                    <a:pt x="1954987" y="2539084"/>
                    <a:pt x="1962988" y="2546552"/>
                  </a:cubicBezTo>
                  <a:cubicBezTo>
                    <a:pt x="1970989" y="2554019"/>
                    <a:pt x="1982305" y="2557753"/>
                    <a:pt x="1996935" y="2557753"/>
                  </a:cubicBezTo>
                  <a:cubicBezTo>
                    <a:pt x="2002574" y="2557753"/>
                    <a:pt x="2007946" y="2557105"/>
                    <a:pt x="2013052" y="2555810"/>
                  </a:cubicBezTo>
                  <a:cubicBezTo>
                    <a:pt x="2018157" y="2554514"/>
                    <a:pt x="2022462" y="2552571"/>
                    <a:pt x="2025968" y="2549981"/>
                  </a:cubicBezTo>
                  <a:lnTo>
                    <a:pt x="2016366" y="2524835"/>
                  </a:lnTo>
                  <a:cubicBezTo>
                    <a:pt x="2012404" y="2527883"/>
                    <a:pt x="2007603" y="2529407"/>
                    <a:pt x="2001964" y="2529407"/>
                  </a:cubicBezTo>
                  <a:cubicBezTo>
                    <a:pt x="1997088" y="2529407"/>
                    <a:pt x="1993316" y="2527997"/>
                    <a:pt x="1990649" y="2525178"/>
                  </a:cubicBezTo>
                  <a:cubicBezTo>
                    <a:pt x="1987982" y="2522358"/>
                    <a:pt x="1986648" y="2518358"/>
                    <a:pt x="1986648" y="2513176"/>
                  </a:cubicBezTo>
                  <a:lnTo>
                    <a:pt x="1986648" y="2463113"/>
                  </a:lnTo>
                  <a:lnTo>
                    <a:pt x="2017281" y="2463113"/>
                  </a:lnTo>
                  <a:lnTo>
                    <a:pt x="2017281" y="2435681"/>
                  </a:lnTo>
                  <a:lnTo>
                    <a:pt x="1986648" y="2435681"/>
                  </a:lnTo>
                  <a:lnTo>
                    <a:pt x="1986648" y="2405734"/>
                  </a:lnTo>
                  <a:close/>
                  <a:moveTo>
                    <a:pt x="3531679" y="2386303"/>
                  </a:moveTo>
                  <a:lnTo>
                    <a:pt x="3531679" y="2445968"/>
                  </a:lnTo>
                  <a:cubicBezTo>
                    <a:pt x="3522840" y="2436062"/>
                    <a:pt x="3510572" y="2431109"/>
                    <a:pt x="3494875" y="2431109"/>
                  </a:cubicBezTo>
                  <a:cubicBezTo>
                    <a:pt x="3483292" y="2431109"/>
                    <a:pt x="3472815" y="2433699"/>
                    <a:pt x="3463442" y="2438881"/>
                  </a:cubicBezTo>
                  <a:cubicBezTo>
                    <a:pt x="3454070" y="2444063"/>
                    <a:pt x="3446716" y="2451454"/>
                    <a:pt x="3441382" y="2461055"/>
                  </a:cubicBezTo>
                  <a:cubicBezTo>
                    <a:pt x="3436048" y="2470656"/>
                    <a:pt x="3433382" y="2481782"/>
                    <a:pt x="3433382" y="2494431"/>
                  </a:cubicBezTo>
                  <a:cubicBezTo>
                    <a:pt x="3433382" y="2507080"/>
                    <a:pt x="3436048" y="2518205"/>
                    <a:pt x="3441382" y="2527806"/>
                  </a:cubicBezTo>
                  <a:cubicBezTo>
                    <a:pt x="3446716" y="2537408"/>
                    <a:pt x="3454070" y="2544799"/>
                    <a:pt x="3463442" y="2549981"/>
                  </a:cubicBezTo>
                  <a:cubicBezTo>
                    <a:pt x="3472815" y="2555162"/>
                    <a:pt x="3483292" y="2557753"/>
                    <a:pt x="3494875" y="2557753"/>
                  </a:cubicBezTo>
                  <a:cubicBezTo>
                    <a:pt x="3511639" y="2557753"/>
                    <a:pt x="3524440" y="2552419"/>
                    <a:pt x="3533280" y="2541751"/>
                  </a:cubicBezTo>
                  <a:lnTo>
                    <a:pt x="3533280" y="2555924"/>
                  </a:lnTo>
                  <a:lnTo>
                    <a:pt x="3567341" y="2555924"/>
                  </a:lnTo>
                  <a:lnTo>
                    <a:pt x="3567341" y="2386303"/>
                  </a:lnTo>
                  <a:close/>
                  <a:moveTo>
                    <a:pt x="2041893" y="2386303"/>
                  </a:moveTo>
                  <a:lnTo>
                    <a:pt x="2041893" y="2555924"/>
                  </a:lnTo>
                  <a:lnTo>
                    <a:pt x="2077555" y="2555924"/>
                  </a:lnTo>
                  <a:lnTo>
                    <a:pt x="2077555" y="2495117"/>
                  </a:lnTo>
                  <a:cubicBezTo>
                    <a:pt x="2077555" y="2484144"/>
                    <a:pt x="2080222" y="2475876"/>
                    <a:pt x="2085556" y="2470313"/>
                  </a:cubicBezTo>
                  <a:cubicBezTo>
                    <a:pt x="2090890" y="2464751"/>
                    <a:pt x="2098053" y="2461970"/>
                    <a:pt x="2107044" y="2461970"/>
                  </a:cubicBezTo>
                  <a:cubicBezTo>
                    <a:pt x="2115122" y="2461970"/>
                    <a:pt x="2121294" y="2464370"/>
                    <a:pt x="2125561" y="2469171"/>
                  </a:cubicBezTo>
                  <a:cubicBezTo>
                    <a:pt x="2129828" y="2473971"/>
                    <a:pt x="2131962" y="2481248"/>
                    <a:pt x="2131962" y="2491002"/>
                  </a:cubicBezTo>
                  <a:lnTo>
                    <a:pt x="2131962" y="2555924"/>
                  </a:lnTo>
                  <a:lnTo>
                    <a:pt x="2167623" y="2555924"/>
                  </a:lnTo>
                  <a:lnTo>
                    <a:pt x="2167623" y="2485515"/>
                  </a:lnTo>
                  <a:cubicBezTo>
                    <a:pt x="2167623" y="2467532"/>
                    <a:pt x="2162937" y="2453969"/>
                    <a:pt x="2153564" y="2444825"/>
                  </a:cubicBezTo>
                  <a:cubicBezTo>
                    <a:pt x="2144192" y="2435681"/>
                    <a:pt x="2131885" y="2431109"/>
                    <a:pt x="2116646" y="2431109"/>
                  </a:cubicBezTo>
                  <a:cubicBezTo>
                    <a:pt x="2108721" y="2431109"/>
                    <a:pt x="2101406" y="2432366"/>
                    <a:pt x="2094700" y="2434880"/>
                  </a:cubicBezTo>
                  <a:cubicBezTo>
                    <a:pt x="2087994" y="2437395"/>
                    <a:pt x="2082279" y="2441015"/>
                    <a:pt x="2077555" y="2445739"/>
                  </a:cubicBezTo>
                  <a:lnTo>
                    <a:pt x="2077555" y="2386303"/>
                  </a:lnTo>
                  <a:close/>
                  <a:moveTo>
                    <a:pt x="1641843" y="2386303"/>
                  </a:moveTo>
                  <a:lnTo>
                    <a:pt x="1641843" y="2555924"/>
                  </a:lnTo>
                  <a:lnTo>
                    <a:pt x="1675905" y="2555924"/>
                  </a:lnTo>
                  <a:lnTo>
                    <a:pt x="1675905" y="2541751"/>
                  </a:lnTo>
                  <a:cubicBezTo>
                    <a:pt x="1684744" y="2552419"/>
                    <a:pt x="1697622" y="2557753"/>
                    <a:pt x="1714538" y="2557753"/>
                  </a:cubicBezTo>
                  <a:cubicBezTo>
                    <a:pt x="1725968" y="2557753"/>
                    <a:pt x="1736369" y="2555124"/>
                    <a:pt x="1745742" y="2549866"/>
                  </a:cubicBezTo>
                  <a:cubicBezTo>
                    <a:pt x="1755114" y="2544608"/>
                    <a:pt x="1762468" y="2537217"/>
                    <a:pt x="1767802" y="2527692"/>
                  </a:cubicBezTo>
                  <a:cubicBezTo>
                    <a:pt x="1773136" y="2518167"/>
                    <a:pt x="1775803" y="2507080"/>
                    <a:pt x="1775803" y="2494431"/>
                  </a:cubicBezTo>
                  <a:cubicBezTo>
                    <a:pt x="1775803" y="2481782"/>
                    <a:pt x="1773136" y="2470695"/>
                    <a:pt x="1767802" y="2461170"/>
                  </a:cubicBezTo>
                  <a:cubicBezTo>
                    <a:pt x="1762468" y="2451645"/>
                    <a:pt x="1755114" y="2444253"/>
                    <a:pt x="1745742" y="2438995"/>
                  </a:cubicBezTo>
                  <a:cubicBezTo>
                    <a:pt x="1736369" y="2433737"/>
                    <a:pt x="1725968" y="2431109"/>
                    <a:pt x="1714538" y="2431109"/>
                  </a:cubicBezTo>
                  <a:cubicBezTo>
                    <a:pt x="1698841" y="2431109"/>
                    <a:pt x="1686496" y="2436062"/>
                    <a:pt x="1677505" y="2445968"/>
                  </a:cubicBezTo>
                  <a:lnTo>
                    <a:pt x="1677505" y="2386303"/>
                  </a:lnTo>
                  <a:close/>
                  <a:moveTo>
                    <a:pt x="693229" y="2386303"/>
                  </a:moveTo>
                  <a:lnTo>
                    <a:pt x="693229" y="2445968"/>
                  </a:lnTo>
                  <a:cubicBezTo>
                    <a:pt x="684390" y="2436062"/>
                    <a:pt x="672122" y="2431109"/>
                    <a:pt x="656425" y="2431109"/>
                  </a:cubicBezTo>
                  <a:cubicBezTo>
                    <a:pt x="644842" y="2431109"/>
                    <a:pt x="634365" y="2433699"/>
                    <a:pt x="624992" y="2438881"/>
                  </a:cubicBezTo>
                  <a:cubicBezTo>
                    <a:pt x="615620" y="2444063"/>
                    <a:pt x="608266" y="2451454"/>
                    <a:pt x="602932" y="2461055"/>
                  </a:cubicBezTo>
                  <a:cubicBezTo>
                    <a:pt x="597598" y="2470656"/>
                    <a:pt x="594931" y="2481782"/>
                    <a:pt x="594931" y="2494431"/>
                  </a:cubicBezTo>
                  <a:cubicBezTo>
                    <a:pt x="594931" y="2507080"/>
                    <a:pt x="597598" y="2518205"/>
                    <a:pt x="602932" y="2527806"/>
                  </a:cubicBezTo>
                  <a:cubicBezTo>
                    <a:pt x="608266" y="2537408"/>
                    <a:pt x="615620" y="2544799"/>
                    <a:pt x="624992" y="2549981"/>
                  </a:cubicBezTo>
                  <a:cubicBezTo>
                    <a:pt x="634365" y="2555162"/>
                    <a:pt x="644842" y="2557753"/>
                    <a:pt x="656425" y="2557753"/>
                  </a:cubicBezTo>
                  <a:cubicBezTo>
                    <a:pt x="673189" y="2557753"/>
                    <a:pt x="685990" y="2552419"/>
                    <a:pt x="694830" y="2541751"/>
                  </a:cubicBezTo>
                  <a:lnTo>
                    <a:pt x="694830" y="2555924"/>
                  </a:lnTo>
                  <a:lnTo>
                    <a:pt x="728891" y="2555924"/>
                  </a:lnTo>
                  <a:lnTo>
                    <a:pt x="728891" y="2386303"/>
                  </a:lnTo>
                  <a:close/>
                  <a:moveTo>
                    <a:pt x="298818" y="2386303"/>
                  </a:moveTo>
                  <a:lnTo>
                    <a:pt x="298818" y="2555924"/>
                  </a:lnTo>
                  <a:lnTo>
                    <a:pt x="332880" y="2555924"/>
                  </a:lnTo>
                  <a:lnTo>
                    <a:pt x="332880" y="2541751"/>
                  </a:lnTo>
                  <a:cubicBezTo>
                    <a:pt x="341719" y="2552419"/>
                    <a:pt x="354597" y="2557753"/>
                    <a:pt x="371513" y="2557753"/>
                  </a:cubicBezTo>
                  <a:cubicBezTo>
                    <a:pt x="382943" y="2557753"/>
                    <a:pt x="393344" y="2555124"/>
                    <a:pt x="402717" y="2549866"/>
                  </a:cubicBezTo>
                  <a:cubicBezTo>
                    <a:pt x="412090" y="2544608"/>
                    <a:pt x="419443" y="2537217"/>
                    <a:pt x="424777" y="2527692"/>
                  </a:cubicBezTo>
                  <a:cubicBezTo>
                    <a:pt x="430111" y="2518167"/>
                    <a:pt x="432778" y="2507080"/>
                    <a:pt x="432778" y="2494431"/>
                  </a:cubicBezTo>
                  <a:cubicBezTo>
                    <a:pt x="432778" y="2481782"/>
                    <a:pt x="430111" y="2470695"/>
                    <a:pt x="424777" y="2461170"/>
                  </a:cubicBezTo>
                  <a:cubicBezTo>
                    <a:pt x="419443" y="2451645"/>
                    <a:pt x="412090" y="2444253"/>
                    <a:pt x="402717" y="2438995"/>
                  </a:cubicBezTo>
                  <a:cubicBezTo>
                    <a:pt x="393344" y="2433737"/>
                    <a:pt x="382943" y="2431109"/>
                    <a:pt x="371513" y="2431109"/>
                  </a:cubicBezTo>
                  <a:cubicBezTo>
                    <a:pt x="355816" y="2431109"/>
                    <a:pt x="343471" y="2436062"/>
                    <a:pt x="334480" y="2445968"/>
                  </a:cubicBezTo>
                  <a:lnTo>
                    <a:pt x="334480" y="2386303"/>
                  </a:lnTo>
                  <a:close/>
                  <a:moveTo>
                    <a:pt x="3855833" y="2237180"/>
                  </a:moveTo>
                  <a:cubicBezTo>
                    <a:pt x="3849433" y="2237180"/>
                    <a:pt x="3844137" y="2239199"/>
                    <a:pt x="3839945" y="2243237"/>
                  </a:cubicBezTo>
                  <a:cubicBezTo>
                    <a:pt x="3835757" y="2247276"/>
                    <a:pt x="3833661" y="2252572"/>
                    <a:pt x="3833661" y="2259125"/>
                  </a:cubicBezTo>
                  <a:cubicBezTo>
                    <a:pt x="3833661" y="2263697"/>
                    <a:pt x="3834765" y="2267698"/>
                    <a:pt x="3836973" y="2271127"/>
                  </a:cubicBezTo>
                  <a:cubicBezTo>
                    <a:pt x="3839185" y="2274556"/>
                    <a:pt x="3842193" y="2277032"/>
                    <a:pt x="3846005" y="2278556"/>
                  </a:cubicBezTo>
                  <a:lnTo>
                    <a:pt x="3835945" y="2314904"/>
                  </a:lnTo>
                  <a:lnTo>
                    <a:pt x="3858577" y="2314904"/>
                  </a:lnTo>
                  <a:lnTo>
                    <a:pt x="3871609" y="2281985"/>
                  </a:lnTo>
                  <a:cubicBezTo>
                    <a:pt x="3874197" y="2275889"/>
                    <a:pt x="3875873" y="2271317"/>
                    <a:pt x="3876637" y="2268269"/>
                  </a:cubicBezTo>
                  <a:cubicBezTo>
                    <a:pt x="3877397" y="2265221"/>
                    <a:pt x="3877781" y="2262173"/>
                    <a:pt x="3877781" y="2259125"/>
                  </a:cubicBezTo>
                  <a:cubicBezTo>
                    <a:pt x="3877781" y="2252572"/>
                    <a:pt x="3875721" y="2247276"/>
                    <a:pt x="3871609" y="2243237"/>
                  </a:cubicBezTo>
                  <a:cubicBezTo>
                    <a:pt x="3867493" y="2239199"/>
                    <a:pt x="3862233" y="2237180"/>
                    <a:pt x="3855833" y="2237180"/>
                  </a:cubicBezTo>
                  <a:close/>
                  <a:moveTo>
                    <a:pt x="3747933" y="2228264"/>
                  </a:moveTo>
                  <a:lnTo>
                    <a:pt x="3772397" y="2228264"/>
                  </a:lnTo>
                  <a:lnTo>
                    <a:pt x="3772397" y="2240837"/>
                  </a:lnTo>
                  <a:cubicBezTo>
                    <a:pt x="3770413" y="2246324"/>
                    <a:pt x="3767061" y="2250477"/>
                    <a:pt x="3762337" y="2253296"/>
                  </a:cubicBezTo>
                  <a:cubicBezTo>
                    <a:pt x="3757613" y="2256115"/>
                    <a:pt x="3752201" y="2257525"/>
                    <a:pt x="3746105" y="2257525"/>
                  </a:cubicBezTo>
                  <a:cubicBezTo>
                    <a:pt x="3739857" y="2257525"/>
                    <a:pt x="3734941" y="2256191"/>
                    <a:pt x="3731361" y="2253525"/>
                  </a:cubicBezTo>
                  <a:cubicBezTo>
                    <a:pt x="3727781" y="2250858"/>
                    <a:pt x="3725989" y="2247238"/>
                    <a:pt x="3725989" y="2242666"/>
                  </a:cubicBezTo>
                  <a:cubicBezTo>
                    <a:pt x="3725989" y="2233065"/>
                    <a:pt x="3733305" y="2228264"/>
                    <a:pt x="3747933" y="2228264"/>
                  </a:cubicBezTo>
                  <a:close/>
                  <a:moveTo>
                    <a:pt x="3366935" y="2228264"/>
                  </a:moveTo>
                  <a:lnTo>
                    <a:pt x="3391395" y="2228264"/>
                  </a:lnTo>
                  <a:lnTo>
                    <a:pt x="3391395" y="2240837"/>
                  </a:lnTo>
                  <a:cubicBezTo>
                    <a:pt x="3389414" y="2246324"/>
                    <a:pt x="3386061" y="2250477"/>
                    <a:pt x="3381337" y="2253296"/>
                  </a:cubicBezTo>
                  <a:cubicBezTo>
                    <a:pt x="3376613" y="2256115"/>
                    <a:pt x="3371202" y="2257525"/>
                    <a:pt x="3365106" y="2257525"/>
                  </a:cubicBezTo>
                  <a:cubicBezTo>
                    <a:pt x="3358858" y="2257525"/>
                    <a:pt x="3353943" y="2256191"/>
                    <a:pt x="3350362" y="2253525"/>
                  </a:cubicBezTo>
                  <a:cubicBezTo>
                    <a:pt x="3346780" y="2250858"/>
                    <a:pt x="3344989" y="2247238"/>
                    <a:pt x="3344989" y="2242666"/>
                  </a:cubicBezTo>
                  <a:cubicBezTo>
                    <a:pt x="3344989" y="2233065"/>
                    <a:pt x="3352304" y="2228264"/>
                    <a:pt x="3366935" y="2228264"/>
                  </a:cubicBezTo>
                  <a:close/>
                  <a:moveTo>
                    <a:pt x="2062010" y="2228264"/>
                  </a:moveTo>
                  <a:lnTo>
                    <a:pt x="2086470" y="2228264"/>
                  </a:lnTo>
                  <a:lnTo>
                    <a:pt x="2086470" y="2240837"/>
                  </a:lnTo>
                  <a:cubicBezTo>
                    <a:pt x="2084489" y="2246324"/>
                    <a:pt x="2081136" y="2250477"/>
                    <a:pt x="2076412" y="2253296"/>
                  </a:cubicBezTo>
                  <a:cubicBezTo>
                    <a:pt x="2071688" y="2256115"/>
                    <a:pt x="2066277" y="2257525"/>
                    <a:pt x="2060181" y="2257525"/>
                  </a:cubicBezTo>
                  <a:cubicBezTo>
                    <a:pt x="2053933" y="2257525"/>
                    <a:pt x="2049018" y="2256191"/>
                    <a:pt x="2045437" y="2253525"/>
                  </a:cubicBezTo>
                  <a:cubicBezTo>
                    <a:pt x="2041855" y="2250858"/>
                    <a:pt x="2040064" y="2247238"/>
                    <a:pt x="2040064" y="2242666"/>
                  </a:cubicBezTo>
                  <a:cubicBezTo>
                    <a:pt x="2040064" y="2233065"/>
                    <a:pt x="2047380" y="2228264"/>
                    <a:pt x="2062010" y="2228264"/>
                  </a:cubicBezTo>
                  <a:close/>
                  <a:moveTo>
                    <a:pt x="509435" y="2228264"/>
                  </a:moveTo>
                  <a:lnTo>
                    <a:pt x="533895" y="2228264"/>
                  </a:lnTo>
                  <a:lnTo>
                    <a:pt x="533895" y="2240837"/>
                  </a:lnTo>
                  <a:cubicBezTo>
                    <a:pt x="531914" y="2246324"/>
                    <a:pt x="528561" y="2250477"/>
                    <a:pt x="523837" y="2253296"/>
                  </a:cubicBezTo>
                  <a:cubicBezTo>
                    <a:pt x="519112" y="2256115"/>
                    <a:pt x="513702" y="2257525"/>
                    <a:pt x="507606" y="2257525"/>
                  </a:cubicBezTo>
                  <a:cubicBezTo>
                    <a:pt x="501358" y="2257525"/>
                    <a:pt x="496443" y="2256191"/>
                    <a:pt x="492862" y="2253525"/>
                  </a:cubicBezTo>
                  <a:cubicBezTo>
                    <a:pt x="489280" y="2250858"/>
                    <a:pt x="487489" y="2247238"/>
                    <a:pt x="487489" y="2242666"/>
                  </a:cubicBezTo>
                  <a:cubicBezTo>
                    <a:pt x="487489" y="2233065"/>
                    <a:pt x="494805" y="2228264"/>
                    <a:pt x="509435" y="2228264"/>
                  </a:cubicBezTo>
                  <a:close/>
                  <a:moveTo>
                    <a:pt x="2443315" y="2184144"/>
                  </a:moveTo>
                  <a:cubicBezTo>
                    <a:pt x="2452459" y="2184144"/>
                    <a:pt x="2459964" y="2187230"/>
                    <a:pt x="2465832" y="2193403"/>
                  </a:cubicBezTo>
                  <a:cubicBezTo>
                    <a:pt x="2471700" y="2199575"/>
                    <a:pt x="2474633" y="2207843"/>
                    <a:pt x="2474633" y="2218206"/>
                  </a:cubicBezTo>
                  <a:cubicBezTo>
                    <a:pt x="2474633" y="2228569"/>
                    <a:pt x="2471700" y="2236837"/>
                    <a:pt x="2465832" y="2243009"/>
                  </a:cubicBezTo>
                  <a:cubicBezTo>
                    <a:pt x="2459964" y="2249181"/>
                    <a:pt x="2452459" y="2252267"/>
                    <a:pt x="2443315" y="2252267"/>
                  </a:cubicBezTo>
                  <a:cubicBezTo>
                    <a:pt x="2434171" y="2252267"/>
                    <a:pt x="2426627" y="2249181"/>
                    <a:pt x="2420684" y="2243009"/>
                  </a:cubicBezTo>
                  <a:cubicBezTo>
                    <a:pt x="2414740" y="2236837"/>
                    <a:pt x="2411768" y="2228569"/>
                    <a:pt x="2411768" y="2218206"/>
                  </a:cubicBezTo>
                  <a:cubicBezTo>
                    <a:pt x="2411768" y="2207843"/>
                    <a:pt x="2414740" y="2199575"/>
                    <a:pt x="2420684" y="2193403"/>
                  </a:cubicBezTo>
                  <a:cubicBezTo>
                    <a:pt x="2426627" y="2187230"/>
                    <a:pt x="2434171" y="2184144"/>
                    <a:pt x="2443315" y="2184144"/>
                  </a:cubicBezTo>
                  <a:close/>
                  <a:moveTo>
                    <a:pt x="1147915" y="2184144"/>
                  </a:moveTo>
                  <a:cubicBezTo>
                    <a:pt x="1157059" y="2184144"/>
                    <a:pt x="1164565" y="2187230"/>
                    <a:pt x="1170432" y="2193403"/>
                  </a:cubicBezTo>
                  <a:cubicBezTo>
                    <a:pt x="1176299" y="2199575"/>
                    <a:pt x="1179233" y="2207843"/>
                    <a:pt x="1179233" y="2218206"/>
                  </a:cubicBezTo>
                  <a:cubicBezTo>
                    <a:pt x="1179233" y="2228569"/>
                    <a:pt x="1176299" y="2236837"/>
                    <a:pt x="1170432" y="2243009"/>
                  </a:cubicBezTo>
                  <a:cubicBezTo>
                    <a:pt x="1164565" y="2249181"/>
                    <a:pt x="1157059" y="2252267"/>
                    <a:pt x="1147915" y="2252267"/>
                  </a:cubicBezTo>
                  <a:cubicBezTo>
                    <a:pt x="1138771" y="2252267"/>
                    <a:pt x="1131227" y="2249181"/>
                    <a:pt x="1125283" y="2243009"/>
                  </a:cubicBezTo>
                  <a:cubicBezTo>
                    <a:pt x="1119340" y="2236837"/>
                    <a:pt x="1116368" y="2228569"/>
                    <a:pt x="1116368" y="2218206"/>
                  </a:cubicBezTo>
                  <a:cubicBezTo>
                    <a:pt x="1116368" y="2207843"/>
                    <a:pt x="1119340" y="2199575"/>
                    <a:pt x="1125283" y="2193403"/>
                  </a:cubicBezTo>
                  <a:cubicBezTo>
                    <a:pt x="1131227" y="2187230"/>
                    <a:pt x="1138771" y="2184144"/>
                    <a:pt x="1147915" y="2184144"/>
                  </a:cubicBezTo>
                  <a:close/>
                  <a:moveTo>
                    <a:pt x="929297" y="2184144"/>
                  </a:moveTo>
                  <a:cubicBezTo>
                    <a:pt x="938289" y="2184144"/>
                    <a:pt x="945756" y="2187230"/>
                    <a:pt x="951700" y="2193403"/>
                  </a:cubicBezTo>
                  <a:cubicBezTo>
                    <a:pt x="957644" y="2199575"/>
                    <a:pt x="960615" y="2207843"/>
                    <a:pt x="960615" y="2218206"/>
                  </a:cubicBezTo>
                  <a:cubicBezTo>
                    <a:pt x="960615" y="2228569"/>
                    <a:pt x="957644" y="2236837"/>
                    <a:pt x="951700" y="2243009"/>
                  </a:cubicBezTo>
                  <a:cubicBezTo>
                    <a:pt x="945756" y="2249181"/>
                    <a:pt x="938289" y="2252267"/>
                    <a:pt x="929297" y="2252267"/>
                  </a:cubicBezTo>
                  <a:cubicBezTo>
                    <a:pt x="920153" y="2252267"/>
                    <a:pt x="912609" y="2249181"/>
                    <a:pt x="906666" y="2243009"/>
                  </a:cubicBezTo>
                  <a:cubicBezTo>
                    <a:pt x="900722" y="2236837"/>
                    <a:pt x="897750" y="2228569"/>
                    <a:pt x="897750" y="2218206"/>
                  </a:cubicBezTo>
                  <a:cubicBezTo>
                    <a:pt x="897750" y="2207843"/>
                    <a:pt x="900722" y="2199575"/>
                    <a:pt x="906666" y="2193403"/>
                  </a:cubicBezTo>
                  <a:cubicBezTo>
                    <a:pt x="912609" y="2187230"/>
                    <a:pt x="920153" y="2184144"/>
                    <a:pt x="929297" y="2184144"/>
                  </a:cubicBezTo>
                  <a:close/>
                  <a:moveTo>
                    <a:pt x="365341" y="2184144"/>
                  </a:moveTo>
                  <a:cubicBezTo>
                    <a:pt x="374485" y="2184144"/>
                    <a:pt x="381991" y="2187230"/>
                    <a:pt x="387858" y="2193403"/>
                  </a:cubicBezTo>
                  <a:cubicBezTo>
                    <a:pt x="393725" y="2199575"/>
                    <a:pt x="396659" y="2207843"/>
                    <a:pt x="396659" y="2218206"/>
                  </a:cubicBezTo>
                  <a:cubicBezTo>
                    <a:pt x="396659" y="2228569"/>
                    <a:pt x="393725" y="2236837"/>
                    <a:pt x="387858" y="2243009"/>
                  </a:cubicBezTo>
                  <a:cubicBezTo>
                    <a:pt x="381991" y="2249181"/>
                    <a:pt x="374485" y="2252267"/>
                    <a:pt x="365341" y="2252267"/>
                  </a:cubicBezTo>
                  <a:cubicBezTo>
                    <a:pt x="356197" y="2252267"/>
                    <a:pt x="348691" y="2249181"/>
                    <a:pt x="342824" y="2243009"/>
                  </a:cubicBezTo>
                  <a:cubicBezTo>
                    <a:pt x="336956" y="2236837"/>
                    <a:pt x="334023" y="2228569"/>
                    <a:pt x="334023" y="2218206"/>
                  </a:cubicBezTo>
                  <a:cubicBezTo>
                    <a:pt x="334023" y="2207843"/>
                    <a:pt x="336956" y="2199575"/>
                    <a:pt x="342824" y="2193403"/>
                  </a:cubicBezTo>
                  <a:cubicBezTo>
                    <a:pt x="348691" y="2187230"/>
                    <a:pt x="356197" y="2184144"/>
                    <a:pt x="365341" y="2184144"/>
                  </a:cubicBezTo>
                  <a:close/>
                  <a:moveTo>
                    <a:pt x="3613061" y="2181858"/>
                  </a:moveTo>
                  <a:cubicBezTo>
                    <a:pt x="3620985" y="2181858"/>
                    <a:pt x="3627693" y="2184182"/>
                    <a:pt x="3633177" y="2188831"/>
                  </a:cubicBezTo>
                  <a:cubicBezTo>
                    <a:pt x="3638665" y="2193479"/>
                    <a:pt x="3642017" y="2199689"/>
                    <a:pt x="3643237" y="2207462"/>
                  </a:cubicBezTo>
                  <a:lnTo>
                    <a:pt x="3582657" y="2207462"/>
                  </a:lnTo>
                  <a:cubicBezTo>
                    <a:pt x="3583877" y="2199537"/>
                    <a:pt x="3587229" y="2193288"/>
                    <a:pt x="3592717" y="2188716"/>
                  </a:cubicBezTo>
                  <a:cubicBezTo>
                    <a:pt x="3598201" y="2184144"/>
                    <a:pt x="3604985" y="2181858"/>
                    <a:pt x="3613061" y="2181858"/>
                  </a:cubicBezTo>
                  <a:close/>
                  <a:moveTo>
                    <a:pt x="3165386" y="2181858"/>
                  </a:moveTo>
                  <a:cubicBezTo>
                    <a:pt x="3173311" y="2181858"/>
                    <a:pt x="3180016" y="2184182"/>
                    <a:pt x="3185503" y="2188831"/>
                  </a:cubicBezTo>
                  <a:cubicBezTo>
                    <a:pt x="3190989" y="2193479"/>
                    <a:pt x="3194342" y="2199689"/>
                    <a:pt x="3195562" y="2207462"/>
                  </a:cubicBezTo>
                  <a:lnTo>
                    <a:pt x="3134982" y="2207462"/>
                  </a:lnTo>
                  <a:cubicBezTo>
                    <a:pt x="3136202" y="2199537"/>
                    <a:pt x="3139554" y="2193288"/>
                    <a:pt x="3145041" y="2188716"/>
                  </a:cubicBezTo>
                  <a:cubicBezTo>
                    <a:pt x="3150527" y="2184144"/>
                    <a:pt x="3157309" y="2181858"/>
                    <a:pt x="3165386" y="2181858"/>
                  </a:cubicBezTo>
                  <a:close/>
                  <a:moveTo>
                    <a:pt x="1774736" y="2181858"/>
                  </a:moveTo>
                  <a:cubicBezTo>
                    <a:pt x="1782661" y="2181858"/>
                    <a:pt x="1789366" y="2184182"/>
                    <a:pt x="1794853" y="2188831"/>
                  </a:cubicBezTo>
                  <a:cubicBezTo>
                    <a:pt x="1800339" y="2193479"/>
                    <a:pt x="1803692" y="2199689"/>
                    <a:pt x="1804912" y="2207462"/>
                  </a:cubicBezTo>
                  <a:lnTo>
                    <a:pt x="1744332" y="2207462"/>
                  </a:lnTo>
                  <a:cubicBezTo>
                    <a:pt x="1745551" y="2199537"/>
                    <a:pt x="1748904" y="2193288"/>
                    <a:pt x="1754391" y="2188716"/>
                  </a:cubicBezTo>
                  <a:cubicBezTo>
                    <a:pt x="1759877" y="2184144"/>
                    <a:pt x="1766659" y="2181858"/>
                    <a:pt x="1774736" y="2181858"/>
                  </a:cubicBezTo>
                  <a:close/>
                  <a:moveTo>
                    <a:pt x="784136" y="2181858"/>
                  </a:moveTo>
                  <a:cubicBezTo>
                    <a:pt x="792061" y="2181858"/>
                    <a:pt x="798766" y="2184182"/>
                    <a:pt x="804253" y="2188831"/>
                  </a:cubicBezTo>
                  <a:cubicBezTo>
                    <a:pt x="809739" y="2193479"/>
                    <a:pt x="813092" y="2199689"/>
                    <a:pt x="814311" y="2207462"/>
                  </a:cubicBezTo>
                  <a:lnTo>
                    <a:pt x="753732" y="2207462"/>
                  </a:lnTo>
                  <a:cubicBezTo>
                    <a:pt x="754951" y="2199537"/>
                    <a:pt x="758304" y="2193288"/>
                    <a:pt x="763791" y="2188716"/>
                  </a:cubicBezTo>
                  <a:cubicBezTo>
                    <a:pt x="769277" y="2184144"/>
                    <a:pt x="776059" y="2181858"/>
                    <a:pt x="784136" y="2181858"/>
                  </a:cubicBezTo>
                  <a:close/>
                  <a:moveTo>
                    <a:pt x="2889618" y="2156712"/>
                  </a:moveTo>
                  <a:lnTo>
                    <a:pt x="2889618" y="2279699"/>
                  </a:lnTo>
                  <a:lnTo>
                    <a:pt x="2925280" y="2279699"/>
                  </a:lnTo>
                  <a:lnTo>
                    <a:pt x="2925280" y="2156712"/>
                  </a:lnTo>
                  <a:close/>
                  <a:moveTo>
                    <a:pt x="3748849" y="2154884"/>
                  </a:moveTo>
                  <a:cubicBezTo>
                    <a:pt x="3738945" y="2154884"/>
                    <a:pt x="3729305" y="2156179"/>
                    <a:pt x="3719933" y="2158770"/>
                  </a:cubicBezTo>
                  <a:cubicBezTo>
                    <a:pt x="3710557" y="2161361"/>
                    <a:pt x="3702521" y="2165018"/>
                    <a:pt x="3695813" y="2169743"/>
                  </a:cubicBezTo>
                  <a:lnTo>
                    <a:pt x="3708617" y="2194660"/>
                  </a:lnTo>
                  <a:cubicBezTo>
                    <a:pt x="3713037" y="2191155"/>
                    <a:pt x="3718409" y="2188373"/>
                    <a:pt x="3724733" y="2186316"/>
                  </a:cubicBezTo>
                  <a:cubicBezTo>
                    <a:pt x="3731057" y="2184259"/>
                    <a:pt x="3737497" y="2183230"/>
                    <a:pt x="3744049" y="2183230"/>
                  </a:cubicBezTo>
                  <a:cubicBezTo>
                    <a:pt x="3753497" y="2183230"/>
                    <a:pt x="3760585" y="2185325"/>
                    <a:pt x="3765309" y="2189516"/>
                  </a:cubicBezTo>
                  <a:cubicBezTo>
                    <a:pt x="3770033" y="2193707"/>
                    <a:pt x="3772397" y="2199689"/>
                    <a:pt x="3772397" y="2207462"/>
                  </a:cubicBezTo>
                  <a:lnTo>
                    <a:pt x="3744049" y="2207462"/>
                  </a:lnTo>
                  <a:cubicBezTo>
                    <a:pt x="3726065" y="2207462"/>
                    <a:pt x="3712769" y="2210738"/>
                    <a:pt x="3704157" y="2217291"/>
                  </a:cubicBezTo>
                  <a:cubicBezTo>
                    <a:pt x="3695549" y="2223845"/>
                    <a:pt x="3691241" y="2232836"/>
                    <a:pt x="3691241" y="2244266"/>
                  </a:cubicBezTo>
                  <a:cubicBezTo>
                    <a:pt x="3691241" y="2251429"/>
                    <a:pt x="3693069" y="2257830"/>
                    <a:pt x="3696729" y="2263469"/>
                  </a:cubicBezTo>
                  <a:cubicBezTo>
                    <a:pt x="3700385" y="2269107"/>
                    <a:pt x="3705681" y="2273527"/>
                    <a:pt x="3712617" y="2276727"/>
                  </a:cubicBezTo>
                  <a:cubicBezTo>
                    <a:pt x="3719549" y="2279928"/>
                    <a:pt x="3727741" y="2281528"/>
                    <a:pt x="3737189" y="2281528"/>
                  </a:cubicBezTo>
                  <a:cubicBezTo>
                    <a:pt x="3755477" y="2281528"/>
                    <a:pt x="3767977" y="2275813"/>
                    <a:pt x="3774681" y="2264383"/>
                  </a:cubicBezTo>
                  <a:lnTo>
                    <a:pt x="3774681" y="2279699"/>
                  </a:lnTo>
                  <a:lnTo>
                    <a:pt x="3808057" y="2279699"/>
                  </a:lnTo>
                  <a:lnTo>
                    <a:pt x="3808057" y="2209519"/>
                  </a:lnTo>
                  <a:cubicBezTo>
                    <a:pt x="3808057" y="2191231"/>
                    <a:pt x="3802953" y="2177553"/>
                    <a:pt x="3792741" y="2168485"/>
                  </a:cubicBezTo>
                  <a:cubicBezTo>
                    <a:pt x="3782529" y="2159417"/>
                    <a:pt x="3767901" y="2154884"/>
                    <a:pt x="3748849" y="2154884"/>
                  </a:cubicBezTo>
                  <a:close/>
                  <a:moveTo>
                    <a:pt x="3612833" y="2154884"/>
                  </a:moveTo>
                  <a:cubicBezTo>
                    <a:pt x="3600489" y="2154884"/>
                    <a:pt x="3589325" y="2157589"/>
                    <a:pt x="3579341" y="2162999"/>
                  </a:cubicBezTo>
                  <a:cubicBezTo>
                    <a:pt x="3569361" y="2168409"/>
                    <a:pt x="3561513" y="2175953"/>
                    <a:pt x="3555797" y="2185630"/>
                  </a:cubicBezTo>
                  <a:cubicBezTo>
                    <a:pt x="3550082" y="2195308"/>
                    <a:pt x="3547224" y="2206166"/>
                    <a:pt x="3547224" y="2218206"/>
                  </a:cubicBezTo>
                  <a:cubicBezTo>
                    <a:pt x="3547224" y="2230398"/>
                    <a:pt x="3550120" y="2241294"/>
                    <a:pt x="3555909" y="2250896"/>
                  </a:cubicBezTo>
                  <a:cubicBezTo>
                    <a:pt x="3561701" y="2260497"/>
                    <a:pt x="3569933" y="2268002"/>
                    <a:pt x="3580601" y="2273413"/>
                  </a:cubicBezTo>
                  <a:cubicBezTo>
                    <a:pt x="3591269" y="2278823"/>
                    <a:pt x="3603537" y="2281528"/>
                    <a:pt x="3617405" y="2281528"/>
                  </a:cubicBezTo>
                  <a:cubicBezTo>
                    <a:pt x="3639653" y="2281528"/>
                    <a:pt x="3656569" y="2274899"/>
                    <a:pt x="3668153" y="2261640"/>
                  </a:cubicBezTo>
                  <a:lnTo>
                    <a:pt x="3649181" y="2241066"/>
                  </a:lnTo>
                  <a:cubicBezTo>
                    <a:pt x="3644913" y="2245181"/>
                    <a:pt x="3640301" y="2248190"/>
                    <a:pt x="3635349" y="2250096"/>
                  </a:cubicBezTo>
                  <a:cubicBezTo>
                    <a:pt x="3630397" y="2252000"/>
                    <a:pt x="3624721" y="2252953"/>
                    <a:pt x="3618317" y="2252953"/>
                  </a:cubicBezTo>
                  <a:cubicBezTo>
                    <a:pt x="3609021" y="2252953"/>
                    <a:pt x="3601249" y="2250743"/>
                    <a:pt x="3595001" y="2246324"/>
                  </a:cubicBezTo>
                  <a:cubicBezTo>
                    <a:pt x="3588753" y="2241904"/>
                    <a:pt x="3584789" y="2235884"/>
                    <a:pt x="3583113" y="2228264"/>
                  </a:cubicBezTo>
                  <a:lnTo>
                    <a:pt x="3676153" y="2228264"/>
                  </a:lnTo>
                  <a:cubicBezTo>
                    <a:pt x="3676613" y="2222321"/>
                    <a:pt x="3676841" y="2219120"/>
                    <a:pt x="3676841" y="2218663"/>
                  </a:cubicBezTo>
                  <a:cubicBezTo>
                    <a:pt x="3676841" y="2205861"/>
                    <a:pt x="3674057" y="2194622"/>
                    <a:pt x="3668497" y="2184944"/>
                  </a:cubicBezTo>
                  <a:cubicBezTo>
                    <a:pt x="3662933" y="2175267"/>
                    <a:pt x="3655277" y="2167838"/>
                    <a:pt x="3645521" y="2162656"/>
                  </a:cubicBezTo>
                  <a:cubicBezTo>
                    <a:pt x="3635769" y="2157474"/>
                    <a:pt x="3624873" y="2154884"/>
                    <a:pt x="3612833" y="2154884"/>
                  </a:cubicBezTo>
                  <a:close/>
                  <a:moveTo>
                    <a:pt x="3537470" y="2154884"/>
                  </a:moveTo>
                  <a:cubicBezTo>
                    <a:pt x="3528022" y="2154884"/>
                    <a:pt x="3519678" y="2156408"/>
                    <a:pt x="3512439" y="2159456"/>
                  </a:cubicBezTo>
                  <a:cubicBezTo>
                    <a:pt x="3505200" y="2162504"/>
                    <a:pt x="3499447" y="2166999"/>
                    <a:pt x="3495180" y="2172943"/>
                  </a:cubicBezTo>
                  <a:lnTo>
                    <a:pt x="3495180" y="2156712"/>
                  </a:lnTo>
                  <a:lnTo>
                    <a:pt x="3461118" y="2156712"/>
                  </a:lnTo>
                  <a:lnTo>
                    <a:pt x="3461118" y="2279699"/>
                  </a:lnTo>
                  <a:lnTo>
                    <a:pt x="3496780" y="2279699"/>
                  </a:lnTo>
                  <a:lnTo>
                    <a:pt x="3496780" y="2221635"/>
                  </a:lnTo>
                  <a:cubicBezTo>
                    <a:pt x="3496780" y="2210205"/>
                    <a:pt x="3499676" y="2201632"/>
                    <a:pt x="3505467" y="2195917"/>
                  </a:cubicBezTo>
                  <a:cubicBezTo>
                    <a:pt x="3511258" y="2190202"/>
                    <a:pt x="3519259" y="2187345"/>
                    <a:pt x="3529470" y="2187345"/>
                  </a:cubicBezTo>
                  <a:cubicBezTo>
                    <a:pt x="3530841" y="2187345"/>
                    <a:pt x="3533508" y="2187497"/>
                    <a:pt x="3537470" y="2187802"/>
                  </a:cubicBezTo>
                  <a:close/>
                  <a:moveTo>
                    <a:pt x="3367850" y="2154884"/>
                  </a:moveTo>
                  <a:cubicBezTo>
                    <a:pt x="3357944" y="2154884"/>
                    <a:pt x="3348304" y="2156179"/>
                    <a:pt x="3338932" y="2158770"/>
                  </a:cubicBezTo>
                  <a:cubicBezTo>
                    <a:pt x="3329559" y="2161361"/>
                    <a:pt x="3321520" y="2165018"/>
                    <a:pt x="3314814" y="2169743"/>
                  </a:cubicBezTo>
                  <a:lnTo>
                    <a:pt x="3327616" y="2194660"/>
                  </a:lnTo>
                  <a:cubicBezTo>
                    <a:pt x="3332036" y="2191155"/>
                    <a:pt x="3337408" y="2188373"/>
                    <a:pt x="3343732" y="2186316"/>
                  </a:cubicBezTo>
                  <a:cubicBezTo>
                    <a:pt x="3350057" y="2184259"/>
                    <a:pt x="3356496" y="2183230"/>
                    <a:pt x="3363049" y="2183230"/>
                  </a:cubicBezTo>
                  <a:cubicBezTo>
                    <a:pt x="3372498" y="2183230"/>
                    <a:pt x="3379584" y="2185325"/>
                    <a:pt x="3384309" y="2189516"/>
                  </a:cubicBezTo>
                  <a:cubicBezTo>
                    <a:pt x="3389033" y="2193707"/>
                    <a:pt x="3391395" y="2199689"/>
                    <a:pt x="3391395" y="2207462"/>
                  </a:cubicBezTo>
                  <a:lnTo>
                    <a:pt x="3363049" y="2207462"/>
                  </a:lnTo>
                  <a:cubicBezTo>
                    <a:pt x="3345066" y="2207462"/>
                    <a:pt x="3331769" y="2210738"/>
                    <a:pt x="3323158" y="2217291"/>
                  </a:cubicBezTo>
                  <a:cubicBezTo>
                    <a:pt x="3314548" y="2223845"/>
                    <a:pt x="3310242" y="2232836"/>
                    <a:pt x="3310242" y="2244266"/>
                  </a:cubicBezTo>
                  <a:cubicBezTo>
                    <a:pt x="3310242" y="2251429"/>
                    <a:pt x="3312071" y="2257830"/>
                    <a:pt x="3315728" y="2263469"/>
                  </a:cubicBezTo>
                  <a:cubicBezTo>
                    <a:pt x="3319386" y="2269107"/>
                    <a:pt x="3324682" y="2273527"/>
                    <a:pt x="3331616" y="2276727"/>
                  </a:cubicBezTo>
                  <a:cubicBezTo>
                    <a:pt x="3338551" y="2279928"/>
                    <a:pt x="3346742" y="2281528"/>
                    <a:pt x="3356191" y="2281528"/>
                  </a:cubicBezTo>
                  <a:cubicBezTo>
                    <a:pt x="3374479" y="2281528"/>
                    <a:pt x="3386976" y="2275813"/>
                    <a:pt x="3393681" y="2264383"/>
                  </a:cubicBezTo>
                  <a:lnTo>
                    <a:pt x="3393681" y="2279699"/>
                  </a:lnTo>
                  <a:lnTo>
                    <a:pt x="3427057" y="2279699"/>
                  </a:lnTo>
                  <a:lnTo>
                    <a:pt x="3427057" y="2209519"/>
                  </a:lnTo>
                  <a:cubicBezTo>
                    <a:pt x="3427057" y="2191231"/>
                    <a:pt x="3421952" y="2177553"/>
                    <a:pt x="3411741" y="2168485"/>
                  </a:cubicBezTo>
                  <a:cubicBezTo>
                    <a:pt x="3401530" y="2159417"/>
                    <a:pt x="3386900" y="2154884"/>
                    <a:pt x="3367850" y="2154884"/>
                  </a:cubicBezTo>
                  <a:close/>
                  <a:moveTo>
                    <a:pt x="3165158" y="2154884"/>
                  </a:moveTo>
                  <a:cubicBezTo>
                    <a:pt x="3152813" y="2154884"/>
                    <a:pt x="3141650" y="2157589"/>
                    <a:pt x="3131668" y="2162999"/>
                  </a:cubicBezTo>
                  <a:cubicBezTo>
                    <a:pt x="3121686" y="2168409"/>
                    <a:pt x="3113837" y="2175953"/>
                    <a:pt x="3108122" y="2185630"/>
                  </a:cubicBezTo>
                  <a:cubicBezTo>
                    <a:pt x="3102407" y="2195308"/>
                    <a:pt x="3099549" y="2206166"/>
                    <a:pt x="3099549" y="2218206"/>
                  </a:cubicBezTo>
                  <a:cubicBezTo>
                    <a:pt x="3099549" y="2230398"/>
                    <a:pt x="3102445" y="2241294"/>
                    <a:pt x="3108236" y="2250896"/>
                  </a:cubicBezTo>
                  <a:cubicBezTo>
                    <a:pt x="3114027" y="2260497"/>
                    <a:pt x="3122257" y="2268002"/>
                    <a:pt x="3132925" y="2273413"/>
                  </a:cubicBezTo>
                  <a:cubicBezTo>
                    <a:pt x="3143593" y="2278823"/>
                    <a:pt x="3155861" y="2281528"/>
                    <a:pt x="3169730" y="2281528"/>
                  </a:cubicBezTo>
                  <a:cubicBezTo>
                    <a:pt x="3191980" y="2281528"/>
                    <a:pt x="3208896" y="2274899"/>
                    <a:pt x="3220479" y="2261640"/>
                  </a:cubicBezTo>
                  <a:lnTo>
                    <a:pt x="3201505" y="2241066"/>
                  </a:lnTo>
                  <a:cubicBezTo>
                    <a:pt x="3197238" y="2245181"/>
                    <a:pt x="3192627" y="2248190"/>
                    <a:pt x="3187675" y="2250096"/>
                  </a:cubicBezTo>
                  <a:cubicBezTo>
                    <a:pt x="3182722" y="2252000"/>
                    <a:pt x="3177045" y="2252953"/>
                    <a:pt x="3170644" y="2252953"/>
                  </a:cubicBezTo>
                  <a:cubicBezTo>
                    <a:pt x="3161348" y="2252953"/>
                    <a:pt x="3153575" y="2250743"/>
                    <a:pt x="3147327" y="2246324"/>
                  </a:cubicBezTo>
                  <a:cubicBezTo>
                    <a:pt x="3141078" y="2241904"/>
                    <a:pt x="3137116" y="2235884"/>
                    <a:pt x="3135440" y="2228264"/>
                  </a:cubicBezTo>
                  <a:lnTo>
                    <a:pt x="3228480" y="2228264"/>
                  </a:lnTo>
                  <a:cubicBezTo>
                    <a:pt x="3228937" y="2222321"/>
                    <a:pt x="3229166" y="2219120"/>
                    <a:pt x="3229166" y="2218663"/>
                  </a:cubicBezTo>
                  <a:cubicBezTo>
                    <a:pt x="3229166" y="2205861"/>
                    <a:pt x="3226384" y="2194622"/>
                    <a:pt x="3220822" y="2184944"/>
                  </a:cubicBezTo>
                  <a:cubicBezTo>
                    <a:pt x="3215259" y="2175267"/>
                    <a:pt x="3207601" y="2167838"/>
                    <a:pt x="3197848" y="2162656"/>
                  </a:cubicBezTo>
                  <a:cubicBezTo>
                    <a:pt x="3188094" y="2157474"/>
                    <a:pt x="3177197" y="2154884"/>
                    <a:pt x="3165158" y="2154884"/>
                  </a:cubicBezTo>
                  <a:close/>
                  <a:moveTo>
                    <a:pt x="2680449" y="2154884"/>
                  </a:moveTo>
                  <a:cubicBezTo>
                    <a:pt x="2668714" y="2154884"/>
                    <a:pt x="2658542" y="2156560"/>
                    <a:pt x="2649931" y="2159913"/>
                  </a:cubicBezTo>
                  <a:cubicBezTo>
                    <a:pt x="2641320" y="2163266"/>
                    <a:pt x="2634767" y="2167952"/>
                    <a:pt x="2630271" y="2173972"/>
                  </a:cubicBezTo>
                  <a:cubicBezTo>
                    <a:pt x="2625776" y="2179991"/>
                    <a:pt x="2623528" y="2186888"/>
                    <a:pt x="2623528" y="2194660"/>
                  </a:cubicBezTo>
                  <a:cubicBezTo>
                    <a:pt x="2623528" y="2203956"/>
                    <a:pt x="2625928" y="2211119"/>
                    <a:pt x="2630728" y="2216148"/>
                  </a:cubicBezTo>
                  <a:cubicBezTo>
                    <a:pt x="2635529" y="2221178"/>
                    <a:pt x="2641206" y="2224683"/>
                    <a:pt x="2647760" y="2226664"/>
                  </a:cubicBezTo>
                  <a:cubicBezTo>
                    <a:pt x="2654312" y="2228645"/>
                    <a:pt x="2662618" y="2230398"/>
                    <a:pt x="2672677" y="2231922"/>
                  </a:cubicBezTo>
                  <a:cubicBezTo>
                    <a:pt x="2681211" y="2232989"/>
                    <a:pt x="2687536" y="2234284"/>
                    <a:pt x="2691650" y="2235808"/>
                  </a:cubicBezTo>
                  <a:cubicBezTo>
                    <a:pt x="2695765" y="2237332"/>
                    <a:pt x="2697823" y="2239847"/>
                    <a:pt x="2697823" y="2243352"/>
                  </a:cubicBezTo>
                  <a:cubicBezTo>
                    <a:pt x="2697823" y="2250819"/>
                    <a:pt x="2690279" y="2254553"/>
                    <a:pt x="2675191" y="2254553"/>
                  </a:cubicBezTo>
                  <a:cubicBezTo>
                    <a:pt x="2667724" y="2254553"/>
                    <a:pt x="2660104" y="2253448"/>
                    <a:pt x="2652331" y="2251238"/>
                  </a:cubicBezTo>
                  <a:cubicBezTo>
                    <a:pt x="2644559" y="2249029"/>
                    <a:pt x="2637930" y="2246171"/>
                    <a:pt x="2632443" y="2242666"/>
                  </a:cubicBezTo>
                  <a:lnTo>
                    <a:pt x="2620556" y="2268269"/>
                  </a:lnTo>
                  <a:cubicBezTo>
                    <a:pt x="2626348" y="2272079"/>
                    <a:pt x="2634120" y="2275241"/>
                    <a:pt x="2643873" y="2277756"/>
                  </a:cubicBezTo>
                  <a:cubicBezTo>
                    <a:pt x="2653627" y="2280271"/>
                    <a:pt x="2663609" y="2281528"/>
                    <a:pt x="2673820" y="2281528"/>
                  </a:cubicBezTo>
                  <a:cubicBezTo>
                    <a:pt x="2685860" y="2281528"/>
                    <a:pt x="2696260" y="2279890"/>
                    <a:pt x="2705024" y="2276613"/>
                  </a:cubicBezTo>
                  <a:cubicBezTo>
                    <a:pt x="2713787" y="2273337"/>
                    <a:pt x="2720454" y="2268726"/>
                    <a:pt x="2725026" y="2262783"/>
                  </a:cubicBezTo>
                  <a:cubicBezTo>
                    <a:pt x="2729598" y="2256839"/>
                    <a:pt x="2731884" y="2250057"/>
                    <a:pt x="2731884" y="2242437"/>
                  </a:cubicBezTo>
                  <a:cubicBezTo>
                    <a:pt x="2731884" y="2233446"/>
                    <a:pt x="2729522" y="2226435"/>
                    <a:pt x="2724798" y="2221406"/>
                  </a:cubicBezTo>
                  <a:cubicBezTo>
                    <a:pt x="2720073" y="2216377"/>
                    <a:pt x="2714510" y="2212910"/>
                    <a:pt x="2708110" y="2211005"/>
                  </a:cubicBezTo>
                  <a:cubicBezTo>
                    <a:pt x="2701709" y="2209100"/>
                    <a:pt x="2693479" y="2207309"/>
                    <a:pt x="2683421" y="2205633"/>
                  </a:cubicBezTo>
                  <a:cubicBezTo>
                    <a:pt x="2674429" y="2204261"/>
                    <a:pt x="2667876" y="2202813"/>
                    <a:pt x="2663761" y="2201289"/>
                  </a:cubicBezTo>
                  <a:cubicBezTo>
                    <a:pt x="2659646" y="2199765"/>
                    <a:pt x="2657589" y="2197098"/>
                    <a:pt x="2657589" y="2193288"/>
                  </a:cubicBezTo>
                  <a:cubicBezTo>
                    <a:pt x="2657589" y="2189936"/>
                    <a:pt x="2659494" y="2187192"/>
                    <a:pt x="2663304" y="2185059"/>
                  </a:cubicBezTo>
                  <a:cubicBezTo>
                    <a:pt x="2667114" y="2182925"/>
                    <a:pt x="2672829" y="2181858"/>
                    <a:pt x="2680449" y="2181858"/>
                  </a:cubicBezTo>
                  <a:cubicBezTo>
                    <a:pt x="2693251" y="2181858"/>
                    <a:pt x="2705062" y="2184906"/>
                    <a:pt x="2715882" y="2191002"/>
                  </a:cubicBezTo>
                  <a:lnTo>
                    <a:pt x="2727770" y="2165628"/>
                  </a:lnTo>
                  <a:cubicBezTo>
                    <a:pt x="2722131" y="2162275"/>
                    <a:pt x="2715006" y="2159646"/>
                    <a:pt x="2706395" y="2157741"/>
                  </a:cubicBezTo>
                  <a:cubicBezTo>
                    <a:pt x="2697785" y="2155836"/>
                    <a:pt x="2689136" y="2154884"/>
                    <a:pt x="2680449" y="2154884"/>
                  </a:cubicBezTo>
                  <a:close/>
                  <a:moveTo>
                    <a:pt x="2613546" y="2154884"/>
                  </a:moveTo>
                  <a:cubicBezTo>
                    <a:pt x="2604097" y="2154884"/>
                    <a:pt x="2595753" y="2156408"/>
                    <a:pt x="2588514" y="2159456"/>
                  </a:cubicBezTo>
                  <a:cubicBezTo>
                    <a:pt x="2581275" y="2162504"/>
                    <a:pt x="2575522" y="2166999"/>
                    <a:pt x="2571255" y="2172943"/>
                  </a:cubicBezTo>
                  <a:lnTo>
                    <a:pt x="2571255" y="2156712"/>
                  </a:lnTo>
                  <a:lnTo>
                    <a:pt x="2537193" y="2156712"/>
                  </a:lnTo>
                  <a:lnTo>
                    <a:pt x="2537193" y="2279699"/>
                  </a:lnTo>
                  <a:lnTo>
                    <a:pt x="2572855" y="2279699"/>
                  </a:lnTo>
                  <a:lnTo>
                    <a:pt x="2572855" y="2221635"/>
                  </a:lnTo>
                  <a:cubicBezTo>
                    <a:pt x="2572855" y="2210205"/>
                    <a:pt x="2575750" y="2201632"/>
                    <a:pt x="2581542" y="2195917"/>
                  </a:cubicBezTo>
                  <a:cubicBezTo>
                    <a:pt x="2587333" y="2190202"/>
                    <a:pt x="2595334" y="2187345"/>
                    <a:pt x="2605545" y="2187345"/>
                  </a:cubicBezTo>
                  <a:cubicBezTo>
                    <a:pt x="2606916" y="2187345"/>
                    <a:pt x="2609583" y="2187497"/>
                    <a:pt x="2613546" y="2187802"/>
                  </a:cubicBezTo>
                  <a:close/>
                  <a:moveTo>
                    <a:pt x="2443315" y="2154884"/>
                  </a:moveTo>
                  <a:cubicBezTo>
                    <a:pt x="2430361" y="2154884"/>
                    <a:pt x="2418740" y="2157589"/>
                    <a:pt x="2408454" y="2162999"/>
                  </a:cubicBezTo>
                  <a:cubicBezTo>
                    <a:pt x="2398166" y="2168409"/>
                    <a:pt x="2390127" y="2175915"/>
                    <a:pt x="2384336" y="2185516"/>
                  </a:cubicBezTo>
                  <a:cubicBezTo>
                    <a:pt x="2378545" y="2195117"/>
                    <a:pt x="2375649" y="2206014"/>
                    <a:pt x="2375649" y="2218206"/>
                  </a:cubicBezTo>
                  <a:cubicBezTo>
                    <a:pt x="2375649" y="2230398"/>
                    <a:pt x="2378545" y="2241294"/>
                    <a:pt x="2384336" y="2250896"/>
                  </a:cubicBezTo>
                  <a:cubicBezTo>
                    <a:pt x="2390127" y="2260497"/>
                    <a:pt x="2398166" y="2268002"/>
                    <a:pt x="2408454" y="2273413"/>
                  </a:cubicBezTo>
                  <a:cubicBezTo>
                    <a:pt x="2418740" y="2278823"/>
                    <a:pt x="2430361" y="2281528"/>
                    <a:pt x="2443315" y="2281528"/>
                  </a:cubicBezTo>
                  <a:cubicBezTo>
                    <a:pt x="2456269" y="2281528"/>
                    <a:pt x="2467851" y="2278823"/>
                    <a:pt x="2478062" y="2273413"/>
                  </a:cubicBezTo>
                  <a:cubicBezTo>
                    <a:pt x="2488273" y="2268002"/>
                    <a:pt x="2496274" y="2260497"/>
                    <a:pt x="2502065" y="2250896"/>
                  </a:cubicBezTo>
                  <a:cubicBezTo>
                    <a:pt x="2507856" y="2241294"/>
                    <a:pt x="2510752" y="2230398"/>
                    <a:pt x="2510752" y="2218206"/>
                  </a:cubicBezTo>
                  <a:cubicBezTo>
                    <a:pt x="2510752" y="2206014"/>
                    <a:pt x="2507856" y="2195117"/>
                    <a:pt x="2502065" y="2185516"/>
                  </a:cubicBezTo>
                  <a:cubicBezTo>
                    <a:pt x="2496274" y="2175915"/>
                    <a:pt x="2488273" y="2168409"/>
                    <a:pt x="2478062" y="2162999"/>
                  </a:cubicBezTo>
                  <a:cubicBezTo>
                    <a:pt x="2467851" y="2157589"/>
                    <a:pt x="2456269" y="2154884"/>
                    <a:pt x="2443315" y="2154884"/>
                  </a:cubicBezTo>
                  <a:close/>
                  <a:moveTo>
                    <a:pt x="2215629" y="2154884"/>
                  </a:moveTo>
                  <a:cubicBezTo>
                    <a:pt x="2202523" y="2154884"/>
                    <a:pt x="2190750" y="2157589"/>
                    <a:pt x="2180310" y="2162999"/>
                  </a:cubicBezTo>
                  <a:cubicBezTo>
                    <a:pt x="2169871" y="2168409"/>
                    <a:pt x="2161718" y="2175915"/>
                    <a:pt x="2155850" y="2185516"/>
                  </a:cubicBezTo>
                  <a:cubicBezTo>
                    <a:pt x="2149983" y="2195117"/>
                    <a:pt x="2147049" y="2206014"/>
                    <a:pt x="2147049" y="2218206"/>
                  </a:cubicBezTo>
                  <a:cubicBezTo>
                    <a:pt x="2147049" y="2230398"/>
                    <a:pt x="2149983" y="2241294"/>
                    <a:pt x="2155850" y="2250896"/>
                  </a:cubicBezTo>
                  <a:cubicBezTo>
                    <a:pt x="2161718" y="2260497"/>
                    <a:pt x="2169871" y="2268002"/>
                    <a:pt x="2180310" y="2273413"/>
                  </a:cubicBezTo>
                  <a:cubicBezTo>
                    <a:pt x="2190750" y="2278823"/>
                    <a:pt x="2202523" y="2281528"/>
                    <a:pt x="2215629" y="2281528"/>
                  </a:cubicBezTo>
                  <a:cubicBezTo>
                    <a:pt x="2228583" y="2281528"/>
                    <a:pt x="2239899" y="2278785"/>
                    <a:pt x="2249576" y="2273298"/>
                  </a:cubicBezTo>
                  <a:cubicBezTo>
                    <a:pt x="2259254" y="2267812"/>
                    <a:pt x="2266302" y="2260192"/>
                    <a:pt x="2270722" y="2250438"/>
                  </a:cubicBezTo>
                  <a:lnTo>
                    <a:pt x="2243061" y="2235351"/>
                  </a:lnTo>
                  <a:cubicBezTo>
                    <a:pt x="2236813" y="2246628"/>
                    <a:pt x="2227593" y="2252267"/>
                    <a:pt x="2215401" y="2252267"/>
                  </a:cubicBezTo>
                  <a:cubicBezTo>
                    <a:pt x="2206104" y="2252267"/>
                    <a:pt x="2198408" y="2249219"/>
                    <a:pt x="2192312" y="2243123"/>
                  </a:cubicBezTo>
                  <a:cubicBezTo>
                    <a:pt x="2186216" y="2237027"/>
                    <a:pt x="2183168" y="2228721"/>
                    <a:pt x="2183168" y="2218206"/>
                  </a:cubicBezTo>
                  <a:cubicBezTo>
                    <a:pt x="2183168" y="2207690"/>
                    <a:pt x="2186216" y="2199384"/>
                    <a:pt x="2192312" y="2193288"/>
                  </a:cubicBezTo>
                  <a:cubicBezTo>
                    <a:pt x="2198408" y="2187192"/>
                    <a:pt x="2206104" y="2184144"/>
                    <a:pt x="2215401" y="2184144"/>
                  </a:cubicBezTo>
                  <a:cubicBezTo>
                    <a:pt x="2227440" y="2184144"/>
                    <a:pt x="2236660" y="2189783"/>
                    <a:pt x="2243061" y="2201061"/>
                  </a:cubicBezTo>
                  <a:lnTo>
                    <a:pt x="2270722" y="2186202"/>
                  </a:lnTo>
                  <a:cubicBezTo>
                    <a:pt x="2266302" y="2176143"/>
                    <a:pt x="2259254" y="2168409"/>
                    <a:pt x="2249576" y="2162999"/>
                  </a:cubicBezTo>
                  <a:cubicBezTo>
                    <a:pt x="2239899" y="2157589"/>
                    <a:pt x="2228583" y="2154884"/>
                    <a:pt x="2215629" y="2154884"/>
                  </a:cubicBezTo>
                  <a:close/>
                  <a:moveTo>
                    <a:pt x="2062924" y="2154884"/>
                  </a:moveTo>
                  <a:cubicBezTo>
                    <a:pt x="2053018" y="2154884"/>
                    <a:pt x="2043379" y="2156179"/>
                    <a:pt x="2034007" y="2158770"/>
                  </a:cubicBezTo>
                  <a:cubicBezTo>
                    <a:pt x="2024634" y="2161361"/>
                    <a:pt x="2016595" y="2165018"/>
                    <a:pt x="2009889" y="2169743"/>
                  </a:cubicBezTo>
                  <a:lnTo>
                    <a:pt x="2022691" y="2194660"/>
                  </a:lnTo>
                  <a:cubicBezTo>
                    <a:pt x="2027110" y="2191155"/>
                    <a:pt x="2032483" y="2188373"/>
                    <a:pt x="2038807" y="2186316"/>
                  </a:cubicBezTo>
                  <a:cubicBezTo>
                    <a:pt x="2045132" y="2184259"/>
                    <a:pt x="2051571" y="2183230"/>
                    <a:pt x="2058124" y="2183230"/>
                  </a:cubicBezTo>
                  <a:cubicBezTo>
                    <a:pt x="2067573" y="2183230"/>
                    <a:pt x="2074659" y="2185325"/>
                    <a:pt x="2079384" y="2189516"/>
                  </a:cubicBezTo>
                  <a:cubicBezTo>
                    <a:pt x="2084108" y="2193707"/>
                    <a:pt x="2086470" y="2199689"/>
                    <a:pt x="2086470" y="2207462"/>
                  </a:cubicBezTo>
                  <a:lnTo>
                    <a:pt x="2058124" y="2207462"/>
                  </a:lnTo>
                  <a:cubicBezTo>
                    <a:pt x="2040141" y="2207462"/>
                    <a:pt x="2026844" y="2210738"/>
                    <a:pt x="2018233" y="2217291"/>
                  </a:cubicBezTo>
                  <a:cubicBezTo>
                    <a:pt x="2009622" y="2223845"/>
                    <a:pt x="2005317" y="2232836"/>
                    <a:pt x="2005317" y="2244266"/>
                  </a:cubicBezTo>
                  <a:cubicBezTo>
                    <a:pt x="2005317" y="2251429"/>
                    <a:pt x="2007146" y="2257830"/>
                    <a:pt x="2010804" y="2263469"/>
                  </a:cubicBezTo>
                  <a:cubicBezTo>
                    <a:pt x="2014461" y="2269107"/>
                    <a:pt x="2019757" y="2273527"/>
                    <a:pt x="2026692" y="2276727"/>
                  </a:cubicBezTo>
                  <a:cubicBezTo>
                    <a:pt x="2033626" y="2279928"/>
                    <a:pt x="2041817" y="2281528"/>
                    <a:pt x="2051266" y="2281528"/>
                  </a:cubicBezTo>
                  <a:cubicBezTo>
                    <a:pt x="2069554" y="2281528"/>
                    <a:pt x="2082051" y="2275813"/>
                    <a:pt x="2088756" y="2264383"/>
                  </a:cubicBezTo>
                  <a:lnTo>
                    <a:pt x="2088756" y="2279699"/>
                  </a:lnTo>
                  <a:lnTo>
                    <a:pt x="2122132" y="2279699"/>
                  </a:lnTo>
                  <a:lnTo>
                    <a:pt x="2122132" y="2209519"/>
                  </a:lnTo>
                  <a:cubicBezTo>
                    <a:pt x="2122132" y="2191231"/>
                    <a:pt x="2117026" y="2177553"/>
                    <a:pt x="2106816" y="2168485"/>
                  </a:cubicBezTo>
                  <a:cubicBezTo>
                    <a:pt x="2096605" y="2159417"/>
                    <a:pt x="2081974" y="2154884"/>
                    <a:pt x="2062924" y="2154884"/>
                  </a:cubicBezTo>
                  <a:close/>
                  <a:moveTo>
                    <a:pt x="1774508" y="2154884"/>
                  </a:moveTo>
                  <a:cubicBezTo>
                    <a:pt x="1762163" y="2154884"/>
                    <a:pt x="1751000" y="2157589"/>
                    <a:pt x="1741018" y="2162999"/>
                  </a:cubicBezTo>
                  <a:cubicBezTo>
                    <a:pt x="1731035" y="2168409"/>
                    <a:pt x="1723187" y="2175953"/>
                    <a:pt x="1717472" y="2185630"/>
                  </a:cubicBezTo>
                  <a:cubicBezTo>
                    <a:pt x="1711757" y="2195308"/>
                    <a:pt x="1708899" y="2206166"/>
                    <a:pt x="1708899" y="2218206"/>
                  </a:cubicBezTo>
                  <a:cubicBezTo>
                    <a:pt x="1708899" y="2230398"/>
                    <a:pt x="1711795" y="2241294"/>
                    <a:pt x="1717586" y="2250896"/>
                  </a:cubicBezTo>
                  <a:cubicBezTo>
                    <a:pt x="1723377" y="2260497"/>
                    <a:pt x="1731607" y="2268002"/>
                    <a:pt x="1742275" y="2273413"/>
                  </a:cubicBezTo>
                  <a:cubicBezTo>
                    <a:pt x="1752943" y="2278823"/>
                    <a:pt x="1765211" y="2281528"/>
                    <a:pt x="1779080" y="2281528"/>
                  </a:cubicBezTo>
                  <a:cubicBezTo>
                    <a:pt x="1801330" y="2281528"/>
                    <a:pt x="1818246" y="2274899"/>
                    <a:pt x="1829829" y="2261640"/>
                  </a:cubicBezTo>
                  <a:lnTo>
                    <a:pt x="1810855" y="2241066"/>
                  </a:lnTo>
                  <a:cubicBezTo>
                    <a:pt x="1806588" y="2245181"/>
                    <a:pt x="1801978" y="2248190"/>
                    <a:pt x="1797025" y="2250096"/>
                  </a:cubicBezTo>
                  <a:cubicBezTo>
                    <a:pt x="1792072" y="2252000"/>
                    <a:pt x="1786395" y="2252953"/>
                    <a:pt x="1779994" y="2252953"/>
                  </a:cubicBezTo>
                  <a:cubicBezTo>
                    <a:pt x="1770697" y="2252953"/>
                    <a:pt x="1762925" y="2250743"/>
                    <a:pt x="1756677" y="2246324"/>
                  </a:cubicBezTo>
                  <a:cubicBezTo>
                    <a:pt x="1750428" y="2241904"/>
                    <a:pt x="1746466" y="2235884"/>
                    <a:pt x="1744790" y="2228264"/>
                  </a:cubicBezTo>
                  <a:lnTo>
                    <a:pt x="1837830" y="2228264"/>
                  </a:lnTo>
                  <a:cubicBezTo>
                    <a:pt x="1838287" y="2222321"/>
                    <a:pt x="1838516" y="2219120"/>
                    <a:pt x="1838516" y="2218663"/>
                  </a:cubicBezTo>
                  <a:cubicBezTo>
                    <a:pt x="1838516" y="2205861"/>
                    <a:pt x="1835734" y="2194622"/>
                    <a:pt x="1830172" y="2184944"/>
                  </a:cubicBezTo>
                  <a:cubicBezTo>
                    <a:pt x="1824609" y="2175267"/>
                    <a:pt x="1816951" y="2167838"/>
                    <a:pt x="1807197" y="2162656"/>
                  </a:cubicBezTo>
                  <a:cubicBezTo>
                    <a:pt x="1797444" y="2157474"/>
                    <a:pt x="1786547" y="2154884"/>
                    <a:pt x="1774508" y="2154884"/>
                  </a:cubicBezTo>
                  <a:close/>
                  <a:moveTo>
                    <a:pt x="1316545" y="2154884"/>
                  </a:moveTo>
                  <a:cubicBezTo>
                    <a:pt x="1308164" y="2154884"/>
                    <a:pt x="1300467" y="2156293"/>
                    <a:pt x="1293457" y="2159113"/>
                  </a:cubicBezTo>
                  <a:cubicBezTo>
                    <a:pt x="1286446" y="2161932"/>
                    <a:pt x="1280579" y="2165933"/>
                    <a:pt x="1275855" y="2171114"/>
                  </a:cubicBezTo>
                  <a:lnTo>
                    <a:pt x="1275855" y="2156712"/>
                  </a:lnTo>
                  <a:lnTo>
                    <a:pt x="1241793" y="2156712"/>
                  </a:lnTo>
                  <a:lnTo>
                    <a:pt x="1241793" y="2279699"/>
                  </a:lnTo>
                  <a:lnTo>
                    <a:pt x="1277455" y="2279699"/>
                  </a:lnTo>
                  <a:lnTo>
                    <a:pt x="1277455" y="2218892"/>
                  </a:lnTo>
                  <a:cubicBezTo>
                    <a:pt x="1277455" y="2207919"/>
                    <a:pt x="1280122" y="2199651"/>
                    <a:pt x="1285456" y="2194088"/>
                  </a:cubicBezTo>
                  <a:cubicBezTo>
                    <a:pt x="1290790" y="2188526"/>
                    <a:pt x="1297953" y="2185745"/>
                    <a:pt x="1306944" y="2185745"/>
                  </a:cubicBezTo>
                  <a:cubicBezTo>
                    <a:pt x="1315022" y="2185745"/>
                    <a:pt x="1321194" y="2188145"/>
                    <a:pt x="1325461" y="2192945"/>
                  </a:cubicBezTo>
                  <a:cubicBezTo>
                    <a:pt x="1329728" y="2197746"/>
                    <a:pt x="1331862" y="2205023"/>
                    <a:pt x="1331862" y="2214777"/>
                  </a:cubicBezTo>
                  <a:lnTo>
                    <a:pt x="1331862" y="2279699"/>
                  </a:lnTo>
                  <a:lnTo>
                    <a:pt x="1367523" y="2279699"/>
                  </a:lnTo>
                  <a:lnTo>
                    <a:pt x="1367523" y="2209290"/>
                  </a:lnTo>
                  <a:cubicBezTo>
                    <a:pt x="1367523" y="2191307"/>
                    <a:pt x="1362837" y="2177744"/>
                    <a:pt x="1353464" y="2168600"/>
                  </a:cubicBezTo>
                  <a:cubicBezTo>
                    <a:pt x="1344092" y="2159456"/>
                    <a:pt x="1331785" y="2154884"/>
                    <a:pt x="1316545" y="2154884"/>
                  </a:cubicBezTo>
                  <a:close/>
                  <a:moveTo>
                    <a:pt x="1147915" y="2154884"/>
                  </a:moveTo>
                  <a:cubicBezTo>
                    <a:pt x="1134961" y="2154884"/>
                    <a:pt x="1123340" y="2157589"/>
                    <a:pt x="1113053" y="2162999"/>
                  </a:cubicBezTo>
                  <a:cubicBezTo>
                    <a:pt x="1102766" y="2168409"/>
                    <a:pt x="1094727" y="2175915"/>
                    <a:pt x="1088936" y="2185516"/>
                  </a:cubicBezTo>
                  <a:cubicBezTo>
                    <a:pt x="1083145" y="2195117"/>
                    <a:pt x="1080249" y="2206014"/>
                    <a:pt x="1080249" y="2218206"/>
                  </a:cubicBezTo>
                  <a:cubicBezTo>
                    <a:pt x="1080249" y="2230398"/>
                    <a:pt x="1083145" y="2241294"/>
                    <a:pt x="1088936" y="2250896"/>
                  </a:cubicBezTo>
                  <a:cubicBezTo>
                    <a:pt x="1094727" y="2260497"/>
                    <a:pt x="1102766" y="2268002"/>
                    <a:pt x="1113053" y="2273413"/>
                  </a:cubicBezTo>
                  <a:cubicBezTo>
                    <a:pt x="1123340" y="2278823"/>
                    <a:pt x="1134961" y="2281528"/>
                    <a:pt x="1147915" y="2281528"/>
                  </a:cubicBezTo>
                  <a:cubicBezTo>
                    <a:pt x="1160869" y="2281528"/>
                    <a:pt x="1172451" y="2278823"/>
                    <a:pt x="1182662" y="2273413"/>
                  </a:cubicBezTo>
                  <a:cubicBezTo>
                    <a:pt x="1192873" y="2268002"/>
                    <a:pt x="1200874" y="2260497"/>
                    <a:pt x="1206665" y="2250896"/>
                  </a:cubicBezTo>
                  <a:cubicBezTo>
                    <a:pt x="1212456" y="2241294"/>
                    <a:pt x="1215352" y="2230398"/>
                    <a:pt x="1215352" y="2218206"/>
                  </a:cubicBezTo>
                  <a:cubicBezTo>
                    <a:pt x="1215352" y="2206014"/>
                    <a:pt x="1212456" y="2195117"/>
                    <a:pt x="1206665" y="2185516"/>
                  </a:cubicBezTo>
                  <a:cubicBezTo>
                    <a:pt x="1200874" y="2175915"/>
                    <a:pt x="1192873" y="2168409"/>
                    <a:pt x="1182662" y="2162999"/>
                  </a:cubicBezTo>
                  <a:cubicBezTo>
                    <a:pt x="1172451" y="2157589"/>
                    <a:pt x="1160869" y="2154884"/>
                    <a:pt x="1147915" y="2154884"/>
                  </a:cubicBezTo>
                  <a:close/>
                  <a:moveTo>
                    <a:pt x="783907" y="2154884"/>
                  </a:moveTo>
                  <a:cubicBezTo>
                    <a:pt x="771563" y="2154884"/>
                    <a:pt x="760400" y="2157589"/>
                    <a:pt x="750418" y="2162999"/>
                  </a:cubicBezTo>
                  <a:cubicBezTo>
                    <a:pt x="740435" y="2168409"/>
                    <a:pt x="732587" y="2175953"/>
                    <a:pt x="726872" y="2185630"/>
                  </a:cubicBezTo>
                  <a:cubicBezTo>
                    <a:pt x="721157" y="2195308"/>
                    <a:pt x="718299" y="2206166"/>
                    <a:pt x="718299" y="2218206"/>
                  </a:cubicBezTo>
                  <a:cubicBezTo>
                    <a:pt x="718299" y="2230398"/>
                    <a:pt x="721195" y="2241294"/>
                    <a:pt x="726986" y="2250896"/>
                  </a:cubicBezTo>
                  <a:cubicBezTo>
                    <a:pt x="732777" y="2260497"/>
                    <a:pt x="741007" y="2268002"/>
                    <a:pt x="751675" y="2273413"/>
                  </a:cubicBezTo>
                  <a:cubicBezTo>
                    <a:pt x="762343" y="2278823"/>
                    <a:pt x="774611" y="2281528"/>
                    <a:pt x="788480" y="2281528"/>
                  </a:cubicBezTo>
                  <a:cubicBezTo>
                    <a:pt x="810730" y="2281528"/>
                    <a:pt x="827646" y="2274899"/>
                    <a:pt x="839229" y="2261640"/>
                  </a:cubicBezTo>
                  <a:lnTo>
                    <a:pt x="820255" y="2241066"/>
                  </a:lnTo>
                  <a:cubicBezTo>
                    <a:pt x="815988" y="2245181"/>
                    <a:pt x="811378" y="2248190"/>
                    <a:pt x="806425" y="2250096"/>
                  </a:cubicBezTo>
                  <a:cubicBezTo>
                    <a:pt x="801472" y="2252000"/>
                    <a:pt x="795795" y="2252953"/>
                    <a:pt x="789394" y="2252953"/>
                  </a:cubicBezTo>
                  <a:cubicBezTo>
                    <a:pt x="780097" y="2252953"/>
                    <a:pt x="772325" y="2250743"/>
                    <a:pt x="766077" y="2246324"/>
                  </a:cubicBezTo>
                  <a:cubicBezTo>
                    <a:pt x="759828" y="2241904"/>
                    <a:pt x="755866" y="2235884"/>
                    <a:pt x="754189" y="2228264"/>
                  </a:cubicBezTo>
                  <a:lnTo>
                    <a:pt x="847230" y="2228264"/>
                  </a:lnTo>
                  <a:cubicBezTo>
                    <a:pt x="847687" y="2222321"/>
                    <a:pt x="847915" y="2219120"/>
                    <a:pt x="847915" y="2218663"/>
                  </a:cubicBezTo>
                  <a:cubicBezTo>
                    <a:pt x="847915" y="2205861"/>
                    <a:pt x="845134" y="2194622"/>
                    <a:pt x="839572" y="2184944"/>
                  </a:cubicBezTo>
                  <a:cubicBezTo>
                    <a:pt x="834009" y="2175267"/>
                    <a:pt x="826351" y="2167838"/>
                    <a:pt x="816597" y="2162656"/>
                  </a:cubicBezTo>
                  <a:cubicBezTo>
                    <a:pt x="806844" y="2157474"/>
                    <a:pt x="795947" y="2154884"/>
                    <a:pt x="783907" y="2154884"/>
                  </a:cubicBezTo>
                  <a:close/>
                  <a:moveTo>
                    <a:pt x="651624" y="2154884"/>
                  </a:moveTo>
                  <a:cubicBezTo>
                    <a:pt x="639889" y="2154884"/>
                    <a:pt x="629717" y="2156560"/>
                    <a:pt x="621106" y="2159913"/>
                  </a:cubicBezTo>
                  <a:cubicBezTo>
                    <a:pt x="612496" y="2163266"/>
                    <a:pt x="605942" y="2167952"/>
                    <a:pt x="601447" y="2173972"/>
                  </a:cubicBezTo>
                  <a:cubicBezTo>
                    <a:pt x="596951" y="2179991"/>
                    <a:pt x="594703" y="2186888"/>
                    <a:pt x="594703" y="2194660"/>
                  </a:cubicBezTo>
                  <a:cubicBezTo>
                    <a:pt x="594703" y="2203956"/>
                    <a:pt x="597103" y="2211119"/>
                    <a:pt x="601904" y="2216148"/>
                  </a:cubicBezTo>
                  <a:cubicBezTo>
                    <a:pt x="606704" y="2221178"/>
                    <a:pt x="612381" y="2224683"/>
                    <a:pt x="618934" y="2226664"/>
                  </a:cubicBezTo>
                  <a:cubicBezTo>
                    <a:pt x="625488" y="2228645"/>
                    <a:pt x="633793" y="2230398"/>
                    <a:pt x="643852" y="2231922"/>
                  </a:cubicBezTo>
                  <a:cubicBezTo>
                    <a:pt x="652386" y="2232989"/>
                    <a:pt x="658711" y="2234284"/>
                    <a:pt x="662826" y="2235808"/>
                  </a:cubicBezTo>
                  <a:cubicBezTo>
                    <a:pt x="666940" y="2237332"/>
                    <a:pt x="668998" y="2239847"/>
                    <a:pt x="668998" y="2243352"/>
                  </a:cubicBezTo>
                  <a:cubicBezTo>
                    <a:pt x="668998" y="2250819"/>
                    <a:pt x="661454" y="2254553"/>
                    <a:pt x="646366" y="2254553"/>
                  </a:cubicBezTo>
                  <a:cubicBezTo>
                    <a:pt x="638899" y="2254553"/>
                    <a:pt x="631279" y="2253448"/>
                    <a:pt x="623506" y="2251238"/>
                  </a:cubicBezTo>
                  <a:cubicBezTo>
                    <a:pt x="615734" y="2249029"/>
                    <a:pt x="609105" y="2246171"/>
                    <a:pt x="603618" y="2242666"/>
                  </a:cubicBezTo>
                  <a:lnTo>
                    <a:pt x="591731" y="2268269"/>
                  </a:lnTo>
                  <a:cubicBezTo>
                    <a:pt x="597522" y="2272079"/>
                    <a:pt x="605295" y="2275241"/>
                    <a:pt x="615048" y="2277756"/>
                  </a:cubicBezTo>
                  <a:cubicBezTo>
                    <a:pt x="624802" y="2280271"/>
                    <a:pt x="634784" y="2281528"/>
                    <a:pt x="644995" y="2281528"/>
                  </a:cubicBezTo>
                  <a:cubicBezTo>
                    <a:pt x="657034" y="2281528"/>
                    <a:pt x="667436" y="2279890"/>
                    <a:pt x="676199" y="2276613"/>
                  </a:cubicBezTo>
                  <a:cubicBezTo>
                    <a:pt x="684962" y="2273337"/>
                    <a:pt x="691629" y="2268726"/>
                    <a:pt x="696201" y="2262783"/>
                  </a:cubicBezTo>
                  <a:cubicBezTo>
                    <a:pt x="700773" y="2256839"/>
                    <a:pt x="703059" y="2250057"/>
                    <a:pt x="703059" y="2242437"/>
                  </a:cubicBezTo>
                  <a:cubicBezTo>
                    <a:pt x="703059" y="2233446"/>
                    <a:pt x="700697" y="2226435"/>
                    <a:pt x="695973" y="2221406"/>
                  </a:cubicBezTo>
                  <a:cubicBezTo>
                    <a:pt x="691248" y="2216377"/>
                    <a:pt x="685686" y="2212910"/>
                    <a:pt x="679285" y="2211005"/>
                  </a:cubicBezTo>
                  <a:cubicBezTo>
                    <a:pt x="672884" y="2209100"/>
                    <a:pt x="664654" y="2207309"/>
                    <a:pt x="654596" y="2205633"/>
                  </a:cubicBezTo>
                  <a:cubicBezTo>
                    <a:pt x="645604" y="2204261"/>
                    <a:pt x="639051" y="2202813"/>
                    <a:pt x="634936" y="2201289"/>
                  </a:cubicBezTo>
                  <a:cubicBezTo>
                    <a:pt x="630822" y="2199765"/>
                    <a:pt x="628764" y="2197098"/>
                    <a:pt x="628764" y="2193288"/>
                  </a:cubicBezTo>
                  <a:cubicBezTo>
                    <a:pt x="628764" y="2189936"/>
                    <a:pt x="630669" y="2187192"/>
                    <a:pt x="634479" y="2185059"/>
                  </a:cubicBezTo>
                  <a:cubicBezTo>
                    <a:pt x="638289" y="2182925"/>
                    <a:pt x="644004" y="2181858"/>
                    <a:pt x="651624" y="2181858"/>
                  </a:cubicBezTo>
                  <a:cubicBezTo>
                    <a:pt x="664426" y="2181858"/>
                    <a:pt x="676237" y="2184906"/>
                    <a:pt x="687057" y="2191002"/>
                  </a:cubicBezTo>
                  <a:lnTo>
                    <a:pt x="698944" y="2165628"/>
                  </a:lnTo>
                  <a:cubicBezTo>
                    <a:pt x="693306" y="2162275"/>
                    <a:pt x="686181" y="2159646"/>
                    <a:pt x="677570" y="2157741"/>
                  </a:cubicBezTo>
                  <a:cubicBezTo>
                    <a:pt x="668960" y="2155836"/>
                    <a:pt x="660311" y="2154884"/>
                    <a:pt x="651624" y="2154884"/>
                  </a:cubicBezTo>
                  <a:close/>
                  <a:moveTo>
                    <a:pt x="510349" y="2154884"/>
                  </a:moveTo>
                  <a:cubicBezTo>
                    <a:pt x="500443" y="2154884"/>
                    <a:pt x="490804" y="2156179"/>
                    <a:pt x="481432" y="2158770"/>
                  </a:cubicBezTo>
                  <a:cubicBezTo>
                    <a:pt x="472059" y="2161361"/>
                    <a:pt x="464020" y="2165018"/>
                    <a:pt x="457314" y="2169743"/>
                  </a:cubicBezTo>
                  <a:lnTo>
                    <a:pt x="470116" y="2194660"/>
                  </a:lnTo>
                  <a:cubicBezTo>
                    <a:pt x="474535" y="2191155"/>
                    <a:pt x="479908" y="2188373"/>
                    <a:pt x="486232" y="2186316"/>
                  </a:cubicBezTo>
                  <a:cubicBezTo>
                    <a:pt x="492557" y="2184259"/>
                    <a:pt x="498996" y="2183230"/>
                    <a:pt x="505549" y="2183230"/>
                  </a:cubicBezTo>
                  <a:cubicBezTo>
                    <a:pt x="514998" y="2183230"/>
                    <a:pt x="522084" y="2185325"/>
                    <a:pt x="526809" y="2189516"/>
                  </a:cubicBezTo>
                  <a:cubicBezTo>
                    <a:pt x="531533" y="2193707"/>
                    <a:pt x="533895" y="2199689"/>
                    <a:pt x="533895" y="2207462"/>
                  </a:cubicBezTo>
                  <a:lnTo>
                    <a:pt x="505549" y="2207462"/>
                  </a:lnTo>
                  <a:cubicBezTo>
                    <a:pt x="487566" y="2207462"/>
                    <a:pt x="474269" y="2210738"/>
                    <a:pt x="465658" y="2217291"/>
                  </a:cubicBezTo>
                  <a:cubicBezTo>
                    <a:pt x="457048" y="2223845"/>
                    <a:pt x="452742" y="2232836"/>
                    <a:pt x="452742" y="2244266"/>
                  </a:cubicBezTo>
                  <a:cubicBezTo>
                    <a:pt x="452742" y="2251429"/>
                    <a:pt x="454571" y="2257830"/>
                    <a:pt x="458229" y="2263469"/>
                  </a:cubicBezTo>
                  <a:cubicBezTo>
                    <a:pt x="461886" y="2269107"/>
                    <a:pt x="467182" y="2273527"/>
                    <a:pt x="474116" y="2276727"/>
                  </a:cubicBezTo>
                  <a:cubicBezTo>
                    <a:pt x="481051" y="2279928"/>
                    <a:pt x="489242" y="2281528"/>
                    <a:pt x="498691" y="2281528"/>
                  </a:cubicBezTo>
                  <a:cubicBezTo>
                    <a:pt x="516979" y="2281528"/>
                    <a:pt x="529476" y="2275813"/>
                    <a:pt x="536181" y="2264383"/>
                  </a:cubicBezTo>
                  <a:lnTo>
                    <a:pt x="536181" y="2279699"/>
                  </a:lnTo>
                  <a:lnTo>
                    <a:pt x="569557" y="2279699"/>
                  </a:lnTo>
                  <a:lnTo>
                    <a:pt x="569557" y="2209519"/>
                  </a:lnTo>
                  <a:cubicBezTo>
                    <a:pt x="569557" y="2191231"/>
                    <a:pt x="564451" y="2177553"/>
                    <a:pt x="554241" y="2168485"/>
                  </a:cubicBezTo>
                  <a:cubicBezTo>
                    <a:pt x="544030" y="2159417"/>
                    <a:pt x="529399" y="2154884"/>
                    <a:pt x="510349" y="2154884"/>
                  </a:cubicBezTo>
                  <a:close/>
                  <a:moveTo>
                    <a:pt x="2293886" y="2129509"/>
                  </a:moveTo>
                  <a:lnTo>
                    <a:pt x="2293886" y="2159456"/>
                  </a:lnTo>
                  <a:lnTo>
                    <a:pt x="2274913" y="2159456"/>
                  </a:lnTo>
                  <a:lnTo>
                    <a:pt x="2274913" y="2186888"/>
                  </a:lnTo>
                  <a:lnTo>
                    <a:pt x="2293886" y="2186888"/>
                  </a:lnTo>
                  <a:lnTo>
                    <a:pt x="2293886" y="2237408"/>
                  </a:lnTo>
                  <a:cubicBezTo>
                    <a:pt x="2293886" y="2251886"/>
                    <a:pt x="2297887" y="2262859"/>
                    <a:pt x="2305888" y="2270327"/>
                  </a:cubicBezTo>
                  <a:cubicBezTo>
                    <a:pt x="2313889" y="2277794"/>
                    <a:pt x="2325205" y="2281528"/>
                    <a:pt x="2339835" y="2281528"/>
                  </a:cubicBezTo>
                  <a:cubicBezTo>
                    <a:pt x="2345474" y="2281528"/>
                    <a:pt x="2350846" y="2280880"/>
                    <a:pt x="2355952" y="2279585"/>
                  </a:cubicBezTo>
                  <a:cubicBezTo>
                    <a:pt x="2361057" y="2278289"/>
                    <a:pt x="2365362" y="2276346"/>
                    <a:pt x="2368868" y="2273756"/>
                  </a:cubicBezTo>
                  <a:lnTo>
                    <a:pt x="2359266" y="2248610"/>
                  </a:lnTo>
                  <a:cubicBezTo>
                    <a:pt x="2355304" y="2251658"/>
                    <a:pt x="2350503" y="2253182"/>
                    <a:pt x="2344864" y="2253182"/>
                  </a:cubicBezTo>
                  <a:cubicBezTo>
                    <a:pt x="2339988" y="2253182"/>
                    <a:pt x="2336216" y="2251772"/>
                    <a:pt x="2333549" y="2248952"/>
                  </a:cubicBezTo>
                  <a:cubicBezTo>
                    <a:pt x="2330882" y="2246133"/>
                    <a:pt x="2329548" y="2242133"/>
                    <a:pt x="2329548" y="2236951"/>
                  </a:cubicBezTo>
                  <a:lnTo>
                    <a:pt x="2329548" y="2186888"/>
                  </a:lnTo>
                  <a:lnTo>
                    <a:pt x="2360181" y="2186888"/>
                  </a:lnTo>
                  <a:lnTo>
                    <a:pt x="2360181" y="2159456"/>
                  </a:lnTo>
                  <a:lnTo>
                    <a:pt x="2329548" y="2159456"/>
                  </a:lnTo>
                  <a:lnTo>
                    <a:pt x="2329548" y="2129509"/>
                  </a:lnTo>
                  <a:close/>
                  <a:moveTo>
                    <a:pt x="1465212" y="2129509"/>
                  </a:moveTo>
                  <a:lnTo>
                    <a:pt x="1465212" y="2159456"/>
                  </a:lnTo>
                  <a:lnTo>
                    <a:pt x="1446238" y="2159456"/>
                  </a:lnTo>
                  <a:lnTo>
                    <a:pt x="1446238" y="2186888"/>
                  </a:lnTo>
                  <a:lnTo>
                    <a:pt x="1465212" y="2186888"/>
                  </a:lnTo>
                  <a:lnTo>
                    <a:pt x="1465212" y="2237408"/>
                  </a:lnTo>
                  <a:cubicBezTo>
                    <a:pt x="1465212" y="2251886"/>
                    <a:pt x="1469212" y="2262859"/>
                    <a:pt x="1477213" y="2270327"/>
                  </a:cubicBezTo>
                  <a:cubicBezTo>
                    <a:pt x="1485214" y="2277794"/>
                    <a:pt x="1496530" y="2281528"/>
                    <a:pt x="1511160" y="2281528"/>
                  </a:cubicBezTo>
                  <a:cubicBezTo>
                    <a:pt x="1516799" y="2281528"/>
                    <a:pt x="1522171" y="2280880"/>
                    <a:pt x="1527276" y="2279585"/>
                  </a:cubicBezTo>
                  <a:cubicBezTo>
                    <a:pt x="1532382" y="2278289"/>
                    <a:pt x="1536687" y="2276346"/>
                    <a:pt x="1540192" y="2273756"/>
                  </a:cubicBezTo>
                  <a:lnTo>
                    <a:pt x="1530591" y="2248610"/>
                  </a:lnTo>
                  <a:cubicBezTo>
                    <a:pt x="1526629" y="2251658"/>
                    <a:pt x="1521828" y="2253182"/>
                    <a:pt x="1516190" y="2253182"/>
                  </a:cubicBezTo>
                  <a:cubicBezTo>
                    <a:pt x="1511313" y="2253182"/>
                    <a:pt x="1507541" y="2251772"/>
                    <a:pt x="1504874" y="2248952"/>
                  </a:cubicBezTo>
                  <a:cubicBezTo>
                    <a:pt x="1502207" y="2246133"/>
                    <a:pt x="1500873" y="2242133"/>
                    <a:pt x="1500873" y="2236951"/>
                  </a:cubicBezTo>
                  <a:lnTo>
                    <a:pt x="1500873" y="2186888"/>
                  </a:lnTo>
                  <a:lnTo>
                    <a:pt x="1531506" y="2186888"/>
                  </a:lnTo>
                  <a:lnTo>
                    <a:pt x="1531506" y="2159456"/>
                  </a:lnTo>
                  <a:lnTo>
                    <a:pt x="1500873" y="2159456"/>
                  </a:lnTo>
                  <a:lnTo>
                    <a:pt x="1500873" y="2129509"/>
                  </a:lnTo>
                  <a:close/>
                  <a:moveTo>
                    <a:pt x="2956293" y="2110078"/>
                  </a:moveTo>
                  <a:lnTo>
                    <a:pt x="2956293" y="2279699"/>
                  </a:lnTo>
                  <a:lnTo>
                    <a:pt x="2991955" y="2279699"/>
                  </a:lnTo>
                  <a:lnTo>
                    <a:pt x="2991955" y="2248381"/>
                  </a:lnTo>
                  <a:lnTo>
                    <a:pt x="3009100" y="2231465"/>
                  </a:lnTo>
                  <a:lnTo>
                    <a:pt x="3047962" y="2279699"/>
                  </a:lnTo>
                  <a:lnTo>
                    <a:pt x="3091167" y="2279699"/>
                  </a:lnTo>
                  <a:lnTo>
                    <a:pt x="3035389" y="2208833"/>
                  </a:lnTo>
                  <a:lnTo>
                    <a:pt x="3086595" y="2156712"/>
                  </a:lnTo>
                  <a:lnTo>
                    <a:pt x="3044076" y="2156712"/>
                  </a:lnTo>
                  <a:lnTo>
                    <a:pt x="2991955" y="2206090"/>
                  </a:lnTo>
                  <a:lnTo>
                    <a:pt x="2991955" y="2110078"/>
                  </a:lnTo>
                  <a:close/>
                  <a:moveTo>
                    <a:pt x="2822943" y="2110078"/>
                  </a:moveTo>
                  <a:lnTo>
                    <a:pt x="2822943" y="2279699"/>
                  </a:lnTo>
                  <a:lnTo>
                    <a:pt x="2858605" y="2279699"/>
                  </a:lnTo>
                  <a:lnTo>
                    <a:pt x="2858605" y="2110078"/>
                  </a:lnTo>
                  <a:close/>
                  <a:moveTo>
                    <a:pt x="1556118" y="2110078"/>
                  </a:moveTo>
                  <a:lnTo>
                    <a:pt x="1556118" y="2279699"/>
                  </a:lnTo>
                  <a:lnTo>
                    <a:pt x="1591780" y="2279699"/>
                  </a:lnTo>
                  <a:lnTo>
                    <a:pt x="1591780" y="2218892"/>
                  </a:lnTo>
                  <a:cubicBezTo>
                    <a:pt x="1591780" y="2207919"/>
                    <a:pt x="1594447" y="2199651"/>
                    <a:pt x="1599781" y="2194088"/>
                  </a:cubicBezTo>
                  <a:cubicBezTo>
                    <a:pt x="1605115" y="2188526"/>
                    <a:pt x="1612278" y="2185745"/>
                    <a:pt x="1621269" y="2185745"/>
                  </a:cubicBezTo>
                  <a:cubicBezTo>
                    <a:pt x="1629347" y="2185745"/>
                    <a:pt x="1635519" y="2188145"/>
                    <a:pt x="1639786" y="2192945"/>
                  </a:cubicBezTo>
                  <a:cubicBezTo>
                    <a:pt x="1644053" y="2197746"/>
                    <a:pt x="1646187" y="2205023"/>
                    <a:pt x="1646187" y="2214777"/>
                  </a:cubicBezTo>
                  <a:lnTo>
                    <a:pt x="1646187" y="2279699"/>
                  </a:lnTo>
                  <a:lnTo>
                    <a:pt x="1681848" y="2279699"/>
                  </a:lnTo>
                  <a:lnTo>
                    <a:pt x="1681848" y="2209290"/>
                  </a:lnTo>
                  <a:cubicBezTo>
                    <a:pt x="1681848" y="2191307"/>
                    <a:pt x="1677162" y="2177744"/>
                    <a:pt x="1667789" y="2168600"/>
                  </a:cubicBezTo>
                  <a:cubicBezTo>
                    <a:pt x="1658417" y="2159456"/>
                    <a:pt x="1646110" y="2154884"/>
                    <a:pt x="1630870" y="2154884"/>
                  </a:cubicBezTo>
                  <a:cubicBezTo>
                    <a:pt x="1622946" y="2154884"/>
                    <a:pt x="1615630" y="2156141"/>
                    <a:pt x="1608925" y="2158655"/>
                  </a:cubicBezTo>
                  <a:cubicBezTo>
                    <a:pt x="1602219" y="2161170"/>
                    <a:pt x="1596504" y="2164790"/>
                    <a:pt x="1591780" y="2169514"/>
                  </a:cubicBezTo>
                  <a:lnTo>
                    <a:pt x="1591780" y="2110078"/>
                  </a:lnTo>
                  <a:close/>
                  <a:moveTo>
                    <a:pt x="959930" y="2110078"/>
                  </a:moveTo>
                  <a:lnTo>
                    <a:pt x="959930" y="2169743"/>
                  </a:lnTo>
                  <a:cubicBezTo>
                    <a:pt x="951090" y="2159837"/>
                    <a:pt x="938822" y="2154884"/>
                    <a:pt x="923125" y="2154884"/>
                  </a:cubicBezTo>
                  <a:cubicBezTo>
                    <a:pt x="911542" y="2154884"/>
                    <a:pt x="901065" y="2157474"/>
                    <a:pt x="891692" y="2162656"/>
                  </a:cubicBezTo>
                  <a:cubicBezTo>
                    <a:pt x="882320" y="2167838"/>
                    <a:pt x="874966" y="2175229"/>
                    <a:pt x="869632" y="2184830"/>
                  </a:cubicBezTo>
                  <a:cubicBezTo>
                    <a:pt x="864298" y="2194431"/>
                    <a:pt x="861632" y="2205557"/>
                    <a:pt x="861632" y="2218206"/>
                  </a:cubicBezTo>
                  <a:cubicBezTo>
                    <a:pt x="861632" y="2230855"/>
                    <a:pt x="864298" y="2241980"/>
                    <a:pt x="869632" y="2251581"/>
                  </a:cubicBezTo>
                  <a:cubicBezTo>
                    <a:pt x="874966" y="2261183"/>
                    <a:pt x="882320" y="2268574"/>
                    <a:pt x="891692" y="2273756"/>
                  </a:cubicBezTo>
                  <a:cubicBezTo>
                    <a:pt x="901065" y="2278937"/>
                    <a:pt x="911542" y="2281528"/>
                    <a:pt x="923125" y="2281528"/>
                  </a:cubicBezTo>
                  <a:cubicBezTo>
                    <a:pt x="939889" y="2281528"/>
                    <a:pt x="952690" y="2276194"/>
                    <a:pt x="961530" y="2265526"/>
                  </a:cubicBezTo>
                  <a:lnTo>
                    <a:pt x="961530" y="2279699"/>
                  </a:lnTo>
                  <a:lnTo>
                    <a:pt x="995591" y="2279699"/>
                  </a:lnTo>
                  <a:lnTo>
                    <a:pt x="995591" y="2110078"/>
                  </a:lnTo>
                  <a:close/>
                  <a:moveTo>
                    <a:pt x="298818" y="2110078"/>
                  </a:moveTo>
                  <a:lnTo>
                    <a:pt x="298818" y="2279699"/>
                  </a:lnTo>
                  <a:lnTo>
                    <a:pt x="332880" y="2279699"/>
                  </a:lnTo>
                  <a:lnTo>
                    <a:pt x="332880" y="2265526"/>
                  </a:lnTo>
                  <a:cubicBezTo>
                    <a:pt x="341719" y="2276194"/>
                    <a:pt x="354597" y="2281528"/>
                    <a:pt x="371513" y="2281528"/>
                  </a:cubicBezTo>
                  <a:cubicBezTo>
                    <a:pt x="382943" y="2281528"/>
                    <a:pt x="393344" y="2278899"/>
                    <a:pt x="402717" y="2273641"/>
                  </a:cubicBezTo>
                  <a:cubicBezTo>
                    <a:pt x="412090" y="2268383"/>
                    <a:pt x="419443" y="2260992"/>
                    <a:pt x="424777" y="2251467"/>
                  </a:cubicBezTo>
                  <a:cubicBezTo>
                    <a:pt x="430111" y="2241942"/>
                    <a:pt x="432778" y="2230855"/>
                    <a:pt x="432778" y="2218206"/>
                  </a:cubicBezTo>
                  <a:cubicBezTo>
                    <a:pt x="432778" y="2205557"/>
                    <a:pt x="430111" y="2194469"/>
                    <a:pt x="424777" y="2184944"/>
                  </a:cubicBezTo>
                  <a:cubicBezTo>
                    <a:pt x="419443" y="2175419"/>
                    <a:pt x="412090" y="2168028"/>
                    <a:pt x="402717" y="2162770"/>
                  </a:cubicBezTo>
                  <a:cubicBezTo>
                    <a:pt x="393344" y="2157512"/>
                    <a:pt x="382943" y="2154884"/>
                    <a:pt x="371513" y="2154884"/>
                  </a:cubicBezTo>
                  <a:cubicBezTo>
                    <a:pt x="355816" y="2154884"/>
                    <a:pt x="343471" y="2159837"/>
                    <a:pt x="334480" y="2169743"/>
                  </a:cubicBezTo>
                  <a:lnTo>
                    <a:pt x="334480" y="2110078"/>
                  </a:lnTo>
                  <a:close/>
                  <a:moveTo>
                    <a:pt x="1979485" y="2108249"/>
                  </a:moveTo>
                  <a:cubicBezTo>
                    <a:pt x="1964398" y="2108249"/>
                    <a:pt x="1952701" y="2112364"/>
                    <a:pt x="1944395" y="2120594"/>
                  </a:cubicBezTo>
                  <a:cubicBezTo>
                    <a:pt x="1936090" y="2128823"/>
                    <a:pt x="1931937" y="2139948"/>
                    <a:pt x="1931937" y="2153969"/>
                  </a:cubicBezTo>
                  <a:lnTo>
                    <a:pt x="1931937" y="2159456"/>
                  </a:lnTo>
                  <a:lnTo>
                    <a:pt x="1912963" y="2159456"/>
                  </a:lnTo>
                  <a:lnTo>
                    <a:pt x="1912963" y="2186888"/>
                  </a:lnTo>
                  <a:lnTo>
                    <a:pt x="1931937" y="2186888"/>
                  </a:lnTo>
                  <a:lnTo>
                    <a:pt x="1931937" y="2279699"/>
                  </a:lnTo>
                  <a:lnTo>
                    <a:pt x="1967598" y="2279699"/>
                  </a:lnTo>
                  <a:lnTo>
                    <a:pt x="1967598" y="2186888"/>
                  </a:lnTo>
                  <a:lnTo>
                    <a:pt x="1998231" y="2186888"/>
                  </a:lnTo>
                  <a:lnTo>
                    <a:pt x="1998231" y="2159456"/>
                  </a:lnTo>
                  <a:lnTo>
                    <a:pt x="1966684" y="2159456"/>
                  </a:lnTo>
                  <a:lnTo>
                    <a:pt x="1966684" y="2154198"/>
                  </a:lnTo>
                  <a:cubicBezTo>
                    <a:pt x="1966684" y="2142311"/>
                    <a:pt x="1972094" y="2136367"/>
                    <a:pt x="1982914" y="2136367"/>
                  </a:cubicBezTo>
                  <a:cubicBezTo>
                    <a:pt x="1988401" y="2136367"/>
                    <a:pt x="1993202" y="2137815"/>
                    <a:pt x="1997316" y="2140710"/>
                  </a:cubicBezTo>
                  <a:lnTo>
                    <a:pt x="2006689" y="2114879"/>
                  </a:lnTo>
                  <a:cubicBezTo>
                    <a:pt x="2003488" y="2112745"/>
                    <a:pt x="1999488" y="2111107"/>
                    <a:pt x="1994688" y="2109964"/>
                  </a:cubicBezTo>
                  <a:cubicBezTo>
                    <a:pt x="1989887" y="2108821"/>
                    <a:pt x="1984820" y="2108249"/>
                    <a:pt x="1979485" y="2108249"/>
                  </a:cubicBezTo>
                  <a:close/>
                  <a:moveTo>
                    <a:pt x="2907449" y="2099791"/>
                  </a:moveTo>
                  <a:cubicBezTo>
                    <a:pt x="2900896" y="2099791"/>
                    <a:pt x="2895562" y="2101696"/>
                    <a:pt x="2891447" y="2105506"/>
                  </a:cubicBezTo>
                  <a:cubicBezTo>
                    <a:pt x="2887332" y="2109316"/>
                    <a:pt x="2885275" y="2114040"/>
                    <a:pt x="2885275" y="2119679"/>
                  </a:cubicBezTo>
                  <a:cubicBezTo>
                    <a:pt x="2885275" y="2125318"/>
                    <a:pt x="2887332" y="2130042"/>
                    <a:pt x="2891447" y="2133852"/>
                  </a:cubicBezTo>
                  <a:cubicBezTo>
                    <a:pt x="2895562" y="2137662"/>
                    <a:pt x="2900896" y="2139567"/>
                    <a:pt x="2907449" y="2139567"/>
                  </a:cubicBezTo>
                  <a:cubicBezTo>
                    <a:pt x="2914002" y="2139567"/>
                    <a:pt x="2919336" y="2137624"/>
                    <a:pt x="2923451" y="2133738"/>
                  </a:cubicBezTo>
                  <a:cubicBezTo>
                    <a:pt x="2927566" y="2129852"/>
                    <a:pt x="2929623" y="2124937"/>
                    <a:pt x="2929623" y="2118993"/>
                  </a:cubicBezTo>
                  <a:cubicBezTo>
                    <a:pt x="2929623" y="2113507"/>
                    <a:pt x="2927566" y="2108935"/>
                    <a:pt x="2923451" y="2105277"/>
                  </a:cubicBezTo>
                  <a:cubicBezTo>
                    <a:pt x="2919336" y="2101620"/>
                    <a:pt x="2914002" y="2099791"/>
                    <a:pt x="2907449" y="2099791"/>
                  </a:cubicBezTo>
                  <a:close/>
                  <a:moveTo>
                    <a:pt x="1328585" y="1952039"/>
                  </a:moveTo>
                  <a:lnTo>
                    <a:pt x="1353045" y="1952039"/>
                  </a:lnTo>
                  <a:lnTo>
                    <a:pt x="1353045" y="1964612"/>
                  </a:lnTo>
                  <a:cubicBezTo>
                    <a:pt x="1351064" y="1970099"/>
                    <a:pt x="1347711" y="1974251"/>
                    <a:pt x="1342987" y="1977071"/>
                  </a:cubicBezTo>
                  <a:cubicBezTo>
                    <a:pt x="1338262" y="1979890"/>
                    <a:pt x="1332852" y="1981300"/>
                    <a:pt x="1326756" y="1981300"/>
                  </a:cubicBezTo>
                  <a:cubicBezTo>
                    <a:pt x="1320508" y="1981300"/>
                    <a:pt x="1315593" y="1979966"/>
                    <a:pt x="1312012" y="1977299"/>
                  </a:cubicBezTo>
                  <a:cubicBezTo>
                    <a:pt x="1308430" y="1974632"/>
                    <a:pt x="1306639" y="1971013"/>
                    <a:pt x="1306639" y="1966441"/>
                  </a:cubicBezTo>
                  <a:cubicBezTo>
                    <a:pt x="1306639" y="1956840"/>
                    <a:pt x="1313954" y="1952039"/>
                    <a:pt x="1328585" y="1952039"/>
                  </a:cubicBezTo>
                  <a:close/>
                  <a:moveTo>
                    <a:pt x="2908516" y="1907919"/>
                  </a:moveTo>
                  <a:cubicBezTo>
                    <a:pt x="2917660" y="1907919"/>
                    <a:pt x="2925166" y="1911005"/>
                    <a:pt x="2931033" y="1917178"/>
                  </a:cubicBezTo>
                  <a:cubicBezTo>
                    <a:pt x="2936900" y="1923350"/>
                    <a:pt x="2939834" y="1931618"/>
                    <a:pt x="2939834" y="1941981"/>
                  </a:cubicBezTo>
                  <a:cubicBezTo>
                    <a:pt x="2939834" y="1952344"/>
                    <a:pt x="2936900" y="1960612"/>
                    <a:pt x="2931033" y="1966784"/>
                  </a:cubicBezTo>
                  <a:cubicBezTo>
                    <a:pt x="2925166" y="1972956"/>
                    <a:pt x="2917660" y="1976042"/>
                    <a:pt x="2908516" y="1976042"/>
                  </a:cubicBezTo>
                  <a:cubicBezTo>
                    <a:pt x="2899372" y="1976042"/>
                    <a:pt x="2891866" y="1972956"/>
                    <a:pt x="2885999" y="1966784"/>
                  </a:cubicBezTo>
                  <a:cubicBezTo>
                    <a:pt x="2880131" y="1960612"/>
                    <a:pt x="2877198" y="1952344"/>
                    <a:pt x="2877198" y="1941981"/>
                  </a:cubicBezTo>
                  <a:cubicBezTo>
                    <a:pt x="2877198" y="1931618"/>
                    <a:pt x="2880131" y="1923350"/>
                    <a:pt x="2885999" y="1917178"/>
                  </a:cubicBezTo>
                  <a:cubicBezTo>
                    <a:pt x="2891866" y="1911005"/>
                    <a:pt x="2899372" y="1907919"/>
                    <a:pt x="2908516" y="1907919"/>
                  </a:cubicBezTo>
                  <a:close/>
                  <a:moveTo>
                    <a:pt x="2213191" y="1907919"/>
                  </a:moveTo>
                  <a:cubicBezTo>
                    <a:pt x="2222335" y="1907919"/>
                    <a:pt x="2229841" y="1911005"/>
                    <a:pt x="2235708" y="1917178"/>
                  </a:cubicBezTo>
                  <a:cubicBezTo>
                    <a:pt x="2241575" y="1923350"/>
                    <a:pt x="2244509" y="1931618"/>
                    <a:pt x="2244509" y="1941981"/>
                  </a:cubicBezTo>
                  <a:cubicBezTo>
                    <a:pt x="2244509" y="1952344"/>
                    <a:pt x="2241575" y="1960612"/>
                    <a:pt x="2235708" y="1966784"/>
                  </a:cubicBezTo>
                  <a:cubicBezTo>
                    <a:pt x="2229841" y="1972956"/>
                    <a:pt x="2222335" y="1976042"/>
                    <a:pt x="2213191" y="1976042"/>
                  </a:cubicBezTo>
                  <a:cubicBezTo>
                    <a:pt x="2204047" y="1976042"/>
                    <a:pt x="2196541" y="1972956"/>
                    <a:pt x="2190674" y="1966784"/>
                  </a:cubicBezTo>
                  <a:cubicBezTo>
                    <a:pt x="2184806" y="1960612"/>
                    <a:pt x="2181873" y="1952344"/>
                    <a:pt x="2181873" y="1941981"/>
                  </a:cubicBezTo>
                  <a:cubicBezTo>
                    <a:pt x="2181873" y="1931618"/>
                    <a:pt x="2184806" y="1923350"/>
                    <a:pt x="2190674" y="1917178"/>
                  </a:cubicBezTo>
                  <a:cubicBezTo>
                    <a:pt x="2196541" y="1911005"/>
                    <a:pt x="2204047" y="1907919"/>
                    <a:pt x="2213191" y="1907919"/>
                  </a:cubicBezTo>
                  <a:close/>
                  <a:moveTo>
                    <a:pt x="2052790" y="1907919"/>
                  </a:moveTo>
                  <a:cubicBezTo>
                    <a:pt x="2061934" y="1907919"/>
                    <a:pt x="2069440" y="1911005"/>
                    <a:pt x="2075307" y="1917178"/>
                  </a:cubicBezTo>
                  <a:cubicBezTo>
                    <a:pt x="2081174" y="1923350"/>
                    <a:pt x="2084108" y="1931618"/>
                    <a:pt x="2084108" y="1941981"/>
                  </a:cubicBezTo>
                  <a:cubicBezTo>
                    <a:pt x="2084108" y="1952344"/>
                    <a:pt x="2081174" y="1960612"/>
                    <a:pt x="2075307" y="1966784"/>
                  </a:cubicBezTo>
                  <a:cubicBezTo>
                    <a:pt x="2069440" y="1972956"/>
                    <a:pt x="2061934" y="1976042"/>
                    <a:pt x="2052790" y="1976042"/>
                  </a:cubicBezTo>
                  <a:cubicBezTo>
                    <a:pt x="2043646" y="1976042"/>
                    <a:pt x="2036102" y="1972956"/>
                    <a:pt x="2030158" y="1966784"/>
                  </a:cubicBezTo>
                  <a:cubicBezTo>
                    <a:pt x="2024215" y="1960612"/>
                    <a:pt x="2021243" y="1952344"/>
                    <a:pt x="2021243" y="1941981"/>
                  </a:cubicBezTo>
                  <a:cubicBezTo>
                    <a:pt x="2021243" y="1931618"/>
                    <a:pt x="2024215" y="1923350"/>
                    <a:pt x="2030158" y="1917178"/>
                  </a:cubicBezTo>
                  <a:cubicBezTo>
                    <a:pt x="2036102" y="1911005"/>
                    <a:pt x="2043646" y="1907919"/>
                    <a:pt x="2052790" y="1907919"/>
                  </a:cubicBezTo>
                  <a:close/>
                  <a:moveTo>
                    <a:pt x="1803616" y="1907919"/>
                  </a:moveTo>
                  <a:cubicBezTo>
                    <a:pt x="1812760" y="1907919"/>
                    <a:pt x="1820266" y="1911005"/>
                    <a:pt x="1826133" y="1917178"/>
                  </a:cubicBezTo>
                  <a:cubicBezTo>
                    <a:pt x="1832000" y="1923350"/>
                    <a:pt x="1834934" y="1931618"/>
                    <a:pt x="1834934" y="1941981"/>
                  </a:cubicBezTo>
                  <a:cubicBezTo>
                    <a:pt x="1834934" y="1952344"/>
                    <a:pt x="1832000" y="1960612"/>
                    <a:pt x="1826133" y="1966784"/>
                  </a:cubicBezTo>
                  <a:cubicBezTo>
                    <a:pt x="1820266" y="1972956"/>
                    <a:pt x="1812760" y="1976042"/>
                    <a:pt x="1803616" y="1976042"/>
                  </a:cubicBezTo>
                  <a:cubicBezTo>
                    <a:pt x="1794472" y="1976042"/>
                    <a:pt x="1786966" y="1972956"/>
                    <a:pt x="1781099" y="1966784"/>
                  </a:cubicBezTo>
                  <a:cubicBezTo>
                    <a:pt x="1775231" y="1960612"/>
                    <a:pt x="1772298" y="1952344"/>
                    <a:pt x="1772298" y="1941981"/>
                  </a:cubicBezTo>
                  <a:cubicBezTo>
                    <a:pt x="1772298" y="1931618"/>
                    <a:pt x="1775231" y="1923350"/>
                    <a:pt x="1781099" y="1917178"/>
                  </a:cubicBezTo>
                  <a:cubicBezTo>
                    <a:pt x="1786966" y="1911005"/>
                    <a:pt x="1794472" y="1907919"/>
                    <a:pt x="1803616" y="1907919"/>
                  </a:cubicBezTo>
                  <a:close/>
                  <a:moveTo>
                    <a:pt x="452590" y="1907919"/>
                  </a:moveTo>
                  <a:cubicBezTo>
                    <a:pt x="461734" y="1907919"/>
                    <a:pt x="469240" y="1911005"/>
                    <a:pt x="475107" y="1917178"/>
                  </a:cubicBezTo>
                  <a:cubicBezTo>
                    <a:pt x="480974" y="1923350"/>
                    <a:pt x="483908" y="1931618"/>
                    <a:pt x="483908" y="1941981"/>
                  </a:cubicBezTo>
                  <a:cubicBezTo>
                    <a:pt x="483908" y="1952344"/>
                    <a:pt x="480974" y="1960612"/>
                    <a:pt x="475107" y="1966784"/>
                  </a:cubicBezTo>
                  <a:cubicBezTo>
                    <a:pt x="469240" y="1972956"/>
                    <a:pt x="461734" y="1976042"/>
                    <a:pt x="452590" y="1976042"/>
                  </a:cubicBezTo>
                  <a:cubicBezTo>
                    <a:pt x="443446" y="1976042"/>
                    <a:pt x="435902" y="1972956"/>
                    <a:pt x="429958" y="1966784"/>
                  </a:cubicBezTo>
                  <a:cubicBezTo>
                    <a:pt x="424015" y="1960612"/>
                    <a:pt x="421043" y="1952344"/>
                    <a:pt x="421043" y="1941981"/>
                  </a:cubicBezTo>
                  <a:cubicBezTo>
                    <a:pt x="421043" y="1931618"/>
                    <a:pt x="424015" y="1923350"/>
                    <a:pt x="429958" y="1917178"/>
                  </a:cubicBezTo>
                  <a:cubicBezTo>
                    <a:pt x="435902" y="1911005"/>
                    <a:pt x="443446" y="1907919"/>
                    <a:pt x="452590" y="1907919"/>
                  </a:cubicBezTo>
                  <a:close/>
                  <a:moveTo>
                    <a:pt x="3355886" y="1905633"/>
                  </a:moveTo>
                  <a:cubicBezTo>
                    <a:pt x="3363811" y="1905633"/>
                    <a:pt x="3370516" y="1907957"/>
                    <a:pt x="3376003" y="1912606"/>
                  </a:cubicBezTo>
                  <a:cubicBezTo>
                    <a:pt x="3381489" y="1917254"/>
                    <a:pt x="3384842" y="1923464"/>
                    <a:pt x="3386061" y="1931237"/>
                  </a:cubicBezTo>
                  <a:lnTo>
                    <a:pt x="3325482" y="1931237"/>
                  </a:lnTo>
                  <a:cubicBezTo>
                    <a:pt x="3326702" y="1923312"/>
                    <a:pt x="3330054" y="1917063"/>
                    <a:pt x="3335541" y="1912491"/>
                  </a:cubicBezTo>
                  <a:cubicBezTo>
                    <a:pt x="3341027" y="1907919"/>
                    <a:pt x="3347809" y="1905633"/>
                    <a:pt x="3355886" y="1905633"/>
                  </a:cubicBezTo>
                  <a:close/>
                  <a:moveTo>
                    <a:pt x="2365286" y="1905633"/>
                  </a:moveTo>
                  <a:cubicBezTo>
                    <a:pt x="2373211" y="1905633"/>
                    <a:pt x="2379916" y="1907957"/>
                    <a:pt x="2385403" y="1912606"/>
                  </a:cubicBezTo>
                  <a:cubicBezTo>
                    <a:pt x="2390889" y="1917254"/>
                    <a:pt x="2394242" y="1923464"/>
                    <a:pt x="2395461" y="1931237"/>
                  </a:cubicBezTo>
                  <a:lnTo>
                    <a:pt x="2334882" y="1931237"/>
                  </a:lnTo>
                  <a:cubicBezTo>
                    <a:pt x="2336102" y="1923312"/>
                    <a:pt x="2339454" y="1917063"/>
                    <a:pt x="2344941" y="1912491"/>
                  </a:cubicBezTo>
                  <a:cubicBezTo>
                    <a:pt x="2350427" y="1907919"/>
                    <a:pt x="2357209" y="1905633"/>
                    <a:pt x="2365286" y="1905633"/>
                  </a:cubicBezTo>
                  <a:close/>
                  <a:moveTo>
                    <a:pt x="1574711" y="1905633"/>
                  </a:moveTo>
                  <a:cubicBezTo>
                    <a:pt x="1582636" y="1905633"/>
                    <a:pt x="1589342" y="1907957"/>
                    <a:pt x="1594828" y="1912606"/>
                  </a:cubicBezTo>
                  <a:cubicBezTo>
                    <a:pt x="1600314" y="1917254"/>
                    <a:pt x="1603667" y="1923464"/>
                    <a:pt x="1604886" y="1931237"/>
                  </a:cubicBezTo>
                  <a:lnTo>
                    <a:pt x="1544307" y="1931237"/>
                  </a:lnTo>
                  <a:cubicBezTo>
                    <a:pt x="1545526" y="1923312"/>
                    <a:pt x="1548879" y="1917063"/>
                    <a:pt x="1554366" y="1912491"/>
                  </a:cubicBezTo>
                  <a:cubicBezTo>
                    <a:pt x="1559852" y="1907919"/>
                    <a:pt x="1566634" y="1905633"/>
                    <a:pt x="1574711" y="1905633"/>
                  </a:cubicBezTo>
                  <a:close/>
                  <a:moveTo>
                    <a:pt x="669836" y="1905633"/>
                  </a:moveTo>
                  <a:cubicBezTo>
                    <a:pt x="677761" y="1905633"/>
                    <a:pt x="684466" y="1907957"/>
                    <a:pt x="689953" y="1912606"/>
                  </a:cubicBezTo>
                  <a:cubicBezTo>
                    <a:pt x="695439" y="1917254"/>
                    <a:pt x="698792" y="1923464"/>
                    <a:pt x="700011" y="1931237"/>
                  </a:cubicBezTo>
                  <a:lnTo>
                    <a:pt x="639432" y="1931237"/>
                  </a:lnTo>
                  <a:cubicBezTo>
                    <a:pt x="640651" y="1923312"/>
                    <a:pt x="644004" y="1917063"/>
                    <a:pt x="649491" y="1912491"/>
                  </a:cubicBezTo>
                  <a:cubicBezTo>
                    <a:pt x="654977" y="1907919"/>
                    <a:pt x="661759" y="1905633"/>
                    <a:pt x="669836" y="1905633"/>
                  </a:cubicBezTo>
                  <a:close/>
                  <a:moveTo>
                    <a:pt x="3099168" y="1880487"/>
                  </a:moveTo>
                  <a:lnTo>
                    <a:pt x="3099168" y="2003474"/>
                  </a:lnTo>
                  <a:lnTo>
                    <a:pt x="3134830" y="2003474"/>
                  </a:lnTo>
                  <a:lnTo>
                    <a:pt x="3134830" y="1880487"/>
                  </a:lnTo>
                  <a:close/>
                  <a:moveTo>
                    <a:pt x="2623680" y="1880487"/>
                  </a:moveTo>
                  <a:lnTo>
                    <a:pt x="2676944" y="2004389"/>
                  </a:lnTo>
                  <a:lnTo>
                    <a:pt x="2676487" y="2005532"/>
                  </a:lnTo>
                  <a:cubicBezTo>
                    <a:pt x="2674048" y="2011018"/>
                    <a:pt x="2671305" y="2014942"/>
                    <a:pt x="2668257" y="2017304"/>
                  </a:cubicBezTo>
                  <a:cubicBezTo>
                    <a:pt x="2665209" y="2019667"/>
                    <a:pt x="2661247" y="2020848"/>
                    <a:pt x="2656370" y="2020848"/>
                  </a:cubicBezTo>
                  <a:cubicBezTo>
                    <a:pt x="2652865" y="2020848"/>
                    <a:pt x="2649322" y="2020162"/>
                    <a:pt x="2645740" y="2018790"/>
                  </a:cubicBezTo>
                  <a:cubicBezTo>
                    <a:pt x="2642158" y="2017419"/>
                    <a:pt x="2638996" y="2015514"/>
                    <a:pt x="2636253" y="2013075"/>
                  </a:cubicBezTo>
                  <a:lnTo>
                    <a:pt x="2623223" y="2038450"/>
                  </a:lnTo>
                  <a:cubicBezTo>
                    <a:pt x="2627186" y="2041955"/>
                    <a:pt x="2632291" y="2044698"/>
                    <a:pt x="2638539" y="2046680"/>
                  </a:cubicBezTo>
                  <a:cubicBezTo>
                    <a:pt x="2644788" y="2048661"/>
                    <a:pt x="2651112" y="2049651"/>
                    <a:pt x="2657513" y="2049651"/>
                  </a:cubicBezTo>
                  <a:cubicBezTo>
                    <a:pt x="2669248" y="2049651"/>
                    <a:pt x="2679268" y="2046756"/>
                    <a:pt x="2687574" y="2040965"/>
                  </a:cubicBezTo>
                  <a:cubicBezTo>
                    <a:pt x="2695880" y="2035173"/>
                    <a:pt x="2702852" y="2025191"/>
                    <a:pt x="2708491" y="2011018"/>
                  </a:cubicBezTo>
                  <a:lnTo>
                    <a:pt x="2764041" y="1880487"/>
                  </a:lnTo>
                  <a:lnTo>
                    <a:pt x="2729751" y="1880487"/>
                  </a:lnTo>
                  <a:lnTo>
                    <a:pt x="2695003" y="1963926"/>
                  </a:lnTo>
                  <a:lnTo>
                    <a:pt x="2660485" y="1880487"/>
                  </a:lnTo>
                  <a:close/>
                  <a:moveTo>
                    <a:pt x="975093" y="1880487"/>
                  </a:moveTo>
                  <a:lnTo>
                    <a:pt x="975093" y="2003474"/>
                  </a:lnTo>
                  <a:lnTo>
                    <a:pt x="1010755" y="2003474"/>
                  </a:lnTo>
                  <a:lnTo>
                    <a:pt x="1010755" y="1880487"/>
                  </a:lnTo>
                  <a:close/>
                  <a:moveTo>
                    <a:pt x="3490074" y="1878659"/>
                  </a:moveTo>
                  <a:cubicBezTo>
                    <a:pt x="3478340" y="1878659"/>
                    <a:pt x="3468167" y="1880335"/>
                    <a:pt x="3459556" y="1883688"/>
                  </a:cubicBezTo>
                  <a:cubicBezTo>
                    <a:pt x="3450946" y="1887041"/>
                    <a:pt x="3444392" y="1891727"/>
                    <a:pt x="3439896" y="1897747"/>
                  </a:cubicBezTo>
                  <a:cubicBezTo>
                    <a:pt x="3435400" y="1903766"/>
                    <a:pt x="3433153" y="1910663"/>
                    <a:pt x="3433153" y="1918435"/>
                  </a:cubicBezTo>
                  <a:cubicBezTo>
                    <a:pt x="3433153" y="1927731"/>
                    <a:pt x="3435553" y="1934894"/>
                    <a:pt x="3440354" y="1939923"/>
                  </a:cubicBezTo>
                  <a:cubicBezTo>
                    <a:pt x="3445154" y="1944953"/>
                    <a:pt x="3450831" y="1948458"/>
                    <a:pt x="3457384" y="1950439"/>
                  </a:cubicBezTo>
                  <a:cubicBezTo>
                    <a:pt x="3463938" y="1952420"/>
                    <a:pt x="3472244" y="1954173"/>
                    <a:pt x="3482302" y="1955697"/>
                  </a:cubicBezTo>
                  <a:cubicBezTo>
                    <a:pt x="3490836" y="1956764"/>
                    <a:pt x="3497161" y="1958059"/>
                    <a:pt x="3501276" y="1959583"/>
                  </a:cubicBezTo>
                  <a:cubicBezTo>
                    <a:pt x="3505390" y="1961107"/>
                    <a:pt x="3507448" y="1963622"/>
                    <a:pt x="3507448" y="1967127"/>
                  </a:cubicBezTo>
                  <a:cubicBezTo>
                    <a:pt x="3507448" y="1974594"/>
                    <a:pt x="3499904" y="1978328"/>
                    <a:pt x="3484816" y="1978328"/>
                  </a:cubicBezTo>
                  <a:cubicBezTo>
                    <a:pt x="3477349" y="1978328"/>
                    <a:pt x="3469729" y="1977223"/>
                    <a:pt x="3461956" y="1975013"/>
                  </a:cubicBezTo>
                  <a:cubicBezTo>
                    <a:pt x="3454184" y="1972804"/>
                    <a:pt x="3447554" y="1969946"/>
                    <a:pt x="3442068" y="1966441"/>
                  </a:cubicBezTo>
                  <a:lnTo>
                    <a:pt x="3430181" y="1992044"/>
                  </a:lnTo>
                  <a:cubicBezTo>
                    <a:pt x="3435972" y="1995854"/>
                    <a:pt x="3443744" y="1999016"/>
                    <a:pt x="3453498" y="2001531"/>
                  </a:cubicBezTo>
                  <a:cubicBezTo>
                    <a:pt x="3463252" y="2004046"/>
                    <a:pt x="3473234" y="2005303"/>
                    <a:pt x="3483445" y="2005303"/>
                  </a:cubicBezTo>
                  <a:cubicBezTo>
                    <a:pt x="3495484" y="2005303"/>
                    <a:pt x="3505886" y="2003665"/>
                    <a:pt x="3514649" y="2000388"/>
                  </a:cubicBezTo>
                  <a:cubicBezTo>
                    <a:pt x="3523412" y="1997111"/>
                    <a:pt x="3530079" y="1992501"/>
                    <a:pt x="3534651" y="1986558"/>
                  </a:cubicBezTo>
                  <a:cubicBezTo>
                    <a:pt x="3539223" y="1980614"/>
                    <a:pt x="3541509" y="1973832"/>
                    <a:pt x="3541509" y="1966212"/>
                  </a:cubicBezTo>
                  <a:cubicBezTo>
                    <a:pt x="3541509" y="1957221"/>
                    <a:pt x="3539147" y="1950210"/>
                    <a:pt x="3534423" y="1945181"/>
                  </a:cubicBezTo>
                  <a:cubicBezTo>
                    <a:pt x="3529698" y="1940152"/>
                    <a:pt x="3524136" y="1936685"/>
                    <a:pt x="3517735" y="1934780"/>
                  </a:cubicBezTo>
                  <a:cubicBezTo>
                    <a:pt x="3511334" y="1932875"/>
                    <a:pt x="3503104" y="1931084"/>
                    <a:pt x="3493046" y="1929408"/>
                  </a:cubicBezTo>
                  <a:cubicBezTo>
                    <a:pt x="3484054" y="1928036"/>
                    <a:pt x="3477501" y="1926588"/>
                    <a:pt x="3473386" y="1925064"/>
                  </a:cubicBezTo>
                  <a:cubicBezTo>
                    <a:pt x="3469272" y="1923540"/>
                    <a:pt x="3467214" y="1920873"/>
                    <a:pt x="3467214" y="1917063"/>
                  </a:cubicBezTo>
                  <a:cubicBezTo>
                    <a:pt x="3467214" y="1913711"/>
                    <a:pt x="3469119" y="1910967"/>
                    <a:pt x="3472929" y="1908834"/>
                  </a:cubicBezTo>
                  <a:cubicBezTo>
                    <a:pt x="3476739" y="1906700"/>
                    <a:pt x="3482454" y="1905633"/>
                    <a:pt x="3490074" y="1905633"/>
                  </a:cubicBezTo>
                  <a:cubicBezTo>
                    <a:pt x="3502876" y="1905633"/>
                    <a:pt x="3514687" y="1908681"/>
                    <a:pt x="3525507" y="1914777"/>
                  </a:cubicBezTo>
                  <a:lnTo>
                    <a:pt x="3537394" y="1889403"/>
                  </a:lnTo>
                  <a:cubicBezTo>
                    <a:pt x="3531756" y="1886050"/>
                    <a:pt x="3524631" y="1883421"/>
                    <a:pt x="3516020" y="1881516"/>
                  </a:cubicBezTo>
                  <a:cubicBezTo>
                    <a:pt x="3507410" y="1879611"/>
                    <a:pt x="3498761" y="1878659"/>
                    <a:pt x="3490074" y="1878659"/>
                  </a:cubicBezTo>
                  <a:close/>
                  <a:moveTo>
                    <a:pt x="3355658" y="1878659"/>
                  </a:moveTo>
                  <a:cubicBezTo>
                    <a:pt x="3343313" y="1878659"/>
                    <a:pt x="3332150" y="1881364"/>
                    <a:pt x="3322168" y="1886774"/>
                  </a:cubicBezTo>
                  <a:cubicBezTo>
                    <a:pt x="3312185" y="1892184"/>
                    <a:pt x="3304337" y="1899728"/>
                    <a:pt x="3298622" y="1909405"/>
                  </a:cubicBezTo>
                  <a:cubicBezTo>
                    <a:pt x="3292907" y="1919083"/>
                    <a:pt x="3290049" y="1929941"/>
                    <a:pt x="3290049" y="1941981"/>
                  </a:cubicBezTo>
                  <a:cubicBezTo>
                    <a:pt x="3290049" y="1954173"/>
                    <a:pt x="3292945" y="1965069"/>
                    <a:pt x="3298736" y="1974671"/>
                  </a:cubicBezTo>
                  <a:cubicBezTo>
                    <a:pt x="3304527" y="1984272"/>
                    <a:pt x="3312757" y="1991777"/>
                    <a:pt x="3323425" y="1997188"/>
                  </a:cubicBezTo>
                  <a:cubicBezTo>
                    <a:pt x="3334093" y="2002598"/>
                    <a:pt x="3346361" y="2005303"/>
                    <a:pt x="3360229" y="2005303"/>
                  </a:cubicBezTo>
                  <a:cubicBezTo>
                    <a:pt x="3382480" y="2005303"/>
                    <a:pt x="3399396" y="1998674"/>
                    <a:pt x="3410978" y="1985415"/>
                  </a:cubicBezTo>
                  <a:lnTo>
                    <a:pt x="3392005" y="1964841"/>
                  </a:lnTo>
                  <a:cubicBezTo>
                    <a:pt x="3387738" y="1968956"/>
                    <a:pt x="3383128" y="1971965"/>
                    <a:pt x="3378174" y="1973870"/>
                  </a:cubicBezTo>
                  <a:cubicBezTo>
                    <a:pt x="3373222" y="1975775"/>
                    <a:pt x="3367544" y="1976728"/>
                    <a:pt x="3361144" y="1976728"/>
                  </a:cubicBezTo>
                  <a:cubicBezTo>
                    <a:pt x="3351847" y="1976728"/>
                    <a:pt x="3344075" y="1974518"/>
                    <a:pt x="3337827" y="1970099"/>
                  </a:cubicBezTo>
                  <a:cubicBezTo>
                    <a:pt x="3331578" y="1965679"/>
                    <a:pt x="3327616" y="1959659"/>
                    <a:pt x="3325940" y="1952039"/>
                  </a:cubicBezTo>
                  <a:lnTo>
                    <a:pt x="3418980" y="1952039"/>
                  </a:lnTo>
                  <a:cubicBezTo>
                    <a:pt x="3419437" y="1946096"/>
                    <a:pt x="3419666" y="1942895"/>
                    <a:pt x="3419666" y="1942438"/>
                  </a:cubicBezTo>
                  <a:cubicBezTo>
                    <a:pt x="3419666" y="1929636"/>
                    <a:pt x="3416884" y="1918397"/>
                    <a:pt x="3411322" y="1908719"/>
                  </a:cubicBezTo>
                  <a:cubicBezTo>
                    <a:pt x="3405759" y="1899042"/>
                    <a:pt x="3398101" y="1891613"/>
                    <a:pt x="3388348" y="1886431"/>
                  </a:cubicBezTo>
                  <a:cubicBezTo>
                    <a:pt x="3378594" y="1881249"/>
                    <a:pt x="3367697" y="1878659"/>
                    <a:pt x="3355658" y="1878659"/>
                  </a:cubicBezTo>
                  <a:close/>
                  <a:moveTo>
                    <a:pt x="3225280" y="1878659"/>
                  </a:moveTo>
                  <a:cubicBezTo>
                    <a:pt x="3212173" y="1878659"/>
                    <a:pt x="3200400" y="1881364"/>
                    <a:pt x="3189961" y="1886774"/>
                  </a:cubicBezTo>
                  <a:cubicBezTo>
                    <a:pt x="3179521" y="1892184"/>
                    <a:pt x="3171368" y="1899690"/>
                    <a:pt x="3165500" y="1909291"/>
                  </a:cubicBezTo>
                  <a:cubicBezTo>
                    <a:pt x="3159633" y="1918892"/>
                    <a:pt x="3156699" y="1929789"/>
                    <a:pt x="3156699" y="1941981"/>
                  </a:cubicBezTo>
                  <a:cubicBezTo>
                    <a:pt x="3156699" y="1954173"/>
                    <a:pt x="3159633" y="1965069"/>
                    <a:pt x="3165500" y="1974671"/>
                  </a:cubicBezTo>
                  <a:cubicBezTo>
                    <a:pt x="3171368" y="1984272"/>
                    <a:pt x="3179521" y="1991777"/>
                    <a:pt x="3189961" y="1997188"/>
                  </a:cubicBezTo>
                  <a:cubicBezTo>
                    <a:pt x="3200400" y="2002598"/>
                    <a:pt x="3212173" y="2005303"/>
                    <a:pt x="3225280" y="2005303"/>
                  </a:cubicBezTo>
                  <a:cubicBezTo>
                    <a:pt x="3238233" y="2005303"/>
                    <a:pt x="3249549" y="2002560"/>
                    <a:pt x="3259226" y="1997073"/>
                  </a:cubicBezTo>
                  <a:cubicBezTo>
                    <a:pt x="3268904" y="1991587"/>
                    <a:pt x="3275952" y="1983967"/>
                    <a:pt x="3280372" y="1974213"/>
                  </a:cubicBezTo>
                  <a:lnTo>
                    <a:pt x="3252712" y="1959126"/>
                  </a:lnTo>
                  <a:cubicBezTo>
                    <a:pt x="3246463" y="1970403"/>
                    <a:pt x="3237243" y="1976042"/>
                    <a:pt x="3225051" y="1976042"/>
                  </a:cubicBezTo>
                  <a:cubicBezTo>
                    <a:pt x="3215754" y="1976042"/>
                    <a:pt x="3208058" y="1972994"/>
                    <a:pt x="3201962" y="1966898"/>
                  </a:cubicBezTo>
                  <a:cubicBezTo>
                    <a:pt x="3195866" y="1960802"/>
                    <a:pt x="3192818" y="1952496"/>
                    <a:pt x="3192818" y="1941981"/>
                  </a:cubicBezTo>
                  <a:cubicBezTo>
                    <a:pt x="3192818" y="1931465"/>
                    <a:pt x="3195866" y="1923159"/>
                    <a:pt x="3201962" y="1917063"/>
                  </a:cubicBezTo>
                  <a:cubicBezTo>
                    <a:pt x="3208058" y="1910967"/>
                    <a:pt x="3215754" y="1907919"/>
                    <a:pt x="3225051" y="1907919"/>
                  </a:cubicBezTo>
                  <a:cubicBezTo>
                    <a:pt x="3237090" y="1907919"/>
                    <a:pt x="3246310" y="1913558"/>
                    <a:pt x="3252712" y="1924836"/>
                  </a:cubicBezTo>
                  <a:lnTo>
                    <a:pt x="3280372" y="1909977"/>
                  </a:lnTo>
                  <a:cubicBezTo>
                    <a:pt x="3275952" y="1899918"/>
                    <a:pt x="3268904" y="1892184"/>
                    <a:pt x="3259226" y="1886774"/>
                  </a:cubicBezTo>
                  <a:cubicBezTo>
                    <a:pt x="3249549" y="1881364"/>
                    <a:pt x="3238233" y="1878659"/>
                    <a:pt x="3225280" y="1878659"/>
                  </a:cubicBezTo>
                  <a:close/>
                  <a:moveTo>
                    <a:pt x="3080270" y="1878659"/>
                  </a:moveTo>
                  <a:cubicBezTo>
                    <a:pt x="3070822" y="1878659"/>
                    <a:pt x="3062478" y="1880183"/>
                    <a:pt x="3055239" y="1883231"/>
                  </a:cubicBezTo>
                  <a:cubicBezTo>
                    <a:pt x="3048000" y="1886279"/>
                    <a:pt x="3042247" y="1890774"/>
                    <a:pt x="3037980" y="1896718"/>
                  </a:cubicBezTo>
                  <a:lnTo>
                    <a:pt x="3037980" y="1880487"/>
                  </a:lnTo>
                  <a:lnTo>
                    <a:pt x="3003918" y="1880487"/>
                  </a:lnTo>
                  <a:lnTo>
                    <a:pt x="3003918" y="2003474"/>
                  </a:lnTo>
                  <a:lnTo>
                    <a:pt x="3039580" y="2003474"/>
                  </a:lnTo>
                  <a:lnTo>
                    <a:pt x="3039580" y="1945410"/>
                  </a:lnTo>
                  <a:cubicBezTo>
                    <a:pt x="3039580" y="1933980"/>
                    <a:pt x="3042476" y="1925407"/>
                    <a:pt x="3048267" y="1919692"/>
                  </a:cubicBezTo>
                  <a:cubicBezTo>
                    <a:pt x="3054058" y="1913977"/>
                    <a:pt x="3062059" y="1911120"/>
                    <a:pt x="3072270" y="1911120"/>
                  </a:cubicBezTo>
                  <a:cubicBezTo>
                    <a:pt x="3073641" y="1911120"/>
                    <a:pt x="3076308" y="1911272"/>
                    <a:pt x="3080270" y="1911577"/>
                  </a:cubicBezTo>
                  <a:close/>
                  <a:moveTo>
                    <a:pt x="2914688" y="1878659"/>
                  </a:moveTo>
                  <a:cubicBezTo>
                    <a:pt x="2897772" y="1878659"/>
                    <a:pt x="2884894" y="1883993"/>
                    <a:pt x="2876054" y="1894661"/>
                  </a:cubicBezTo>
                  <a:lnTo>
                    <a:pt x="2876054" y="1880487"/>
                  </a:lnTo>
                  <a:lnTo>
                    <a:pt x="2841993" y="1880487"/>
                  </a:lnTo>
                  <a:lnTo>
                    <a:pt x="2841993" y="2047823"/>
                  </a:lnTo>
                  <a:lnTo>
                    <a:pt x="2877655" y="2047823"/>
                  </a:lnTo>
                  <a:lnTo>
                    <a:pt x="2877655" y="1990444"/>
                  </a:lnTo>
                  <a:cubicBezTo>
                    <a:pt x="2886646" y="2000350"/>
                    <a:pt x="2898991" y="2005303"/>
                    <a:pt x="2914688" y="2005303"/>
                  </a:cubicBezTo>
                  <a:cubicBezTo>
                    <a:pt x="2926118" y="2005303"/>
                    <a:pt x="2936520" y="2002674"/>
                    <a:pt x="2945892" y="1997416"/>
                  </a:cubicBezTo>
                  <a:cubicBezTo>
                    <a:pt x="2955264" y="1992158"/>
                    <a:pt x="2962618" y="1984767"/>
                    <a:pt x="2967952" y="1975242"/>
                  </a:cubicBezTo>
                  <a:cubicBezTo>
                    <a:pt x="2973286" y="1965717"/>
                    <a:pt x="2975953" y="1954630"/>
                    <a:pt x="2975953" y="1941981"/>
                  </a:cubicBezTo>
                  <a:cubicBezTo>
                    <a:pt x="2975953" y="1929332"/>
                    <a:pt x="2973286" y="1918244"/>
                    <a:pt x="2967952" y="1908719"/>
                  </a:cubicBezTo>
                  <a:cubicBezTo>
                    <a:pt x="2962618" y="1899194"/>
                    <a:pt x="2955264" y="1891803"/>
                    <a:pt x="2945892" y="1886545"/>
                  </a:cubicBezTo>
                  <a:cubicBezTo>
                    <a:pt x="2936520" y="1881287"/>
                    <a:pt x="2926118" y="1878659"/>
                    <a:pt x="2914688" y="1878659"/>
                  </a:cubicBezTo>
                  <a:close/>
                  <a:moveTo>
                    <a:pt x="2527821" y="1878659"/>
                  </a:moveTo>
                  <a:cubicBezTo>
                    <a:pt x="2518372" y="1878659"/>
                    <a:pt x="2510028" y="1880183"/>
                    <a:pt x="2502789" y="1883231"/>
                  </a:cubicBezTo>
                  <a:cubicBezTo>
                    <a:pt x="2495550" y="1886279"/>
                    <a:pt x="2489797" y="1890774"/>
                    <a:pt x="2485530" y="1896718"/>
                  </a:cubicBezTo>
                  <a:lnTo>
                    <a:pt x="2485530" y="1880487"/>
                  </a:lnTo>
                  <a:lnTo>
                    <a:pt x="2451468" y="1880487"/>
                  </a:lnTo>
                  <a:lnTo>
                    <a:pt x="2451468" y="2003474"/>
                  </a:lnTo>
                  <a:lnTo>
                    <a:pt x="2487130" y="2003474"/>
                  </a:lnTo>
                  <a:lnTo>
                    <a:pt x="2487130" y="1945410"/>
                  </a:lnTo>
                  <a:cubicBezTo>
                    <a:pt x="2487130" y="1933980"/>
                    <a:pt x="2490025" y="1925407"/>
                    <a:pt x="2495817" y="1919692"/>
                  </a:cubicBezTo>
                  <a:cubicBezTo>
                    <a:pt x="2501608" y="1913977"/>
                    <a:pt x="2509609" y="1911120"/>
                    <a:pt x="2519820" y="1911120"/>
                  </a:cubicBezTo>
                  <a:cubicBezTo>
                    <a:pt x="2521191" y="1911120"/>
                    <a:pt x="2523858" y="1911272"/>
                    <a:pt x="2527821" y="1911577"/>
                  </a:cubicBezTo>
                  <a:close/>
                  <a:moveTo>
                    <a:pt x="2365058" y="1878659"/>
                  </a:moveTo>
                  <a:cubicBezTo>
                    <a:pt x="2352713" y="1878659"/>
                    <a:pt x="2341550" y="1881364"/>
                    <a:pt x="2331568" y="1886774"/>
                  </a:cubicBezTo>
                  <a:cubicBezTo>
                    <a:pt x="2321585" y="1892184"/>
                    <a:pt x="2313737" y="1899728"/>
                    <a:pt x="2308022" y="1909405"/>
                  </a:cubicBezTo>
                  <a:cubicBezTo>
                    <a:pt x="2302307" y="1919083"/>
                    <a:pt x="2299449" y="1929941"/>
                    <a:pt x="2299449" y="1941981"/>
                  </a:cubicBezTo>
                  <a:cubicBezTo>
                    <a:pt x="2299449" y="1954173"/>
                    <a:pt x="2302345" y="1965069"/>
                    <a:pt x="2308136" y="1974671"/>
                  </a:cubicBezTo>
                  <a:cubicBezTo>
                    <a:pt x="2313927" y="1984272"/>
                    <a:pt x="2322157" y="1991777"/>
                    <a:pt x="2332825" y="1997188"/>
                  </a:cubicBezTo>
                  <a:cubicBezTo>
                    <a:pt x="2343493" y="2002598"/>
                    <a:pt x="2355761" y="2005303"/>
                    <a:pt x="2369630" y="2005303"/>
                  </a:cubicBezTo>
                  <a:cubicBezTo>
                    <a:pt x="2391880" y="2005303"/>
                    <a:pt x="2408796" y="1998674"/>
                    <a:pt x="2420379" y="1985415"/>
                  </a:cubicBezTo>
                  <a:lnTo>
                    <a:pt x="2401405" y="1964841"/>
                  </a:lnTo>
                  <a:cubicBezTo>
                    <a:pt x="2397138" y="1968956"/>
                    <a:pt x="2392528" y="1971965"/>
                    <a:pt x="2387574" y="1973870"/>
                  </a:cubicBezTo>
                  <a:cubicBezTo>
                    <a:pt x="2382622" y="1975775"/>
                    <a:pt x="2376945" y="1976728"/>
                    <a:pt x="2370544" y="1976728"/>
                  </a:cubicBezTo>
                  <a:cubicBezTo>
                    <a:pt x="2361248" y="1976728"/>
                    <a:pt x="2353475" y="1974518"/>
                    <a:pt x="2347227" y="1970099"/>
                  </a:cubicBezTo>
                  <a:cubicBezTo>
                    <a:pt x="2340978" y="1965679"/>
                    <a:pt x="2337016" y="1959659"/>
                    <a:pt x="2335340" y="1952039"/>
                  </a:cubicBezTo>
                  <a:lnTo>
                    <a:pt x="2428380" y="1952039"/>
                  </a:lnTo>
                  <a:cubicBezTo>
                    <a:pt x="2428837" y="1946096"/>
                    <a:pt x="2429066" y="1942895"/>
                    <a:pt x="2429066" y="1942438"/>
                  </a:cubicBezTo>
                  <a:cubicBezTo>
                    <a:pt x="2429066" y="1929636"/>
                    <a:pt x="2426284" y="1918397"/>
                    <a:pt x="2420722" y="1908719"/>
                  </a:cubicBezTo>
                  <a:cubicBezTo>
                    <a:pt x="2415159" y="1899042"/>
                    <a:pt x="2407501" y="1891613"/>
                    <a:pt x="2397748" y="1886431"/>
                  </a:cubicBezTo>
                  <a:cubicBezTo>
                    <a:pt x="2387994" y="1881249"/>
                    <a:pt x="2377097" y="1878659"/>
                    <a:pt x="2365058" y="1878659"/>
                  </a:cubicBezTo>
                  <a:close/>
                  <a:moveTo>
                    <a:pt x="2219363" y="1878659"/>
                  </a:moveTo>
                  <a:cubicBezTo>
                    <a:pt x="2202447" y="1878659"/>
                    <a:pt x="2189569" y="1883993"/>
                    <a:pt x="2180730" y="1894661"/>
                  </a:cubicBezTo>
                  <a:lnTo>
                    <a:pt x="2180730" y="1880487"/>
                  </a:lnTo>
                  <a:lnTo>
                    <a:pt x="2146668" y="1880487"/>
                  </a:lnTo>
                  <a:lnTo>
                    <a:pt x="2146668" y="2047823"/>
                  </a:lnTo>
                  <a:lnTo>
                    <a:pt x="2182330" y="2047823"/>
                  </a:lnTo>
                  <a:lnTo>
                    <a:pt x="2182330" y="1990444"/>
                  </a:lnTo>
                  <a:cubicBezTo>
                    <a:pt x="2191322" y="2000350"/>
                    <a:pt x="2203666" y="2005303"/>
                    <a:pt x="2219363" y="2005303"/>
                  </a:cubicBezTo>
                  <a:cubicBezTo>
                    <a:pt x="2230793" y="2005303"/>
                    <a:pt x="2241194" y="2002674"/>
                    <a:pt x="2250567" y="1997416"/>
                  </a:cubicBezTo>
                  <a:cubicBezTo>
                    <a:pt x="2259940" y="1992158"/>
                    <a:pt x="2267293" y="1984767"/>
                    <a:pt x="2272627" y="1975242"/>
                  </a:cubicBezTo>
                  <a:cubicBezTo>
                    <a:pt x="2277961" y="1965717"/>
                    <a:pt x="2280628" y="1954630"/>
                    <a:pt x="2280628" y="1941981"/>
                  </a:cubicBezTo>
                  <a:cubicBezTo>
                    <a:pt x="2280628" y="1929332"/>
                    <a:pt x="2277961" y="1918244"/>
                    <a:pt x="2272627" y="1908719"/>
                  </a:cubicBezTo>
                  <a:cubicBezTo>
                    <a:pt x="2267293" y="1899194"/>
                    <a:pt x="2259940" y="1891803"/>
                    <a:pt x="2250567" y="1886545"/>
                  </a:cubicBezTo>
                  <a:cubicBezTo>
                    <a:pt x="2241194" y="1881287"/>
                    <a:pt x="2230793" y="1878659"/>
                    <a:pt x="2219363" y="1878659"/>
                  </a:cubicBezTo>
                  <a:close/>
                  <a:moveTo>
                    <a:pt x="2052790" y="1878659"/>
                  </a:moveTo>
                  <a:cubicBezTo>
                    <a:pt x="2039836" y="1878659"/>
                    <a:pt x="2028215" y="1881364"/>
                    <a:pt x="2017928" y="1886774"/>
                  </a:cubicBezTo>
                  <a:cubicBezTo>
                    <a:pt x="2007641" y="1892184"/>
                    <a:pt x="1999602" y="1899690"/>
                    <a:pt x="1993811" y="1909291"/>
                  </a:cubicBezTo>
                  <a:cubicBezTo>
                    <a:pt x="1988020" y="1918892"/>
                    <a:pt x="1985124" y="1929789"/>
                    <a:pt x="1985124" y="1941981"/>
                  </a:cubicBezTo>
                  <a:cubicBezTo>
                    <a:pt x="1985124" y="1954173"/>
                    <a:pt x="1988020" y="1965069"/>
                    <a:pt x="1993811" y="1974671"/>
                  </a:cubicBezTo>
                  <a:cubicBezTo>
                    <a:pt x="1999602" y="1984272"/>
                    <a:pt x="2007641" y="1991777"/>
                    <a:pt x="2017928" y="1997188"/>
                  </a:cubicBezTo>
                  <a:cubicBezTo>
                    <a:pt x="2028215" y="2002598"/>
                    <a:pt x="2039836" y="2005303"/>
                    <a:pt x="2052790" y="2005303"/>
                  </a:cubicBezTo>
                  <a:cubicBezTo>
                    <a:pt x="2065744" y="2005303"/>
                    <a:pt x="2077326" y="2002598"/>
                    <a:pt x="2087537" y="1997188"/>
                  </a:cubicBezTo>
                  <a:cubicBezTo>
                    <a:pt x="2097748" y="1991777"/>
                    <a:pt x="2105749" y="1984272"/>
                    <a:pt x="2111540" y="1974671"/>
                  </a:cubicBezTo>
                  <a:cubicBezTo>
                    <a:pt x="2117331" y="1965069"/>
                    <a:pt x="2120227" y="1954173"/>
                    <a:pt x="2120227" y="1941981"/>
                  </a:cubicBezTo>
                  <a:cubicBezTo>
                    <a:pt x="2120227" y="1929789"/>
                    <a:pt x="2117331" y="1918892"/>
                    <a:pt x="2111540" y="1909291"/>
                  </a:cubicBezTo>
                  <a:cubicBezTo>
                    <a:pt x="2105749" y="1899690"/>
                    <a:pt x="2097748" y="1892184"/>
                    <a:pt x="2087537" y="1886774"/>
                  </a:cubicBezTo>
                  <a:cubicBezTo>
                    <a:pt x="2077326" y="1881364"/>
                    <a:pt x="2065744" y="1878659"/>
                    <a:pt x="2052790" y="1878659"/>
                  </a:cubicBezTo>
                  <a:close/>
                  <a:moveTo>
                    <a:pt x="1975371" y="1878659"/>
                  </a:moveTo>
                  <a:cubicBezTo>
                    <a:pt x="1965922" y="1878659"/>
                    <a:pt x="1957578" y="1880183"/>
                    <a:pt x="1950339" y="1883231"/>
                  </a:cubicBezTo>
                  <a:cubicBezTo>
                    <a:pt x="1943100" y="1886279"/>
                    <a:pt x="1937347" y="1890774"/>
                    <a:pt x="1933080" y="1896718"/>
                  </a:cubicBezTo>
                  <a:lnTo>
                    <a:pt x="1933080" y="1880487"/>
                  </a:lnTo>
                  <a:lnTo>
                    <a:pt x="1899018" y="1880487"/>
                  </a:lnTo>
                  <a:lnTo>
                    <a:pt x="1899018" y="2003474"/>
                  </a:lnTo>
                  <a:lnTo>
                    <a:pt x="1934680" y="2003474"/>
                  </a:lnTo>
                  <a:lnTo>
                    <a:pt x="1934680" y="1945410"/>
                  </a:lnTo>
                  <a:cubicBezTo>
                    <a:pt x="1934680" y="1933980"/>
                    <a:pt x="1937576" y="1925407"/>
                    <a:pt x="1943367" y="1919692"/>
                  </a:cubicBezTo>
                  <a:cubicBezTo>
                    <a:pt x="1949158" y="1913977"/>
                    <a:pt x="1957159" y="1911120"/>
                    <a:pt x="1967370" y="1911120"/>
                  </a:cubicBezTo>
                  <a:cubicBezTo>
                    <a:pt x="1968741" y="1911120"/>
                    <a:pt x="1971408" y="1911272"/>
                    <a:pt x="1975371" y="1911577"/>
                  </a:cubicBezTo>
                  <a:close/>
                  <a:moveTo>
                    <a:pt x="1809788" y="1878659"/>
                  </a:moveTo>
                  <a:cubicBezTo>
                    <a:pt x="1792872" y="1878659"/>
                    <a:pt x="1779994" y="1883993"/>
                    <a:pt x="1771155" y="1894661"/>
                  </a:cubicBezTo>
                  <a:lnTo>
                    <a:pt x="1771155" y="1880487"/>
                  </a:lnTo>
                  <a:lnTo>
                    <a:pt x="1737093" y="1880487"/>
                  </a:lnTo>
                  <a:lnTo>
                    <a:pt x="1737093" y="2047823"/>
                  </a:lnTo>
                  <a:lnTo>
                    <a:pt x="1772755" y="2047823"/>
                  </a:lnTo>
                  <a:lnTo>
                    <a:pt x="1772755" y="1990444"/>
                  </a:lnTo>
                  <a:cubicBezTo>
                    <a:pt x="1781746" y="2000350"/>
                    <a:pt x="1794091" y="2005303"/>
                    <a:pt x="1809788" y="2005303"/>
                  </a:cubicBezTo>
                  <a:cubicBezTo>
                    <a:pt x="1821218" y="2005303"/>
                    <a:pt x="1831619" y="2002674"/>
                    <a:pt x="1840992" y="1997416"/>
                  </a:cubicBezTo>
                  <a:cubicBezTo>
                    <a:pt x="1850364" y="1992158"/>
                    <a:pt x="1857718" y="1984767"/>
                    <a:pt x="1863052" y="1975242"/>
                  </a:cubicBezTo>
                  <a:cubicBezTo>
                    <a:pt x="1868386" y="1965717"/>
                    <a:pt x="1871053" y="1954630"/>
                    <a:pt x="1871053" y="1941981"/>
                  </a:cubicBezTo>
                  <a:cubicBezTo>
                    <a:pt x="1871053" y="1929332"/>
                    <a:pt x="1868386" y="1918244"/>
                    <a:pt x="1863052" y="1908719"/>
                  </a:cubicBezTo>
                  <a:cubicBezTo>
                    <a:pt x="1857718" y="1899194"/>
                    <a:pt x="1850364" y="1891803"/>
                    <a:pt x="1840992" y="1886545"/>
                  </a:cubicBezTo>
                  <a:cubicBezTo>
                    <a:pt x="1831619" y="1881287"/>
                    <a:pt x="1821218" y="1878659"/>
                    <a:pt x="1809788" y="1878659"/>
                  </a:cubicBezTo>
                  <a:close/>
                  <a:moveTo>
                    <a:pt x="1574482" y="1878659"/>
                  </a:moveTo>
                  <a:cubicBezTo>
                    <a:pt x="1562138" y="1878659"/>
                    <a:pt x="1550975" y="1881364"/>
                    <a:pt x="1540992" y="1886774"/>
                  </a:cubicBezTo>
                  <a:cubicBezTo>
                    <a:pt x="1531010" y="1892184"/>
                    <a:pt x="1523162" y="1899728"/>
                    <a:pt x="1517447" y="1909405"/>
                  </a:cubicBezTo>
                  <a:cubicBezTo>
                    <a:pt x="1511732" y="1919083"/>
                    <a:pt x="1508874" y="1929941"/>
                    <a:pt x="1508874" y="1941981"/>
                  </a:cubicBezTo>
                  <a:cubicBezTo>
                    <a:pt x="1508874" y="1954173"/>
                    <a:pt x="1511770" y="1965069"/>
                    <a:pt x="1517561" y="1974671"/>
                  </a:cubicBezTo>
                  <a:cubicBezTo>
                    <a:pt x="1523352" y="1984272"/>
                    <a:pt x="1531582" y="1991777"/>
                    <a:pt x="1542250" y="1997188"/>
                  </a:cubicBezTo>
                  <a:cubicBezTo>
                    <a:pt x="1552918" y="2002598"/>
                    <a:pt x="1565186" y="2005303"/>
                    <a:pt x="1579054" y="2005303"/>
                  </a:cubicBezTo>
                  <a:cubicBezTo>
                    <a:pt x="1601305" y="2005303"/>
                    <a:pt x="1618221" y="1998674"/>
                    <a:pt x="1629804" y="1985415"/>
                  </a:cubicBezTo>
                  <a:lnTo>
                    <a:pt x="1610830" y="1964841"/>
                  </a:lnTo>
                  <a:cubicBezTo>
                    <a:pt x="1606563" y="1968956"/>
                    <a:pt x="1601952" y="1971965"/>
                    <a:pt x="1597000" y="1973870"/>
                  </a:cubicBezTo>
                  <a:cubicBezTo>
                    <a:pt x="1592046" y="1975775"/>
                    <a:pt x="1586370" y="1976728"/>
                    <a:pt x="1579969" y="1976728"/>
                  </a:cubicBezTo>
                  <a:cubicBezTo>
                    <a:pt x="1570672" y="1976728"/>
                    <a:pt x="1562900" y="1974518"/>
                    <a:pt x="1556652" y="1970099"/>
                  </a:cubicBezTo>
                  <a:cubicBezTo>
                    <a:pt x="1550403" y="1965679"/>
                    <a:pt x="1546441" y="1959659"/>
                    <a:pt x="1544764" y="1952039"/>
                  </a:cubicBezTo>
                  <a:lnTo>
                    <a:pt x="1637805" y="1952039"/>
                  </a:lnTo>
                  <a:cubicBezTo>
                    <a:pt x="1638262" y="1946096"/>
                    <a:pt x="1638490" y="1942895"/>
                    <a:pt x="1638490" y="1942438"/>
                  </a:cubicBezTo>
                  <a:cubicBezTo>
                    <a:pt x="1638490" y="1929636"/>
                    <a:pt x="1635709" y="1918397"/>
                    <a:pt x="1630146" y="1908719"/>
                  </a:cubicBezTo>
                  <a:cubicBezTo>
                    <a:pt x="1624584" y="1899042"/>
                    <a:pt x="1616926" y="1891613"/>
                    <a:pt x="1607172" y="1886431"/>
                  </a:cubicBezTo>
                  <a:cubicBezTo>
                    <a:pt x="1597419" y="1881249"/>
                    <a:pt x="1586522" y="1878659"/>
                    <a:pt x="1574482" y="1878659"/>
                  </a:cubicBezTo>
                  <a:close/>
                  <a:moveTo>
                    <a:pt x="1329499" y="1878659"/>
                  </a:moveTo>
                  <a:cubicBezTo>
                    <a:pt x="1319594" y="1878659"/>
                    <a:pt x="1309954" y="1879954"/>
                    <a:pt x="1300582" y="1882545"/>
                  </a:cubicBezTo>
                  <a:cubicBezTo>
                    <a:pt x="1291209" y="1885136"/>
                    <a:pt x="1283170" y="1888793"/>
                    <a:pt x="1276464" y="1893518"/>
                  </a:cubicBezTo>
                  <a:lnTo>
                    <a:pt x="1289266" y="1918435"/>
                  </a:lnTo>
                  <a:cubicBezTo>
                    <a:pt x="1293686" y="1914930"/>
                    <a:pt x="1299058" y="1912148"/>
                    <a:pt x="1305382" y="1910091"/>
                  </a:cubicBezTo>
                  <a:cubicBezTo>
                    <a:pt x="1311707" y="1908034"/>
                    <a:pt x="1318146" y="1907005"/>
                    <a:pt x="1324699" y="1907005"/>
                  </a:cubicBezTo>
                  <a:cubicBezTo>
                    <a:pt x="1334148" y="1907005"/>
                    <a:pt x="1341234" y="1909100"/>
                    <a:pt x="1345959" y="1913291"/>
                  </a:cubicBezTo>
                  <a:cubicBezTo>
                    <a:pt x="1350683" y="1917482"/>
                    <a:pt x="1353045" y="1923464"/>
                    <a:pt x="1353045" y="1931237"/>
                  </a:cubicBezTo>
                  <a:lnTo>
                    <a:pt x="1324699" y="1931237"/>
                  </a:lnTo>
                  <a:cubicBezTo>
                    <a:pt x="1306716" y="1931237"/>
                    <a:pt x="1293419" y="1934513"/>
                    <a:pt x="1284808" y="1941066"/>
                  </a:cubicBezTo>
                  <a:cubicBezTo>
                    <a:pt x="1276198" y="1947620"/>
                    <a:pt x="1271892" y="1956611"/>
                    <a:pt x="1271892" y="1968041"/>
                  </a:cubicBezTo>
                  <a:cubicBezTo>
                    <a:pt x="1271892" y="1975204"/>
                    <a:pt x="1273721" y="1981605"/>
                    <a:pt x="1277379" y="1987244"/>
                  </a:cubicBezTo>
                  <a:cubicBezTo>
                    <a:pt x="1281036" y="1992882"/>
                    <a:pt x="1286332" y="1997302"/>
                    <a:pt x="1293266" y="2000502"/>
                  </a:cubicBezTo>
                  <a:cubicBezTo>
                    <a:pt x="1300200" y="2003703"/>
                    <a:pt x="1308392" y="2005303"/>
                    <a:pt x="1317841" y="2005303"/>
                  </a:cubicBezTo>
                  <a:cubicBezTo>
                    <a:pt x="1336129" y="2005303"/>
                    <a:pt x="1348626" y="1999588"/>
                    <a:pt x="1355331" y="1988158"/>
                  </a:cubicBezTo>
                  <a:lnTo>
                    <a:pt x="1355331" y="2003474"/>
                  </a:lnTo>
                  <a:lnTo>
                    <a:pt x="1388707" y="2003474"/>
                  </a:lnTo>
                  <a:lnTo>
                    <a:pt x="1388707" y="1933294"/>
                  </a:lnTo>
                  <a:cubicBezTo>
                    <a:pt x="1388707" y="1915006"/>
                    <a:pt x="1383602" y="1901328"/>
                    <a:pt x="1373391" y="1892260"/>
                  </a:cubicBezTo>
                  <a:cubicBezTo>
                    <a:pt x="1363180" y="1883192"/>
                    <a:pt x="1348549" y="1878659"/>
                    <a:pt x="1329499" y="1878659"/>
                  </a:cubicBezTo>
                  <a:close/>
                  <a:moveTo>
                    <a:pt x="1114463" y="1878659"/>
                  </a:moveTo>
                  <a:cubicBezTo>
                    <a:pt x="1106538" y="1878659"/>
                    <a:pt x="1099261" y="1880030"/>
                    <a:pt x="1092632" y="1882773"/>
                  </a:cubicBezTo>
                  <a:cubicBezTo>
                    <a:pt x="1086002" y="1885517"/>
                    <a:pt x="1080402" y="1889479"/>
                    <a:pt x="1075830" y="1894661"/>
                  </a:cubicBezTo>
                  <a:lnTo>
                    <a:pt x="1075830" y="1880487"/>
                  </a:lnTo>
                  <a:lnTo>
                    <a:pt x="1041768" y="1880487"/>
                  </a:lnTo>
                  <a:lnTo>
                    <a:pt x="1041768" y="2003474"/>
                  </a:lnTo>
                  <a:lnTo>
                    <a:pt x="1077430" y="2003474"/>
                  </a:lnTo>
                  <a:lnTo>
                    <a:pt x="1077430" y="1941752"/>
                  </a:lnTo>
                  <a:cubicBezTo>
                    <a:pt x="1077430" y="1931084"/>
                    <a:pt x="1079868" y="1923045"/>
                    <a:pt x="1084745" y="1917635"/>
                  </a:cubicBezTo>
                  <a:cubicBezTo>
                    <a:pt x="1089622" y="1912225"/>
                    <a:pt x="1096175" y="1909520"/>
                    <a:pt x="1104405" y="1909520"/>
                  </a:cubicBezTo>
                  <a:cubicBezTo>
                    <a:pt x="1119949" y="1909520"/>
                    <a:pt x="1127722" y="1919197"/>
                    <a:pt x="1127722" y="1938552"/>
                  </a:cubicBezTo>
                  <a:lnTo>
                    <a:pt x="1127722" y="2003474"/>
                  </a:lnTo>
                  <a:lnTo>
                    <a:pt x="1163384" y="2003474"/>
                  </a:lnTo>
                  <a:lnTo>
                    <a:pt x="1163384" y="1941752"/>
                  </a:lnTo>
                  <a:cubicBezTo>
                    <a:pt x="1163384" y="1931084"/>
                    <a:pt x="1165822" y="1923045"/>
                    <a:pt x="1170699" y="1917635"/>
                  </a:cubicBezTo>
                  <a:cubicBezTo>
                    <a:pt x="1175575" y="1912225"/>
                    <a:pt x="1182205" y="1909520"/>
                    <a:pt x="1190587" y="1909520"/>
                  </a:cubicBezTo>
                  <a:cubicBezTo>
                    <a:pt x="1198054" y="1909520"/>
                    <a:pt x="1203808" y="1911920"/>
                    <a:pt x="1207846" y="1916720"/>
                  </a:cubicBezTo>
                  <a:cubicBezTo>
                    <a:pt x="1211885" y="1921521"/>
                    <a:pt x="1213904" y="1928798"/>
                    <a:pt x="1213904" y="1938552"/>
                  </a:cubicBezTo>
                  <a:lnTo>
                    <a:pt x="1213904" y="2003474"/>
                  </a:lnTo>
                  <a:lnTo>
                    <a:pt x="1249566" y="2003474"/>
                  </a:lnTo>
                  <a:lnTo>
                    <a:pt x="1249566" y="1933065"/>
                  </a:lnTo>
                  <a:cubicBezTo>
                    <a:pt x="1249566" y="1914930"/>
                    <a:pt x="1245032" y="1901328"/>
                    <a:pt x="1235964" y="1892260"/>
                  </a:cubicBezTo>
                  <a:cubicBezTo>
                    <a:pt x="1226896" y="1883192"/>
                    <a:pt x="1214666" y="1878659"/>
                    <a:pt x="1199274" y="1878659"/>
                  </a:cubicBezTo>
                  <a:cubicBezTo>
                    <a:pt x="1190130" y="1878659"/>
                    <a:pt x="1181710" y="1880411"/>
                    <a:pt x="1174013" y="1883916"/>
                  </a:cubicBezTo>
                  <a:cubicBezTo>
                    <a:pt x="1166317" y="1887422"/>
                    <a:pt x="1159954" y="1892375"/>
                    <a:pt x="1154925" y="1898775"/>
                  </a:cubicBezTo>
                  <a:cubicBezTo>
                    <a:pt x="1150658" y="1892222"/>
                    <a:pt x="1145019" y="1887231"/>
                    <a:pt x="1138009" y="1883802"/>
                  </a:cubicBezTo>
                  <a:cubicBezTo>
                    <a:pt x="1130998" y="1880373"/>
                    <a:pt x="1123150" y="1878659"/>
                    <a:pt x="1114463" y="1878659"/>
                  </a:cubicBezTo>
                  <a:close/>
                  <a:moveTo>
                    <a:pt x="804024" y="1878659"/>
                  </a:moveTo>
                  <a:cubicBezTo>
                    <a:pt x="792289" y="1878659"/>
                    <a:pt x="782117" y="1880335"/>
                    <a:pt x="773506" y="1883688"/>
                  </a:cubicBezTo>
                  <a:cubicBezTo>
                    <a:pt x="764896" y="1887041"/>
                    <a:pt x="758342" y="1891727"/>
                    <a:pt x="753847" y="1897747"/>
                  </a:cubicBezTo>
                  <a:cubicBezTo>
                    <a:pt x="749351" y="1903766"/>
                    <a:pt x="747103" y="1910663"/>
                    <a:pt x="747103" y="1918435"/>
                  </a:cubicBezTo>
                  <a:cubicBezTo>
                    <a:pt x="747103" y="1927731"/>
                    <a:pt x="749503" y="1934894"/>
                    <a:pt x="754304" y="1939923"/>
                  </a:cubicBezTo>
                  <a:cubicBezTo>
                    <a:pt x="759104" y="1944953"/>
                    <a:pt x="764781" y="1948458"/>
                    <a:pt x="771334" y="1950439"/>
                  </a:cubicBezTo>
                  <a:cubicBezTo>
                    <a:pt x="777888" y="1952420"/>
                    <a:pt x="786193" y="1954173"/>
                    <a:pt x="796252" y="1955697"/>
                  </a:cubicBezTo>
                  <a:cubicBezTo>
                    <a:pt x="804786" y="1956764"/>
                    <a:pt x="811111" y="1958059"/>
                    <a:pt x="815226" y="1959583"/>
                  </a:cubicBezTo>
                  <a:cubicBezTo>
                    <a:pt x="819340" y="1961107"/>
                    <a:pt x="821398" y="1963622"/>
                    <a:pt x="821398" y="1967127"/>
                  </a:cubicBezTo>
                  <a:cubicBezTo>
                    <a:pt x="821398" y="1974594"/>
                    <a:pt x="813854" y="1978328"/>
                    <a:pt x="798766" y="1978328"/>
                  </a:cubicBezTo>
                  <a:cubicBezTo>
                    <a:pt x="791299" y="1978328"/>
                    <a:pt x="783679" y="1977223"/>
                    <a:pt x="775906" y="1975013"/>
                  </a:cubicBezTo>
                  <a:cubicBezTo>
                    <a:pt x="768134" y="1972804"/>
                    <a:pt x="761505" y="1969946"/>
                    <a:pt x="756018" y="1966441"/>
                  </a:cubicBezTo>
                  <a:lnTo>
                    <a:pt x="744131" y="1992044"/>
                  </a:lnTo>
                  <a:cubicBezTo>
                    <a:pt x="749922" y="1995854"/>
                    <a:pt x="757695" y="1999016"/>
                    <a:pt x="767448" y="2001531"/>
                  </a:cubicBezTo>
                  <a:cubicBezTo>
                    <a:pt x="777202" y="2004046"/>
                    <a:pt x="787184" y="2005303"/>
                    <a:pt x="797395" y="2005303"/>
                  </a:cubicBezTo>
                  <a:cubicBezTo>
                    <a:pt x="809434" y="2005303"/>
                    <a:pt x="819836" y="2003665"/>
                    <a:pt x="828599" y="2000388"/>
                  </a:cubicBezTo>
                  <a:cubicBezTo>
                    <a:pt x="837362" y="1997111"/>
                    <a:pt x="844029" y="1992501"/>
                    <a:pt x="848601" y="1986558"/>
                  </a:cubicBezTo>
                  <a:cubicBezTo>
                    <a:pt x="853173" y="1980614"/>
                    <a:pt x="855459" y="1973832"/>
                    <a:pt x="855459" y="1966212"/>
                  </a:cubicBezTo>
                  <a:cubicBezTo>
                    <a:pt x="855459" y="1957221"/>
                    <a:pt x="853097" y="1950210"/>
                    <a:pt x="848373" y="1945181"/>
                  </a:cubicBezTo>
                  <a:cubicBezTo>
                    <a:pt x="843648" y="1940152"/>
                    <a:pt x="838086" y="1936685"/>
                    <a:pt x="831685" y="1934780"/>
                  </a:cubicBezTo>
                  <a:cubicBezTo>
                    <a:pt x="825284" y="1932875"/>
                    <a:pt x="817054" y="1931084"/>
                    <a:pt x="806996" y="1929408"/>
                  </a:cubicBezTo>
                  <a:cubicBezTo>
                    <a:pt x="798004" y="1928036"/>
                    <a:pt x="791451" y="1926588"/>
                    <a:pt x="787336" y="1925064"/>
                  </a:cubicBezTo>
                  <a:cubicBezTo>
                    <a:pt x="783222" y="1923540"/>
                    <a:pt x="781164" y="1920873"/>
                    <a:pt x="781164" y="1917063"/>
                  </a:cubicBezTo>
                  <a:cubicBezTo>
                    <a:pt x="781164" y="1913711"/>
                    <a:pt x="783069" y="1910967"/>
                    <a:pt x="786879" y="1908834"/>
                  </a:cubicBezTo>
                  <a:cubicBezTo>
                    <a:pt x="790689" y="1906700"/>
                    <a:pt x="796404" y="1905633"/>
                    <a:pt x="804024" y="1905633"/>
                  </a:cubicBezTo>
                  <a:cubicBezTo>
                    <a:pt x="816826" y="1905633"/>
                    <a:pt x="828637" y="1908681"/>
                    <a:pt x="839457" y="1914777"/>
                  </a:cubicBezTo>
                  <a:lnTo>
                    <a:pt x="851344" y="1889403"/>
                  </a:lnTo>
                  <a:cubicBezTo>
                    <a:pt x="845706" y="1886050"/>
                    <a:pt x="838581" y="1883421"/>
                    <a:pt x="829970" y="1881516"/>
                  </a:cubicBezTo>
                  <a:cubicBezTo>
                    <a:pt x="821360" y="1879611"/>
                    <a:pt x="812711" y="1878659"/>
                    <a:pt x="804024" y="1878659"/>
                  </a:cubicBezTo>
                  <a:close/>
                  <a:moveTo>
                    <a:pt x="669607" y="1878659"/>
                  </a:moveTo>
                  <a:cubicBezTo>
                    <a:pt x="657263" y="1878659"/>
                    <a:pt x="646100" y="1881364"/>
                    <a:pt x="636118" y="1886774"/>
                  </a:cubicBezTo>
                  <a:cubicBezTo>
                    <a:pt x="626135" y="1892184"/>
                    <a:pt x="618287" y="1899728"/>
                    <a:pt x="612572" y="1909405"/>
                  </a:cubicBezTo>
                  <a:cubicBezTo>
                    <a:pt x="606857" y="1919083"/>
                    <a:pt x="603999" y="1929941"/>
                    <a:pt x="603999" y="1941981"/>
                  </a:cubicBezTo>
                  <a:cubicBezTo>
                    <a:pt x="603999" y="1954173"/>
                    <a:pt x="606895" y="1965069"/>
                    <a:pt x="612686" y="1974671"/>
                  </a:cubicBezTo>
                  <a:cubicBezTo>
                    <a:pt x="618477" y="1984272"/>
                    <a:pt x="626707" y="1991777"/>
                    <a:pt x="637375" y="1997188"/>
                  </a:cubicBezTo>
                  <a:cubicBezTo>
                    <a:pt x="648043" y="2002598"/>
                    <a:pt x="660311" y="2005303"/>
                    <a:pt x="674179" y="2005303"/>
                  </a:cubicBezTo>
                  <a:cubicBezTo>
                    <a:pt x="696430" y="2005303"/>
                    <a:pt x="713346" y="1998674"/>
                    <a:pt x="724929" y="1985415"/>
                  </a:cubicBezTo>
                  <a:lnTo>
                    <a:pt x="705955" y="1964841"/>
                  </a:lnTo>
                  <a:cubicBezTo>
                    <a:pt x="701688" y="1968956"/>
                    <a:pt x="697078" y="1971965"/>
                    <a:pt x="692125" y="1973870"/>
                  </a:cubicBezTo>
                  <a:cubicBezTo>
                    <a:pt x="687172" y="1975775"/>
                    <a:pt x="681495" y="1976728"/>
                    <a:pt x="675094" y="1976728"/>
                  </a:cubicBezTo>
                  <a:cubicBezTo>
                    <a:pt x="665797" y="1976728"/>
                    <a:pt x="658025" y="1974518"/>
                    <a:pt x="651777" y="1970099"/>
                  </a:cubicBezTo>
                  <a:cubicBezTo>
                    <a:pt x="645528" y="1965679"/>
                    <a:pt x="641566" y="1959659"/>
                    <a:pt x="639889" y="1952039"/>
                  </a:cubicBezTo>
                  <a:lnTo>
                    <a:pt x="732930" y="1952039"/>
                  </a:lnTo>
                  <a:cubicBezTo>
                    <a:pt x="733387" y="1946096"/>
                    <a:pt x="733615" y="1942895"/>
                    <a:pt x="733615" y="1942438"/>
                  </a:cubicBezTo>
                  <a:cubicBezTo>
                    <a:pt x="733615" y="1929636"/>
                    <a:pt x="730834" y="1918397"/>
                    <a:pt x="725272" y="1908719"/>
                  </a:cubicBezTo>
                  <a:cubicBezTo>
                    <a:pt x="719709" y="1899042"/>
                    <a:pt x="712051" y="1891613"/>
                    <a:pt x="702297" y="1886431"/>
                  </a:cubicBezTo>
                  <a:cubicBezTo>
                    <a:pt x="692544" y="1881249"/>
                    <a:pt x="681647" y="1878659"/>
                    <a:pt x="669607" y="1878659"/>
                  </a:cubicBezTo>
                  <a:close/>
                  <a:moveTo>
                    <a:pt x="452590" y="1878659"/>
                  </a:moveTo>
                  <a:cubicBezTo>
                    <a:pt x="439636" y="1878659"/>
                    <a:pt x="428015" y="1881364"/>
                    <a:pt x="417728" y="1886774"/>
                  </a:cubicBezTo>
                  <a:cubicBezTo>
                    <a:pt x="407441" y="1892184"/>
                    <a:pt x="399402" y="1899690"/>
                    <a:pt x="393611" y="1909291"/>
                  </a:cubicBezTo>
                  <a:cubicBezTo>
                    <a:pt x="387820" y="1918892"/>
                    <a:pt x="384924" y="1929789"/>
                    <a:pt x="384924" y="1941981"/>
                  </a:cubicBezTo>
                  <a:cubicBezTo>
                    <a:pt x="384924" y="1954173"/>
                    <a:pt x="387820" y="1965069"/>
                    <a:pt x="393611" y="1974671"/>
                  </a:cubicBezTo>
                  <a:cubicBezTo>
                    <a:pt x="399402" y="1984272"/>
                    <a:pt x="407441" y="1991777"/>
                    <a:pt x="417728" y="1997188"/>
                  </a:cubicBezTo>
                  <a:cubicBezTo>
                    <a:pt x="428015" y="2002598"/>
                    <a:pt x="439636" y="2005303"/>
                    <a:pt x="452590" y="2005303"/>
                  </a:cubicBezTo>
                  <a:cubicBezTo>
                    <a:pt x="465544" y="2005303"/>
                    <a:pt x="477126" y="2002598"/>
                    <a:pt x="487337" y="1997188"/>
                  </a:cubicBezTo>
                  <a:cubicBezTo>
                    <a:pt x="497548" y="1991777"/>
                    <a:pt x="505549" y="1984272"/>
                    <a:pt x="511340" y="1974671"/>
                  </a:cubicBezTo>
                  <a:cubicBezTo>
                    <a:pt x="517131" y="1965069"/>
                    <a:pt x="520027" y="1954173"/>
                    <a:pt x="520027" y="1941981"/>
                  </a:cubicBezTo>
                  <a:cubicBezTo>
                    <a:pt x="520027" y="1929789"/>
                    <a:pt x="517131" y="1918892"/>
                    <a:pt x="511340" y="1909291"/>
                  </a:cubicBezTo>
                  <a:cubicBezTo>
                    <a:pt x="505549" y="1899690"/>
                    <a:pt x="497548" y="1892184"/>
                    <a:pt x="487337" y="1886774"/>
                  </a:cubicBezTo>
                  <a:cubicBezTo>
                    <a:pt x="477126" y="1881364"/>
                    <a:pt x="465544" y="1878659"/>
                    <a:pt x="452590" y="1878659"/>
                  </a:cubicBezTo>
                  <a:close/>
                  <a:moveTo>
                    <a:pt x="2551062" y="1853284"/>
                  </a:moveTo>
                  <a:lnTo>
                    <a:pt x="2551062" y="1883231"/>
                  </a:lnTo>
                  <a:lnTo>
                    <a:pt x="2532088" y="1883231"/>
                  </a:lnTo>
                  <a:lnTo>
                    <a:pt x="2532088" y="1910663"/>
                  </a:lnTo>
                  <a:lnTo>
                    <a:pt x="2551062" y="1910663"/>
                  </a:lnTo>
                  <a:lnTo>
                    <a:pt x="2551062" y="1961183"/>
                  </a:lnTo>
                  <a:cubicBezTo>
                    <a:pt x="2551062" y="1975661"/>
                    <a:pt x="2555062" y="1986634"/>
                    <a:pt x="2563063" y="1994102"/>
                  </a:cubicBezTo>
                  <a:cubicBezTo>
                    <a:pt x="2571064" y="2001569"/>
                    <a:pt x="2582380" y="2005303"/>
                    <a:pt x="2597010" y="2005303"/>
                  </a:cubicBezTo>
                  <a:cubicBezTo>
                    <a:pt x="2602649" y="2005303"/>
                    <a:pt x="2608021" y="2004655"/>
                    <a:pt x="2613126" y="2003360"/>
                  </a:cubicBezTo>
                  <a:cubicBezTo>
                    <a:pt x="2618232" y="2002064"/>
                    <a:pt x="2622537" y="2000121"/>
                    <a:pt x="2626042" y="1997531"/>
                  </a:cubicBezTo>
                  <a:lnTo>
                    <a:pt x="2616441" y="1972385"/>
                  </a:lnTo>
                  <a:cubicBezTo>
                    <a:pt x="2612479" y="1975433"/>
                    <a:pt x="2607678" y="1976957"/>
                    <a:pt x="2602040" y="1976957"/>
                  </a:cubicBezTo>
                  <a:cubicBezTo>
                    <a:pt x="2597163" y="1976957"/>
                    <a:pt x="2593391" y="1975547"/>
                    <a:pt x="2590724" y="1972727"/>
                  </a:cubicBezTo>
                  <a:cubicBezTo>
                    <a:pt x="2588057" y="1969908"/>
                    <a:pt x="2586723" y="1965908"/>
                    <a:pt x="2586723" y="1960726"/>
                  </a:cubicBezTo>
                  <a:lnTo>
                    <a:pt x="2586723" y="1910663"/>
                  </a:lnTo>
                  <a:lnTo>
                    <a:pt x="2617356" y="1910663"/>
                  </a:lnTo>
                  <a:lnTo>
                    <a:pt x="2617356" y="1883231"/>
                  </a:lnTo>
                  <a:lnTo>
                    <a:pt x="2586723" y="1883231"/>
                  </a:lnTo>
                  <a:lnTo>
                    <a:pt x="2586723" y="1853284"/>
                  </a:lnTo>
                  <a:close/>
                  <a:moveTo>
                    <a:pt x="1427112" y="1853284"/>
                  </a:moveTo>
                  <a:lnTo>
                    <a:pt x="1427112" y="1883231"/>
                  </a:lnTo>
                  <a:lnTo>
                    <a:pt x="1408138" y="1883231"/>
                  </a:lnTo>
                  <a:lnTo>
                    <a:pt x="1408138" y="1910663"/>
                  </a:lnTo>
                  <a:lnTo>
                    <a:pt x="1427112" y="1910663"/>
                  </a:lnTo>
                  <a:lnTo>
                    <a:pt x="1427112" y="1961183"/>
                  </a:lnTo>
                  <a:cubicBezTo>
                    <a:pt x="1427112" y="1975661"/>
                    <a:pt x="1431112" y="1986634"/>
                    <a:pt x="1439113" y="1994102"/>
                  </a:cubicBezTo>
                  <a:cubicBezTo>
                    <a:pt x="1447114" y="2001569"/>
                    <a:pt x="1458430" y="2005303"/>
                    <a:pt x="1473060" y="2005303"/>
                  </a:cubicBezTo>
                  <a:cubicBezTo>
                    <a:pt x="1478699" y="2005303"/>
                    <a:pt x="1484071" y="2004655"/>
                    <a:pt x="1489176" y="2003360"/>
                  </a:cubicBezTo>
                  <a:cubicBezTo>
                    <a:pt x="1494282" y="2002064"/>
                    <a:pt x="1498587" y="2000121"/>
                    <a:pt x="1502092" y="1997531"/>
                  </a:cubicBezTo>
                  <a:lnTo>
                    <a:pt x="1492491" y="1972385"/>
                  </a:lnTo>
                  <a:cubicBezTo>
                    <a:pt x="1488529" y="1975433"/>
                    <a:pt x="1483728" y="1976957"/>
                    <a:pt x="1478089" y="1976957"/>
                  </a:cubicBezTo>
                  <a:cubicBezTo>
                    <a:pt x="1473213" y="1976957"/>
                    <a:pt x="1469441" y="1975547"/>
                    <a:pt x="1466774" y="1972727"/>
                  </a:cubicBezTo>
                  <a:cubicBezTo>
                    <a:pt x="1464107" y="1969908"/>
                    <a:pt x="1462773" y="1965908"/>
                    <a:pt x="1462773" y="1960726"/>
                  </a:cubicBezTo>
                  <a:lnTo>
                    <a:pt x="1462773" y="1910663"/>
                  </a:lnTo>
                  <a:lnTo>
                    <a:pt x="1493406" y="1910663"/>
                  </a:lnTo>
                  <a:lnTo>
                    <a:pt x="1493406" y="1883231"/>
                  </a:lnTo>
                  <a:lnTo>
                    <a:pt x="1462773" y="1883231"/>
                  </a:lnTo>
                  <a:lnTo>
                    <a:pt x="1462773" y="1853284"/>
                  </a:lnTo>
                  <a:close/>
                  <a:moveTo>
                    <a:pt x="884187" y="1853284"/>
                  </a:moveTo>
                  <a:lnTo>
                    <a:pt x="884187" y="1883231"/>
                  </a:lnTo>
                  <a:lnTo>
                    <a:pt x="865213" y="1883231"/>
                  </a:lnTo>
                  <a:lnTo>
                    <a:pt x="865213" y="1910663"/>
                  </a:lnTo>
                  <a:lnTo>
                    <a:pt x="884187" y="1910663"/>
                  </a:lnTo>
                  <a:lnTo>
                    <a:pt x="884187" y="1961183"/>
                  </a:lnTo>
                  <a:cubicBezTo>
                    <a:pt x="884187" y="1975661"/>
                    <a:pt x="888187" y="1986634"/>
                    <a:pt x="896188" y="1994102"/>
                  </a:cubicBezTo>
                  <a:cubicBezTo>
                    <a:pt x="904189" y="2001569"/>
                    <a:pt x="915505" y="2005303"/>
                    <a:pt x="930135" y="2005303"/>
                  </a:cubicBezTo>
                  <a:cubicBezTo>
                    <a:pt x="935774" y="2005303"/>
                    <a:pt x="941146" y="2004655"/>
                    <a:pt x="946252" y="2003360"/>
                  </a:cubicBezTo>
                  <a:cubicBezTo>
                    <a:pt x="951357" y="2002064"/>
                    <a:pt x="955662" y="2000121"/>
                    <a:pt x="959167" y="1997531"/>
                  </a:cubicBezTo>
                  <a:lnTo>
                    <a:pt x="949566" y="1972385"/>
                  </a:lnTo>
                  <a:cubicBezTo>
                    <a:pt x="945604" y="1975433"/>
                    <a:pt x="940803" y="1976957"/>
                    <a:pt x="935164" y="1976957"/>
                  </a:cubicBezTo>
                  <a:cubicBezTo>
                    <a:pt x="930288" y="1976957"/>
                    <a:pt x="926516" y="1975547"/>
                    <a:pt x="923849" y="1972727"/>
                  </a:cubicBezTo>
                  <a:cubicBezTo>
                    <a:pt x="921182" y="1969908"/>
                    <a:pt x="919848" y="1965908"/>
                    <a:pt x="919848" y="1960726"/>
                  </a:cubicBezTo>
                  <a:lnTo>
                    <a:pt x="919848" y="1910663"/>
                  </a:lnTo>
                  <a:lnTo>
                    <a:pt x="950481" y="1910663"/>
                  </a:lnTo>
                  <a:lnTo>
                    <a:pt x="950481" y="1883231"/>
                  </a:lnTo>
                  <a:lnTo>
                    <a:pt x="919848" y="1883231"/>
                  </a:lnTo>
                  <a:lnTo>
                    <a:pt x="919848" y="1853284"/>
                  </a:lnTo>
                  <a:close/>
                  <a:moveTo>
                    <a:pt x="303162" y="1853284"/>
                  </a:moveTo>
                  <a:lnTo>
                    <a:pt x="303162" y="1883231"/>
                  </a:lnTo>
                  <a:lnTo>
                    <a:pt x="284188" y="1883231"/>
                  </a:lnTo>
                  <a:lnTo>
                    <a:pt x="284188" y="1910663"/>
                  </a:lnTo>
                  <a:lnTo>
                    <a:pt x="303162" y="1910663"/>
                  </a:lnTo>
                  <a:lnTo>
                    <a:pt x="303162" y="1961183"/>
                  </a:lnTo>
                  <a:cubicBezTo>
                    <a:pt x="303162" y="1975661"/>
                    <a:pt x="307162" y="1986634"/>
                    <a:pt x="315163" y="1994102"/>
                  </a:cubicBezTo>
                  <a:cubicBezTo>
                    <a:pt x="323164" y="2001569"/>
                    <a:pt x="334480" y="2005303"/>
                    <a:pt x="349110" y="2005303"/>
                  </a:cubicBezTo>
                  <a:cubicBezTo>
                    <a:pt x="354749" y="2005303"/>
                    <a:pt x="360121" y="2004655"/>
                    <a:pt x="365227" y="2003360"/>
                  </a:cubicBezTo>
                  <a:cubicBezTo>
                    <a:pt x="370332" y="2002064"/>
                    <a:pt x="374637" y="2000121"/>
                    <a:pt x="378142" y="1997531"/>
                  </a:cubicBezTo>
                  <a:lnTo>
                    <a:pt x="368541" y="1972385"/>
                  </a:lnTo>
                  <a:cubicBezTo>
                    <a:pt x="364579" y="1975433"/>
                    <a:pt x="359778" y="1976957"/>
                    <a:pt x="354139" y="1976957"/>
                  </a:cubicBezTo>
                  <a:cubicBezTo>
                    <a:pt x="349263" y="1976957"/>
                    <a:pt x="345491" y="1975547"/>
                    <a:pt x="342824" y="1972727"/>
                  </a:cubicBezTo>
                  <a:cubicBezTo>
                    <a:pt x="340157" y="1969908"/>
                    <a:pt x="338823" y="1965908"/>
                    <a:pt x="338823" y="1960726"/>
                  </a:cubicBezTo>
                  <a:lnTo>
                    <a:pt x="338823" y="1910663"/>
                  </a:lnTo>
                  <a:lnTo>
                    <a:pt x="369456" y="1910663"/>
                  </a:lnTo>
                  <a:lnTo>
                    <a:pt x="369456" y="1883231"/>
                  </a:lnTo>
                  <a:lnTo>
                    <a:pt x="338823" y="1883231"/>
                  </a:lnTo>
                  <a:lnTo>
                    <a:pt x="338823" y="1853284"/>
                  </a:lnTo>
                  <a:close/>
                  <a:moveTo>
                    <a:pt x="3116999" y="1823566"/>
                  </a:moveTo>
                  <a:cubicBezTo>
                    <a:pt x="3110446" y="1823566"/>
                    <a:pt x="3105112" y="1825471"/>
                    <a:pt x="3100997" y="1829281"/>
                  </a:cubicBezTo>
                  <a:cubicBezTo>
                    <a:pt x="3096882" y="1833091"/>
                    <a:pt x="3094825" y="1837815"/>
                    <a:pt x="3094825" y="1843454"/>
                  </a:cubicBezTo>
                  <a:cubicBezTo>
                    <a:pt x="3094825" y="1849093"/>
                    <a:pt x="3096882" y="1853817"/>
                    <a:pt x="3100997" y="1857627"/>
                  </a:cubicBezTo>
                  <a:cubicBezTo>
                    <a:pt x="3105112" y="1861437"/>
                    <a:pt x="3110446" y="1863342"/>
                    <a:pt x="3116999" y="1863342"/>
                  </a:cubicBezTo>
                  <a:cubicBezTo>
                    <a:pt x="3123552" y="1863342"/>
                    <a:pt x="3128886" y="1861399"/>
                    <a:pt x="3133001" y="1857513"/>
                  </a:cubicBezTo>
                  <a:cubicBezTo>
                    <a:pt x="3137116" y="1853627"/>
                    <a:pt x="3139173" y="1848712"/>
                    <a:pt x="3139173" y="1842768"/>
                  </a:cubicBezTo>
                  <a:cubicBezTo>
                    <a:pt x="3139173" y="1837282"/>
                    <a:pt x="3137116" y="1832710"/>
                    <a:pt x="3133001" y="1829052"/>
                  </a:cubicBezTo>
                  <a:cubicBezTo>
                    <a:pt x="3128886" y="1825395"/>
                    <a:pt x="3123552" y="1823566"/>
                    <a:pt x="3116999" y="1823566"/>
                  </a:cubicBezTo>
                  <a:close/>
                  <a:moveTo>
                    <a:pt x="992924" y="1823566"/>
                  </a:moveTo>
                  <a:cubicBezTo>
                    <a:pt x="986371" y="1823566"/>
                    <a:pt x="981037" y="1825471"/>
                    <a:pt x="976922" y="1829281"/>
                  </a:cubicBezTo>
                  <a:cubicBezTo>
                    <a:pt x="972807" y="1833091"/>
                    <a:pt x="970750" y="1837815"/>
                    <a:pt x="970750" y="1843454"/>
                  </a:cubicBezTo>
                  <a:cubicBezTo>
                    <a:pt x="970750" y="1849093"/>
                    <a:pt x="972807" y="1853817"/>
                    <a:pt x="976922" y="1857627"/>
                  </a:cubicBezTo>
                  <a:cubicBezTo>
                    <a:pt x="981037" y="1861437"/>
                    <a:pt x="986371" y="1863342"/>
                    <a:pt x="992924" y="1863342"/>
                  </a:cubicBezTo>
                  <a:cubicBezTo>
                    <a:pt x="999477" y="1863342"/>
                    <a:pt x="1004811" y="1861399"/>
                    <a:pt x="1008926" y="1857513"/>
                  </a:cubicBezTo>
                  <a:cubicBezTo>
                    <a:pt x="1013041" y="1853627"/>
                    <a:pt x="1015098" y="1848712"/>
                    <a:pt x="1015098" y="1842768"/>
                  </a:cubicBezTo>
                  <a:cubicBezTo>
                    <a:pt x="1015098" y="1837282"/>
                    <a:pt x="1013041" y="1832710"/>
                    <a:pt x="1008926" y="1829052"/>
                  </a:cubicBezTo>
                  <a:cubicBezTo>
                    <a:pt x="1004811" y="1825395"/>
                    <a:pt x="999477" y="1823566"/>
                    <a:pt x="992924" y="1823566"/>
                  </a:cubicBezTo>
                  <a:close/>
                  <a:moveTo>
                    <a:pt x="3062135" y="1685339"/>
                  </a:moveTo>
                  <a:lnTo>
                    <a:pt x="3086595" y="1685339"/>
                  </a:lnTo>
                  <a:lnTo>
                    <a:pt x="3086595" y="1697912"/>
                  </a:lnTo>
                  <a:cubicBezTo>
                    <a:pt x="3084614" y="1703399"/>
                    <a:pt x="3081262" y="1707551"/>
                    <a:pt x="3076537" y="1710371"/>
                  </a:cubicBezTo>
                  <a:cubicBezTo>
                    <a:pt x="3071812" y="1713190"/>
                    <a:pt x="3066402" y="1714600"/>
                    <a:pt x="3060306" y="1714600"/>
                  </a:cubicBezTo>
                  <a:cubicBezTo>
                    <a:pt x="3054058" y="1714600"/>
                    <a:pt x="3049143" y="1713266"/>
                    <a:pt x="3045562" y="1710599"/>
                  </a:cubicBezTo>
                  <a:cubicBezTo>
                    <a:pt x="3041980" y="1707932"/>
                    <a:pt x="3040190" y="1704313"/>
                    <a:pt x="3040190" y="1699741"/>
                  </a:cubicBezTo>
                  <a:cubicBezTo>
                    <a:pt x="3040190" y="1690140"/>
                    <a:pt x="3047504" y="1685339"/>
                    <a:pt x="3062135" y="1685339"/>
                  </a:cubicBezTo>
                  <a:close/>
                  <a:moveTo>
                    <a:pt x="1976285" y="1685339"/>
                  </a:moveTo>
                  <a:lnTo>
                    <a:pt x="2000745" y="1685339"/>
                  </a:lnTo>
                  <a:lnTo>
                    <a:pt x="2000745" y="1697912"/>
                  </a:lnTo>
                  <a:cubicBezTo>
                    <a:pt x="1998764" y="1703399"/>
                    <a:pt x="1995411" y="1707551"/>
                    <a:pt x="1990687" y="1710371"/>
                  </a:cubicBezTo>
                  <a:cubicBezTo>
                    <a:pt x="1985962" y="1713190"/>
                    <a:pt x="1980552" y="1714600"/>
                    <a:pt x="1974456" y="1714600"/>
                  </a:cubicBezTo>
                  <a:cubicBezTo>
                    <a:pt x="1968208" y="1714600"/>
                    <a:pt x="1963293" y="1713266"/>
                    <a:pt x="1959712" y="1710599"/>
                  </a:cubicBezTo>
                  <a:cubicBezTo>
                    <a:pt x="1956130" y="1707932"/>
                    <a:pt x="1954339" y="1704313"/>
                    <a:pt x="1954339" y="1699741"/>
                  </a:cubicBezTo>
                  <a:cubicBezTo>
                    <a:pt x="1954339" y="1690140"/>
                    <a:pt x="1961655" y="1685339"/>
                    <a:pt x="1976285" y="1685339"/>
                  </a:cubicBezTo>
                  <a:close/>
                  <a:moveTo>
                    <a:pt x="3701529" y="1641219"/>
                  </a:moveTo>
                  <a:cubicBezTo>
                    <a:pt x="3710977" y="1641219"/>
                    <a:pt x="3718713" y="1644001"/>
                    <a:pt x="3724733" y="1649563"/>
                  </a:cubicBezTo>
                  <a:cubicBezTo>
                    <a:pt x="3730753" y="1655126"/>
                    <a:pt x="3733761" y="1662403"/>
                    <a:pt x="3733761" y="1671395"/>
                  </a:cubicBezTo>
                  <a:cubicBezTo>
                    <a:pt x="3733761" y="1680386"/>
                    <a:pt x="3730753" y="1687663"/>
                    <a:pt x="3724733" y="1693226"/>
                  </a:cubicBezTo>
                  <a:cubicBezTo>
                    <a:pt x="3718713" y="1698788"/>
                    <a:pt x="3710977" y="1701570"/>
                    <a:pt x="3701529" y="1701570"/>
                  </a:cubicBezTo>
                  <a:cubicBezTo>
                    <a:pt x="3692081" y="1701570"/>
                    <a:pt x="3684309" y="1698788"/>
                    <a:pt x="3678213" y="1693226"/>
                  </a:cubicBezTo>
                  <a:cubicBezTo>
                    <a:pt x="3672117" y="1687663"/>
                    <a:pt x="3669069" y="1680386"/>
                    <a:pt x="3669069" y="1671395"/>
                  </a:cubicBezTo>
                  <a:cubicBezTo>
                    <a:pt x="3669069" y="1662403"/>
                    <a:pt x="3672117" y="1655126"/>
                    <a:pt x="3678213" y="1649563"/>
                  </a:cubicBezTo>
                  <a:cubicBezTo>
                    <a:pt x="3684309" y="1644001"/>
                    <a:pt x="3692081" y="1641219"/>
                    <a:pt x="3701529" y="1641219"/>
                  </a:cubicBezTo>
                  <a:close/>
                  <a:moveTo>
                    <a:pt x="729272" y="1641219"/>
                  </a:moveTo>
                  <a:cubicBezTo>
                    <a:pt x="738264" y="1641219"/>
                    <a:pt x="745731" y="1644305"/>
                    <a:pt x="751675" y="1650478"/>
                  </a:cubicBezTo>
                  <a:cubicBezTo>
                    <a:pt x="757618" y="1656650"/>
                    <a:pt x="760590" y="1664918"/>
                    <a:pt x="760590" y="1675281"/>
                  </a:cubicBezTo>
                  <a:cubicBezTo>
                    <a:pt x="760590" y="1685644"/>
                    <a:pt x="757618" y="1693912"/>
                    <a:pt x="751675" y="1700084"/>
                  </a:cubicBezTo>
                  <a:cubicBezTo>
                    <a:pt x="745731" y="1706256"/>
                    <a:pt x="738264" y="1709342"/>
                    <a:pt x="729272" y="1709342"/>
                  </a:cubicBezTo>
                  <a:cubicBezTo>
                    <a:pt x="720128" y="1709342"/>
                    <a:pt x="712584" y="1706256"/>
                    <a:pt x="706641" y="1700084"/>
                  </a:cubicBezTo>
                  <a:cubicBezTo>
                    <a:pt x="700697" y="1693912"/>
                    <a:pt x="697725" y="1685644"/>
                    <a:pt x="697725" y="1675281"/>
                  </a:cubicBezTo>
                  <a:cubicBezTo>
                    <a:pt x="697725" y="1664918"/>
                    <a:pt x="700697" y="1656650"/>
                    <a:pt x="706641" y="1650478"/>
                  </a:cubicBezTo>
                  <a:cubicBezTo>
                    <a:pt x="712584" y="1644305"/>
                    <a:pt x="720128" y="1641219"/>
                    <a:pt x="729272" y="1641219"/>
                  </a:cubicBezTo>
                  <a:close/>
                  <a:moveTo>
                    <a:pt x="576415" y="1641219"/>
                  </a:moveTo>
                  <a:cubicBezTo>
                    <a:pt x="585559" y="1641219"/>
                    <a:pt x="593064" y="1644305"/>
                    <a:pt x="598932" y="1650478"/>
                  </a:cubicBezTo>
                  <a:cubicBezTo>
                    <a:pt x="604799" y="1656650"/>
                    <a:pt x="607733" y="1664918"/>
                    <a:pt x="607733" y="1675281"/>
                  </a:cubicBezTo>
                  <a:cubicBezTo>
                    <a:pt x="607733" y="1685644"/>
                    <a:pt x="604799" y="1693912"/>
                    <a:pt x="598932" y="1700084"/>
                  </a:cubicBezTo>
                  <a:cubicBezTo>
                    <a:pt x="593064" y="1706256"/>
                    <a:pt x="585559" y="1709342"/>
                    <a:pt x="576415" y="1709342"/>
                  </a:cubicBezTo>
                  <a:cubicBezTo>
                    <a:pt x="567271" y="1709342"/>
                    <a:pt x="559727" y="1706256"/>
                    <a:pt x="553783" y="1700084"/>
                  </a:cubicBezTo>
                  <a:cubicBezTo>
                    <a:pt x="547840" y="1693912"/>
                    <a:pt x="544868" y="1685644"/>
                    <a:pt x="544868" y="1675281"/>
                  </a:cubicBezTo>
                  <a:cubicBezTo>
                    <a:pt x="544868" y="1664918"/>
                    <a:pt x="547840" y="1656650"/>
                    <a:pt x="553783" y="1650478"/>
                  </a:cubicBezTo>
                  <a:cubicBezTo>
                    <a:pt x="559727" y="1644305"/>
                    <a:pt x="567271" y="1641219"/>
                    <a:pt x="576415" y="1641219"/>
                  </a:cubicBezTo>
                  <a:close/>
                  <a:moveTo>
                    <a:pt x="2927261" y="1638933"/>
                  </a:moveTo>
                  <a:cubicBezTo>
                    <a:pt x="2935186" y="1638933"/>
                    <a:pt x="2941892" y="1641257"/>
                    <a:pt x="2947378" y="1645906"/>
                  </a:cubicBezTo>
                  <a:cubicBezTo>
                    <a:pt x="2952864" y="1650554"/>
                    <a:pt x="2956217" y="1656764"/>
                    <a:pt x="2957436" y="1664537"/>
                  </a:cubicBezTo>
                  <a:lnTo>
                    <a:pt x="2896857" y="1664537"/>
                  </a:lnTo>
                  <a:cubicBezTo>
                    <a:pt x="2898076" y="1656612"/>
                    <a:pt x="2901429" y="1650363"/>
                    <a:pt x="2906916" y="1645791"/>
                  </a:cubicBezTo>
                  <a:cubicBezTo>
                    <a:pt x="2912402" y="1641219"/>
                    <a:pt x="2919184" y="1638933"/>
                    <a:pt x="2927261" y="1638933"/>
                  </a:cubicBezTo>
                  <a:close/>
                  <a:moveTo>
                    <a:pt x="2651036" y="1638933"/>
                  </a:moveTo>
                  <a:cubicBezTo>
                    <a:pt x="2658961" y="1638933"/>
                    <a:pt x="2665666" y="1641257"/>
                    <a:pt x="2671153" y="1645906"/>
                  </a:cubicBezTo>
                  <a:cubicBezTo>
                    <a:pt x="2676639" y="1650554"/>
                    <a:pt x="2679992" y="1656764"/>
                    <a:pt x="2681211" y="1664537"/>
                  </a:cubicBezTo>
                  <a:lnTo>
                    <a:pt x="2620632" y="1664537"/>
                  </a:lnTo>
                  <a:cubicBezTo>
                    <a:pt x="2621852" y="1656612"/>
                    <a:pt x="2625204" y="1650363"/>
                    <a:pt x="2630691" y="1645791"/>
                  </a:cubicBezTo>
                  <a:cubicBezTo>
                    <a:pt x="2636177" y="1641219"/>
                    <a:pt x="2642958" y="1638933"/>
                    <a:pt x="2651036" y="1638933"/>
                  </a:cubicBezTo>
                  <a:close/>
                  <a:moveTo>
                    <a:pt x="1431836" y="1638933"/>
                  </a:moveTo>
                  <a:cubicBezTo>
                    <a:pt x="1439761" y="1638933"/>
                    <a:pt x="1446466" y="1641257"/>
                    <a:pt x="1451953" y="1645906"/>
                  </a:cubicBezTo>
                  <a:cubicBezTo>
                    <a:pt x="1457439" y="1650554"/>
                    <a:pt x="1460792" y="1656764"/>
                    <a:pt x="1462011" y="1664537"/>
                  </a:cubicBezTo>
                  <a:lnTo>
                    <a:pt x="1401432" y="1664537"/>
                  </a:lnTo>
                  <a:cubicBezTo>
                    <a:pt x="1402651" y="1656612"/>
                    <a:pt x="1406004" y="1650363"/>
                    <a:pt x="1411491" y="1645791"/>
                  </a:cubicBezTo>
                  <a:cubicBezTo>
                    <a:pt x="1416977" y="1641219"/>
                    <a:pt x="1423759" y="1638933"/>
                    <a:pt x="1431836" y="1638933"/>
                  </a:cubicBezTo>
                  <a:close/>
                  <a:moveTo>
                    <a:pt x="888911" y="1638933"/>
                  </a:moveTo>
                  <a:cubicBezTo>
                    <a:pt x="896836" y="1638933"/>
                    <a:pt x="903541" y="1641257"/>
                    <a:pt x="909028" y="1645906"/>
                  </a:cubicBezTo>
                  <a:cubicBezTo>
                    <a:pt x="914514" y="1650554"/>
                    <a:pt x="917867" y="1656764"/>
                    <a:pt x="919086" y="1664537"/>
                  </a:cubicBezTo>
                  <a:lnTo>
                    <a:pt x="858507" y="1664537"/>
                  </a:lnTo>
                  <a:cubicBezTo>
                    <a:pt x="859726" y="1656612"/>
                    <a:pt x="863079" y="1650363"/>
                    <a:pt x="868566" y="1645791"/>
                  </a:cubicBezTo>
                  <a:cubicBezTo>
                    <a:pt x="874052" y="1641219"/>
                    <a:pt x="880834" y="1638933"/>
                    <a:pt x="888911" y="1638933"/>
                  </a:cubicBezTo>
                  <a:close/>
                  <a:moveTo>
                    <a:pt x="3413493" y="1613787"/>
                  </a:moveTo>
                  <a:lnTo>
                    <a:pt x="3413493" y="1736774"/>
                  </a:lnTo>
                  <a:lnTo>
                    <a:pt x="3449155" y="1736774"/>
                  </a:lnTo>
                  <a:lnTo>
                    <a:pt x="3449155" y="1613787"/>
                  </a:lnTo>
                  <a:close/>
                  <a:moveTo>
                    <a:pt x="2365743" y="1613787"/>
                  </a:moveTo>
                  <a:lnTo>
                    <a:pt x="2365743" y="1736774"/>
                  </a:lnTo>
                  <a:lnTo>
                    <a:pt x="2401405" y="1736774"/>
                  </a:lnTo>
                  <a:lnTo>
                    <a:pt x="2401405" y="1613787"/>
                  </a:lnTo>
                  <a:close/>
                  <a:moveTo>
                    <a:pt x="1098232" y="1613787"/>
                  </a:moveTo>
                  <a:lnTo>
                    <a:pt x="1098232" y="1683282"/>
                  </a:lnTo>
                  <a:cubicBezTo>
                    <a:pt x="1098232" y="1701570"/>
                    <a:pt x="1102957" y="1715362"/>
                    <a:pt x="1112406" y="1724658"/>
                  </a:cubicBezTo>
                  <a:cubicBezTo>
                    <a:pt x="1121854" y="1733955"/>
                    <a:pt x="1134656" y="1738603"/>
                    <a:pt x="1150810" y="1738603"/>
                  </a:cubicBezTo>
                  <a:cubicBezTo>
                    <a:pt x="1158430" y="1738603"/>
                    <a:pt x="1165517" y="1737193"/>
                    <a:pt x="1172070" y="1734374"/>
                  </a:cubicBezTo>
                  <a:cubicBezTo>
                    <a:pt x="1178623" y="1731554"/>
                    <a:pt x="1184262" y="1727478"/>
                    <a:pt x="1188987" y="1722144"/>
                  </a:cubicBezTo>
                  <a:lnTo>
                    <a:pt x="1188987" y="1736774"/>
                  </a:lnTo>
                  <a:lnTo>
                    <a:pt x="1222819" y="1736774"/>
                  </a:lnTo>
                  <a:lnTo>
                    <a:pt x="1222819" y="1613787"/>
                  </a:lnTo>
                  <a:lnTo>
                    <a:pt x="1187158" y="1613787"/>
                  </a:lnTo>
                  <a:lnTo>
                    <a:pt x="1187158" y="1674595"/>
                  </a:lnTo>
                  <a:cubicBezTo>
                    <a:pt x="1187158" y="1685568"/>
                    <a:pt x="1184567" y="1693835"/>
                    <a:pt x="1179386" y="1699398"/>
                  </a:cubicBezTo>
                  <a:cubicBezTo>
                    <a:pt x="1174204" y="1704961"/>
                    <a:pt x="1167346" y="1707742"/>
                    <a:pt x="1158811" y="1707742"/>
                  </a:cubicBezTo>
                  <a:cubicBezTo>
                    <a:pt x="1142200" y="1707742"/>
                    <a:pt x="1133894" y="1697836"/>
                    <a:pt x="1133894" y="1678024"/>
                  </a:cubicBezTo>
                  <a:lnTo>
                    <a:pt x="1133894" y="1613787"/>
                  </a:lnTo>
                  <a:close/>
                  <a:moveTo>
                    <a:pt x="3694441" y="1611959"/>
                  </a:moveTo>
                  <a:cubicBezTo>
                    <a:pt x="3683165" y="1611959"/>
                    <a:pt x="3672841" y="1614435"/>
                    <a:pt x="3663469" y="1619388"/>
                  </a:cubicBezTo>
                  <a:cubicBezTo>
                    <a:pt x="3654093" y="1624341"/>
                    <a:pt x="3646665" y="1631313"/>
                    <a:pt x="3641177" y="1640305"/>
                  </a:cubicBezTo>
                  <a:cubicBezTo>
                    <a:pt x="3635693" y="1649297"/>
                    <a:pt x="3632949" y="1659660"/>
                    <a:pt x="3632949" y="1671395"/>
                  </a:cubicBezTo>
                  <a:cubicBezTo>
                    <a:pt x="3632949" y="1683129"/>
                    <a:pt x="3635693" y="1693493"/>
                    <a:pt x="3641177" y="1702484"/>
                  </a:cubicBezTo>
                  <a:cubicBezTo>
                    <a:pt x="3646665" y="1711476"/>
                    <a:pt x="3654093" y="1718448"/>
                    <a:pt x="3663469" y="1723401"/>
                  </a:cubicBezTo>
                  <a:cubicBezTo>
                    <a:pt x="3672841" y="1728354"/>
                    <a:pt x="3683165" y="1730831"/>
                    <a:pt x="3694441" y="1730831"/>
                  </a:cubicBezTo>
                  <a:cubicBezTo>
                    <a:pt x="3711053" y="1730831"/>
                    <a:pt x="3724009" y="1725725"/>
                    <a:pt x="3733305" y="1715514"/>
                  </a:cubicBezTo>
                  <a:lnTo>
                    <a:pt x="3733305" y="1720772"/>
                  </a:lnTo>
                  <a:cubicBezTo>
                    <a:pt x="3733305" y="1732050"/>
                    <a:pt x="3730369" y="1740470"/>
                    <a:pt x="3724505" y="1746032"/>
                  </a:cubicBezTo>
                  <a:cubicBezTo>
                    <a:pt x="3718637" y="1751595"/>
                    <a:pt x="3709529" y="1754376"/>
                    <a:pt x="3697185" y="1754376"/>
                  </a:cubicBezTo>
                  <a:cubicBezTo>
                    <a:pt x="3689261" y="1754376"/>
                    <a:pt x="3681337" y="1753119"/>
                    <a:pt x="3673413" y="1750604"/>
                  </a:cubicBezTo>
                  <a:cubicBezTo>
                    <a:pt x="3665485" y="1748090"/>
                    <a:pt x="3658933" y="1744699"/>
                    <a:pt x="3653753" y="1740432"/>
                  </a:cubicBezTo>
                  <a:lnTo>
                    <a:pt x="3639577" y="1766035"/>
                  </a:lnTo>
                  <a:cubicBezTo>
                    <a:pt x="3646589" y="1771521"/>
                    <a:pt x="3655429" y="1775712"/>
                    <a:pt x="3666097" y="1778608"/>
                  </a:cubicBezTo>
                  <a:cubicBezTo>
                    <a:pt x="3676765" y="1781504"/>
                    <a:pt x="3688041" y="1782951"/>
                    <a:pt x="3699929" y="1782951"/>
                  </a:cubicBezTo>
                  <a:cubicBezTo>
                    <a:pt x="3722485" y="1782951"/>
                    <a:pt x="3739629" y="1777465"/>
                    <a:pt x="3751365" y="1766492"/>
                  </a:cubicBezTo>
                  <a:cubicBezTo>
                    <a:pt x="3763097" y="1755519"/>
                    <a:pt x="3768965" y="1738755"/>
                    <a:pt x="3768965" y="1716200"/>
                  </a:cubicBezTo>
                  <a:lnTo>
                    <a:pt x="3768965" y="1613787"/>
                  </a:lnTo>
                  <a:lnTo>
                    <a:pt x="3735133" y="1613787"/>
                  </a:lnTo>
                  <a:lnTo>
                    <a:pt x="3735133" y="1629561"/>
                  </a:lnTo>
                  <a:cubicBezTo>
                    <a:pt x="3725837" y="1617826"/>
                    <a:pt x="3712273" y="1611959"/>
                    <a:pt x="3694441" y="1611959"/>
                  </a:cubicBezTo>
                  <a:close/>
                  <a:moveTo>
                    <a:pt x="3554921" y="1611959"/>
                  </a:moveTo>
                  <a:cubicBezTo>
                    <a:pt x="3546538" y="1611959"/>
                    <a:pt x="3538842" y="1613368"/>
                    <a:pt x="3531832" y="1616188"/>
                  </a:cubicBezTo>
                  <a:cubicBezTo>
                    <a:pt x="3524821" y="1619007"/>
                    <a:pt x="3518954" y="1623008"/>
                    <a:pt x="3514230" y="1628189"/>
                  </a:cubicBezTo>
                  <a:lnTo>
                    <a:pt x="3514230" y="1613787"/>
                  </a:lnTo>
                  <a:lnTo>
                    <a:pt x="3480168" y="1613787"/>
                  </a:lnTo>
                  <a:lnTo>
                    <a:pt x="3480168" y="1736774"/>
                  </a:lnTo>
                  <a:lnTo>
                    <a:pt x="3515830" y="1736774"/>
                  </a:lnTo>
                  <a:lnTo>
                    <a:pt x="3515830" y="1675967"/>
                  </a:lnTo>
                  <a:cubicBezTo>
                    <a:pt x="3515830" y="1664994"/>
                    <a:pt x="3518497" y="1656726"/>
                    <a:pt x="3523831" y="1651163"/>
                  </a:cubicBezTo>
                  <a:cubicBezTo>
                    <a:pt x="3529165" y="1645601"/>
                    <a:pt x="3536328" y="1642820"/>
                    <a:pt x="3545319" y="1642820"/>
                  </a:cubicBezTo>
                  <a:cubicBezTo>
                    <a:pt x="3553396" y="1642820"/>
                    <a:pt x="3559569" y="1645220"/>
                    <a:pt x="3563837" y="1650020"/>
                  </a:cubicBezTo>
                  <a:cubicBezTo>
                    <a:pt x="3568101" y="1654821"/>
                    <a:pt x="3570237" y="1662098"/>
                    <a:pt x="3570237" y="1671852"/>
                  </a:cubicBezTo>
                  <a:lnTo>
                    <a:pt x="3570237" y="1736774"/>
                  </a:lnTo>
                  <a:lnTo>
                    <a:pt x="3605897" y="1736774"/>
                  </a:lnTo>
                  <a:lnTo>
                    <a:pt x="3605897" y="1666365"/>
                  </a:lnTo>
                  <a:cubicBezTo>
                    <a:pt x="3605897" y="1648382"/>
                    <a:pt x="3601213" y="1634819"/>
                    <a:pt x="3591841" y="1625675"/>
                  </a:cubicBezTo>
                  <a:cubicBezTo>
                    <a:pt x="3582465" y="1616531"/>
                    <a:pt x="3570161" y="1611959"/>
                    <a:pt x="3554921" y="1611959"/>
                  </a:cubicBezTo>
                  <a:close/>
                  <a:moveTo>
                    <a:pt x="3326321" y="1611959"/>
                  </a:moveTo>
                  <a:cubicBezTo>
                    <a:pt x="3317938" y="1611959"/>
                    <a:pt x="3310242" y="1613368"/>
                    <a:pt x="3303232" y="1616188"/>
                  </a:cubicBezTo>
                  <a:cubicBezTo>
                    <a:pt x="3296221" y="1619007"/>
                    <a:pt x="3290354" y="1623008"/>
                    <a:pt x="3285630" y="1628189"/>
                  </a:cubicBezTo>
                  <a:lnTo>
                    <a:pt x="3285630" y="1613787"/>
                  </a:lnTo>
                  <a:lnTo>
                    <a:pt x="3251568" y="1613787"/>
                  </a:lnTo>
                  <a:lnTo>
                    <a:pt x="3251568" y="1736774"/>
                  </a:lnTo>
                  <a:lnTo>
                    <a:pt x="3287230" y="1736774"/>
                  </a:lnTo>
                  <a:lnTo>
                    <a:pt x="3287230" y="1675967"/>
                  </a:lnTo>
                  <a:cubicBezTo>
                    <a:pt x="3287230" y="1664994"/>
                    <a:pt x="3289897" y="1656726"/>
                    <a:pt x="3295231" y="1651163"/>
                  </a:cubicBezTo>
                  <a:cubicBezTo>
                    <a:pt x="3300565" y="1645601"/>
                    <a:pt x="3307728" y="1642820"/>
                    <a:pt x="3316719" y="1642820"/>
                  </a:cubicBezTo>
                  <a:cubicBezTo>
                    <a:pt x="3324796" y="1642820"/>
                    <a:pt x="3330968" y="1645220"/>
                    <a:pt x="3335236" y="1650020"/>
                  </a:cubicBezTo>
                  <a:cubicBezTo>
                    <a:pt x="3339503" y="1654821"/>
                    <a:pt x="3341637" y="1662098"/>
                    <a:pt x="3341637" y="1671852"/>
                  </a:cubicBezTo>
                  <a:lnTo>
                    <a:pt x="3341637" y="1736774"/>
                  </a:lnTo>
                  <a:lnTo>
                    <a:pt x="3377298" y="1736774"/>
                  </a:lnTo>
                  <a:lnTo>
                    <a:pt x="3377298" y="1666365"/>
                  </a:lnTo>
                  <a:cubicBezTo>
                    <a:pt x="3377298" y="1648382"/>
                    <a:pt x="3372612" y="1634819"/>
                    <a:pt x="3363239" y="1625675"/>
                  </a:cubicBezTo>
                  <a:cubicBezTo>
                    <a:pt x="3353867" y="1616531"/>
                    <a:pt x="3341560" y="1611959"/>
                    <a:pt x="3326321" y="1611959"/>
                  </a:cubicBezTo>
                  <a:close/>
                  <a:moveTo>
                    <a:pt x="3232670" y="1611959"/>
                  </a:moveTo>
                  <a:cubicBezTo>
                    <a:pt x="3223222" y="1611959"/>
                    <a:pt x="3214878" y="1613483"/>
                    <a:pt x="3207639" y="1616531"/>
                  </a:cubicBezTo>
                  <a:cubicBezTo>
                    <a:pt x="3200400" y="1619579"/>
                    <a:pt x="3194647" y="1624074"/>
                    <a:pt x="3190380" y="1630018"/>
                  </a:cubicBezTo>
                  <a:lnTo>
                    <a:pt x="3190380" y="1613787"/>
                  </a:lnTo>
                  <a:lnTo>
                    <a:pt x="3156318" y="1613787"/>
                  </a:lnTo>
                  <a:lnTo>
                    <a:pt x="3156318" y="1736774"/>
                  </a:lnTo>
                  <a:lnTo>
                    <a:pt x="3191980" y="1736774"/>
                  </a:lnTo>
                  <a:lnTo>
                    <a:pt x="3191980" y="1678710"/>
                  </a:lnTo>
                  <a:cubicBezTo>
                    <a:pt x="3191980" y="1667280"/>
                    <a:pt x="3194876" y="1658707"/>
                    <a:pt x="3200667" y="1652992"/>
                  </a:cubicBezTo>
                  <a:cubicBezTo>
                    <a:pt x="3206458" y="1647277"/>
                    <a:pt x="3214459" y="1644420"/>
                    <a:pt x="3224670" y="1644420"/>
                  </a:cubicBezTo>
                  <a:cubicBezTo>
                    <a:pt x="3226041" y="1644420"/>
                    <a:pt x="3228708" y="1644572"/>
                    <a:pt x="3232670" y="1644877"/>
                  </a:cubicBezTo>
                  <a:close/>
                  <a:moveTo>
                    <a:pt x="3063050" y="1611959"/>
                  </a:moveTo>
                  <a:cubicBezTo>
                    <a:pt x="3053144" y="1611959"/>
                    <a:pt x="3043504" y="1613254"/>
                    <a:pt x="3034132" y="1615845"/>
                  </a:cubicBezTo>
                  <a:cubicBezTo>
                    <a:pt x="3024759" y="1618436"/>
                    <a:pt x="3016720" y="1622093"/>
                    <a:pt x="3010014" y="1626818"/>
                  </a:cubicBezTo>
                  <a:lnTo>
                    <a:pt x="3022816" y="1651735"/>
                  </a:lnTo>
                  <a:cubicBezTo>
                    <a:pt x="3027236" y="1648230"/>
                    <a:pt x="3032608" y="1645448"/>
                    <a:pt x="3038932" y="1643391"/>
                  </a:cubicBezTo>
                  <a:cubicBezTo>
                    <a:pt x="3045257" y="1641334"/>
                    <a:pt x="3051696" y="1640305"/>
                    <a:pt x="3058249" y="1640305"/>
                  </a:cubicBezTo>
                  <a:cubicBezTo>
                    <a:pt x="3067698" y="1640305"/>
                    <a:pt x="3074784" y="1642400"/>
                    <a:pt x="3079509" y="1646591"/>
                  </a:cubicBezTo>
                  <a:cubicBezTo>
                    <a:pt x="3084233" y="1650782"/>
                    <a:pt x="3086595" y="1656764"/>
                    <a:pt x="3086595" y="1664537"/>
                  </a:cubicBezTo>
                  <a:lnTo>
                    <a:pt x="3058249" y="1664537"/>
                  </a:lnTo>
                  <a:cubicBezTo>
                    <a:pt x="3040266" y="1664537"/>
                    <a:pt x="3026969" y="1667813"/>
                    <a:pt x="3018358" y="1674366"/>
                  </a:cubicBezTo>
                  <a:cubicBezTo>
                    <a:pt x="3009748" y="1680920"/>
                    <a:pt x="3005442" y="1689911"/>
                    <a:pt x="3005442" y="1701341"/>
                  </a:cubicBezTo>
                  <a:cubicBezTo>
                    <a:pt x="3005442" y="1708504"/>
                    <a:pt x="3007271" y="1714905"/>
                    <a:pt x="3010928" y="1720544"/>
                  </a:cubicBezTo>
                  <a:cubicBezTo>
                    <a:pt x="3014586" y="1726182"/>
                    <a:pt x="3019882" y="1730602"/>
                    <a:pt x="3026816" y="1733802"/>
                  </a:cubicBezTo>
                  <a:cubicBezTo>
                    <a:pt x="3033750" y="1737003"/>
                    <a:pt x="3041942" y="1738603"/>
                    <a:pt x="3051391" y="1738603"/>
                  </a:cubicBezTo>
                  <a:cubicBezTo>
                    <a:pt x="3069679" y="1738603"/>
                    <a:pt x="3082176" y="1732888"/>
                    <a:pt x="3088881" y="1721458"/>
                  </a:cubicBezTo>
                  <a:lnTo>
                    <a:pt x="3088881" y="1736774"/>
                  </a:lnTo>
                  <a:lnTo>
                    <a:pt x="3122257" y="1736774"/>
                  </a:lnTo>
                  <a:lnTo>
                    <a:pt x="3122257" y="1666594"/>
                  </a:lnTo>
                  <a:cubicBezTo>
                    <a:pt x="3122257" y="1648306"/>
                    <a:pt x="3117152" y="1634628"/>
                    <a:pt x="3106941" y="1625560"/>
                  </a:cubicBezTo>
                  <a:cubicBezTo>
                    <a:pt x="3096730" y="1616492"/>
                    <a:pt x="3082100" y="1611959"/>
                    <a:pt x="3063050" y="1611959"/>
                  </a:cubicBezTo>
                  <a:close/>
                  <a:moveTo>
                    <a:pt x="2927032" y="1611959"/>
                  </a:moveTo>
                  <a:cubicBezTo>
                    <a:pt x="2914688" y="1611959"/>
                    <a:pt x="2903525" y="1614664"/>
                    <a:pt x="2893543" y="1620074"/>
                  </a:cubicBezTo>
                  <a:cubicBezTo>
                    <a:pt x="2883560" y="1625484"/>
                    <a:pt x="2875712" y="1633028"/>
                    <a:pt x="2869997" y="1642705"/>
                  </a:cubicBezTo>
                  <a:cubicBezTo>
                    <a:pt x="2864282" y="1652383"/>
                    <a:pt x="2861424" y="1663241"/>
                    <a:pt x="2861424" y="1675281"/>
                  </a:cubicBezTo>
                  <a:cubicBezTo>
                    <a:pt x="2861424" y="1687473"/>
                    <a:pt x="2864320" y="1698369"/>
                    <a:pt x="2870111" y="1707971"/>
                  </a:cubicBezTo>
                  <a:cubicBezTo>
                    <a:pt x="2875902" y="1717572"/>
                    <a:pt x="2884132" y="1725077"/>
                    <a:pt x="2894800" y="1730488"/>
                  </a:cubicBezTo>
                  <a:cubicBezTo>
                    <a:pt x="2905468" y="1735898"/>
                    <a:pt x="2917736" y="1738603"/>
                    <a:pt x="2931604" y="1738603"/>
                  </a:cubicBezTo>
                  <a:cubicBezTo>
                    <a:pt x="2953855" y="1738603"/>
                    <a:pt x="2970771" y="1731974"/>
                    <a:pt x="2982354" y="1718715"/>
                  </a:cubicBezTo>
                  <a:lnTo>
                    <a:pt x="2963380" y="1698141"/>
                  </a:lnTo>
                  <a:cubicBezTo>
                    <a:pt x="2959112" y="1702256"/>
                    <a:pt x="2954503" y="1705265"/>
                    <a:pt x="2949550" y="1707170"/>
                  </a:cubicBezTo>
                  <a:cubicBezTo>
                    <a:pt x="2944596" y="1709075"/>
                    <a:pt x="2938920" y="1710028"/>
                    <a:pt x="2932519" y="1710028"/>
                  </a:cubicBezTo>
                  <a:cubicBezTo>
                    <a:pt x="2923222" y="1710028"/>
                    <a:pt x="2915450" y="1707818"/>
                    <a:pt x="2909202" y="1703399"/>
                  </a:cubicBezTo>
                  <a:cubicBezTo>
                    <a:pt x="2902954" y="1698979"/>
                    <a:pt x="2898991" y="1692959"/>
                    <a:pt x="2897314" y="1685339"/>
                  </a:cubicBezTo>
                  <a:lnTo>
                    <a:pt x="2990354" y="1685339"/>
                  </a:lnTo>
                  <a:cubicBezTo>
                    <a:pt x="2990812" y="1679396"/>
                    <a:pt x="2991040" y="1676195"/>
                    <a:pt x="2991040" y="1675738"/>
                  </a:cubicBezTo>
                  <a:cubicBezTo>
                    <a:pt x="2991040" y="1662936"/>
                    <a:pt x="2988259" y="1651697"/>
                    <a:pt x="2982696" y="1642019"/>
                  </a:cubicBezTo>
                  <a:cubicBezTo>
                    <a:pt x="2977134" y="1632342"/>
                    <a:pt x="2969476" y="1624913"/>
                    <a:pt x="2959722" y="1619731"/>
                  </a:cubicBezTo>
                  <a:cubicBezTo>
                    <a:pt x="2949968" y="1614549"/>
                    <a:pt x="2939072" y="1611959"/>
                    <a:pt x="2927032" y="1611959"/>
                  </a:cubicBezTo>
                  <a:close/>
                  <a:moveTo>
                    <a:pt x="2650808" y="1611959"/>
                  </a:moveTo>
                  <a:cubicBezTo>
                    <a:pt x="2638463" y="1611959"/>
                    <a:pt x="2627300" y="1614664"/>
                    <a:pt x="2617318" y="1620074"/>
                  </a:cubicBezTo>
                  <a:cubicBezTo>
                    <a:pt x="2607335" y="1625484"/>
                    <a:pt x="2599487" y="1633028"/>
                    <a:pt x="2593772" y="1642705"/>
                  </a:cubicBezTo>
                  <a:cubicBezTo>
                    <a:pt x="2588057" y="1652383"/>
                    <a:pt x="2585199" y="1663241"/>
                    <a:pt x="2585199" y="1675281"/>
                  </a:cubicBezTo>
                  <a:cubicBezTo>
                    <a:pt x="2585199" y="1687473"/>
                    <a:pt x="2588095" y="1698369"/>
                    <a:pt x="2593886" y="1707971"/>
                  </a:cubicBezTo>
                  <a:cubicBezTo>
                    <a:pt x="2599677" y="1717572"/>
                    <a:pt x="2607907" y="1725077"/>
                    <a:pt x="2618575" y="1730488"/>
                  </a:cubicBezTo>
                  <a:cubicBezTo>
                    <a:pt x="2629243" y="1735898"/>
                    <a:pt x="2641511" y="1738603"/>
                    <a:pt x="2655379" y="1738603"/>
                  </a:cubicBezTo>
                  <a:cubicBezTo>
                    <a:pt x="2677630" y="1738603"/>
                    <a:pt x="2694546" y="1731974"/>
                    <a:pt x="2706128" y="1718715"/>
                  </a:cubicBezTo>
                  <a:lnTo>
                    <a:pt x="2687155" y="1698141"/>
                  </a:lnTo>
                  <a:cubicBezTo>
                    <a:pt x="2682888" y="1702256"/>
                    <a:pt x="2678277" y="1705265"/>
                    <a:pt x="2673324" y="1707170"/>
                  </a:cubicBezTo>
                  <a:cubicBezTo>
                    <a:pt x="2668372" y="1709075"/>
                    <a:pt x="2662694" y="1710028"/>
                    <a:pt x="2656294" y="1710028"/>
                  </a:cubicBezTo>
                  <a:cubicBezTo>
                    <a:pt x="2646997" y="1710028"/>
                    <a:pt x="2639225" y="1707818"/>
                    <a:pt x="2632977" y="1703399"/>
                  </a:cubicBezTo>
                  <a:cubicBezTo>
                    <a:pt x="2626728" y="1698979"/>
                    <a:pt x="2622766" y="1692959"/>
                    <a:pt x="2621090" y="1685339"/>
                  </a:cubicBezTo>
                  <a:lnTo>
                    <a:pt x="2714130" y="1685339"/>
                  </a:lnTo>
                  <a:cubicBezTo>
                    <a:pt x="2714587" y="1679396"/>
                    <a:pt x="2714816" y="1676195"/>
                    <a:pt x="2714816" y="1675738"/>
                  </a:cubicBezTo>
                  <a:cubicBezTo>
                    <a:pt x="2714816" y="1662936"/>
                    <a:pt x="2712034" y="1651697"/>
                    <a:pt x="2706472" y="1642019"/>
                  </a:cubicBezTo>
                  <a:cubicBezTo>
                    <a:pt x="2700909" y="1632342"/>
                    <a:pt x="2693251" y="1624913"/>
                    <a:pt x="2683498" y="1619731"/>
                  </a:cubicBezTo>
                  <a:cubicBezTo>
                    <a:pt x="2673744" y="1614549"/>
                    <a:pt x="2662847" y="1611959"/>
                    <a:pt x="2650808" y="1611959"/>
                  </a:cubicBezTo>
                  <a:close/>
                  <a:moveTo>
                    <a:pt x="2507170" y="1611959"/>
                  </a:moveTo>
                  <a:cubicBezTo>
                    <a:pt x="2498788" y="1611959"/>
                    <a:pt x="2491092" y="1613368"/>
                    <a:pt x="2484082" y="1616188"/>
                  </a:cubicBezTo>
                  <a:cubicBezTo>
                    <a:pt x="2477072" y="1619007"/>
                    <a:pt x="2471204" y="1623008"/>
                    <a:pt x="2466480" y="1628189"/>
                  </a:cubicBezTo>
                  <a:lnTo>
                    <a:pt x="2466480" y="1613787"/>
                  </a:lnTo>
                  <a:lnTo>
                    <a:pt x="2432418" y="1613787"/>
                  </a:lnTo>
                  <a:lnTo>
                    <a:pt x="2432418" y="1736774"/>
                  </a:lnTo>
                  <a:lnTo>
                    <a:pt x="2468080" y="1736774"/>
                  </a:lnTo>
                  <a:lnTo>
                    <a:pt x="2468080" y="1675967"/>
                  </a:lnTo>
                  <a:cubicBezTo>
                    <a:pt x="2468080" y="1664994"/>
                    <a:pt x="2470747" y="1656726"/>
                    <a:pt x="2476081" y="1651163"/>
                  </a:cubicBezTo>
                  <a:cubicBezTo>
                    <a:pt x="2481415" y="1645601"/>
                    <a:pt x="2488578" y="1642820"/>
                    <a:pt x="2497569" y="1642820"/>
                  </a:cubicBezTo>
                  <a:cubicBezTo>
                    <a:pt x="2505646" y="1642820"/>
                    <a:pt x="2511819" y="1645220"/>
                    <a:pt x="2516086" y="1650020"/>
                  </a:cubicBezTo>
                  <a:cubicBezTo>
                    <a:pt x="2520353" y="1654821"/>
                    <a:pt x="2522486" y="1662098"/>
                    <a:pt x="2522486" y="1671852"/>
                  </a:cubicBezTo>
                  <a:lnTo>
                    <a:pt x="2522486" y="1736774"/>
                  </a:lnTo>
                  <a:lnTo>
                    <a:pt x="2558148" y="1736774"/>
                  </a:lnTo>
                  <a:lnTo>
                    <a:pt x="2558148" y="1666365"/>
                  </a:lnTo>
                  <a:cubicBezTo>
                    <a:pt x="2558148" y="1648382"/>
                    <a:pt x="2553462" y="1634819"/>
                    <a:pt x="2544089" y="1625675"/>
                  </a:cubicBezTo>
                  <a:cubicBezTo>
                    <a:pt x="2534717" y="1616531"/>
                    <a:pt x="2522410" y="1611959"/>
                    <a:pt x="2507170" y="1611959"/>
                  </a:cubicBezTo>
                  <a:close/>
                  <a:moveTo>
                    <a:pt x="2129904" y="1611959"/>
                  </a:moveTo>
                  <a:cubicBezTo>
                    <a:pt x="2116798" y="1611959"/>
                    <a:pt x="2105025" y="1614664"/>
                    <a:pt x="2094586" y="1620074"/>
                  </a:cubicBezTo>
                  <a:cubicBezTo>
                    <a:pt x="2084146" y="1625484"/>
                    <a:pt x="2075993" y="1632990"/>
                    <a:pt x="2070125" y="1642591"/>
                  </a:cubicBezTo>
                  <a:cubicBezTo>
                    <a:pt x="2064258" y="1652192"/>
                    <a:pt x="2061324" y="1663089"/>
                    <a:pt x="2061324" y="1675281"/>
                  </a:cubicBezTo>
                  <a:cubicBezTo>
                    <a:pt x="2061324" y="1687473"/>
                    <a:pt x="2064258" y="1698369"/>
                    <a:pt x="2070125" y="1707971"/>
                  </a:cubicBezTo>
                  <a:cubicBezTo>
                    <a:pt x="2075993" y="1717572"/>
                    <a:pt x="2084146" y="1725077"/>
                    <a:pt x="2094586" y="1730488"/>
                  </a:cubicBezTo>
                  <a:cubicBezTo>
                    <a:pt x="2105025" y="1735898"/>
                    <a:pt x="2116798" y="1738603"/>
                    <a:pt x="2129904" y="1738603"/>
                  </a:cubicBezTo>
                  <a:cubicBezTo>
                    <a:pt x="2142858" y="1738603"/>
                    <a:pt x="2154174" y="1735860"/>
                    <a:pt x="2163851" y="1730373"/>
                  </a:cubicBezTo>
                  <a:cubicBezTo>
                    <a:pt x="2173529" y="1724887"/>
                    <a:pt x="2180577" y="1717267"/>
                    <a:pt x="2184997" y="1707513"/>
                  </a:cubicBezTo>
                  <a:lnTo>
                    <a:pt x="2157336" y="1692426"/>
                  </a:lnTo>
                  <a:cubicBezTo>
                    <a:pt x="2151088" y="1703703"/>
                    <a:pt x="2141868" y="1709342"/>
                    <a:pt x="2129676" y="1709342"/>
                  </a:cubicBezTo>
                  <a:cubicBezTo>
                    <a:pt x="2120379" y="1709342"/>
                    <a:pt x="2112683" y="1706294"/>
                    <a:pt x="2106587" y="1700198"/>
                  </a:cubicBezTo>
                  <a:cubicBezTo>
                    <a:pt x="2100491" y="1694102"/>
                    <a:pt x="2097443" y="1685796"/>
                    <a:pt x="2097443" y="1675281"/>
                  </a:cubicBezTo>
                  <a:cubicBezTo>
                    <a:pt x="2097443" y="1664765"/>
                    <a:pt x="2100491" y="1656459"/>
                    <a:pt x="2106587" y="1650363"/>
                  </a:cubicBezTo>
                  <a:cubicBezTo>
                    <a:pt x="2112683" y="1644267"/>
                    <a:pt x="2120379" y="1641219"/>
                    <a:pt x="2129676" y="1641219"/>
                  </a:cubicBezTo>
                  <a:cubicBezTo>
                    <a:pt x="2141715" y="1641219"/>
                    <a:pt x="2150935" y="1646858"/>
                    <a:pt x="2157336" y="1658136"/>
                  </a:cubicBezTo>
                  <a:lnTo>
                    <a:pt x="2184997" y="1643277"/>
                  </a:lnTo>
                  <a:cubicBezTo>
                    <a:pt x="2180577" y="1633218"/>
                    <a:pt x="2173529" y="1625484"/>
                    <a:pt x="2163851" y="1620074"/>
                  </a:cubicBezTo>
                  <a:cubicBezTo>
                    <a:pt x="2154174" y="1614664"/>
                    <a:pt x="2142858" y="1611959"/>
                    <a:pt x="2129904" y="1611959"/>
                  </a:cubicBezTo>
                  <a:close/>
                  <a:moveTo>
                    <a:pt x="1977200" y="1611959"/>
                  </a:moveTo>
                  <a:cubicBezTo>
                    <a:pt x="1967293" y="1611959"/>
                    <a:pt x="1957654" y="1613254"/>
                    <a:pt x="1948282" y="1615845"/>
                  </a:cubicBezTo>
                  <a:cubicBezTo>
                    <a:pt x="1938909" y="1618436"/>
                    <a:pt x="1930870" y="1622093"/>
                    <a:pt x="1924164" y="1626818"/>
                  </a:cubicBezTo>
                  <a:lnTo>
                    <a:pt x="1936966" y="1651735"/>
                  </a:lnTo>
                  <a:cubicBezTo>
                    <a:pt x="1941386" y="1648230"/>
                    <a:pt x="1946758" y="1645448"/>
                    <a:pt x="1953082" y="1643391"/>
                  </a:cubicBezTo>
                  <a:cubicBezTo>
                    <a:pt x="1959407" y="1641334"/>
                    <a:pt x="1965846" y="1640305"/>
                    <a:pt x="1972399" y="1640305"/>
                  </a:cubicBezTo>
                  <a:cubicBezTo>
                    <a:pt x="1981848" y="1640305"/>
                    <a:pt x="1988934" y="1642400"/>
                    <a:pt x="1993659" y="1646591"/>
                  </a:cubicBezTo>
                  <a:cubicBezTo>
                    <a:pt x="1998383" y="1650782"/>
                    <a:pt x="2000745" y="1656764"/>
                    <a:pt x="2000745" y="1664537"/>
                  </a:cubicBezTo>
                  <a:lnTo>
                    <a:pt x="1972399" y="1664537"/>
                  </a:lnTo>
                  <a:cubicBezTo>
                    <a:pt x="1954416" y="1664537"/>
                    <a:pt x="1941119" y="1667813"/>
                    <a:pt x="1932508" y="1674366"/>
                  </a:cubicBezTo>
                  <a:cubicBezTo>
                    <a:pt x="1923898" y="1680920"/>
                    <a:pt x="1919592" y="1689911"/>
                    <a:pt x="1919592" y="1701341"/>
                  </a:cubicBezTo>
                  <a:cubicBezTo>
                    <a:pt x="1919592" y="1708504"/>
                    <a:pt x="1921421" y="1714905"/>
                    <a:pt x="1925079" y="1720544"/>
                  </a:cubicBezTo>
                  <a:cubicBezTo>
                    <a:pt x="1928736" y="1726182"/>
                    <a:pt x="1934032" y="1730602"/>
                    <a:pt x="1940966" y="1733802"/>
                  </a:cubicBezTo>
                  <a:cubicBezTo>
                    <a:pt x="1947901" y="1737003"/>
                    <a:pt x="1956092" y="1738603"/>
                    <a:pt x="1965541" y="1738603"/>
                  </a:cubicBezTo>
                  <a:cubicBezTo>
                    <a:pt x="1983829" y="1738603"/>
                    <a:pt x="1996326" y="1732888"/>
                    <a:pt x="2003031" y="1721458"/>
                  </a:cubicBezTo>
                  <a:lnTo>
                    <a:pt x="2003031" y="1736774"/>
                  </a:lnTo>
                  <a:lnTo>
                    <a:pt x="2036407" y="1736774"/>
                  </a:lnTo>
                  <a:lnTo>
                    <a:pt x="2036407" y="1666594"/>
                  </a:lnTo>
                  <a:cubicBezTo>
                    <a:pt x="2036407" y="1648306"/>
                    <a:pt x="2031301" y="1634628"/>
                    <a:pt x="2021091" y="1625560"/>
                  </a:cubicBezTo>
                  <a:cubicBezTo>
                    <a:pt x="2010880" y="1616492"/>
                    <a:pt x="1996250" y="1611959"/>
                    <a:pt x="1977200" y="1611959"/>
                  </a:cubicBezTo>
                  <a:close/>
                  <a:moveTo>
                    <a:pt x="1566024" y="1611959"/>
                  </a:moveTo>
                  <a:cubicBezTo>
                    <a:pt x="1554289" y="1611959"/>
                    <a:pt x="1544117" y="1613635"/>
                    <a:pt x="1535506" y="1616988"/>
                  </a:cubicBezTo>
                  <a:cubicBezTo>
                    <a:pt x="1526896" y="1620341"/>
                    <a:pt x="1520342" y="1625027"/>
                    <a:pt x="1515846" y="1631047"/>
                  </a:cubicBezTo>
                  <a:cubicBezTo>
                    <a:pt x="1511351" y="1637066"/>
                    <a:pt x="1509103" y="1643963"/>
                    <a:pt x="1509103" y="1651735"/>
                  </a:cubicBezTo>
                  <a:cubicBezTo>
                    <a:pt x="1509103" y="1661031"/>
                    <a:pt x="1511503" y="1668194"/>
                    <a:pt x="1516304" y="1673223"/>
                  </a:cubicBezTo>
                  <a:cubicBezTo>
                    <a:pt x="1521104" y="1678253"/>
                    <a:pt x="1526781" y="1681758"/>
                    <a:pt x="1533334" y="1683739"/>
                  </a:cubicBezTo>
                  <a:cubicBezTo>
                    <a:pt x="1539888" y="1685720"/>
                    <a:pt x="1548194" y="1687473"/>
                    <a:pt x="1558252" y="1688997"/>
                  </a:cubicBezTo>
                  <a:cubicBezTo>
                    <a:pt x="1566786" y="1690064"/>
                    <a:pt x="1573111" y="1691359"/>
                    <a:pt x="1577226" y="1692883"/>
                  </a:cubicBezTo>
                  <a:cubicBezTo>
                    <a:pt x="1581340" y="1694407"/>
                    <a:pt x="1583398" y="1696922"/>
                    <a:pt x="1583398" y="1700427"/>
                  </a:cubicBezTo>
                  <a:cubicBezTo>
                    <a:pt x="1583398" y="1707894"/>
                    <a:pt x="1575854" y="1711628"/>
                    <a:pt x="1560766" y="1711628"/>
                  </a:cubicBezTo>
                  <a:cubicBezTo>
                    <a:pt x="1553299" y="1711628"/>
                    <a:pt x="1545679" y="1710523"/>
                    <a:pt x="1537907" y="1708313"/>
                  </a:cubicBezTo>
                  <a:cubicBezTo>
                    <a:pt x="1530134" y="1706104"/>
                    <a:pt x="1523505" y="1703246"/>
                    <a:pt x="1518018" y="1699741"/>
                  </a:cubicBezTo>
                  <a:lnTo>
                    <a:pt x="1506131" y="1725344"/>
                  </a:lnTo>
                  <a:cubicBezTo>
                    <a:pt x="1511922" y="1729154"/>
                    <a:pt x="1519695" y="1732316"/>
                    <a:pt x="1529448" y="1734831"/>
                  </a:cubicBezTo>
                  <a:cubicBezTo>
                    <a:pt x="1539202" y="1737346"/>
                    <a:pt x="1549184" y="1738603"/>
                    <a:pt x="1559395" y="1738603"/>
                  </a:cubicBezTo>
                  <a:cubicBezTo>
                    <a:pt x="1571435" y="1738603"/>
                    <a:pt x="1581836" y="1736965"/>
                    <a:pt x="1590599" y="1733688"/>
                  </a:cubicBezTo>
                  <a:cubicBezTo>
                    <a:pt x="1599362" y="1730411"/>
                    <a:pt x="1606029" y="1725801"/>
                    <a:pt x="1610601" y="1719858"/>
                  </a:cubicBezTo>
                  <a:cubicBezTo>
                    <a:pt x="1615173" y="1713914"/>
                    <a:pt x="1617459" y="1707132"/>
                    <a:pt x="1617459" y="1699512"/>
                  </a:cubicBezTo>
                  <a:cubicBezTo>
                    <a:pt x="1617459" y="1690521"/>
                    <a:pt x="1615097" y="1683510"/>
                    <a:pt x="1610373" y="1678481"/>
                  </a:cubicBezTo>
                  <a:cubicBezTo>
                    <a:pt x="1605648" y="1673452"/>
                    <a:pt x="1600086" y="1669985"/>
                    <a:pt x="1593685" y="1668080"/>
                  </a:cubicBezTo>
                  <a:cubicBezTo>
                    <a:pt x="1587284" y="1666175"/>
                    <a:pt x="1579054" y="1664384"/>
                    <a:pt x="1568996" y="1662708"/>
                  </a:cubicBezTo>
                  <a:cubicBezTo>
                    <a:pt x="1560004" y="1661336"/>
                    <a:pt x="1553451" y="1659888"/>
                    <a:pt x="1549336" y="1658364"/>
                  </a:cubicBezTo>
                  <a:cubicBezTo>
                    <a:pt x="1545222" y="1656840"/>
                    <a:pt x="1543164" y="1654173"/>
                    <a:pt x="1543164" y="1650363"/>
                  </a:cubicBezTo>
                  <a:cubicBezTo>
                    <a:pt x="1543164" y="1647011"/>
                    <a:pt x="1545069" y="1644267"/>
                    <a:pt x="1548879" y="1642134"/>
                  </a:cubicBezTo>
                  <a:cubicBezTo>
                    <a:pt x="1552689" y="1640000"/>
                    <a:pt x="1558404" y="1638933"/>
                    <a:pt x="1566024" y="1638933"/>
                  </a:cubicBezTo>
                  <a:cubicBezTo>
                    <a:pt x="1578826" y="1638933"/>
                    <a:pt x="1590637" y="1641981"/>
                    <a:pt x="1601457" y="1648077"/>
                  </a:cubicBezTo>
                  <a:lnTo>
                    <a:pt x="1613344" y="1622703"/>
                  </a:lnTo>
                  <a:cubicBezTo>
                    <a:pt x="1607706" y="1619350"/>
                    <a:pt x="1600581" y="1616721"/>
                    <a:pt x="1591970" y="1614816"/>
                  </a:cubicBezTo>
                  <a:cubicBezTo>
                    <a:pt x="1583360" y="1612911"/>
                    <a:pt x="1574711" y="1611959"/>
                    <a:pt x="1566024" y="1611959"/>
                  </a:cubicBezTo>
                  <a:close/>
                  <a:moveTo>
                    <a:pt x="1431608" y="1611959"/>
                  </a:moveTo>
                  <a:cubicBezTo>
                    <a:pt x="1419263" y="1611959"/>
                    <a:pt x="1408100" y="1614664"/>
                    <a:pt x="1398118" y="1620074"/>
                  </a:cubicBezTo>
                  <a:cubicBezTo>
                    <a:pt x="1388135" y="1625484"/>
                    <a:pt x="1380287" y="1633028"/>
                    <a:pt x="1374572" y="1642705"/>
                  </a:cubicBezTo>
                  <a:cubicBezTo>
                    <a:pt x="1368857" y="1652383"/>
                    <a:pt x="1365999" y="1663241"/>
                    <a:pt x="1365999" y="1675281"/>
                  </a:cubicBezTo>
                  <a:cubicBezTo>
                    <a:pt x="1365999" y="1687473"/>
                    <a:pt x="1368895" y="1698369"/>
                    <a:pt x="1374686" y="1707971"/>
                  </a:cubicBezTo>
                  <a:cubicBezTo>
                    <a:pt x="1380477" y="1717572"/>
                    <a:pt x="1388707" y="1725077"/>
                    <a:pt x="1399375" y="1730488"/>
                  </a:cubicBezTo>
                  <a:cubicBezTo>
                    <a:pt x="1410043" y="1735898"/>
                    <a:pt x="1422311" y="1738603"/>
                    <a:pt x="1436180" y="1738603"/>
                  </a:cubicBezTo>
                  <a:cubicBezTo>
                    <a:pt x="1458430" y="1738603"/>
                    <a:pt x="1475346" y="1731974"/>
                    <a:pt x="1486929" y="1718715"/>
                  </a:cubicBezTo>
                  <a:lnTo>
                    <a:pt x="1467955" y="1698141"/>
                  </a:lnTo>
                  <a:cubicBezTo>
                    <a:pt x="1463688" y="1702256"/>
                    <a:pt x="1459078" y="1705265"/>
                    <a:pt x="1454125" y="1707170"/>
                  </a:cubicBezTo>
                  <a:cubicBezTo>
                    <a:pt x="1449172" y="1709075"/>
                    <a:pt x="1443495" y="1710028"/>
                    <a:pt x="1437094" y="1710028"/>
                  </a:cubicBezTo>
                  <a:cubicBezTo>
                    <a:pt x="1427797" y="1710028"/>
                    <a:pt x="1420025" y="1707818"/>
                    <a:pt x="1413777" y="1703399"/>
                  </a:cubicBezTo>
                  <a:cubicBezTo>
                    <a:pt x="1407528" y="1698979"/>
                    <a:pt x="1403566" y="1692959"/>
                    <a:pt x="1401890" y="1685339"/>
                  </a:cubicBezTo>
                  <a:lnTo>
                    <a:pt x="1494930" y="1685339"/>
                  </a:lnTo>
                  <a:cubicBezTo>
                    <a:pt x="1495387" y="1679396"/>
                    <a:pt x="1495616" y="1676195"/>
                    <a:pt x="1495616" y="1675738"/>
                  </a:cubicBezTo>
                  <a:cubicBezTo>
                    <a:pt x="1495616" y="1662936"/>
                    <a:pt x="1492834" y="1651697"/>
                    <a:pt x="1487272" y="1642019"/>
                  </a:cubicBezTo>
                  <a:cubicBezTo>
                    <a:pt x="1481709" y="1632342"/>
                    <a:pt x="1474051" y="1624913"/>
                    <a:pt x="1464297" y="1619731"/>
                  </a:cubicBezTo>
                  <a:cubicBezTo>
                    <a:pt x="1454544" y="1614549"/>
                    <a:pt x="1443647" y="1611959"/>
                    <a:pt x="1431608" y="1611959"/>
                  </a:cubicBezTo>
                  <a:close/>
                  <a:moveTo>
                    <a:pt x="1299324" y="1611959"/>
                  </a:moveTo>
                  <a:cubicBezTo>
                    <a:pt x="1287590" y="1611959"/>
                    <a:pt x="1277417" y="1613635"/>
                    <a:pt x="1268806" y="1616988"/>
                  </a:cubicBezTo>
                  <a:cubicBezTo>
                    <a:pt x="1260196" y="1620341"/>
                    <a:pt x="1253642" y="1625027"/>
                    <a:pt x="1249146" y="1631047"/>
                  </a:cubicBezTo>
                  <a:cubicBezTo>
                    <a:pt x="1244651" y="1637066"/>
                    <a:pt x="1242403" y="1643963"/>
                    <a:pt x="1242403" y="1651735"/>
                  </a:cubicBezTo>
                  <a:cubicBezTo>
                    <a:pt x="1242403" y="1661031"/>
                    <a:pt x="1244803" y="1668194"/>
                    <a:pt x="1249604" y="1673223"/>
                  </a:cubicBezTo>
                  <a:cubicBezTo>
                    <a:pt x="1254404" y="1678253"/>
                    <a:pt x="1260081" y="1681758"/>
                    <a:pt x="1266634" y="1683739"/>
                  </a:cubicBezTo>
                  <a:cubicBezTo>
                    <a:pt x="1273188" y="1685720"/>
                    <a:pt x="1281493" y="1687473"/>
                    <a:pt x="1291552" y="1688997"/>
                  </a:cubicBezTo>
                  <a:cubicBezTo>
                    <a:pt x="1300086" y="1690064"/>
                    <a:pt x="1306411" y="1691359"/>
                    <a:pt x="1310526" y="1692883"/>
                  </a:cubicBezTo>
                  <a:cubicBezTo>
                    <a:pt x="1314640" y="1694407"/>
                    <a:pt x="1316698" y="1696922"/>
                    <a:pt x="1316698" y="1700427"/>
                  </a:cubicBezTo>
                  <a:cubicBezTo>
                    <a:pt x="1316698" y="1707894"/>
                    <a:pt x="1309154" y="1711628"/>
                    <a:pt x="1294066" y="1711628"/>
                  </a:cubicBezTo>
                  <a:cubicBezTo>
                    <a:pt x="1286599" y="1711628"/>
                    <a:pt x="1278979" y="1710523"/>
                    <a:pt x="1271206" y="1708313"/>
                  </a:cubicBezTo>
                  <a:cubicBezTo>
                    <a:pt x="1263434" y="1706104"/>
                    <a:pt x="1256804" y="1703246"/>
                    <a:pt x="1251318" y="1699741"/>
                  </a:cubicBezTo>
                  <a:lnTo>
                    <a:pt x="1239431" y="1725344"/>
                  </a:lnTo>
                  <a:cubicBezTo>
                    <a:pt x="1245222" y="1729154"/>
                    <a:pt x="1252995" y="1732316"/>
                    <a:pt x="1262748" y="1734831"/>
                  </a:cubicBezTo>
                  <a:cubicBezTo>
                    <a:pt x="1272502" y="1737346"/>
                    <a:pt x="1282484" y="1738603"/>
                    <a:pt x="1292695" y="1738603"/>
                  </a:cubicBezTo>
                  <a:cubicBezTo>
                    <a:pt x="1304734" y="1738603"/>
                    <a:pt x="1315136" y="1736965"/>
                    <a:pt x="1323899" y="1733688"/>
                  </a:cubicBezTo>
                  <a:cubicBezTo>
                    <a:pt x="1332662" y="1730411"/>
                    <a:pt x="1339329" y="1725801"/>
                    <a:pt x="1343901" y="1719858"/>
                  </a:cubicBezTo>
                  <a:cubicBezTo>
                    <a:pt x="1348473" y="1713914"/>
                    <a:pt x="1350759" y="1707132"/>
                    <a:pt x="1350759" y="1699512"/>
                  </a:cubicBezTo>
                  <a:cubicBezTo>
                    <a:pt x="1350759" y="1690521"/>
                    <a:pt x="1348397" y="1683510"/>
                    <a:pt x="1343673" y="1678481"/>
                  </a:cubicBezTo>
                  <a:cubicBezTo>
                    <a:pt x="1338948" y="1673452"/>
                    <a:pt x="1333386" y="1669985"/>
                    <a:pt x="1326985" y="1668080"/>
                  </a:cubicBezTo>
                  <a:cubicBezTo>
                    <a:pt x="1320584" y="1666175"/>
                    <a:pt x="1312354" y="1664384"/>
                    <a:pt x="1302296" y="1662708"/>
                  </a:cubicBezTo>
                  <a:cubicBezTo>
                    <a:pt x="1293304" y="1661336"/>
                    <a:pt x="1286751" y="1659888"/>
                    <a:pt x="1282636" y="1658364"/>
                  </a:cubicBezTo>
                  <a:cubicBezTo>
                    <a:pt x="1278522" y="1656840"/>
                    <a:pt x="1276464" y="1654173"/>
                    <a:pt x="1276464" y="1650363"/>
                  </a:cubicBezTo>
                  <a:cubicBezTo>
                    <a:pt x="1276464" y="1647011"/>
                    <a:pt x="1278369" y="1644267"/>
                    <a:pt x="1282179" y="1642134"/>
                  </a:cubicBezTo>
                  <a:cubicBezTo>
                    <a:pt x="1285989" y="1640000"/>
                    <a:pt x="1291704" y="1638933"/>
                    <a:pt x="1299324" y="1638933"/>
                  </a:cubicBezTo>
                  <a:cubicBezTo>
                    <a:pt x="1312126" y="1638933"/>
                    <a:pt x="1323937" y="1641981"/>
                    <a:pt x="1334757" y="1648077"/>
                  </a:cubicBezTo>
                  <a:lnTo>
                    <a:pt x="1346644" y="1622703"/>
                  </a:lnTo>
                  <a:cubicBezTo>
                    <a:pt x="1341006" y="1619350"/>
                    <a:pt x="1333881" y="1616721"/>
                    <a:pt x="1325270" y="1614816"/>
                  </a:cubicBezTo>
                  <a:cubicBezTo>
                    <a:pt x="1316660" y="1612911"/>
                    <a:pt x="1308011" y="1611959"/>
                    <a:pt x="1299324" y="1611959"/>
                  </a:cubicBezTo>
                  <a:close/>
                  <a:moveTo>
                    <a:pt x="888682" y="1611959"/>
                  </a:moveTo>
                  <a:cubicBezTo>
                    <a:pt x="876338" y="1611959"/>
                    <a:pt x="865175" y="1614664"/>
                    <a:pt x="855193" y="1620074"/>
                  </a:cubicBezTo>
                  <a:cubicBezTo>
                    <a:pt x="845210" y="1625484"/>
                    <a:pt x="837362" y="1633028"/>
                    <a:pt x="831647" y="1642705"/>
                  </a:cubicBezTo>
                  <a:cubicBezTo>
                    <a:pt x="825932" y="1652383"/>
                    <a:pt x="823074" y="1663241"/>
                    <a:pt x="823074" y="1675281"/>
                  </a:cubicBezTo>
                  <a:cubicBezTo>
                    <a:pt x="823074" y="1687473"/>
                    <a:pt x="825970" y="1698369"/>
                    <a:pt x="831761" y="1707971"/>
                  </a:cubicBezTo>
                  <a:cubicBezTo>
                    <a:pt x="837552" y="1717572"/>
                    <a:pt x="845782" y="1725077"/>
                    <a:pt x="856450" y="1730488"/>
                  </a:cubicBezTo>
                  <a:cubicBezTo>
                    <a:pt x="867118" y="1735898"/>
                    <a:pt x="879386" y="1738603"/>
                    <a:pt x="893254" y="1738603"/>
                  </a:cubicBezTo>
                  <a:cubicBezTo>
                    <a:pt x="915505" y="1738603"/>
                    <a:pt x="932421" y="1731974"/>
                    <a:pt x="944004" y="1718715"/>
                  </a:cubicBezTo>
                  <a:lnTo>
                    <a:pt x="925030" y="1698141"/>
                  </a:lnTo>
                  <a:cubicBezTo>
                    <a:pt x="920763" y="1702256"/>
                    <a:pt x="916153" y="1705265"/>
                    <a:pt x="911200" y="1707170"/>
                  </a:cubicBezTo>
                  <a:cubicBezTo>
                    <a:pt x="906247" y="1709075"/>
                    <a:pt x="900570" y="1710028"/>
                    <a:pt x="894169" y="1710028"/>
                  </a:cubicBezTo>
                  <a:cubicBezTo>
                    <a:pt x="884872" y="1710028"/>
                    <a:pt x="877100" y="1707818"/>
                    <a:pt x="870852" y="1703399"/>
                  </a:cubicBezTo>
                  <a:cubicBezTo>
                    <a:pt x="864603" y="1698979"/>
                    <a:pt x="860641" y="1692959"/>
                    <a:pt x="858964" y="1685339"/>
                  </a:cubicBezTo>
                  <a:lnTo>
                    <a:pt x="952005" y="1685339"/>
                  </a:lnTo>
                  <a:cubicBezTo>
                    <a:pt x="952462" y="1679396"/>
                    <a:pt x="952690" y="1676195"/>
                    <a:pt x="952690" y="1675738"/>
                  </a:cubicBezTo>
                  <a:cubicBezTo>
                    <a:pt x="952690" y="1662936"/>
                    <a:pt x="949909" y="1651697"/>
                    <a:pt x="944347" y="1642019"/>
                  </a:cubicBezTo>
                  <a:cubicBezTo>
                    <a:pt x="938784" y="1632342"/>
                    <a:pt x="931126" y="1624913"/>
                    <a:pt x="921372" y="1619731"/>
                  </a:cubicBezTo>
                  <a:cubicBezTo>
                    <a:pt x="911619" y="1614549"/>
                    <a:pt x="900722" y="1611959"/>
                    <a:pt x="888682" y="1611959"/>
                  </a:cubicBezTo>
                  <a:close/>
                  <a:moveTo>
                    <a:pt x="576415" y="1611959"/>
                  </a:moveTo>
                  <a:cubicBezTo>
                    <a:pt x="563461" y="1611959"/>
                    <a:pt x="551840" y="1614664"/>
                    <a:pt x="541553" y="1620074"/>
                  </a:cubicBezTo>
                  <a:cubicBezTo>
                    <a:pt x="531266" y="1625484"/>
                    <a:pt x="523227" y="1632990"/>
                    <a:pt x="517436" y="1642591"/>
                  </a:cubicBezTo>
                  <a:cubicBezTo>
                    <a:pt x="511645" y="1652192"/>
                    <a:pt x="508749" y="1663089"/>
                    <a:pt x="508749" y="1675281"/>
                  </a:cubicBezTo>
                  <a:cubicBezTo>
                    <a:pt x="508749" y="1687473"/>
                    <a:pt x="511645" y="1698369"/>
                    <a:pt x="517436" y="1707971"/>
                  </a:cubicBezTo>
                  <a:cubicBezTo>
                    <a:pt x="523227" y="1717572"/>
                    <a:pt x="531266" y="1725077"/>
                    <a:pt x="541553" y="1730488"/>
                  </a:cubicBezTo>
                  <a:cubicBezTo>
                    <a:pt x="551840" y="1735898"/>
                    <a:pt x="563461" y="1738603"/>
                    <a:pt x="576415" y="1738603"/>
                  </a:cubicBezTo>
                  <a:cubicBezTo>
                    <a:pt x="589369" y="1738603"/>
                    <a:pt x="600951" y="1735898"/>
                    <a:pt x="611162" y="1730488"/>
                  </a:cubicBezTo>
                  <a:cubicBezTo>
                    <a:pt x="621373" y="1725077"/>
                    <a:pt x="629374" y="1717572"/>
                    <a:pt x="635165" y="1707971"/>
                  </a:cubicBezTo>
                  <a:cubicBezTo>
                    <a:pt x="640956" y="1698369"/>
                    <a:pt x="643852" y="1687473"/>
                    <a:pt x="643852" y="1675281"/>
                  </a:cubicBezTo>
                  <a:cubicBezTo>
                    <a:pt x="643852" y="1663089"/>
                    <a:pt x="640956" y="1652192"/>
                    <a:pt x="635165" y="1642591"/>
                  </a:cubicBezTo>
                  <a:cubicBezTo>
                    <a:pt x="629374" y="1632990"/>
                    <a:pt x="621373" y="1625484"/>
                    <a:pt x="611162" y="1620074"/>
                  </a:cubicBezTo>
                  <a:cubicBezTo>
                    <a:pt x="600951" y="1614664"/>
                    <a:pt x="589369" y="1611959"/>
                    <a:pt x="576415" y="1611959"/>
                  </a:cubicBezTo>
                  <a:close/>
                  <a:moveTo>
                    <a:pt x="1711033" y="1576754"/>
                  </a:moveTo>
                  <a:lnTo>
                    <a:pt x="1711033" y="1736774"/>
                  </a:lnTo>
                  <a:lnTo>
                    <a:pt x="1745780" y="1736774"/>
                  </a:lnTo>
                  <a:lnTo>
                    <a:pt x="1745780" y="1642820"/>
                  </a:lnTo>
                  <a:lnTo>
                    <a:pt x="1792643" y="1719858"/>
                  </a:lnTo>
                  <a:lnTo>
                    <a:pt x="1809331" y="1719858"/>
                  </a:lnTo>
                  <a:lnTo>
                    <a:pt x="1856422" y="1640762"/>
                  </a:lnTo>
                  <a:lnTo>
                    <a:pt x="1856651" y="1736774"/>
                  </a:lnTo>
                  <a:lnTo>
                    <a:pt x="1891398" y="1736774"/>
                  </a:lnTo>
                  <a:lnTo>
                    <a:pt x="1890941" y="1576754"/>
                  </a:lnTo>
                  <a:lnTo>
                    <a:pt x="1860537" y="1576754"/>
                  </a:lnTo>
                  <a:lnTo>
                    <a:pt x="1801558" y="1676195"/>
                  </a:lnTo>
                  <a:lnTo>
                    <a:pt x="1741665" y="1576754"/>
                  </a:lnTo>
                  <a:close/>
                  <a:moveTo>
                    <a:pt x="301333" y="1576754"/>
                  </a:moveTo>
                  <a:lnTo>
                    <a:pt x="301333" y="1736774"/>
                  </a:lnTo>
                  <a:lnTo>
                    <a:pt x="336080" y="1736774"/>
                  </a:lnTo>
                  <a:lnTo>
                    <a:pt x="336080" y="1642820"/>
                  </a:lnTo>
                  <a:lnTo>
                    <a:pt x="382943" y="1719858"/>
                  </a:lnTo>
                  <a:lnTo>
                    <a:pt x="399631" y="1719858"/>
                  </a:lnTo>
                  <a:lnTo>
                    <a:pt x="446722" y="1640762"/>
                  </a:lnTo>
                  <a:lnTo>
                    <a:pt x="446951" y="1736774"/>
                  </a:lnTo>
                  <a:lnTo>
                    <a:pt x="481698" y="1736774"/>
                  </a:lnTo>
                  <a:lnTo>
                    <a:pt x="481241" y="1576754"/>
                  </a:lnTo>
                  <a:lnTo>
                    <a:pt x="450837" y="1576754"/>
                  </a:lnTo>
                  <a:lnTo>
                    <a:pt x="391858" y="1676195"/>
                  </a:lnTo>
                  <a:lnTo>
                    <a:pt x="331965" y="1576754"/>
                  </a:lnTo>
                  <a:close/>
                  <a:moveTo>
                    <a:pt x="2803893" y="1567153"/>
                  </a:moveTo>
                  <a:lnTo>
                    <a:pt x="2803893" y="1736774"/>
                  </a:lnTo>
                  <a:lnTo>
                    <a:pt x="2839555" y="1736774"/>
                  </a:lnTo>
                  <a:lnTo>
                    <a:pt x="2839555" y="1567153"/>
                  </a:lnTo>
                  <a:close/>
                  <a:moveTo>
                    <a:pt x="2203818" y="1567153"/>
                  </a:moveTo>
                  <a:lnTo>
                    <a:pt x="2203818" y="1736774"/>
                  </a:lnTo>
                  <a:lnTo>
                    <a:pt x="2239480" y="1736774"/>
                  </a:lnTo>
                  <a:lnTo>
                    <a:pt x="2239480" y="1675967"/>
                  </a:lnTo>
                  <a:cubicBezTo>
                    <a:pt x="2239480" y="1664994"/>
                    <a:pt x="2242147" y="1656726"/>
                    <a:pt x="2247481" y="1651163"/>
                  </a:cubicBezTo>
                  <a:cubicBezTo>
                    <a:pt x="2252815" y="1645601"/>
                    <a:pt x="2259978" y="1642820"/>
                    <a:pt x="2268969" y="1642820"/>
                  </a:cubicBezTo>
                  <a:cubicBezTo>
                    <a:pt x="2277046" y="1642820"/>
                    <a:pt x="2283219" y="1645220"/>
                    <a:pt x="2287486" y="1650020"/>
                  </a:cubicBezTo>
                  <a:cubicBezTo>
                    <a:pt x="2291753" y="1654821"/>
                    <a:pt x="2293886" y="1662098"/>
                    <a:pt x="2293886" y="1671852"/>
                  </a:cubicBezTo>
                  <a:lnTo>
                    <a:pt x="2293886" y="1736774"/>
                  </a:lnTo>
                  <a:lnTo>
                    <a:pt x="2329548" y="1736774"/>
                  </a:lnTo>
                  <a:lnTo>
                    <a:pt x="2329548" y="1666365"/>
                  </a:lnTo>
                  <a:cubicBezTo>
                    <a:pt x="2329548" y="1648382"/>
                    <a:pt x="2324862" y="1634819"/>
                    <a:pt x="2315489" y="1625675"/>
                  </a:cubicBezTo>
                  <a:cubicBezTo>
                    <a:pt x="2306117" y="1616531"/>
                    <a:pt x="2293810" y="1611959"/>
                    <a:pt x="2278570" y="1611959"/>
                  </a:cubicBezTo>
                  <a:cubicBezTo>
                    <a:pt x="2270646" y="1611959"/>
                    <a:pt x="2263331" y="1613216"/>
                    <a:pt x="2256625" y="1615730"/>
                  </a:cubicBezTo>
                  <a:cubicBezTo>
                    <a:pt x="2249919" y="1618245"/>
                    <a:pt x="2244204" y="1621865"/>
                    <a:pt x="2239480" y="1626589"/>
                  </a:cubicBezTo>
                  <a:lnTo>
                    <a:pt x="2239480" y="1567153"/>
                  </a:lnTo>
                  <a:close/>
                  <a:moveTo>
                    <a:pt x="975093" y="1567153"/>
                  </a:moveTo>
                  <a:lnTo>
                    <a:pt x="975093" y="1736774"/>
                  </a:lnTo>
                  <a:lnTo>
                    <a:pt x="1010755" y="1736774"/>
                  </a:lnTo>
                  <a:lnTo>
                    <a:pt x="1010755" y="1567153"/>
                  </a:lnTo>
                  <a:close/>
                  <a:moveTo>
                    <a:pt x="759904" y="1567153"/>
                  </a:moveTo>
                  <a:lnTo>
                    <a:pt x="759904" y="1626818"/>
                  </a:lnTo>
                  <a:cubicBezTo>
                    <a:pt x="751065" y="1616912"/>
                    <a:pt x="738797" y="1611959"/>
                    <a:pt x="723100" y="1611959"/>
                  </a:cubicBezTo>
                  <a:cubicBezTo>
                    <a:pt x="711517" y="1611959"/>
                    <a:pt x="701040" y="1614549"/>
                    <a:pt x="691667" y="1619731"/>
                  </a:cubicBezTo>
                  <a:cubicBezTo>
                    <a:pt x="682295" y="1624913"/>
                    <a:pt x="674941" y="1632304"/>
                    <a:pt x="669607" y="1641905"/>
                  </a:cubicBezTo>
                  <a:cubicBezTo>
                    <a:pt x="664273" y="1651506"/>
                    <a:pt x="661606" y="1662632"/>
                    <a:pt x="661606" y="1675281"/>
                  </a:cubicBezTo>
                  <a:cubicBezTo>
                    <a:pt x="661606" y="1687930"/>
                    <a:pt x="664273" y="1699055"/>
                    <a:pt x="669607" y="1708656"/>
                  </a:cubicBezTo>
                  <a:cubicBezTo>
                    <a:pt x="674941" y="1718258"/>
                    <a:pt x="682295" y="1725649"/>
                    <a:pt x="691667" y="1730831"/>
                  </a:cubicBezTo>
                  <a:cubicBezTo>
                    <a:pt x="701040" y="1736012"/>
                    <a:pt x="711517" y="1738603"/>
                    <a:pt x="723100" y="1738603"/>
                  </a:cubicBezTo>
                  <a:cubicBezTo>
                    <a:pt x="739864" y="1738603"/>
                    <a:pt x="752665" y="1733269"/>
                    <a:pt x="761505" y="1722601"/>
                  </a:cubicBezTo>
                  <a:lnTo>
                    <a:pt x="761505" y="1736774"/>
                  </a:lnTo>
                  <a:lnTo>
                    <a:pt x="795566" y="1736774"/>
                  </a:lnTo>
                  <a:lnTo>
                    <a:pt x="795566" y="1567153"/>
                  </a:lnTo>
                  <a:close/>
                  <a:moveTo>
                    <a:pt x="3431324" y="1556866"/>
                  </a:moveTo>
                  <a:cubicBezTo>
                    <a:pt x="3424771" y="1556866"/>
                    <a:pt x="3419437" y="1558771"/>
                    <a:pt x="3415322" y="1562581"/>
                  </a:cubicBezTo>
                  <a:cubicBezTo>
                    <a:pt x="3411207" y="1566391"/>
                    <a:pt x="3409150" y="1571115"/>
                    <a:pt x="3409150" y="1576754"/>
                  </a:cubicBezTo>
                  <a:cubicBezTo>
                    <a:pt x="3409150" y="1582393"/>
                    <a:pt x="3411207" y="1587117"/>
                    <a:pt x="3415322" y="1590927"/>
                  </a:cubicBezTo>
                  <a:cubicBezTo>
                    <a:pt x="3419437" y="1594737"/>
                    <a:pt x="3424771" y="1596642"/>
                    <a:pt x="3431324" y="1596642"/>
                  </a:cubicBezTo>
                  <a:cubicBezTo>
                    <a:pt x="3437877" y="1596642"/>
                    <a:pt x="3443211" y="1594699"/>
                    <a:pt x="3447326" y="1590813"/>
                  </a:cubicBezTo>
                  <a:cubicBezTo>
                    <a:pt x="3451441" y="1586927"/>
                    <a:pt x="3453498" y="1582012"/>
                    <a:pt x="3453498" y="1576068"/>
                  </a:cubicBezTo>
                  <a:cubicBezTo>
                    <a:pt x="3453498" y="1570582"/>
                    <a:pt x="3451441" y="1566010"/>
                    <a:pt x="3447326" y="1562352"/>
                  </a:cubicBezTo>
                  <a:cubicBezTo>
                    <a:pt x="3443211" y="1558695"/>
                    <a:pt x="3437877" y="1556866"/>
                    <a:pt x="3431324" y="1556866"/>
                  </a:cubicBezTo>
                  <a:close/>
                  <a:moveTo>
                    <a:pt x="2383574" y="1556866"/>
                  </a:moveTo>
                  <a:cubicBezTo>
                    <a:pt x="2377021" y="1556866"/>
                    <a:pt x="2371687" y="1558771"/>
                    <a:pt x="2367572" y="1562581"/>
                  </a:cubicBezTo>
                  <a:cubicBezTo>
                    <a:pt x="2363457" y="1566391"/>
                    <a:pt x="2361400" y="1571115"/>
                    <a:pt x="2361400" y="1576754"/>
                  </a:cubicBezTo>
                  <a:cubicBezTo>
                    <a:pt x="2361400" y="1582393"/>
                    <a:pt x="2363457" y="1587117"/>
                    <a:pt x="2367572" y="1590927"/>
                  </a:cubicBezTo>
                  <a:cubicBezTo>
                    <a:pt x="2371687" y="1594737"/>
                    <a:pt x="2377021" y="1596642"/>
                    <a:pt x="2383574" y="1596642"/>
                  </a:cubicBezTo>
                  <a:cubicBezTo>
                    <a:pt x="2390127" y="1596642"/>
                    <a:pt x="2395461" y="1594699"/>
                    <a:pt x="2399576" y="1590813"/>
                  </a:cubicBezTo>
                  <a:cubicBezTo>
                    <a:pt x="2403691" y="1586927"/>
                    <a:pt x="2405748" y="1582012"/>
                    <a:pt x="2405748" y="1576068"/>
                  </a:cubicBezTo>
                  <a:cubicBezTo>
                    <a:pt x="2405748" y="1570582"/>
                    <a:pt x="2403691" y="1566010"/>
                    <a:pt x="2399576" y="1562352"/>
                  </a:cubicBezTo>
                  <a:cubicBezTo>
                    <a:pt x="2395461" y="1558695"/>
                    <a:pt x="2390127" y="1556866"/>
                    <a:pt x="2383574" y="1556866"/>
                  </a:cubicBezTo>
                  <a:close/>
                  <a:moveTo>
                    <a:pt x="3271990" y="1364994"/>
                  </a:moveTo>
                  <a:cubicBezTo>
                    <a:pt x="3281134" y="1364994"/>
                    <a:pt x="3288640" y="1368080"/>
                    <a:pt x="3294507" y="1374253"/>
                  </a:cubicBezTo>
                  <a:cubicBezTo>
                    <a:pt x="3300374" y="1380425"/>
                    <a:pt x="3303308" y="1388693"/>
                    <a:pt x="3303308" y="1399056"/>
                  </a:cubicBezTo>
                  <a:cubicBezTo>
                    <a:pt x="3303308" y="1409419"/>
                    <a:pt x="3300374" y="1417687"/>
                    <a:pt x="3294507" y="1423859"/>
                  </a:cubicBezTo>
                  <a:cubicBezTo>
                    <a:pt x="3288640" y="1430031"/>
                    <a:pt x="3281134" y="1433117"/>
                    <a:pt x="3271990" y="1433117"/>
                  </a:cubicBezTo>
                  <a:cubicBezTo>
                    <a:pt x="3262846" y="1433117"/>
                    <a:pt x="3255302" y="1430031"/>
                    <a:pt x="3249358" y="1423859"/>
                  </a:cubicBezTo>
                  <a:cubicBezTo>
                    <a:pt x="3243415" y="1417687"/>
                    <a:pt x="3240443" y="1409419"/>
                    <a:pt x="3240443" y="1399056"/>
                  </a:cubicBezTo>
                  <a:cubicBezTo>
                    <a:pt x="3240443" y="1388693"/>
                    <a:pt x="3243415" y="1380425"/>
                    <a:pt x="3249358" y="1374253"/>
                  </a:cubicBezTo>
                  <a:cubicBezTo>
                    <a:pt x="3255302" y="1368080"/>
                    <a:pt x="3262846" y="1364994"/>
                    <a:pt x="3271990" y="1364994"/>
                  </a:cubicBezTo>
                  <a:close/>
                  <a:moveTo>
                    <a:pt x="2748572" y="1364994"/>
                  </a:moveTo>
                  <a:cubicBezTo>
                    <a:pt x="2757564" y="1364994"/>
                    <a:pt x="2765031" y="1368080"/>
                    <a:pt x="2770975" y="1374253"/>
                  </a:cubicBezTo>
                  <a:cubicBezTo>
                    <a:pt x="2776918" y="1380425"/>
                    <a:pt x="2779890" y="1388693"/>
                    <a:pt x="2779890" y="1399056"/>
                  </a:cubicBezTo>
                  <a:cubicBezTo>
                    <a:pt x="2779890" y="1409419"/>
                    <a:pt x="2776918" y="1417687"/>
                    <a:pt x="2770975" y="1423859"/>
                  </a:cubicBezTo>
                  <a:cubicBezTo>
                    <a:pt x="2765031" y="1430031"/>
                    <a:pt x="2757564" y="1433117"/>
                    <a:pt x="2748572" y="1433117"/>
                  </a:cubicBezTo>
                  <a:cubicBezTo>
                    <a:pt x="2739428" y="1433117"/>
                    <a:pt x="2731884" y="1430031"/>
                    <a:pt x="2725941" y="1423859"/>
                  </a:cubicBezTo>
                  <a:cubicBezTo>
                    <a:pt x="2719997" y="1417687"/>
                    <a:pt x="2717025" y="1409419"/>
                    <a:pt x="2717025" y="1399056"/>
                  </a:cubicBezTo>
                  <a:cubicBezTo>
                    <a:pt x="2717025" y="1388693"/>
                    <a:pt x="2719997" y="1380425"/>
                    <a:pt x="2725941" y="1374253"/>
                  </a:cubicBezTo>
                  <a:cubicBezTo>
                    <a:pt x="2731884" y="1368080"/>
                    <a:pt x="2739428" y="1364994"/>
                    <a:pt x="2748572" y="1364994"/>
                  </a:cubicBezTo>
                  <a:close/>
                  <a:moveTo>
                    <a:pt x="1024090" y="1364994"/>
                  </a:moveTo>
                  <a:cubicBezTo>
                    <a:pt x="1033234" y="1364994"/>
                    <a:pt x="1040740" y="1368080"/>
                    <a:pt x="1046607" y="1374253"/>
                  </a:cubicBezTo>
                  <a:cubicBezTo>
                    <a:pt x="1052474" y="1380425"/>
                    <a:pt x="1055408" y="1388693"/>
                    <a:pt x="1055408" y="1399056"/>
                  </a:cubicBezTo>
                  <a:cubicBezTo>
                    <a:pt x="1055408" y="1409419"/>
                    <a:pt x="1052474" y="1417687"/>
                    <a:pt x="1046607" y="1423859"/>
                  </a:cubicBezTo>
                  <a:cubicBezTo>
                    <a:pt x="1040740" y="1430031"/>
                    <a:pt x="1033234" y="1433117"/>
                    <a:pt x="1024090" y="1433117"/>
                  </a:cubicBezTo>
                  <a:cubicBezTo>
                    <a:pt x="1014946" y="1433117"/>
                    <a:pt x="1007402" y="1430031"/>
                    <a:pt x="1001458" y="1423859"/>
                  </a:cubicBezTo>
                  <a:cubicBezTo>
                    <a:pt x="995515" y="1417687"/>
                    <a:pt x="992543" y="1409419"/>
                    <a:pt x="992543" y="1399056"/>
                  </a:cubicBezTo>
                  <a:cubicBezTo>
                    <a:pt x="992543" y="1388693"/>
                    <a:pt x="995515" y="1380425"/>
                    <a:pt x="1001458" y="1374253"/>
                  </a:cubicBezTo>
                  <a:cubicBezTo>
                    <a:pt x="1007402" y="1368080"/>
                    <a:pt x="1014946" y="1364994"/>
                    <a:pt x="1024090" y="1364994"/>
                  </a:cubicBezTo>
                  <a:close/>
                  <a:moveTo>
                    <a:pt x="2603411" y="1362708"/>
                  </a:moveTo>
                  <a:cubicBezTo>
                    <a:pt x="2611336" y="1362708"/>
                    <a:pt x="2618042" y="1365032"/>
                    <a:pt x="2623528" y="1369681"/>
                  </a:cubicBezTo>
                  <a:cubicBezTo>
                    <a:pt x="2629014" y="1374329"/>
                    <a:pt x="2632367" y="1380539"/>
                    <a:pt x="2633586" y="1388312"/>
                  </a:cubicBezTo>
                  <a:lnTo>
                    <a:pt x="2573007" y="1388312"/>
                  </a:lnTo>
                  <a:cubicBezTo>
                    <a:pt x="2574226" y="1380387"/>
                    <a:pt x="2577579" y="1374138"/>
                    <a:pt x="2583066" y="1369566"/>
                  </a:cubicBezTo>
                  <a:cubicBezTo>
                    <a:pt x="2588552" y="1364994"/>
                    <a:pt x="2595334" y="1362708"/>
                    <a:pt x="2603411" y="1362708"/>
                  </a:cubicBezTo>
                  <a:close/>
                  <a:moveTo>
                    <a:pt x="2127161" y="1362708"/>
                  </a:moveTo>
                  <a:cubicBezTo>
                    <a:pt x="2135086" y="1362708"/>
                    <a:pt x="2141792" y="1365032"/>
                    <a:pt x="2147278" y="1369681"/>
                  </a:cubicBezTo>
                  <a:cubicBezTo>
                    <a:pt x="2152764" y="1374329"/>
                    <a:pt x="2156117" y="1380539"/>
                    <a:pt x="2157336" y="1388312"/>
                  </a:cubicBezTo>
                  <a:lnTo>
                    <a:pt x="2096757" y="1388312"/>
                  </a:lnTo>
                  <a:cubicBezTo>
                    <a:pt x="2097976" y="1380387"/>
                    <a:pt x="2101329" y="1374138"/>
                    <a:pt x="2106816" y="1369566"/>
                  </a:cubicBezTo>
                  <a:cubicBezTo>
                    <a:pt x="2112302" y="1364994"/>
                    <a:pt x="2119084" y="1362708"/>
                    <a:pt x="2127161" y="1362708"/>
                  </a:cubicBezTo>
                  <a:close/>
                  <a:moveTo>
                    <a:pt x="1450886" y="1362708"/>
                  </a:moveTo>
                  <a:cubicBezTo>
                    <a:pt x="1458811" y="1362708"/>
                    <a:pt x="1465516" y="1365032"/>
                    <a:pt x="1471003" y="1369681"/>
                  </a:cubicBezTo>
                  <a:cubicBezTo>
                    <a:pt x="1476489" y="1374329"/>
                    <a:pt x="1479842" y="1380539"/>
                    <a:pt x="1481061" y="1388312"/>
                  </a:cubicBezTo>
                  <a:lnTo>
                    <a:pt x="1420482" y="1388312"/>
                  </a:lnTo>
                  <a:cubicBezTo>
                    <a:pt x="1421701" y="1380387"/>
                    <a:pt x="1425054" y="1374138"/>
                    <a:pt x="1430541" y="1369566"/>
                  </a:cubicBezTo>
                  <a:cubicBezTo>
                    <a:pt x="1436027" y="1364994"/>
                    <a:pt x="1442809" y="1362708"/>
                    <a:pt x="1450886" y="1362708"/>
                  </a:cubicBezTo>
                  <a:close/>
                  <a:moveTo>
                    <a:pt x="660311" y="1362708"/>
                  </a:moveTo>
                  <a:cubicBezTo>
                    <a:pt x="668236" y="1362708"/>
                    <a:pt x="674941" y="1365032"/>
                    <a:pt x="680428" y="1369681"/>
                  </a:cubicBezTo>
                  <a:cubicBezTo>
                    <a:pt x="685914" y="1374329"/>
                    <a:pt x="689267" y="1380539"/>
                    <a:pt x="690486" y="1388312"/>
                  </a:cubicBezTo>
                  <a:lnTo>
                    <a:pt x="629907" y="1388312"/>
                  </a:lnTo>
                  <a:cubicBezTo>
                    <a:pt x="631126" y="1380387"/>
                    <a:pt x="634479" y="1374138"/>
                    <a:pt x="639966" y="1369566"/>
                  </a:cubicBezTo>
                  <a:cubicBezTo>
                    <a:pt x="645452" y="1364994"/>
                    <a:pt x="652234" y="1362708"/>
                    <a:pt x="660311" y="1362708"/>
                  </a:cubicBezTo>
                  <a:close/>
                  <a:moveTo>
                    <a:pt x="3146793" y="1337562"/>
                  </a:moveTo>
                  <a:lnTo>
                    <a:pt x="3146793" y="1460549"/>
                  </a:lnTo>
                  <a:lnTo>
                    <a:pt x="3182455" y="1460549"/>
                  </a:lnTo>
                  <a:lnTo>
                    <a:pt x="3182455" y="1337562"/>
                  </a:lnTo>
                  <a:close/>
                  <a:moveTo>
                    <a:pt x="2851518" y="1337562"/>
                  </a:moveTo>
                  <a:lnTo>
                    <a:pt x="2851518" y="1460549"/>
                  </a:lnTo>
                  <a:lnTo>
                    <a:pt x="2887180" y="1460549"/>
                  </a:lnTo>
                  <a:lnTo>
                    <a:pt x="2887180" y="1337562"/>
                  </a:lnTo>
                  <a:close/>
                  <a:moveTo>
                    <a:pt x="1870443" y="1337562"/>
                  </a:moveTo>
                  <a:lnTo>
                    <a:pt x="1870443" y="1460549"/>
                  </a:lnTo>
                  <a:lnTo>
                    <a:pt x="1906105" y="1460549"/>
                  </a:lnTo>
                  <a:lnTo>
                    <a:pt x="1906105" y="1337562"/>
                  </a:lnTo>
                  <a:close/>
                  <a:moveTo>
                    <a:pt x="1117282" y="1337562"/>
                  </a:moveTo>
                  <a:lnTo>
                    <a:pt x="1117282" y="1407057"/>
                  </a:lnTo>
                  <a:cubicBezTo>
                    <a:pt x="1117282" y="1425345"/>
                    <a:pt x="1122007" y="1439137"/>
                    <a:pt x="1131456" y="1448433"/>
                  </a:cubicBezTo>
                  <a:cubicBezTo>
                    <a:pt x="1140904" y="1457730"/>
                    <a:pt x="1153706" y="1462378"/>
                    <a:pt x="1169860" y="1462378"/>
                  </a:cubicBezTo>
                  <a:cubicBezTo>
                    <a:pt x="1177480" y="1462378"/>
                    <a:pt x="1184567" y="1460968"/>
                    <a:pt x="1191120" y="1458149"/>
                  </a:cubicBezTo>
                  <a:cubicBezTo>
                    <a:pt x="1197673" y="1455329"/>
                    <a:pt x="1203312" y="1451253"/>
                    <a:pt x="1208037" y="1445919"/>
                  </a:cubicBezTo>
                  <a:lnTo>
                    <a:pt x="1208037" y="1460549"/>
                  </a:lnTo>
                  <a:lnTo>
                    <a:pt x="1241870" y="1460549"/>
                  </a:lnTo>
                  <a:lnTo>
                    <a:pt x="1241870" y="1337562"/>
                  </a:lnTo>
                  <a:lnTo>
                    <a:pt x="1206208" y="1337562"/>
                  </a:lnTo>
                  <a:lnTo>
                    <a:pt x="1206208" y="1398370"/>
                  </a:lnTo>
                  <a:cubicBezTo>
                    <a:pt x="1206208" y="1409343"/>
                    <a:pt x="1203617" y="1417610"/>
                    <a:pt x="1198435" y="1423173"/>
                  </a:cubicBezTo>
                  <a:cubicBezTo>
                    <a:pt x="1193254" y="1428736"/>
                    <a:pt x="1186396" y="1431517"/>
                    <a:pt x="1177861" y="1431517"/>
                  </a:cubicBezTo>
                  <a:cubicBezTo>
                    <a:pt x="1161250" y="1431517"/>
                    <a:pt x="1152944" y="1421611"/>
                    <a:pt x="1152944" y="1401799"/>
                  </a:cubicBezTo>
                  <a:lnTo>
                    <a:pt x="1152944" y="1337562"/>
                  </a:lnTo>
                  <a:close/>
                  <a:moveTo>
                    <a:pt x="3440620" y="1335733"/>
                  </a:moveTo>
                  <a:cubicBezTo>
                    <a:pt x="3432238" y="1335733"/>
                    <a:pt x="3424542" y="1337144"/>
                    <a:pt x="3417532" y="1339963"/>
                  </a:cubicBezTo>
                  <a:cubicBezTo>
                    <a:pt x="3410522" y="1342782"/>
                    <a:pt x="3404654" y="1346783"/>
                    <a:pt x="3399930" y="1351964"/>
                  </a:cubicBezTo>
                  <a:lnTo>
                    <a:pt x="3399930" y="1337562"/>
                  </a:lnTo>
                  <a:lnTo>
                    <a:pt x="3365868" y="1337562"/>
                  </a:lnTo>
                  <a:lnTo>
                    <a:pt x="3365868" y="1460549"/>
                  </a:lnTo>
                  <a:lnTo>
                    <a:pt x="3401530" y="1460549"/>
                  </a:lnTo>
                  <a:lnTo>
                    <a:pt x="3401530" y="1399742"/>
                  </a:lnTo>
                  <a:cubicBezTo>
                    <a:pt x="3401530" y="1388769"/>
                    <a:pt x="3404197" y="1380501"/>
                    <a:pt x="3409531" y="1374938"/>
                  </a:cubicBezTo>
                  <a:cubicBezTo>
                    <a:pt x="3414865" y="1369376"/>
                    <a:pt x="3422028" y="1366595"/>
                    <a:pt x="3431019" y="1366595"/>
                  </a:cubicBezTo>
                  <a:cubicBezTo>
                    <a:pt x="3439096" y="1366595"/>
                    <a:pt x="3445268" y="1368995"/>
                    <a:pt x="3449536" y="1373795"/>
                  </a:cubicBezTo>
                  <a:cubicBezTo>
                    <a:pt x="3453803" y="1378596"/>
                    <a:pt x="3455936" y="1385873"/>
                    <a:pt x="3455936" y="1395627"/>
                  </a:cubicBezTo>
                  <a:lnTo>
                    <a:pt x="3455936" y="1460549"/>
                  </a:lnTo>
                  <a:lnTo>
                    <a:pt x="3491598" y="1460549"/>
                  </a:lnTo>
                  <a:lnTo>
                    <a:pt x="3491598" y="1390140"/>
                  </a:lnTo>
                  <a:cubicBezTo>
                    <a:pt x="3491598" y="1372157"/>
                    <a:pt x="3486912" y="1358594"/>
                    <a:pt x="3477539" y="1349450"/>
                  </a:cubicBezTo>
                  <a:cubicBezTo>
                    <a:pt x="3468167" y="1340306"/>
                    <a:pt x="3455860" y="1335733"/>
                    <a:pt x="3440620" y="1335733"/>
                  </a:cubicBezTo>
                  <a:close/>
                  <a:moveTo>
                    <a:pt x="3271990" y="1335733"/>
                  </a:moveTo>
                  <a:cubicBezTo>
                    <a:pt x="3259036" y="1335733"/>
                    <a:pt x="3247416" y="1338439"/>
                    <a:pt x="3237128" y="1343849"/>
                  </a:cubicBezTo>
                  <a:cubicBezTo>
                    <a:pt x="3226842" y="1349259"/>
                    <a:pt x="3218802" y="1356765"/>
                    <a:pt x="3213011" y="1366366"/>
                  </a:cubicBezTo>
                  <a:cubicBezTo>
                    <a:pt x="3207220" y="1375967"/>
                    <a:pt x="3204324" y="1386864"/>
                    <a:pt x="3204324" y="1399056"/>
                  </a:cubicBezTo>
                  <a:cubicBezTo>
                    <a:pt x="3204324" y="1411248"/>
                    <a:pt x="3207220" y="1422144"/>
                    <a:pt x="3213011" y="1431746"/>
                  </a:cubicBezTo>
                  <a:cubicBezTo>
                    <a:pt x="3218802" y="1441347"/>
                    <a:pt x="3226842" y="1448852"/>
                    <a:pt x="3237128" y="1454263"/>
                  </a:cubicBezTo>
                  <a:cubicBezTo>
                    <a:pt x="3247416" y="1459673"/>
                    <a:pt x="3259036" y="1462378"/>
                    <a:pt x="3271990" y="1462378"/>
                  </a:cubicBezTo>
                  <a:cubicBezTo>
                    <a:pt x="3284944" y="1462378"/>
                    <a:pt x="3296526" y="1459673"/>
                    <a:pt x="3306737" y="1454263"/>
                  </a:cubicBezTo>
                  <a:cubicBezTo>
                    <a:pt x="3316948" y="1448852"/>
                    <a:pt x="3324949" y="1441347"/>
                    <a:pt x="3330740" y="1431746"/>
                  </a:cubicBezTo>
                  <a:cubicBezTo>
                    <a:pt x="3336531" y="1422144"/>
                    <a:pt x="3339427" y="1411248"/>
                    <a:pt x="3339427" y="1399056"/>
                  </a:cubicBezTo>
                  <a:cubicBezTo>
                    <a:pt x="3339427" y="1386864"/>
                    <a:pt x="3336531" y="1375967"/>
                    <a:pt x="3330740" y="1366366"/>
                  </a:cubicBezTo>
                  <a:cubicBezTo>
                    <a:pt x="3324949" y="1356765"/>
                    <a:pt x="3316948" y="1349259"/>
                    <a:pt x="3306737" y="1343849"/>
                  </a:cubicBezTo>
                  <a:cubicBezTo>
                    <a:pt x="3296526" y="1338439"/>
                    <a:pt x="3284944" y="1335733"/>
                    <a:pt x="3271990" y="1335733"/>
                  </a:cubicBezTo>
                  <a:close/>
                  <a:moveTo>
                    <a:pt x="2977629" y="1335733"/>
                  </a:moveTo>
                  <a:cubicBezTo>
                    <a:pt x="2964523" y="1335733"/>
                    <a:pt x="2952750" y="1338439"/>
                    <a:pt x="2942310" y="1343849"/>
                  </a:cubicBezTo>
                  <a:cubicBezTo>
                    <a:pt x="2931871" y="1349259"/>
                    <a:pt x="2923718" y="1356765"/>
                    <a:pt x="2917850" y="1366366"/>
                  </a:cubicBezTo>
                  <a:cubicBezTo>
                    <a:pt x="2911983" y="1375967"/>
                    <a:pt x="2909049" y="1386864"/>
                    <a:pt x="2909049" y="1399056"/>
                  </a:cubicBezTo>
                  <a:cubicBezTo>
                    <a:pt x="2909049" y="1411248"/>
                    <a:pt x="2911983" y="1422144"/>
                    <a:pt x="2917850" y="1431746"/>
                  </a:cubicBezTo>
                  <a:cubicBezTo>
                    <a:pt x="2923718" y="1441347"/>
                    <a:pt x="2931871" y="1448852"/>
                    <a:pt x="2942310" y="1454263"/>
                  </a:cubicBezTo>
                  <a:cubicBezTo>
                    <a:pt x="2952750" y="1459673"/>
                    <a:pt x="2964523" y="1462378"/>
                    <a:pt x="2977629" y="1462378"/>
                  </a:cubicBezTo>
                  <a:cubicBezTo>
                    <a:pt x="2990583" y="1462378"/>
                    <a:pt x="3001899" y="1459635"/>
                    <a:pt x="3011576" y="1454148"/>
                  </a:cubicBezTo>
                  <a:cubicBezTo>
                    <a:pt x="3021254" y="1448662"/>
                    <a:pt x="3028302" y="1441042"/>
                    <a:pt x="3032722" y="1431288"/>
                  </a:cubicBezTo>
                  <a:lnTo>
                    <a:pt x="3005061" y="1416201"/>
                  </a:lnTo>
                  <a:cubicBezTo>
                    <a:pt x="2998813" y="1427478"/>
                    <a:pt x="2989593" y="1433117"/>
                    <a:pt x="2977401" y="1433117"/>
                  </a:cubicBezTo>
                  <a:cubicBezTo>
                    <a:pt x="2968104" y="1433117"/>
                    <a:pt x="2960408" y="1430069"/>
                    <a:pt x="2954312" y="1423973"/>
                  </a:cubicBezTo>
                  <a:cubicBezTo>
                    <a:pt x="2948216" y="1417877"/>
                    <a:pt x="2945168" y="1409571"/>
                    <a:pt x="2945168" y="1399056"/>
                  </a:cubicBezTo>
                  <a:cubicBezTo>
                    <a:pt x="2945168" y="1388540"/>
                    <a:pt x="2948216" y="1380234"/>
                    <a:pt x="2954312" y="1374138"/>
                  </a:cubicBezTo>
                  <a:cubicBezTo>
                    <a:pt x="2960408" y="1368042"/>
                    <a:pt x="2968104" y="1364994"/>
                    <a:pt x="2977401" y="1364994"/>
                  </a:cubicBezTo>
                  <a:cubicBezTo>
                    <a:pt x="2989440" y="1364994"/>
                    <a:pt x="2998660" y="1370633"/>
                    <a:pt x="3005061" y="1381911"/>
                  </a:cubicBezTo>
                  <a:lnTo>
                    <a:pt x="3032722" y="1367052"/>
                  </a:lnTo>
                  <a:cubicBezTo>
                    <a:pt x="3028302" y="1356993"/>
                    <a:pt x="3021254" y="1349259"/>
                    <a:pt x="3011576" y="1343849"/>
                  </a:cubicBezTo>
                  <a:cubicBezTo>
                    <a:pt x="3001899" y="1338439"/>
                    <a:pt x="2990583" y="1335733"/>
                    <a:pt x="2977629" y="1335733"/>
                  </a:cubicBezTo>
                  <a:close/>
                  <a:moveTo>
                    <a:pt x="2603182" y="1335733"/>
                  </a:moveTo>
                  <a:cubicBezTo>
                    <a:pt x="2590838" y="1335733"/>
                    <a:pt x="2579675" y="1338439"/>
                    <a:pt x="2569692" y="1343849"/>
                  </a:cubicBezTo>
                  <a:cubicBezTo>
                    <a:pt x="2559710" y="1349259"/>
                    <a:pt x="2551862" y="1356803"/>
                    <a:pt x="2546147" y="1366480"/>
                  </a:cubicBezTo>
                  <a:cubicBezTo>
                    <a:pt x="2540432" y="1376158"/>
                    <a:pt x="2537574" y="1387016"/>
                    <a:pt x="2537574" y="1399056"/>
                  </a:cubicBezTo>
                  <a:cubicBezTo>
                    <a:pt x="2537574" y="1411248"/>
                    <a:pt x="2540470" y="1422144"/>
                    <a:pt x="2546261" y="1431746"/>
                  </a:cubicBezTo>
                  <a:cubicBezTo>
                    <a:pt x="2552052" y="1441347"/>
                    <a:pt x="2560282" y="1448852"/>
                    <a:pt x="2570950" y="1454263"/>
                  </a:cubicBezTo>
                  <a:cubicBezTo>
                    <a:pt x="2581618" y="1459673"/>
                    <a:pt x="2593886" y="1462378"/>
                    <a:pt x="2607754" y="1462378"/>
                  </a:cubicBezTo>
                  <a:cubicBezTo>
                    <a:pt x="2630005" y="1462378"/>
                    <a:pt x="2646921" y="1455749"/>
                    <a:pt x="2658504" y="1442490"/>
                  </a:cubicBezTo>
                  <a:lnTo>
                    <a:pt x="2639530" y="1421916"/>
                  </a:lnTo>
                  <a:cubicBezTo>
                    <a:pt x="2635262" y="1426031"/>
                    <a:pt x="2630652" y="1429040"/>
                    <a:pt x="2625700" y="1430945"/>
                  </a:cubicBezTo>
                  <a:cubicBezTo>
                    <a:pt x="2620746" y="1432850"/>
                    <a:pt x="2615070" y="1433803"/>
                    <a:pt x="2608669" y="1433803"/>
                  </a:cubicBezTo>
                  <a:cubicBezTo>
                    <a:pt x="2599372" y="1433803"/>
                    <a:pt x="2591600" y="1431593"/>
                    <a:pt x="2585352" y="1427174"/>
                  </a:cubicBezTo>
                  <a:cubicBezTo>
                    <a:pt x="2579103" y="1422754"/>
                    <a:pt x="2575141" y="1416734"/>
                    <a:pt x="2573464" y="1409114"/>
                  </a:cubicBezTo>
                  <a:lnTo>
                    <a:pt x="2666504" y="1409114"/>
                  </a:lnTo>
                  <a:cubicBezTo>
                    <a:pt x="2666962" y="1403171"/>
                    <a:pt x="2667190" y="1399970"/>
                    <a:pt x="2667190" y="1399513"/>
                  </a:cubicBezTo>
                  <a:cubicBezTo>
                    <a:pt x="2667190" y="1386711"/>
                    <a:pt x="2664409" y="1375472"/>
                    <a:pt x="2658846" y="1365794"/>
                  </a:cubicBezTo>
                  <a:cubicBezTo>
                    <a:pt x="2653284" y="1356117"/>
                    <a:pt x="2645626" y="1348688"/>
                    <a:pt x="2635872" y="1343506"/>
                  </a:cubicBezTo>
                  <a:cubicBezTo>
                    <a:pt x="2626119" y="1338324"/>
                    <a:pt x="2615222" y="1335733"/>
                    <a:pt x="2603182" y="1335733"/>
                  </a:cubicBezTo>
                  <a:close/>
                  <a:moveTo>
                    <a:pt x="2527821" y="1335733"/>
                  </a:moveTo>
                  <a:cubicBezTo>
                    <a:pt x="2518372" y="1335733"/>
                    <a:pt x="2510028" y="1337258"/>
                    <a:pt x="2502789" y="1340306"/>
                  </a:cubicBezTo>
                  <a:cubicBezTo>
                    <a:pt x="2495550" y="1343354"/>
                    <a:pt x="2489797" y="1347849"/>
                    <a:pt x="2485530" y="1353793"/>
                  </a:cubicBezTo>
                  <a:lnTo>
                    <a:pt x="2485530" y="1337562"/>
                  </a:lnTo>
                  <a:lnTo>
                    <a:pt x="2451468" y="1337562"/>
                  </a:lnTo>
                  <a:lnTo>
                    <a:pt x="2451468" y="1460549"/>
                  </a:lnTo>
                  <a:lnTo>
                    <a:pt x="2487130" y="1460549"/>
                  </a:lnTo>
                  <a:lnTo>
                    <a:pt x="2487130" y="1402485"/>
                  </a:lnTo>
                  <a:cubicBezTo>
                    <a:pt x="2487130" y="1391055"/>
                    <a:pt x="2490026" y="1382482"/>
                    <a:pt x="2495817" y="1376767"/>
                  </a:cubicBezTo>
                  <a:cubicBezTo>
                    <a:pt x="2501608" y="1371052"/>
                    <a:pt x="2509609" y="1368195"/>
                    <a:pt x="2519820" y="1368195"/>
                  </a:cubicBezTo>
                  <a:cubicBezTo>
                    <a:pt x="2521191" y="1368195"/>
                    <a:pt x="2523858" y="1368347"/>
                    <a:pt x="2527821" y="1368652"/>
                  </a:cubicBezTo>
                  <a:close/>
                  <a:moveTo>
                    <a:pt x="2126932" y="1335733"/>
                  </a:moveTo>
                  <a:cubicBezTo>
                    <a:pt x="2114588" y="1335733"/>
                    <a:pt x="2103425" y="1338439"/>
                    <a:pt x="2093442" y="1343849"/>
                  </a:cubicBezTo>
                  <a:cubicBezTo>
                    <a:pt x="2083460" y="1349259"/>
                    <a:pt x="2075612" y="1356803"/>
                    <a:pt x="2069897" y="1366480"/>
                  </a:cubicBezTo>
                  <a:cubicBezTo>
                    <a:pt x="2064182" y="1376158"/>
                    <a:pt x="2061324" y="1387016"/>
                    <a:pt x="2061324" y="1399056"/>
                  </a:cubicBezTo>
                  <a:cubicBezTo>
                    <a:pt x="2061324" y="1411248"/>
                    <a:pt x="2064220" y="1422144"/>
                    <a:pt x="2070011" y="1431746"/>
                  </a:cubicBezTo>
                  <a:cubicBezTo>
                    <a:pt x="2075802" y="1441347"/>
                    <a:pt x="2084032" y="1448852"/>
                    <a:pt x="2094700" y="1454263"/>
                  </a:cubicBezTo>
                  <a:cubicBezTo>
                    <a:pt x="2105368" y="1459673"/>
                    <a:pt x="2117636" y="1462378"/>
                    <a:pt x="2131504" y="1462378"/>
                  </a:cubicBezTo>
                  <a:cubicBezTo>
                    <a:pt x="2153755" y="1462378"/>
                    <a:pt x="2170671" y="1455749"/>
                    <a:pt x="2182254" y="1442490"/>
                  </a:cubicBezTo>
                  <a:lnTo>
                    <a:pt x="2163280" y="1421916"/>
                  </a:lnTo>
                  <a:cubicBezTo>
                    <a:pt x="2159013" y="1426031"/>
                    <a:pt x="2154403" y="1429040"/>
                    <a:pt x="2149450" y="1430945"/>
                  </a:cubicBezTo>
                  <a:cubicBezTo>
                    <a:pt x="2144496" y="1432850"/>
                    <a:pt x="2138820" y="1433803"/>
                    <a:pt x="2132419" y="1433803"/>
                  </a:cubicBezTo>
                  <a:cubicBezTo>
                    <a:pt x="2123122" y="1433803"/>
                    <a:pt x="2115350" y="1431593"/>
                    <a:pt x="2109102" y="1427174"/>
                  </a:cubicBezTo>
                  <a:cubicBezTo>
                    <a:pt x="2102853" y="1422754"/>
                    <a:pt x="2098891" y="1416734"/>
                    <a:pt x="2097214" y="1409114"/>
                  </a:cubicBezTo>
                  <a:lnTo>
                    <a:pt x="2190255" y="1409114"/>
                  </a:lnTo>
                  <a:cubicBezTo>
                    <a:pt x="2190712" y="1403171"/>
                    <a:pt x="2190940" y="1399970"/>
                    <a:pt x="2190940" y="1399513"/>
                  </a:cubicBezTo>
                  <a:cubicBezTo>
                    <a:pt x="2190940" y="1386711"/>
                    <a:pt x="2188159" y="1375472"/>
                    <a:pt x="2182596" y="1365794"/>
                  </a:cubicBezTo>
                  <a:cubicBezTo>
                    <a:pt x="2177034" y="1356117"/>
                    <a:pt x="2169376" y="1348688"/>
                    <a:pt x="2159622" y="1343506"/>
                  </a:cubicBezTo>
                  <a:cubicBezTo>
                    <a:pt x="2149869" y="1338324"/>
                    <a:pt x="2138972" y="1335733"/>
                    <a:pt x="2126932" y="1335733"/>
                  </a:cubicBezTo>
                  <a:close/>
                  <a:moveTo>
                    <a:pt x="1996554" y="1335733"/>
                  </a:moveTo>
                  <a:cubicBezTo>
                    <a:pt x="1983448" y="1335733"/>
                    <a:pt x="1971675" y="1338439"/>
                    <a:pt x="1961236" y="1343849"/>
                  </a:cubicBezTo>
                  <a:cubicBezTo>
                    <a:pt x="1950796" y="1349259"/>
                    <a:pt x="1942643" y="1356765"/>
                    <a:pt x="1936775" y="1366366"/>
                  </a:cubicBezTo>
                  <a:cubicBezTo>
                    <a:pt x="1930908" y="1375967"/>
                    <a:pt x="1927974" y="1386864"/>
                    <a:pt x="1927974" y="1399056"/>
                  </a:cubicBezTo>
                  <a:cubicBezTo>
                    <a:pt x="1927974" y="1411248"/>
                    <a:pt x="1930908" y="1422144"/>
                    <a:pt x="1936775" y="1431746"/>
                  </a:cubicBezTo>
                  <a:cubicBezTo>
                    <a:pt x="1942643" y="1441347"/>
                    <a:pt x="1950796" y="1448852"/>
                    <a:pt x="1961236" y="1454263"/>
                  </a:cubicBezTo>
                  <a:cubicBezTo>
                    <a:pt x="1971675" y="1459673"/>
                    <a:pt x="1983448" y="1462378"/>
                    <a:pt x="1996554" y="1462378"/>
                  </a:cubicBezTo>
                  <a:cubicBezTo>
                    <a:pt x="2009508" y="1462378"/>
                    <a:pt x="2020824" y="1459635"/>
                    <a:pt x="2030501" y="1454148"/>
                  </a:cubicBezTo>
                  <a:cubicBezTo>
                    <a:pt x="2040179" y="1448662"/>
                    <a:pt x="2047227" y="1441042"/>
                    <a:pt x="2051647" y="1431288"/>
                  </a:cubicBezTo>
                  <a:lnTo>
                    <a:pt x="2023986" y="1416201"/>
                  </a:lnTo>
                  <a:cubicBezTo>
                    <a:pt x="2017738" y="1427478"/>
                    <a:pt x="2008518" y="1433117"/>
                    <a:pt x="1996326" y="1433117"/>
                  </a:cubicBezTo>
                  <a:cubicBezTo>
                    <a:pt x="1987029" y="1433117"/>
                    <a:pt x="1979333" y="1430069"/>
                    <a:pt x="1973237" y="1423973"/>
                  </a:cubicBezTo>
                  <a:cubicBezTo>
                    <a:pt x="1967141" y="1417877"/>
                    <a:pt x="1964093" y="1409571"/>
                    <a:pt x="1964093" y="1399056"/>
                  </a:cubicBezTo>
                  <a:cubicBezTo>
                    <a:pt x="1964093" y="1388540"/>
                    <a:pt x="1967141" y="1380234"/>
                    <a:pt x="1973237" y="1374138"/>
                  </a:cubicBezTo>
                  <a:cubicBezTo>
                    <a:pt x="1979333" y="1368042"/>
                    <a:pt x="1987029" y="1364994"/>
                    <a:pt x="1996326" y="1364994"/>
                  </a:cubicBezTo>
                  <a:cubicBezTo>
                    <a:pt x="2008365" y="1364994"/>
                    <a:pt x="2017586" y="1370633"/>
                    <a:pt x="2023986" y="1381911"/>
                  </a:cubicBezTo>
                  <a:lnTo>
                    <a:pt x="2051647" y="1367052"/>
                  </a:lnTo>
                  <a:cubicBezTo>
                    <a:pt x="2047227" y="1356993"/>
                    <a:pt x="2040179" y="1349259"/>
                    <a:pt x="2030501" y="1343849"/>
                  </a:cubicBezTo>
                  <a:cubicBezTo>
                    <a:pt x="2020824" y="1338439"/>
                    <a:pt x="2009508" y="1335733"/>
                    <a:pt x="1996554" y="1335733"/>
                  </a:cubicBezTo>
                  <a:close/>
                  <a:moveTo>
                    <a:pt x="1851546" y="1335733"/>
                  </a:moveTo>
                  <a:cubicBezTo>
                    <a:pt x="1842097" y="1335733"/>
                    <a:pt x="1833753" y="1337258"/>
                    <a:pt x="1826514" y="1340306"/>
                  </a:cubicBezTo>
                  <a:cubicBezTo>
                    <a:pt x="1819275" y="1343354"/>
                    <a:pt x="1813522" y="1347849"/>
                    <a:pt x="1809255" y="1353793"/>
                  </a:cubicBezTo>
                  <a:lnTo>
                    <a:pt x="1809255" y="1337562"/>
                  </a:lnTo>
                  <a:lnTo>
                    <a:pt x="1775193" y="1337562"/>
                  </a:lnTo>
                  <a:lnTo>
                    <a:pt x="1775193" y="1460549"/>
                  </a:lnTo>
                  <a:lnTo>
                    <a:pt x="1810855" y="1460549"/>
                  </a:lnTo>
                  <a:lnTo>
                    <a:pt x="1810855" y="1402485"/>
                  </a:lnTo>
                  <a:cubicBezTo>
                    <a:pt x="1810855" y="1391055"/>
                    <a:pt x="1813750" y="1382482"/>
                    <a:pt x="1819542" y="1376767"/>
                  </a:cubicBezTo>
                  <a:cubicBezTo>
                    <a:pt x="1825333" y="1371052"/>
                    <a:pt x="1833334" y="1368195"/>
                    <a:pt x="1843545" y="1368195"/>
                  </a:cubicBezTo>
                  <a:cubicBezTo>
                    <a:pt x="1844916" y="1368195"/>
                    <a:pt x="1847583" y="1368347"/>
                    <a:pt x="1851546" y="1368652"/>
                  </a:cubicBezTo>
                  <a:close/>
                  <a:moveTo>
                    <a:pt x="1450657" y="1335733"/>
                  </a:moveTo>
                  <a:cubicBezTo>
                    <a:pt x="1438313" y="1335733"/>
                    <a:pt x="1427150" y="1338439"/>
                    <a:pt x="1417168" y="1343849"/>
                  </a:cubicBezTo>
                  <a:cubicBezTo>
                    <a:pt x="1407185" y="1349259"/>
                    <a:pt x="1399337" y="1356803"/>
                    <a:pt x="1393622" y="1366480"/>
                  </a:cubicBezTo>
                  <a:cubicBezTo>
                    <a:pt x="1387907" y="1376158"/>
                    <a:pt x="1385049" y="1387016"/>
                    <a:pt x="1385049" y="1399056"/>
                  </a:cubicBezTo>
                  <a:cubicBezTo>
                    <a:pt x="1385049" y="1411248"/>
                    <a:pt x="1387945" y="1422144"/>
                    <a:pt x="1393736" y="1431746"/>
                  </a:cubicBezTo>
                  <a:cubicBezTo>
                    <a:pt x="1399527" y="1441347"/>
                    <a:pt x="1407757" y="1448852"/>
                    <a:pt x="1418425" y="1454263"/>
                  </a:cubicBezTo>
                  <a:cubicBezTo>
                    <a:pt x="1429093" y="1459673"/>
                    <a:pt x="1441361" y="1462378"/>
                    <a:pt x="1455230" y="1462378"/>
                  </a:cubicBezTo>
                  <a:cubicBezTo>
                    <a:pt x="1477480" y="1462378"/>
                    <a:pt x="1494396" y="1455749"/>
                    <a:pt x="1505979" y="1442490"/>
                  </a:cubicBezTo>
                  <a:lnTo>
                    <a:pt x="1487005" y="1421916"/>
                  </a:lnTo>
                  <a:cubicBezTo>
                    <a:pt x="1482738" y="1426031"/>
                    <a:pt x="1478128" y="1429040"/>
                    <a:pt x="1473174" y="1430945"/>
                  </a:cubicBezTo>
                  <a:cubicBezTo>
                    <a:pt x="1468222" y="1432850"/>
                    <a:pt x="1462545" y="1433803"/>
                    <a:pt x="1456144" y="1433803"/>
                  </a:cubicBezTo>
                  <a:cubicBezTo>
                    <a:pt x="1446847" y="1433803"/>
                    <a:pt x="1439075" y="1431593"/>
                    <a:pt x="1432827" y="1427174"/>
                  </a:cubicBezTo>
                  <a:cubicBezTo>
                    <a:pt x="1426578" y="1422754"/>
                    <a:pt x="1422616" y="1416734"/>
                    <a:pt x="1420939" y="1409114"/>
                  </a:cubicBezTo>
                  <a:lnTo>
                    <a:pt x="1513980" y="1409114"/>
                  </a:lnTo>
                  <a:cubicBezTo>
                    <a:pt x="1514437" y="1403171"/>
                    <a:pt x="1514665" y="1399970"/>
                    <a:pt x="1514665" y="1399513"/>
                  </a:cubicBezTo>
                  <a:cubicBezTo>
                    <a:pt x="1514665" y="1386711"/>
                    <a:pt x="1511884" y="1375472"/>
                    <a:pt x="1506322" y="1365794"/>
                  </a:cubicBezTo>
                  <a:cubicBezTo>
                    <a:pt x="1500759" y="1356117"/>
                    <a:pt x="1493101" y="1348688"/>
                    <a:pt x="1483347" y="1343506"/>
                  </a:cubicBezTo>
                  <a:cubicBezTo>
                    <a:pt x="1473594" y="1338324"/>
                    <a:pt x="1462697" y="1335733"/>
                    <a:pt x="1450657" y="1335733"/>
                  </a:cubicBezTo>
                  <a:close/>
                  <a:moveTo>
                    <a:pt x="1318374" y="1335733"/>
                  </a:moveTo>
                  <a:cubicBezTo>
                    <a:pt x="1306639" y="1335733"/>
                    <a:pt x="1296467" y="1337410"/>
                    <a:pt x="1287856" y="1340763"/>
                  </a:cubicBezTo>
                  <a:cubicBezTo>
                    <a:pt x="1279246" y="1344116"/>
                    <a:pt x="1272692" y="1348802"/>
                    <a:pt x="1268196" y="1354822"/>
                  </a:cubicBezTo>
                  <a:cubicBezTo>
                    <a:pt x="1263701" y="1360841"/>
                    <a:pt x="1261453" y="1367738"/>
                    <a:pt x="1261453" y="1375510"/>
                  </a:cubicBezTo>
                  <a:cubicBezTo>
                    <a:pt x="1261453" y="1384806"/>
                    <a:pt x="1263853" y="1391969"/>
                    <a:pt x="1268654" y="1396998"/>
                  </a:cubicBezTo>
                  <a:cubicBezTo>
                    <a:pt x="1273454" y="1402028"/>
                    <a:pt x="1279131" y="1405533"/>
                    <a:pt x="1285684" y="1407514"/>
                  </a:cubicBezTo>
                  <a:cubicBezTo>
                    <a:pt x="1292238" y="1409495"/>
                    <a:pt x="1300544" y="1411248"/>
                    <a:pt x="1310602" y="1412772"/>
                  </a:cubicBezTo>
                  <a:cubicBezTo>
                    <a:pt x="1319136" y="1413839"/>
                    <a:pt x="1325461" y="1415134"/>
                    <a:pt x="1329576" y="1416658"/>
                  </a:cubicBezTo>
                  <a:cubicBezTo>
                    <a:pt x="1333690" y="1418182"/>
                    <a:pt x="1335748" y="1420697"/>
                    <a:pt x="1335748" y="1424202"/>
                  </a:cubicBezTo>
                  <a:cubicBezTo>
                    <a:pt x="1335748" y="1431669"/>
                    <a:pt x="1328204" y="1435403"/>
                    <a:pt x="1313116" y="1435403"/>
                  </a:cubicBezTo>
                  <a:cubicBezTo>
                    <a:pt x="1305649" y="1435403"/>
                    <a:pt x="1298029" y="1434298"/>
                    <a:pt x="1290256" y="1432088"/>
                  </a:cubicBezTo>
                  <a:cubicBezTo>
                    <a:pt x="1282484" y="1429879"/>
                    <a:pt x="1275855" y="1427021"/>
                    <a:pt x="1270368" y="1423516"/>
                  </a:cubicBezTo>
                  <a:lnTo>
                    <a:pt x="1258481" y="1449119"/>
                  </a:lnTo>
                  <a:cubicBezTo>
                    <a:pt x="1264272" y="1452929"/>
                    <a:pt x="1272045" y="1456091"/>
                    <a:pt x="1281798" y="1458606"/>
                  </a:cubicBezTo>
                  <a:cubicBezTo>
                    <a:pt x="1291552" y="1461121"/>
                    <a:pt x="1301534" y="1462378"/>
                    <a:pt x="1311745" y="1462378"/>
                  </a:cubicBezTo>
                  <a:cubicBezTo>
                    <a:pt x="1323784" y="1462378"/>
                    <a:pt x="1334186" y="1460740"/>
                    <a:pt x="1342949" y="1457463"/>
                  </a:cubicBezTo>
                  <a:cubicBezTo>
                    <a:pt x="1351712" y="1454186"/>
                    <a:pt x="1358379" y="1449576"/>
                    <a:pt x="1362951" y="1443633"/>
                  </a:cubicBezTo>
                  <a:cubicBezTo>
                    <a:pt x="1367523" y="1437689"/>
                    <a:pt x="1369809" y="1430907"/>
                    <a:pt x="1369809" y="1423287"/>
                  </a:cubicBezTo>
                  <a:cubicBezTo>
                    <a:pt x="1369809" y="1414296"/>
                    <a:pt x="1367447" y="1407285"/>
                    <a:pt x="1362723" y="1402256"/>
                  </a:cubicBezTo>
                  <a:cubicBezTo>
                    <a:pt x="1357998" y="1397227"/>
                    <a:pt x="1352436" y="1393760"/>
                    <a:pt x="1346035" y="1391855"/>
                  </a:cubicBezTo>
                  <a:cubicBezTo>
                    <a:pt x="1339634" y="1389950"/>
                    <a:pt x="1331404" y="1388159"/>
                    <a:pt x="1321346" y="1386483"/>
                  </a:cubicBezTo>
                  <a:cubicBezTo>
                    <a:pt x="1312354" y="1385111"/>
                    <a:pt x="1305801" y="1383663"/>
                    <a:pt x="1301686" y="1382139"/>
                  </a:cubicBezTo>
                  <a:cubicBezTo>
                    <a:pt x="1297572" y="1380615"/>
                    <a:pt x="1295514" y="1377948"/>
                    <a:pt x="1295514" y="1374138"/>
                  </a:cubicBezTo>
                  <a:cubicBezTo>
                    <a:pt x="1295514" y="1370786"/>
                    <a:pt x="1297419" y="1368042"/>
                    <a:pt x="1301229" y="1365909"/>
                  </a:cubicBezTo>
                  <a:cubicBezTo>
                    <a:pt x="1305039" y="1363775"/>
                    <a:pt x="1310754" y="1362708"/>
                    <a:pt x="1318374" y="1362708"/>
                  </a:cubicBezTo>
                  <a:cubicBezTo>
                    <a:pt x="1331176" y="1362708"/>
                    <a:pt x="1342987" y="1365756"/>
                    <a:pt x="1353807" y="1371852"/>
                  </a:cubicBezTo>
                  <a:lnTo>
                    <a:pt x="1365694" y="1346478"/>
                  </a:lnTo>
                  <a:cubicBezTo>
                    <a:pt x="1360056" y="1343125"/>
                    <a:pt x="1352931" y="1340496"/>
                    <a:pt x="1344320" y="1338591"/>
                  </a:cubicBezTo>
                  <a:cubicBezTo>
                    <a:pt x="1335710" y="1336686"/>
                    <a:pt x="1327061" y="1335733"/>
                    <a:pt x="1318374" y="1335733"/>
                  </a:cubicBezTo>
                  <a:close/>
                  <a:moveTo>
                    <a:pt x="1024090" y="1335733"/>
                  </a:moveTo>
                  <a:cubicBezTo>
                    <a:pt x="1011136" y="1335733"/>
                    <a:pt x="999515" y="1338439"/>
                    <a:pt x="989228" y="1343849"/>
                  </a:cubicBezTo>
                  <a:cubicBezTo>
                    <a:pt x="978941" y="1349259"/>
                    <a:pt x="970902" y="1356765"/>
                    <a:pt x="965111" y="1366366"/>
                  </a:cubicBezTo>
                  <a:cubicBezTo>
                    <a:pt x="959320" y="1375967"/>
                    <a:pt x="956424" y="1386864"/>
                    <a:pt x="956424" y="1399056"/>
                  </a:cubicBezTo>
                  <a:cubicBezTo>
                    <a:pt x="956424" y="1411248"/>
                    <a:pt x="959320" y="1422144"/>
                    <a:pt x="965111" y="1431746"/>
                  </a:cubicBezTo>
                  <a:cubicBezTo>
                    <a:pt x="970902" y="1441347"/>
                    <a:pt x="978941" y="1448852"/>
                    <a:pt x="989228" y="1454263"/>
                  </a:cubicBezTo>
                  <a:cubicBezTo>
                    <a:pt x="999515" y="1459673"/>
                    <a:pt x="1011136" y="1462378"/>
                    <a:pt x="1024090" y="1462378"/>
                  </a:cubicBezTo>
                  <a:cubicBezTo>
                    <a:pt x="1037044" y="1462378"/>
                    <a:pt x="1048626" y="1459673"/>
                    <a:pt x="1058837" y="1454263"/>
                  </a:cubicBezTo>
                  <a:cubicBezTo>
                    <a:pt x="1069048" y="1448852"/>
                    <a:pt x="1077049" y="1441347"/>
                    <a:pt x="1082840" y="1431746"/>
                  </a:cubicBezTo>
                  <a:cubicBezTo>
                    <a:pt x="1088631" y="1422144"/>
                    <a:pt x="1091527" y="1411248"/>
                    <a:pt x="1091527" y="1399056"/>
                  </a:cubicBezTo>
                  <a:cubicBezTo>
                    <a:pt x="1091527" y="1386864"/>
                    <a:pt x="1088631" y="1375967"/>
                    <a:pt x="1082840" y="1366366"/>
                  </a:cubicBezTo>
                  <a:cubicBezTo>
                    <a:pt x="1077049" y="1356765"/>
                    <a:pt x="1069048" y="1349259"/>
                    <a:pt x="1058837" y="1343849"/>
                  </a:cubicBezTo>
                  <a:cubicBezTo>
                    <a:pt x="1048626" y="1338439"/>
                    <a:pt x="1037044" y="1335733"/>
                    <a:pt x="1024090" y="1335733"/>
                  </a:cubicBezTo>
                  <a:close/>
                  <a:moveTo>
                    <a:pt x="660082" y="1335733"/>
                  </a:moveTo>
                  <a:cubicBezTo>
                    <a:pt x="647738" y="1335733"/>
                    <a:pt x="636575" y="1338439"/>
                    <a:pt x="626592" y="1343849"/>
                  </a:cubicBezTo>
                  <a:cubicBezTo>
                    <a:pt x="616610" y="1349259"/>
                    <a:pt x="608762" y="1356803"/>
                    <a:pt x="603047" y="1366480"/>
                  </a:cubicBezTo>
                  <a:cubicBezTo>
                    <a:pt x="597332" y="1376158"/>
                    <a:pt x="594474" y="1387016"/>
                    <a:pt x="594474" y="1399056"/>
                  </a:cubicBezTo>
                  <a:cubicBezTo>
                    <a:pt x="594474" y="1411248"/>
                    <a:pt x="597370" y="1422144"/>
                    <a:pt x="603161" y="1431746"/>
                  </a:cubicBezTo>
                  <a:cubicBezTo>
                    <a:pt x="608952" y="1441347"/>
                    <a:pt x="617182" y="1448852"/>
                    <a:pt x="627850" y="1454263"/>
                  </a:cubicBezTo>
                  <a:cubicBezTo>
                    <a:pt x="638518" y="1459673"/>
                    <a:pt x="650786" y="1462378"/>
                    <a:pt x="664654" y="1462378"/>
                  </a:cubicBezTo>
                  <a:cubicBezTo>
                    <a:pt x="686905" y="1462378"/>
                    <a:pt x="703821" y="1455749"/>
                    <a:pt x="715404" y="1442490"/>
                  </a:cubicBezTo>
                  <a:lnTo>
                    <a:pt x="696430" y="1421916"/>
                  </a:lnTo>
                  <a:cubicBezTo>
                    <a:pt x="692163" y="1426031"/>
                    <a:pt x="687552" y="1429040"/>
                    <a:pt x="682600" y="1430945"/>
                  </a:cubicBezTo>
                  <a:cubicBezTo>
                    <a:pt x="677646" y="1432850"/>
                    <a:pt x="671970" y="1433803"/>
                    <a:pt x="665569" y="1433803"/>
                  </a:cubicBezTo>
                  <a:cubicBezTo>
                    <a:pt x="656272" y="1433803"/>
                    <a:pt x="648500" y="1431593"/>
                    <a:pt x="642252" y="1427174"/>
                  </a:cubicBezTo>
                  <a:cubicBezTo>
                    <a:pt x="636003" y="1422754"/>
                    <a:pt x="632041" y="1416734"/>
                    <a:pt x="630364" y="1409114"/>
                  </a:cubicBezTo>
                  <a:lnTo>
                    <a:pt x="723405" y="1409114"/>
                  </a:lnTo>
                  <a:cubicBezTo>
                    <a:pt x="723862" y="1403171"/>
                    <a:pt x="724090" y="1399970"/>
                    <a:pt x="724090" y="1399513"/>
                  </a:cubicBezTo>
                  <a:cubicBezTo>
                    <a:pt x="724090" y="1386711"/>
                    <a:pt x="721309" y="1375472"/>
                    <a:pt x="715746" y="1365794"/>
                  </a:cubicBezTo>
                  <a:cubicBezTo>
                    <a:pt x="710184" y="1356117"/>
                    <a:pt x="702526" y="1348688"/>
                    <a:pt x="692772" y="1343506"/>
                  </a:cubicBezTo>
                  <a:cubicBezTo>
                    <a:pt x="683019" y="1338324"/>
                    <a:pt x="672122" y="1335733"/>
                    <a:pt x="660082" y="1335733"/>
                  </a:cubicBezTo>
                  <a:close/>
                  <a:moveTo>
                    <a:pt x="2319566" y="1330704"/>
                  </a:moveTo>
                  <a:lnTo>
                    <a:pt x="2349741" y="1330704"/>
                  </a:lnTo>
                  <a:cubicBezTo>
                    <a:pt x="2360866" y="1330704"/>
                    <a:pt x="2369325" y="1333105"/>
                    <a:pt x="2375116" y="1337905"/>
                  </a:cubicBezTo>
                  <a:cubicBezTo>
                    <a:pt x="2380907" y="1342706"/>
                    <a:pt x="2383803" y="1349602"/>
                    <a:pt x="2383803" y="1358594"/>
                  </a:cubicBezTo>
                  <a:cubicBezTo>
                    <a:pt x="2383803" y="1367433"/>
                    <a:pt x="2380907" y="1374253"/>
                    <a:pt x="2375116" y="1379053"/>
                  </a:cubicBezTo>
                  <a:cubicBezTo>
                    <a:pt x="2369325" y="1383854"/>
                    <a:pt x="2360866" y="1386254"/>
                    <a:pt x="2349741" y="1386254"/>
                  </a:cubicBezTo>
                  <a:lnTo>
                    <a:pt x="2319566" y="1386254"/>
                  </a:lnTo>
                  <a:close/>
                  <a:moveTo>
                    <a:pt x="1643291" y="1330704"/>
                  </a:moveTo>
                  <a:lnTo>
                    <a:pt x="1673466" y="1330704"/>
                  </a:lnTo>
                  <a:cubicBezTo>
                    <a:pt x="1684592" y="1330704"/>
                    <a:pt x="1693050" y="1333105"/>
                    <a:pt x="1698841" y="1337905"/>
                  </a:cubicBezTo>
                  <a:cubicBezTo>
                    <a:pt x="1704632" y="1342706"/>
                    <a:pt x="1707528" y="1349602"/>
                    <a:pt x="1707528" y="1358594"/>
                  </a:cubicBezTo>
                  <a:cubicBezTo>
                    <a:pt x="1707528" y="1367433"/>
                    <a:pt x="1704632" y="1374253"/>
                    <a:pt x="1698841" y="1379053"/>
                  </a:cubicBezTo>
                  <a:cubicBezTo>
                    <a:pt x="1693050" y="1383854"/>
                    <a:pt x="1684592" y="1386254"/>
                    <a:pt x="1673466" y="1386254"/>
                  </a:cubicBezTo>
                  <a:lnTo>
                    <a:pt x="1643291" y="1386254"/>
                  </a:lnTo>
                  <a:close/>
                  <a:moveTo>
                    <a:pt x="3055886" y="1310359"/>
                  </a:moveTo>
                  <a:lnTo>
                    <a:pt x="3055886" y="1340306"/>
                  </a:lnTo>
                  <a:lnTo>
                    <a:pt x="3036913" y="1340306"/>
                  </a:lnTo>
                  <a:lnTo>
                    <a:pt x="3036913" y="1367738"/>
                  </a:lnTo>
                  <a:lnTo>
                    <a:pt x="3055886" y="1367738"/>
                  </a:lnTo>
                  <a:lnTo>
                    <a:pt x="3055886" y="1418258"/>
                  </a:lnTo>
                  <a:cubicBezTo>
                    <a:pt x="3055886" y="1432736"/>
                    <a:pt x="3059887" y="1443709"/>
                    <a:pt x="3067888" y="1451177"/>
                  </a:cubicBezTo>
                  <a:cubicBezTo>
                    <a:pt x="3075889" y="1458644"/>
                    <a:pt x="3087205" y="1462378"/>
                    <a:pt x="3101835" y="1462378"/>
                  </a:cubicBezTo>
                  <a:cubicBezTo>
                    <a:pt x="3107474" y="1462378"/>
                    <a:pt x="3112846" y="1461730"/>
                    <a:pt x="3117952" y="1460435"/>
                  </a:cubicBezTo>
                  <a:cubicBezTo>
                    <a:pt x="3123057" y="1459139"/>
                    <a:pt x="3127362" y="1457196"/>
                    <a:pt x="3130868" y="1454606"/>
                  </a:cubicBezTo>
                  <a:lnTo>
                    <a:pt x="3121266" y="1429460"/>
                  </a:lnTo>
                  <a:cubicBezTo>
                    <a:pt x="3117304" y="1432508"/>
                    <a:pt x="3112503" y="1434032"/>
                    <a:pt x="3106864" y="1434032"/>
                  </a:cubicBezTo>
                  <a:cubicBezTo>
                    <a:pt x="3101988" y="1434032"/>
                    <a:pt x="3098216" y="1432622"/>
                    <a:pt x="3095549" y="1429802"/>
                  </a:cubicBezTo>
                  <a:cubicBezTo>
                    <a:pt x="3092882" y="1426983"/>
                    <a:pt x="3091548" y="1422983"/>
                    <a:pt x="3091548" y="1417801"/>
                  </a:cubicBezTo>
                  <a:lnTo>
                    <a:pt x="3091548" y="1367738"/>
                  </a:lnTo>
                  <a:lnTo>
                    <a:pt x="3122180" y="1367738"/>
                  </a:lnTo>
                  <a:lnTo>
                    <a:pt x="3122180" y="1340306"/>
                  </a:lnTo>
                  <a:lnTo>
                    <a:pt x="3091548" y="1340306"/>
                  </a:lnTo>
                  <a:lnTo>
                    <a:pt x="3091548" y="1310359"/>
                  </a:lnTo>
                  <a:close/>
                  <a:moveTo>
                    <a:pt x="2282533" y="1300529"/>
                  </a:moveTo>
                  <a:lnTo>
                    <a:pt x="2282533" y="1460549"/>
                  </a:lnTo>
                  <a:lnTo>
                    <a:pt x="2319566" y="1460549"/>
                  </a:lnTo>
                  <a:lnTo>
                    <a:pt x="2319566" y="1416429"/>
                  </a:lnTo>
                  <a:lnTo>
                    <a:pt x="2351799" y="1416429"/>
                  </a:lnTo>
                  <a:cubicBezTo>
                    <a:pt x="2365972" y="1416429"/>
                    <a:pt x="2378278" y="1414105"/>
                    <a:pt x="2388718" y="1409457"/>
                  </a:cubicBezTo>
                  <a:cubicBezTo>
                    <a:pt x="2399157" y="1404809"/>
                    <a:pt x="2407196" y="1398103"/>
                    <a:pt x="2412835" y="1389340"/>
                  </a:cubicBezTo>
                  <a:cubicBezTo>
                    <a:pt x="2418474" y="1380577"/>
                    <a:pt x="2421293" y="1370328"/>
                    <a:pt x="2421293" y="1358594"/>
                  </a:cubicBezTo>
                  <a:cubicBezTo>
                    <a:pt x="2421293" y="1346706"/>
                    <a:pt x="2418474" y="1336419"/>
                    <a:pt x="2412835" y="1327733"/>
                  </a:cubicBezTo>
                  <a:cubicBezTo>
                    <a:pt x="2407196" y="1319046"/>
                    <a:pt x="2399157" y="1312340"/>
                    <a:pt x="2388718" y="1307616"/>
                  </a:cubicBezTo>
                  <a:cubicBezTo>
                    <a:pt x="2378278" y="1302892"/>
                    <a:pt x="2365972" y="1300529"/>
                    <a:pt x="2351799" y="1300529"/>
                  </a:cubicBezTo>
                  <a:close/>
                  <a:moveTo>
                    <a:pt x="1606258" y="1300529"/>
                  </a:moveTo>
                  <a:lnTo>
                    <a:pt x="1606258" y="1460549"/>
                  </a:lnTo>
                  <a:lnTo>
                    <a:pt x="1643291" y="1460549"/>
                  </a:lnTo>
                  <a:lnTo>
                    <a:pt x="1643291" y="1416429"/>
                  </a:lnTo>
                  <a:lnTo>
                    <a:pt x="1675524" y="1416429"/>
                  </a:lnTo>
                  <a:cubicBezTo>
                    <a:pt x="1689697" y="1416429"/>
                    <a:pt x="1702003" y="1414105"/>
                    <a:pt x="1712442" y="1409457"/>
                  </a:cubicBezTo>
                  <a:cubicBezTo>
                    <a:pt x="1722882" y="1404809"/>
                    <a:pt x="1730921" y="1398103"/>
                    <a:pt x="1736560" y="1389340"/>
                  </a:cubicBezTo>
                  <a:cubicBezTo>
                    <a:pt x="1742199" y="1380577"/>
                    <a:pt x="1745018" y="1370328"/>
                    <a:pt x="1745018" y="1358594"/>
                  </a:cubicBezTo>
                  <a:cubicBezTo>
                    <a:pt x="1745018" y="1346706"/>
                    <a:pt x="1742199" y="1336419"/>
                    <a:pt x="1736560" y="1327733"/>
                  </a:cubicBezTo>
                  <a:cubicBezTo>
                    <a:pt x="1730921" y="1319046"/>
                    <a:pt x="1722882" y="1312340"/>
                    <a:pt x="1712442" y="1307616"/>
                  </a:cubicBezTo>
                  <a:cubicBezTo>
                    <a:pt x="1702003" y="1302892"/>
                    <a:pt x="1689697" y="1300529"/>
                    <a:pt x="1675524" y="1300529"/>
                  </a:cubicBezTo>
                  <a:close/>
                  <a:moveTo>
                    <a:pt x="283273" y="1300529"/>
                  </a:moveTo>
                  <a:lnTo>
                    <a:pt x="283273" y="1330704"/>
                  </a:lnTo>
                  <a:lnTo>
                    <a:pt x="334480" y="1330704"/>
                  </a:lnTo>
                  <a:lnTo>
                    <a:pt x="334480" y="1460549"/>
                  </a:lnTo>
                  <a:lnTo>
                    <a:pt x="371513" y="1460549"/>
                  </a:lnTo>
                  <a:lnTo>
                    <a:pt x="371513" y="1330704"/>
                  </a:lnTo>
                  <a:lnTo>
                    <a:pt x="422719" y="1330704"/>
                  </a:lnTo>
                  <a:lnTo>
                    <a:pt x="422719" y="1300529"/>
                  </a:lnTo>
                  <a:close/>
                  <a:moveTo>
                    <a:pt x="2779204" y="1290928"/>
                  </a:moveTo>
                  <a:lnTo>
                    <a:pt x="2779204" y="1350593"/>
                  </a:lnTo>
                  <a:cubicBezTo>
                    <a:pt x="2770365" y="1340687"/>
                    <a:pt x="2758097" y="1335733"/>
                    <a:pt x="2742400" y="1335733"/>
                  </a:cubicBezTo>
                  <a:cubicBezTo>
                    <a:pt x="2730818" y="1335733"/>
                    <a:pt x="2720340" y="1338324"/>
                    <a:pt x="2710967" y="1343506"/>
                  </a:cubicBezTo>
                  <a:cubicBezTo>
                    <a:pt x="2701595" y="1348688"/>
                    <a:pt x="2694241" y="1356079"/>
                    <a:pt x="2688908" y="1365680"/>
                  </a:cubicBezTo>
                  <a:cubicBezTo>
                    <a:pt x="2683574" y="1375281"/>
                    <a:pt x="2680906" y="1386407"/>
                    <a:pt x="2680906" y="1399056"/>
                  </a:cubicBezTo>
                  <a:cubicBezTo>
                    <a:pt x="2680906" y="1411705"/>
                    <a:pt x="2683574" y="1422830"/>
                    <a:pt x="2688908" y="1432431"/>
                  </a:cubicBezTo>
                  <a:cubicBezTo>
                    <a:pt x="2694241" y="1442033"/>
                    <a:pt x="2701595" y="1449424"/>
                    <a:pt x="2710967" y="1454606"/>
                  </a:cubicBezTo>
                  <a:cubicBezTo>
                    <a:pt x="2720340" y="1459787"/>
                    <a:pt x="2730818" y="1462378"/>
                    <a:pt x="2742400" y="1462378"/>
                  </a:cubicBezTo>
                  <a:cubicBezTo>
                    <a:pt x="2759164" y="1462378"/>
                    <a:pt x="2771965" y="1457044"/>
                    <a:pt x="2780804" y="1446376"/>
                  </a:cubicBezTo>
                  <a:lnTo>
                    <a:pt x="2780804" y="1460549"/>
                  </a:lnTo>
                  <a:lnTo>
                    <a:pt x="2814866" y="1460549"/>
                  </a:lnTo>
                  <a:lnTo>
                    <a:pt x="2814866" y="1290928"/>
                  </a:lnTo>
                  <a:close/>
                  <a:moveTo>
                    <a:pt x="803643" y="1290928"/>
                  </a:moveTo>
                  <a:lnTo>
                    <a:pt x="803643" y="1460549"/>
                  </a:lnTo>
                  <a:lnTo>
                    <a:pt x="839305" y="1460549"/>
                  </a:lnTo>
                  <a:lnTo>
                    <a:pt x="839305" y="1399742"/>
                  </a:lnTo>
                  <a:cubicBezTo>
                    <a:pt x="839305" y="1388769"/>
                    <a:pt x="841972" y="1380501"/>
                    <a:pt x="847306" y="1374938"/>
                  </a:cubicBezTo>
                  <a:cubicBezTo>
                    <a:pt x="852640" y="1369376"/>
                    <a:pt x="859803" y="1366595"/>
                    <a:pt x="868794" y="1366595"/>
                  </a:cubicBezTo>
                  <a:cubicBezTo>
                    <a:pt x="876871" y="1366595"/>
                    <a:pt x="883044" y="1368995"/>
                    <a:pt x="887311" y="1373795"/>
                  </a:cubicBezTo>
                  <a:cubicBezTo>
                    <a:pt x="891578" y="1378596"/>
                    <a:pt x="893712" y="1385873"/>
                    <a:pt x="893712" y="1395627"/>
                  </a:cubicBezTo>
                  <a:lnTo>
                    <a:pt x="893712" y="1460549"/>
                  </a:lnTo>
                  <a:lnTo>
                    <a:pt x="929373" y="1460549"/>
                  </a:lnTo>
                  <a:lnTo>
                    <a:pt x="929373" y="1390140"/>
                  </a:lnTo>
                  <a:cubicBezTo>
                    <a:pt x="929373" y="1372157"/>
                    <a:pt x="924687" y="1358594"/>
                    <a:pt x="915314" y="1349450"/>
                  </a:cubicBezTo>
                  <a:cubicBezTo>
                    <a:pt x="905942" y="1340306"/>
                    <a:pt x="893635" y="1335733"/>
                    <a:pt x="878395" y="1335733"/>
                  </a:cubicBezTo>
                  <a:cubicBezTo>
                    <a:pt x="870471" y="1335733"/>
                    <a:pt x="863155" y="1336991"/>
                    <a:pt x="856450" y="1339506"/>
                  </a:cubicBezTo>
                  <a:cubicBezTo>
                    <a:pt x="849744" y="1342020"/>
                    <a:pt x="844029" y="1345640"/>
                    <a:pt x="839305" y="1350364"/>
                  </a:cubicBezTo>
                  <a:lnTo>
                    <a:pt x="839305" y="1290928"/>
                  </a:lnTo>
                  <a:close/>
                  <a:moveTo>
                    <a:pt x="441693" y="1290928"/>
                  </a:moveTo>
                  <a:lnTo>
                    <a:pt x="441693" y="1460549"/>
                  </a:lnTo>
                  <a:lnTo>
                    <a:pt x="477355" y="1460549"/>
                  </a:lnTo>
                  <a:lnTo>
                    <a:pt x="477355" y="1399742"/>
                  </a:lnTo>
                  <a:cubicBezTo>
                    <a:pt x="477355" y="1388769"/>
                    <a:pt x="480022" y="1380501"/>
                    <a:pt x="485356" y="1374938"/>
                  </a:cubicBezTo>
                  <a:cubicBezTo>
                    <a:pt x="490690" y="1369376"/>
                    <a:pt x="497853" y="1366595"/>
                    <a:pt x="506844" y="1366595"/>
                  </a:cubicBezTo>
                  <a:cubicBezTo>
                    <a:pt x="514921" y="1366595"/>
                    <a:pt x="521094" y="1368995"/>
                    <a:pt x="525361" y="1373795"/>
                  </a:cubicBezTo>
                  <a:cubicBezTo>
                    <a:pt x="529628" y="1378596"/>
                    <a:pt x="531762" y="1385873"/>
                    <a:pt x="531762" y="1395627"/>
                  </a:cubicBezTo>
                  <a:lnTo>
                    <a:pt x="531762" y="1460549"/>
                  </a:lnTo>
                  <a:lnTo>
                    <a:pt x="567423" y="1460549"/>
                  </a:lnTo>
                  <a:lnTo>
                    <a:pt x="567423" y="1390140"/>
                  </a:lnTo>
                  <a:cubicBezTo>
                    <a:pt x="567423" y="1372157"/>
                    <a:pt x="562737" y="1358594"/>
                    <a:pt x="553364" y="1349450"/>
                  </a:cubicBezTo>
                  <a:cubicBezTo>
                    <a:pt x="543992" y="1340306"/>
                    <a:pt x="531685" y="1335733"/>
                    <a:pt x="516445" y="1335733"/>
                  </a:cubicBezTo>
                  <a:cubicBezTo>
                    <a:pt x="508521" y="1335733"/>
                    <a:pt x="501205" y="1336991"/>
                    <a:pt x="494500" y="1339506"/>
                  </a:cubicBezTo>
                  <a:cubicBezTo>
                    <a:pt x="487794" y="1342020"/>
                    <a:pt x="482079" y="1345640"/>
                    <a:pt x="477355" y="1350364"/>
                  </a:cubicBezTo>
                  <a:lnTo>
                    <a:pt x="477355" y="1290928"/>
                  </a:lnTo>
                  <a:close/>
                  <a:moveTo>
                    <a:pt x="3164624" y="1280641"/>
                  </a:moveTo>
                  <a:cubicBezTo>
                    <a:pt x="3158071" y="1280641"/>
                    <a:pt x="3152737" y="1282546"/>
                    <a:pt x="3148622" y="1286356"/>
                  </a:cubicBezTo>
                  <a:cubicBezTo>
                    <a:pt x="3144507" y="1290166"/>
                    <a:pt x="3142450" y="1294890"/>
                    <a:pt x="3142450" y="1300529"/>
                  </a:cubicBezTo>
                  <a:cubicBezTo>
                    <a:pt x="3142450" y="1306168"/>
                    <a:pt x="3144507" y="1310892"/>
                    <a:pt x="3148622" y="1314703"/>
                  </a:cubicBezTo>
                  <a:cubicBezTo>
                    <a:pt x="3152737" y="1318513"/>
                    <a:pt x="3158071" y="1320417"/>
                    <a:pt x="3164624" y="1320417"/>
                  </a:cubicBezTo>
                  <a:cubicBezTo>
                    <a:pt x="3171177" y="1320417"/>
                    <a:pt x="3176511" y="1318474"/>
                    <a:pt x="3180626" y="1314588"/>
                  </a:cubicBezTo>
                  <a:cubicBezTo>
                    <a:pt x="3184741" y="1310702"/>
                    <a:pt x="3186798" y="1305787"/>
                    <a:pt x="3186798" y="1299844"/>
                  </a:cubicBezTo>
                  <a:cubicBezTo>
                    <a:pt x="3186798" y="1294357"/>
                    <a:pt x="3184741" y="1289785"/>
                    <a:pt x="3180626" y="1286127"/>
                  </a:cubicBezTo>
                  <a:cubicBezTo>
                    <a:pt x="3176511" y="1282470"/>
                    <a:pt x="3171177" y="1280641"/>
                    <a:pt x="3164624" y="1280641"/>
                  </a:cubicBezTo>
                  <a:close/>
                  <a:moveTo>
                    <a:pt x="2869349" y="1280641"/>
                  </a:moveTo>
                  <a:cubicBezTo>
                    <a:pt x="2862796" y="1280641"/>
                    <a:pt x="2857462" y="1282546"/>
                    <a:pt x="2853347" y="1286356"/>
                  </a:cubicBezTo>
                  <a:cubicBezTo>
                    <a:pt x="2849232" y="1290166"/>
                    <a:pt x="2847174" y="1294890"/>
                    <a:pt x="2847174" y="1300529"/>
                  </a:cubicBezTo>
                  <a:cubicBezTo>
                    <a:pt x="2847174" y="1306168"/>
                    <a:pt x="2849232" y="1310892"/>
                    <a:pt x="2853347" y="1314703"/>
                  </a:cubicBezTo>
                  <a:cubicBezTo>
                    <a:pt x="2857462" y="1318513"/>
                    <a:pt x="2862796" y="1320417"/>
                    <a:pt x="2869349" y="1320417"/>
                  </a:cubicBezTo>
                  <a:cubicBezTo>
                    <a:pt x="2875902" y="1320417"/>
                    <a:pt x="2881236" y="1318474"/>
                    <a:pt x="2885351" y="1314588"/>
                  </a:cubicBezTo>
                  <a:cubicBezTo>
                    <a:pt x="2889466" y="1310702"/>
                    <a:pt x="2891523" y="1305787"/>
                    <a:pt x="2891523" y="1299844"/>
                  </a:cubicBezTo>
                  <a:cubicBezTo>
                    <a:pt x="2891523" y="1294357"/>
                    <a:pt x="2889466" y="1289785"/>
                    <a:pt x="2885351" y="1286127"/>
                  </a:cubicBezTo>
                  <a:cubicBezTo>
                    <a:pt x="2881236" y="1282470"/>
                    <a:pt x="2875902" y="1280641"/>
                    <a:pt x="2869349" y="1280641"/>
                  </a:cubicBezTo>
                  <a:close/>
                  <a:moveTo>
                    <a:pt x="1888274" y="1280641"/>
                  </a:moveTo>
                  <a:cubicBezTo>
                    <a:pt x="1881721" y="1280641"/>
                    <a:pt x="1876387" y="1282546"/>
                    <a:pt x="1872272" y="1286356"/>
                  </a:cubicBezTo>
                  <a:cubicBezTo>
                    <a:pt x="1868157" y="1290166"/>
                    <a:pt x="1866100" y="1294890"/>
                    <a:pt x="1866100" y="1300529"/>
                  </a:cubicBezTo>
                  <a:cubicBezTo>
                    <a:pt x="1866100" y="1306168"/>
                    <a:pt x="1868157" y="1310892"/>
                    <a:pt x="1872272" y="1314703"/>
                  </a:cubicBezTo>
                  <a:cubicBezTo>
                    <a:pt x="1876387" y="1318513"/>
                    <a:pt x="1881721" y="1320417"/>
                    <a:pt x="1888274" y="1320417"/>
                  </a:cubicBezTo>
                  <a:cubicBezTo>
                    <a:pt x="1894827" y="1320417"/>
                    <a:pt x="1900161" y="1318474"/>
                    <a:pt x="1904276" y="1314588"/>
                  </a:cubicBezTo>
                  <a:cubicBezTo>
                    <a:pt x="1908391" y="1310702"/>
                    <a:pt x="1910448" y="1305787"/>
                    <a:pt x="1910448" y="1299844"/>
                  </a:cubicBezTo>
                  <a:cubicBezTo>
                    <a:pt x="1910448" y="1294357"/>
                    <a:pt x="1908391" y="1289785"/>
                    <a:pt x="1904276" y="1286127"/>
                  </a:cubicBezTo>
                  <a:cubicBezTo>
                    <a:pt x="1900161" y="1282470"/>
                    <a:pt x="1894827" y="1280641"/>
                    <a:pt x="1888274" y="1280641"/>
                  </a:cubicBezTo>
                  <a:close/>
                  <a:moveTo>
                    <a:pt x="3276940" y="410914"/>
                  </a:moveTo>
                  <a:cubicBezTo>
                    <a:pt x="3297133" y="410914"/>
                    <a:pt x="3313708" y="417729"/>
                    <a:pt x="3326666" y="431360"/>
                  </a:cubicBezTo>
                  <a:cubicBezTo>
                    <a:pt x="3339623" y="444990"/>
                    <a:pt x="3346102" y="463248"/>
                    <a:pt x="3346102" y="486133"/>
                  </a:cubicBezTo>
                  <a:cubicBezTo>
                    <a:pt x="3346102" y="509019"/>
                    <a:pt x="3339623" y="527276"/>
                    <a:pt x="3326666" y="540907"/>
                  </a:cubicBezTo>
                  <a:cubicBezTo>
                    <a:pt x="3313708" y="554537"/>
                    <a:pt x="3297133" y="561352"/>
                    <a:pt x="3276940" y="561352"/>
                  </a:cubicBezTo>
                  <a:cubicBezTo>
                    <a:pt x="3256747" y="561352"/>
                    <a:pt x="3240088" y="554537"/>
                    <a:pt x="3226963" y="540907"/>
                  </a:cubicBezTo>
                  <a:cubicBezTo>
                    <a:pt x="3213837" y="527276"/>
                    <a:pt x="3207274" y="509019"/>
                    <a:pt x="3207274" y="486133"/>
                  </a:cubicBezTo>
                  <a:cubicBezTo>
                    <a:pt x="3207274" y="463248"/>
                    <a:pt x="3213837" y="444990"/>
                    <a:pt x="3226963" y="431360"/>
                  </a:cubicBezTo>
                  <a:cubicBezTo>
                    <a:pt x="3240088" y="417729"/>
                    <a:pt x="3256747" y="410914"/>
                    <a:pt x="3276940" y="410914"/>
                  </a:cubicBezTo>
                  <a:close/>
                  <a:moveTo>
                    <a:pt x="1915875" y="410914"/>
                  </a:moveTo>
                  <a:cubicBezTo>
                    <a:pt x="1935731" y="410914"/>
                    <a:pt x="1952222" y="417729"/>
                    <a:pt x="1965348" y="431360"/>
                  </a:cubicBezTo>
                  <a:cubicBezTo>
                    <a:pt x="1978473" y="444990"/>
                    <a:pt x="1985036" y="463248"/>
                    <a:pt x="1985036" y="486133"/>
                  </a:cubicBezTo>
                  <a:cubicBezTo>
                    <a:pt x="1985036" y="509019"/>
                    <a:pt x="1978473" y="527276"/>
                    <a:pt x="1965348" y="540907"/>
                  </a:cubicBezTo>
                  <a:cubicBezTo>
                    <a:pt x="1952222" y="554537"/>
                    <a:pt x="1935731" y="561352"/>
                    <a:pt x="1915875" y="561352"/>
                  </a:cubicBezTo>
                  <a:cubicBezTo>
                    <a:pt x="1895682" y="561352"/>
                    <a:pt x="1879022" y="554537"/>
                    <a:pt x="1865897" y="540907"/>
                  </a:cubicBezTo>
                  <a:cubicBezTo>
                    <a:pt x="1852772" y="527276"/>
                    <a:pt x="1846209" y="509019"/>
                    <a:pt x="1846209" y="486133"/>
                  </a:cubicBezTo>
                  <a:cubicBezTo>
                    <a:pt x="1846209" y="463248"/>
                    <a:pt x="1852772" y="444990"/>
                    <a:pt x="1865897" y="431360"/>
                  </a:cubicBezTo>
                  <a:cubicBezTo>
                    <a:pt x="1879022" y="417729"/>
                    <a:pt x="1895682" y="410914"/>
                    <a:pt x="1915875" y="410914"/>
                  </a:cubicBezTo>
                  <a:close/>
                  <a:moveTo>
                    <a:pt x="1581490" y="410914"/>
                  </a:moveTo>
                  <a:cubicBezTo>
                    <a:pt x="1601683" y="410914"/>
                    <a:pt x="1618258" y="417729"/>
                    <a:pt x="1631215" y="431360"/>
                  </a:cubicBezTo>
                  <a:cubicBezTo>
                    <a:pt x="1644173" y="444990"/>
                    <a:pt x="1650651" y="463248"/>
                    <a:pt x="1650651" y="486133"/>
                  </a:cubicBezTo>
                  <a:cubicBezTo>
                    <a:pt x="1650651" y="509019"/>
                    <a:pt x="1644173" y="527276"/>
                    <a:pt x="1631215" y="540907"/>
                  </a:cubicBezTo>
                  <a:cubicBezTo>
                    <a:pt x="1618258" y="554537"/>
                    <a:pt x="1601683" y="561352"/>
                    <a:pt x="1581490" y="561352"/>
                  </a:cubicBezTo>
                  <a:cubicBezTo>
                    <a:pt x="1561297" y="561352"/>
                    <a:pt x="1544638" y="554537"/>
                    <a:pt x="1531512" y="540907"/>
                  </a:cubicBezTo>
                  <a:cubicBezTo>
                    <a:pt x="1518387" y="527276"/>
                    <a:pt x="1511824" y="509019"/>
                    <a:pt x="1511824" y="486133"/>
                  </a:cubicBezTo>
                  <a:cubicBezTo>
                    <a:pt x="1511824" y="463248"/>
                    <a:pt x="1518387" y="444990"/>
                    <a:pt x="1531512" y="431360"/>
                  </a:cubicBezTo>
                  <a:cubicBezTo>
                    <a:pt x="1544638" y="417729"/>
                    <a:pt x="1561297" y="410914"/>
                    <a:pt x="1581490" y="410914"/>
                  </a:cubicBezTo>
                  <a:close/>
                  <a:moveTo>
                    <a:pt x="2995305" y="350335"/>
                  </a:moveTo>
                  <a:lnTo>
                    <a:pt x="2995305" y="621931"/>
                  </a:lnTo>
                  <a:lnTo>
                    <a:pt x="3074058" y="621931"/>
                  </a:lnTo>
                  <a:lnTo>
                    <a:pt x="3074058" y="350335"/>
                  </a:lnTo>
                  <a:close/>
                  <a:moveTo>
                    <a:pt x="2136540" y="350335"/>
                  </a:moveTo>
                  <a:lnTo>
                    <a:pt x="2136540" y="503802"/>
                  </a:lnTo>
                  <a:cubicBezTo>
                    <a:pt x="2136540" y="544188"/>
                    <a:pt x="2146974" y="574646"/>
                    <a:pt x="2167840" y="595175"/>
                  </a:cubicBezTo>
                  <a:cubicBezTo>
                    <a:pt x="2188706" y="615705"/>
                    <a:pt x="2216976" y="625970"/>
                    <a:pt x="2252650" y="625970"/>
                  </a:cubicBezTo>
                  <a:cubicBezTo>
                    <a:pt x="2269478" y="625970"/>
                    <a:pt x="2285127" y="622857"/>
                    <a:pt x="2299599" y="616630"/>
                  </a:cubicBezTo>
                  <a:cubicBezTo>
                    <a:pt x="2314070" y="610404"/>
                    <a:pt x="2326523" y="601402"/>
                    <a:pt x="2336956" y="589622"/>
                  </a:cubicBezTo>
                  <a:lnTo>
                    <a:pt x="2336956" y="621931"/>
                  </a:lnTo>
                  <a:lnTo>
                    <a:pt x="2411670" y="621931"/>
                  </a:lnTo>
                  <a:lnTo>
                    <a:pt x="2411670" y="350335"/>
                  </a:lnTo>
                  <a:lnTo>
                    <a:pt x="2332917" y="350335"/>
                  </a:lnTo>
                  <a:lnTo>
                    <a:pt x="2332917" y="484619"/>
                  </a:lnTo>
                  <a:cubicBezTo>
                    <a:pt x="2332917" y="508850"/>
                    <a:pt x="2327196" y="527108"/>
                    <a:pt x="2315753" y="539392"/>
                  </a:cubicBezTo>
                  <a:cubicBezTo>
                    <a:pt x="2304311" y="551676"/>
                    <a:pt x="2289166" y="557818"/>
                    <a:pt x="2270319" y="557818"/>
                  </a:cubicBezTo>
                  <a:cubicBezTo>
                    <a:pt x="2233635" y="557818"/>
                    <a:pt x="2215293" y="535943"/>
                    <a:pt x="2215293" y="492191"/>
                  </a:cubicBezTo>
                  <a:lnTo>
                    <a:pt x="2215293" y="350335"/>
                  </a:lnTo>
                  <a:close/>
                  <a:moveTo>
                    <a:pt x="3646157" y="346297"/>
                  </a:moveTo>
                  <a:cubicBezTo>
                    <a:pt x="3627649" y="346297"/>
                    <a:pt x="3610653" y="349410"/>
                    <a:pt x="3595169" y="355636"/>
                  </a:cubicBezTo>
                  <a:cubicBezTo>
                    <a:pt x="3579689" y="361862"/>
                    <a:pt x="3566733" y="370697"/>
                    <a:pt x="3556297" y="382139"/>
                  </a:cubicBezTo>
                  <a:lnTo>
                    <a:pt x="3556297" y="350335"/>
                  </a:lnTo>
                  <a:lnTo>
                    <a:pt x="3481080" y="350335"/>
                  </a:lnTo>
                  <a:lnTo>
                    <a:pt x="3481080" y="621931"/>
                  </a:lnTo>
                  <a:lnTo>
                    <a:pt x="3559833" y="621931"/>
                  </a:lnTo>
                  <a:lnTo>
                    <a:pt x="3559833" y="487648"/>
                  </a:lnTo>
                  <a:cubicBezTo>
                    <a:pt x="3559833" y="463416"/>
                    <a:pt x="3565721" y="445158"/>
                    <a:pt x="3577501" y="432874"/>
                  </a:cubicBezTo>
                  <a:cubicBezTo>
                    <a:pt x="3589281" y="420590"/>
                    <a:pt x="3605097" y="414448"/>
                    <a:pt x="3624953" y="414448"/>
                  </a:cubicBezTo>
                  <a:cubicBezTo>
                    <a:pt x="3642793" y="414448"/>
                    <a:pt x="3656421" y="419749"/>
                    <a:pt x="3665845" y="430350"/>
                  </a:cubicBezTo>
                  <a:cubicBezTo>
                    <a:pt x="3675269" y="440951"/>
                    <a:pt x="3679981" y="457022"/>
                    <a:pt x="3679981" y="478561"/>
                  </a:cubicBezTo>
                  <a:lnTo>
                    <a:pt x="3679981" y="621931"/>
                  </a:lnTo>
                  <a:lnTo>
                    <a:pt x="3758733" y="621931"/>
                  </a:lnTo>
                  <a:lnTo>
                    <a:pt x="3758733" y="466445"/>
                  </a:lnTo>
                  <a:cubicBezTo>
                    <a:pt x="3758733" y="426732"/>
                    <a:pt x="3748385" y="396779"/>
                    <a:pt x="3727685" y="376586"/>
                  </a:cubicBezTo>
                  <a:cubicBezTo>
                    <a:pt x="3706989" y="356393"/>
                    <a:pt x="3679813" y="346297"/>
                    <a:pt x="3646157" y="346297"/>
                  </a:cubicBezTo>
                  <a:close/>
                  <a:moveTo>
                    <a:pt x="3276940" y="346297"/>
                  </a:moveTo>
                  <a:cubicBezTo>
                    <a:pt x="3248333" y="346297"/>
                    <a:pt x="3222672" y="352270"/>
                    <a:pt x="3199954" y="364218"/>
                  </a:cubicBezTo>
                  <a:cubicBezTo>
                    <a:pt x="3177237" y="376165"/>
                    <a:pt x="3159484" y="392741"/>
                    <a:pt x="3146696" y="413943"/>
                  </a:cubicBezTo>
                  <a:cubicBezTo>
                    <a:pt x="3133906" y="435146"/>
                    <a:pt x="3127512" y="459209"/>
                    <a:pt x="3127512" y="486133"/>
                  </a:cubicBezTo>
                  <a:cubicBezTo>
                    <a:pt x="3127512" y="513057"/>
                    <a:pt x="3133906" y="537120"/>
                    <a:pt x="3146696" y="558323"/>
                  </a:cubicBezTo>
                  <a:cubicBezTo>
                    <a:pt x="3159484" y="579526"/>
                    <a:pt x="3177237" y="596101"/>
                    <a:pt x="3199954" y="608048"/>
                  </a:cubicBezTo>
                  <a:cubicBezTo>
                    <a:pt x="3222672" y="619996"/>
                    <a:pt x="3248333" y="625970"/>
                    <a:pt x="3276940" y="625970"/>
                  </a:cubicBezTo>
                  <a:cubicBezTo>
                    <a:pt x="3305547" y="625970"/>
                    <a:pt x="3331125" y="619996"/>
                    <a:pt x="3353674" y="608048"/>
                  </a:cubicBezTo>
                  <a:cubicBezTo>
                    <a:pt x="3376222" y="596101"/>
                    <a:pt x="3393891" y="579526"/>
                    <a:pt x="3406680" y="558323"/>
                  </a:cubicBezTo>
                  <a:cubicBezTo>
                    <a:pt x="3419469" y="537120"/>
                    <a:pt x="3425864" y="513057"/>
                    <a:pt x="3425864" y="486133"/>
                  </a:cubicBezTo>
                  <a:cubicBezTo>
                    <a:pt x="3425864" y="459209"/>
                    <a:pt x="3419469" y="435146"/>
                    <a:pt x="3406680" y="413943"/>
                  </a:cubicBezTo>
                  <a:cubicBezTo>
                    <a:pt x="3393891" y="392741"/>
                    <a:pt x="3376222" y="376165"/>
                    <a:pt x="3353674" y="364218"/>
                  </a:cubicBezTo>
                  <a:cubicBezTo>
                    <a:pt x="3331125" y="352270"/>
                    <a:pt x="3305547" y="346297"/>
                    <a:pt x="3276940" y="346297"/>
                  </a:cubicBezTo>
                  <a:close/>
                  <a:moveTo>
                    <a:pt x="2612210" y="346297"/>
                  </a:moveTo>
                  <a:cubicBezTo>
                    <a:pt x="2583266" y="346297"/>
                    <a:pt x="2557268" y="352270"/>
                    <a:pt x="2534214" y="364218"/>
                  </a:cubicBezTo>
                  <a:cubicBezTo>
                    <a:pt x="2511160" y="376165"/>
                    <a:pt x="2493155" y="392741"/>
                    <a:pt x="2480198" y="413943"/>
                  </a:cubicBezTo>
                  <a:cubicBezTo>
                    <a:pt x="2467240" y="435146"/>
                    <a:pt x="2460762" y="459209"/>
                    <a:pt x="2460762" y="486133"/>
                  </a:cubicBezTo>
                  <a:cubicBezTo>
                    <a:pt x="2460762" y="513057"/>
                    <a:pt x="2467240" y="537120"/>
                    <a:pt x="2480198" y="558323"/>
                  </a:cubicBezTo>
                  <a:cubicBezTo>
                    <a:pt x="2493155" y="579526"/>
                    <a:pt x="2511160" y="596101"/>
                    <a:pt x="2534214" y="608048"/>
                  </a:cubicBezTo>
                  <a:cubicBezTo>
                    <a:pt x="2557268" y="619996"/>
                    <a:pt x="2583266" y="625970"/>
                    <a:pt x="2612210" y="625970"/>
                  </a:cubicBezTo>
                  <a:cubicBezTo>
                    <a:pt x="2640816" y="625970"/>
                    <a:pt x="2665805" y="619912"/>
                    <a:pt x="2687176" y="607796"/>
                  </a:cubicBezTo>
                  <a:cubicBezTo>
                    <a:pt x="2708547" y="595680"/>
                    <a:pt x="2724112" y="578853"/>
                    <a:pt x="2733872" y="557314"/>
                  </a:cubicBezTo>
                  <a:lnTo>
                    <a:pt x="2672788" y="523995"/>
                  </a:lnTo>
                  <a:cubicBezTo>
                    <a:pt x="2658990" y="548900"/>
                    <a:pt x="2638628" y="561352"/>
                    <a:pt x="2611704" y="561352"/>
                  </a:cubicBezTo>
                  <a:cubicBezTo>
                    <a:pt x="2591175" y="561352"/>
                    <a:pt x="2574179" y="554621"/>
                    <a:pt x="2560717" y="541159"/>
                  </a:cubicBezTo>
                  <a:cubicBezTo>
                    <a:pt x="2547255" y="527697"/>
                    <a:pt x="2540524" y="509355"/>
                    <a:pt x="2540524" y="486133"/>
                  </a:cubicBezTo>
                  <a:cubicBezTo>
                    <a:pt x="2540524" y="462911"/>
                    <a:pt x="2547255" y="444569"/>
                    <a:pt x="2560717" y="431107"/>
                  </a:cubicBezTo>
                  <a:cubicBezTo>
                    <a:pt x="2574179" y="417645"/>
                    <a:pt x="2591175" y="410914"/>
                    <a:pt x="2611704" y="410914"/>
                  </a:cubicBezTo>
                  <a:cubicBezTo>
                    <a:pt x="2638292" y="410914"/>
                    <a:pt x="2658653" y="423367"/>
                    <a:pt x="2672788" y="448271"/>
                  </a:cubicBezTo>
                  <a:lnTo>
                    <a:pt x="2733872" y="415458"/>
                  </a:lnTo>
                  <a:cubicBezTo>
                    <a:pt x="2724112" y="393245"/>
                    <a:pt x="2708547" y="376165"/>
                    <a:pt x="2687176" y="364218"/>
                  </a:cubicBezTo>
                  <a:cubicBezTo>
                    <a:pt x="2665805" y="352270"/>
                    <a:pt x="2640816" y="346297"/>
                    <a:pt x="2612210" y="346297"/>
                  </a:cubicBezTo>
                  <a:close/>
                  <a:moveTo>
                    <a:pt x="1581490" y="346297"/>
                  </a:moveTo>
                  <a:cubicBezTo>
                    <a:pt x="1552883" y="346297"/>
                    <a:pt x="1527222" y="352270"/>
                    <a:pt x="1504504" y="364218"/>
                  </a:cubicBezTo>
                  <a:cubicBezTo>
                    <a:pt x="1481787" y="376165"/>
                    <a:pt x="1464034" y="392741"/>
                    <a:pt x="1451245" y="413943"/>
                  </a:cubicBezTo>
                  <a:cubicBezTo>
                    <a:pt x="1438456" y="435146"/>
                    <a:pt x="1432062" y="459209"/>
                    <a:pt x="1432062" y="486133"/>
                  </a:cubicBezTo>
                  <a:cubicBezTo>
                    <a:pt x="1432062" y="513057"/>
                    <a:pt x="1438456" y="537120"/>
                    <a:pt x="1451245" y="558323"/>
                  </a:cubicBezTo>
                  <a:cubicBezTo>
                    <a:pt x="1464034" y="579526"/>
                    <a:pt x="1481787" y="596101"/>
                    <a:pt x="1504504" y="608048"/>
                  </a:cubicBezTo>
                  <a:cubicBezTo>
                    <a:pt x="1527222" y="619996"/>
                    <a:pt x="1552883" y="625970"/>
                    <a:pt x="1581490" y="625970"/>
                  </a:cubicBezTo>
                  <a:cubicBezTo>
                    <a:pt x="1610097" y="625970"/>
                    <a:pt x="1635675" y="619996"/>
                    <a:pt x="1658224" y="608048"/>
                  </a:cubicBezTo>
                  <a:cubicBezTo>
                    <a:pt x="1680772" y="596101"/>
                    <a:pt x="1698441" y="579526"/>
                    <a:pt x="1711230" y="558323"/>
                  </a:cubicBezTo>
                  <a:cubicBezTo>
                    <a:pt x="1724019" y="537120"/>
                    <a:pt x="1730413" y="513057"/>
                    <a:pt x="1730413" y="486133"/>
                  </a:cubicBezTo>
                  <a:cubicBezTo>
                    <a:pt x="1730413" y="459209"/>
                    <a:pt x="1724019" y="435146"/>
                    <a:pt x="1711230" y="413943"/>
                  </a:cubicBezTo>
                  <a:cubicBezTo>
                    <a:pt x="1698441" y="392741"/>
                    <a:pt x="1680772" y="376165"/>
                    <a:pt x="1658224" y="364218"/>
                  </a:cubicBezTo>
                  <a:cubicBezTo>
                    <a:pt x="1635675" y="352270"/>
                    <a:pt x="1610097" y="346297"/>
                    <a:pt x="1581490" y="346297"/>
                  </a:cubicBezTo>
                  <a:close/>
                  <a:moveTo>
                    <a:pt x="1401792" y="346297"/>
                  </a:moveTo>
                  <a:cubicBezTo>
                    <a:pt x="1380925" y="346297"/>
                    <a:pt x="1362499" y="349662"/>
                    <a:pt x="1346513" y="356393"/>
                  </a:cubicBezTo>
                  <a:cubicBezTo>
                    <a:pt x="1330527" y="363124"/>
                    <a:pt x="1317822" y="373052"/>
                    <a:pt x="1308399" y="386178"/>
                  </a:cubicBezTo>
                  <a:lnTo>
                    <a:pt x="1308399" y="350335"/>
                  </a:lnTo>
                  <a:lnTo>
                    <a:pt x="1233180" y="350335"/>
                  </a:lnTo>
                  <a:lnTo>
                    <a:pt x="1233180" y="621931"/>
                  </a:lnTo>
                  <a:lnTo>
                    <a:pt x="1311933" y="621931"/>
                  </a:lnTo>
                  <a:lnTo>
                    <a:pt x="1311933" y="493706"/>
                  </a:lnTo>
                  <a:cubicBezTo>
                    <a:pt x="1311933" y="468464"/>
                    <a:pt x="1318327" y="449533"/>
                    <a:pt x="1331116" y="436913"/>
                  </a:cubicBezTo>
                  <a:cubicBezTo>
                    <a:pt x="1343905" y="424292"/>
                    <a:pt x="1361574" y="417982"/>
                    <a:pt x="1384123" y="417982"/>
                  </a:cubicBezTo>
                  <a:cubicBezTo>
                    <a:pt x="1387152" y="417982"/>
                    <a:pt x="1393041" y="418318"/>
                    <a:pt x="1401792" y="418991"/>
                  </a:cubicBezTo>
                  <a:close/>
                  <a:moveTo>
                    <a:pt x="826758" y="346297"/>
                  </a:moveTo>
                  <a:cubicBezTo>
                    <a:pt x="808247" y="346297"/>
                    <a:pt x="791252" y="349410"/>
                    <a:pt x="775770" y="355636"/>
                  </a:cubicBezTo>
                  <a:cubicBezTo>
                    <a:pt x="760289" y="361862"/>
                    <a:pt x="747332" y="370697"/>
                    <a:pt x="736899" y="382139"/>
                  </a:cubicBezTo>
                  <a:lnTo>
                    <a:pt x="736899" y="350335"/>
                  </a:lnTo>
                  <a:lnTo>
                    <a:pt x="661680" y="350335"/>
                  </a:lnTo>
                  <a:lnTo>
                    <a:pt x="661680" y="621931"/>
                  </a:lnTo>
                  <a:lnTo>
                    <a:pt x="740433" y="621931"/>
                  </a:lnTo>
                  <a:lnTo>
                    <a:pt x="740433" y="487648"/>
                  </a:lnTo>
                  <a:cubicBezTo>
                    <a:pt x="740433" y="463416"/>
                    <a:pt x="746322" y="445158"/>
                    <a:pt x="758102" y="432874"/>
                  </a:cubicBezTo>
                  <a:cubicBezTo>
                    <a:pt x="769881" y="420590"/>
                    <a:pt x="785699" y="414448"/>
                    <a:pt x="805555" y="414448"/>
                  </a:cubicBezTo>
                  <a:cubicBezTo>
                    <a:pt x="823392" y="414448"/>
                    <a:pt x="837022" y="419749"/>
                    <a:pt x="846446" y="430350"/>
                  </a:cubicBezTo>
                  <a:cubicBezTo>
                    <a:pt x="855869" y="440951"/>
                    <a:pt x="860581" y="457022"/>
                    <a:pt x="860581" y="478561"/>
                  </a:cubicBezTo>
                  <a:lnTo>
                    <a:pt x="860581" y="621931"/>
                  </a:lnTo>
                  <a:lnTo>
                    <a:pt x="939334" y="621931"/>
                  </a:lnTo>
                  <a:lnTo>
                    <a:pt x="939334" y="466445"/>
                  </a:lnTo>
                  <a:cubicBezTo>
                    <a:pt x="939334" y="426732"/>
                    <a:pt x="928985" y="396779"/>
                    <a:pt x="908287" y="376586"/>
                  </a:cubicBezTo>
                  <a:cubicBezTo>
                    <a:pt x="887589" y="356393"/>
                    <a:pt x="860413" y="346297"/>
                    <a:pt x="826758" y="346297"/>
                  </a:cubicBezTo>
                  <a:close/>
                  <a:moveTo>
                    <a:pt x="2785822" y="290261"/>
                  </a:moveTo>
                  <a:lnTo>
                    <a:pt x="2785822" y="356393"/>
                  </a:lnTo>
                  <a:lnTo>
                    <a:pt x="2743921" y="356393"/>
                  </a:lnTo>
                  <a:lnTo>
                    <a:pt x="2743921" y="416972"/>
                  </a:lnTo>
                  <a:lnTo>
                    <a:pt x="2785822" y="416972"/>
                  </a:lnTo>
                  <a:lnTo>
                    <a:pt x="2785822" y="528539"/>
                  </a:lnTo>
                  <a:cubicBezTo>
                    <a:pt x="2785822" y="560511"/>
                    <a:pt x="2794656" y="584742"/>
                    <a:pt x="2812325" y="601233"/>
                  </a:cubicBezTo>
                  <a:cubicBezTo>
                    <a:pt x="2829994" y="617724"/>
                    <a:pt x="2854982" y="625970"/>
                    <a:pt x="2887292" y="625970"/>
                  </a:cubicBezTo>
                  <a:cubicBezTo>
                    <a:pt x="2899744" y="625970"/>
                    <a:pt x="2911607" y="624539"/>
                    <a:pt x="2922882" y="621679"/>
                  </a:cubicBezTo>
                  <a:cubicBezTo>
                    <a:pt x="2934156" y="618818"/>
                    <a:pt x="2943664" y="614527"/>
                    <a:pt x="2951404" y="608806"/>
                  </a:cubicBezTo>
                  <a:lnTo>
                    <a:pt x="2930202" y="553275"/>
                  </a:lnTo>
                  <a:cubicBezTo>
                    <a:pt x="2921451" y="560006"/>
                    <a:pt x="2910850" y="563371"/>
                    <a:pt x="2898398" y="563371"/>
                  </a:cubicBezTo>
                  <a:cubicBezTo>
                    <a:pt x="2887628" y="563371"/>
                    <a:pt x="2879298" y="560258"/>
                    <a:pt x="2873409" y="554032"/>
                  </a:cubicBezTo>
                  <a:cubicBezTo>
                    <a:pt x="2867519" y="547806"/>
                    <a:pt x="2864574" y="538972"/>
                    <a:pt x="2864574" y="527529"/>
                  </a:cubicBezTo>
                  <a:lnTo>
                    <a:pt x="2864574" y="416972"/>
                  </a:lnTo>
                  <a:lnTo>
                    <a:pt x="2932221" y="416972"/>
                  </a:lnTo>
                  <a:lnTo>
                    <a:pt x="2932221" y="356393"/>
                  </a:lnTo>
                  <a:lnTo>
                    <a:pt x="2864574" y="356393"/>
                  </a:lnTo>
                  <a:lnTo>
                    <a:pt x="2864574" y="290261"/>
                  </a:lnTo>
                  <a:close/>
                  <a:moveTo>
                    <a:pt x="1023697" y="290261"/>
                  </a:moveTo>
                  <a:lnTo>
                    <a:pt x="1023697" y="356393"/>
                  </a:lnTo>
                  <a:lnTo>
                    <a:pt x="981796" y="356393"/>
                  </a:lnTo>
                  <a:lnTo>
                    <a:pt x="981796" y="416972"/>
                  </a:lnTo>
                  <a:lnTo>
                    <a:pt x="1023697" y="416972"/>
                  </a:lnTo>
                  <a:lnTo>
                    <a:pt x="1023697" y="528539"/>
                  </a:lnTo>
                  <a:cubicBezTo>
                    <a:pt x="1023697" y="560511"/>
                    <a:pt x="1032531" y="584742"/>
                    <a:pt x="1050200" y="601233"/>
                  </a:cubicBezTo>
                  <a:cubicBezTo>
                    <a:pt x="1067869" y="617724"/>
                    <a:pt x="1092858" y="625970"/>
                    <a:pt x="1125166" y="625970"/>
                  </a:cubicBezTo>
                  <a:cubicBezTo>
                    <a:pt x="1137619" y="625970"/>
                    <a:pt x="1149482" y="624539"/>
                    <a:pt x="1160757" y="621679"/>
                  </a:cubicBezTo>
                  <a:cubicBezTo>
                    <a:pt x="1172031" y="618818"/>
                    <a:pt x="1181539" y="614527"/>
                    <a:pt x="1189279" y="608806"/>
                  </a:cubicBezTo>
                  <a:lnTo>
                    <a:pt x="1168077" y="553275"/>
                  </a:lnTo>
                  <a:cubicBezTo>
                    <a:pt x="1159326" y="560006"/>
                    <a:pt x="1148725" y="563371"/>
                    <a:pt x="1136273" y="563371"/>
                  </a:cubicBezTo>
                  <a:cubicBezTo>
                    <a:pt x="1125503" y="563371"/>
                    <a:pt x="1117173" y="560258"/>
                    <a:pt x="1111284" y="554032"/>
                  </a:cubicBezTo>
                  <a:cubicBezTo>
                    <a:pt x="1105394" y="547806"/>
                    <a:pt x="1102449" y="538972"/>
                    <a:pt x="1102449" y="527529"/>
                  </a:cubicBezTo>
                  <a:lnTo>
                    <a:pt x="1102449" y="416972"/>
                  </a:lnTo>
                  <a:lnTo>
                    <a:pt x="1170096" y="416972"/>
                  </a:lnTo>
                  <a:lnTo>
                    <a:pt x="1170096" y="356393"/>
                  </a:lnTo>
                  <a:lnTo>
                    <a:pt x="1102449" y="356393"/>
                  </a:lnTo>
                  <a:lnTo>
                    <a:pt x="1102449" y="290261"/>
                  </a:lnTo>
                  <a:close/>
                  <a:moveTo>
                    <a:pt x="505308" y="268554"/>
                  </a:moveTo>
                  <a:lnTo>
                    <a:pt x="505308" y="621931"/>
                  </a:lnTo>
                  <a:lnTo>
                    <a:pt x="587090" y="621931"/>
                  </a:lnTo>
                  <a:lnTo>
                    <a:pt x="587090" y="268554"/>
                  </a:lnTo>
                  <a:close/>
                  <a:moveTo>
                    <a:pt x="1983521" y="247351"/>
                  </a:moveTo>
                  <a:lnTo>
                    <a:pt x="1983521" y="379110"/>
                  </a:lnTo>
                  <a:cubicBezTo>
                    <a:pt x="1964001" y="357235"/>
                    <a:pt x="1936909" y="346297"/>
                    <a:pt x="1902244" y="346297"/>
                  </a:cubicBezTo>
                  <a:cubicBezTo>
                    <a:pt x="1876667" y="346297"/>
                    <a:pt x="1853529" y="352018"/>
                    <a:pt x="1832831" y="363461"/>
                  </a:cubicBezTo>
                  <a:cubicBezTo>
                    <a:pt x="1812133" y="374903"/>
                    <a:pt x="1795895" y="391226"/>
                    <a:pt x="1784116" y="412429"/>
                  </a:cubicBezTo>
                  <a:cubicBezTo>
                    <a:pt x="1772336" y="433631"/>
                    <a:pt x="1766446" y="458200"/>
                    <a:pt x="1766446" y="486133"/>
                  </a:cubicBezTo>
                  <a:cubicBezTo>
                    <a:pt x="1766446" y="514067"/>
                    <a:pt x="1772336" y="538635"/>
                    <a:pt x="1784116" y="559838"/>
                  </a:cubicBezTo>
                  <a:cubicBezTo>
                    <a:pt x="1795895" y="581040"/>
                    <a:pt x="1812133" y="597363"/>
                    <a:pt x="1832831" y="608806"/>
                  </a:cubicBezTo>
                  <a:cubicBezTo>
                    <a:pt x="1853529" y="620248"/>
                    <a:pt x="1876667" y="625970"/>
                    <a:pt x="1902244" y="625970"/>
                  </a:cubicBezTo>
                  <a:cubicBezTo>
                    <a:pt x="1939265" y="625970"/>
                    <a:pt x="1967535" y="614191"/>
                    <a:pt x="1987055" y="590632"/>
                  </a:cubicBezTo>
                  <a:lnTo>
                    <a:pt x="1987055" y="621931"/>
                  </a:lnTo>
                  <a:lnTo>
                    <a:pt x="2062274" y="621931"/>
                  </a:lnTo>
                  <a:lnTo>
                    <a:pt x="2062274" y="247351"/>
                  </a:lnTo>
                  <a:close/>
                  <a:moveTo>
                    <a:pt x="3034681" y="224634"/>
                  </a:moveTo>
                  <a:cubicBezTo>
                    <a:pt x="3020210" y="224634"/>
                    <a:pt x="3008430" y="228841"/>
                    <a:pt x="2999344" y="237255"/>
                  </a:cubicBezTo>
                  <a:cubicBezTo>
                    <a:pt x="2990256" y="245668"/>
                    <a:pt x="2985713" y="256101"/>
                    <a:pt x="2985713" y="268554"/>
                  </a:cubicBezTo>
                  <a:cubicBezTo>
                    <a:pt x="2985713" y="281006"/>
                    <a:pt x="2990256" y="291439"/>
                    <a:pt x="2999344" y="299853"/>
                  </a:cubicBezTo>
                  <a:cubicBezTo>
                    <a:pt x="3008430" y="308266"/>
                    <a:pt x="3020210" y="312473"/>
                    <a:pt x="3034681" y="312473"/>
                  </a:cubicBezTo>
                  <a:cubicBezTo>
                    <a:pt x="3049153" y="312473"/>
                    <a:pt x="3060932" y="308182"/>
                    <a:pt x="3070019" y="299600"/>
                  </a:cubicBezTo>
                  <a:cubicBezTo>
                    <a:pt x="3079106" y="291018"/>
                    <a:pt x="3083649" y="280165"/>
                    <a:pt x="3083649" y="267039"/>
                  </a:cubicBezTo>
                  <a:cubicBezTo>
                    <a:pt x="3083649" y="254923"/>
                    <a:pt x="3079106" y="244827"/>
                    <a:pt x="3070019" y="236750"/>
                  </a:cubicBezTo>
                  <a:cubicBezTo>
                    <a:pt x="3060932" y="228672"/>
                    <a:pt x="3049153" y="224634"/>
                    <a:pt x="3034681" y="224634"/>
                  </a:cubicBezTo>
                  <a:close/>
                  <a:moveTo>
                    <a:pt x="674928" y="0"/>
                  </a:moveTo>
                  <a:lnTo>
                    <a:pt x="3374557" y="0"/>
                  </a:lnTo>
                  <a:cubicBezTo>
                    <a:pt x="3747309" y="0"/>
                    <a:pt x="4049485" y="302176"/>
                    <a:pt x="4049485" y="674928"/>
                  </a:cubicBezTo>
                  <a:lnTo>
                    <a:pt x="4049485" y="4630602"/>
                  </a:lnTo>
                  <a:cubicBezTo>
                    <a:pt x="4049485" y="5003354"/>
                    <a:pt x="3747309" y="5305530"/>
                    <a:pt x="3374557" y="5305530"/>
                  </a:cubicBezTo>
                  <a:lnTo>
                    <a:pt x="674928" y="5305530"/>
                  </a:lnTo>
                  <a:cubicBezTo>
                    <a:pt x="302176" y="5305530"/>
                    <a:pt x="0" y="5003354"/>
                    <a:pt x="0" y="4630602"/>
                  </a:cubicBezTo>
                  <a:lnTo>
                    <a:pt x="0" y="674928"/>
                  </a:lnTo>
                  <a:cubicBezTo>
                    <a:pt x="0" y="302176"/>
                    <a:pt x="302176" y="0"/>
                    <a:pt x="674928" y="0"/>
                  </a:cubicBezTo>
                  <a:close/>
                </a:path>
              </a:pathLst>
            </a:custGeom>
            <a:solidFill>
              <a:schemeClr val="bg2">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sz="40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205638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advTm="1000">
        <p159:morph option="byObject"/>
      </p:transition>
    </mc:Choice>
    <mc:Fallback xmlns="">
      <p:transition spd="slow" advClick="0"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3A8520D7-4B41-7A00-A3DD-CF706C2CF706}"/>
              </a:ext>
            </a:extLst>
          </p:cNvPr>
          <p:cNvSpPr/>
          <p:nvPr/>
        </p:nvSpPr>
        <p:spPr>
          <a:xfrm>
            <a:off x="873760" y="1971040"/>
            <a:ext cx="10099040" cy="3281680"/>
          </a:xfrm>
          <a:prstGeom prst="cloud">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0F81F9C-EA99-AA4E-F2B6-064914C8E6BF}"/>
              </a:ext>
            </a:extLst>
          </p:cNvPr>
          <p:cNvSpPr txBox="1"/>
          <p:nvPr/>
        </p:nvSpPr>
        <p:spPr>
          <a:xfrm>
            <a:off x="1884680" y="2321004"/>
            <a:ext cx="8422640" cy="2215991"/>
          </a:xfrm>
          <a:prstGeom prst="rect">
            <a:avLst/>
          </a:prstGeom>
          <a:noFill/>
        </p:spPr>
        <p:txBody>
          <a:bodyPr wrap="square" rtlCol="0">
            <a:spAutoFit/>
          </a:bodyPr>
          <a:lstStyle/>
          <a:p>
            <a:r>
              <a:rPr lang="en-IN" sz="13800" b="1" dirty="0">
                <a:latin typeface="Montserrat" panose="00000500000000000000" pitchFamily="2" charset="0"/>
              </a:rPr>
              <a:t>THE END</a:t>
            </a:r>
          </a:p>
        </p:txBody>
      </p:sp>
    </p:spTree>
    <p:extLst>
      <p:ext uri="{BB962C8B-B14F-4D97-AF65-F5344CB8AC3E}">
        <p14:creationId xmlns:p14="http://schemas.microsoft.com/office/powerpoint/2010/main" val="212212890"/>
      </p:ext>
    </p:extLst>
  </p:cSld>
  <p:clrMapOvr>
    <a:masterClrMapping/>
  </p:clrMapOvr>
  <mc:AlternateContent xmlns:mc="http://schemas.openxmlformats.org/markup-compatibility/2006" xmlns:p159="http://schemas.microsoft.com/office/powerpoint/2015/09/main">
    <mc:Choice Requires="p159">
      <p:transition spd="slow" advClick="0" advTm="1000">
        <p159:morph option="byObject"/>
      </p:transition>
    </mc:Choice>
    <mc:Fallback xmlns="">
      <p:transition spd="slow" advClick="0"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F58AB-A95E-0A46-340E-16A604EFBF55}"/>
            </a:ext>
          </a:extLst>
        </p:cNvPr>
        <p:cNvGrpSpPr/>
        <p:nvPr/>
      </p:nvGrpSpPr>
      <p:grpSpPr>
        <a:xfrm>
          <a:off x="0" y="0"/>
          <a:ext cx="0" cy="0"/>
          <a:chOff x="0" y="0"/>
          <a:chExt cx="0" cy="0"/>
        </a:xfrm>
      </p:grpSpPr>
      <p:pic>
        <p:nvPicPr>
          <p:cNvPr id="3" name="Picture 2" descr="A small wooden house in a grassy field">
            <a:extLst>
              <a:ext uri="{FF2B5EF4-FFF2-40B4-BE49-F238E27FC236}">
                <a16:creationId xmlns:a16="http://schemas.microsoft.com/office/drawing/2014/main" id="{91B614D5-464E-60A4-FE51-E0B2914BD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grpSp>
        <p:nvGrpSpPr>
          <p:cNvPr id="13" name="Group 12">
            <a:extLst>
              <a:ext uri="{FF2B5EF4-FFF2-40B4-BE49-F238E27FC236}">
                <a16:creationId xmlns:a16="http://schemas.microsoft.com/office/drawing/2014/main" id="{56FB13DA-79A0-F8D3-DA61-82E62DA44913}"/>
              </a:ext>
            </a:extLst>
          </p:cNvPr>
          <p:cNvGrpSpPr/>
          <p:nvPr/>
        </p:nvGrpSpPr>
        <p:grpSpPr>
          <a:xfrm>
            <a:off x="-1" y="0"/>
            <a:ext cx="12192000" cy="6858000"/>
            <a:chOff x="6096000" y="0"/>
            <a:chExt cx="12192000" cy="6858000"/>
          </a:xfrm>
        </p:grpSpPr>
        <p:sp>
          <p:nvSpPr>
            <p:cNvPr id="7" name="TextBox 6">
              <a:extLst>
                <a:ext uri="{FF2B5EF4-FFF2-40B4-BE49-F238E27FC236}">
                  <a16:creationId xmlns:a16="http://schemas.microsoft.com/office/drawing/2014/main" id="{64140855-6A0E-69C5-2A09-8A6600D1E1E6}"/>
                </a:ext>
              </a:extLst>
            </p:cNvPr>
            <p:cNvSpPr txBox="1"/>
            <p:nvPr/>
          </p:nvSpPr>
          <p:spPr>
            <a:xfrm>
              <a:off x="6096000" y="0"/>
              <a:ext cx="12192000" cy="6858000"/>
            </a:xfrm>
            <a:custGeom>
              <a:avLst/>
              <a:gdLst/>
              <a:ahLst/>
              <a:cxnLst/>
              <a:rect l="l" t="t" r="r" b="b"/>
              <a:pathLst>
                <a:path w="12192000" h="6858000">
                  <a:moveTo>
                    <a:pt x="4381468" y="6040586"/>
                  </a:moveTo>
                  <a:cubicBezTo>
                    <a:pt x="4375220" y="6040586"/>
                    <a:pt x="4369962" y="6042605"/>
                    <a:pt x="4365695" y="6046644"/>
                  </a:cubicBezTo>
                  <a:cubicBezTo>
                    <a:pt x="4361428" y="6050682"/>
                    <a:pt x="4359294" y="6055978"/>
                    <a:pt x="4359294" y="6062531"/>
                  </a:cubicBezTo>
                  <a:cubicBezTo>
                    <a:pt x="4359294" y="6068932"/>
                    <a:pt x="4361428" y="6074266"/>
                    <a:pt x="4365695" y="6078533"/>
                  </a:cubicBezTo>
                  <a:cubicBezTo>
                    <a:pt x="4369962" y="6082800"/>
                    <a:pt x="4375220" y="6084934"/>
                    <a:pt x="4381468" y="6084934"/>
                  </a:cubicBezTo>
                  <a:cubicBezTo>
                    <a:pt x="4387717" y="6084934"/>
                    <a:pt x="4392975" y="6082800"/>
                    <a:pt x="4397242" y="6078533"/>
                  </a:cubicBezTo>
                  <a:cubicBezTo>
                    <a:pt x="4401509" y="6074266"/>
                    <a:pt x="4403643" y="6068932"/>
                    <a:pt x="4403643" y="6062531"/>
                  </a:cubicBezTo>
                  <a:cubicBezTo>
                    <a:pt x="4403643" y="6055978"/>
                    <a:pt x="4401509" y="6050682"/>
                    <a:pt x="4397242" y="6046644"/>
                  </a:cubicBezTo>
                  <a:cubicBezTo>
                    <a:pt x="4392975" y="6042605"/>
                    <a:pt x="4387717" y="6040586"/>
                    <a:pt x="4381468" y="6040586"/>
                  </a:cubicBezTo>
                  <a:close/>
                  <a:moveTo>
                    <a:pt x="5702548" y="6031670"/>
                  </a:moveTo>
                  <a:lnTo>
                    <a:pt x="5727008" y="6031670"/>
                  </a:lnTo>
                  <a:lnTo>
                    <a:pt x="5727008" y="6044243"/>
                  </a:lnTo>
                  <a:cubicBezTo>
                    <a:pt x="5725027" y="6049730"/>
                    <a:pt x="5721674" y="6053883"/>
                    <a:pt x="5716950" y="6056702"/>
                  </a:cubicBezTo>
                  <a:cubicBezTo>
                    <a:pt x="5712226" y="6059521"/>
                    <a:pt x="5706815" y="6060931"/>
                    <a:pt x="5700719" y="6060931"/>
                  </a:cubicBezTo>
                  <a:cubicBezTo>
                    <a:pt x="5694470" y="6060931"/>
                    <a:pt x="5689556" y="6059598"/>
                    <a:pt x="5685974" y="6056931"/>
                  </a:cubicBezTo>
                  <a:cubicBezTo>
                    <a:pt x="5682393" y="6054264"/>
                    <a:pt x="5680602" y="6050644"/>
                    <a:pt x="5680602" y="6046072"/>
                  </a:cubicBezTo>
                  <a:cubicBezTo>
                    <a:pt x="5680602" y="6036471"/>
                    <a:pt x="5687918" y="6031670"/>
                    <a:pt x="5702548" y="6031670"/>
                  </a:cubicBezTo>
                  <a:close/>
                  <a:moveTo>
                    <a:pt x="5007223" y="6031670"/>
                  </a:moveTo>
                  <a:lnTo>
                    <a:pt x="5031683" y="6031670"/>
                  </a:lnTo>
                  <a:lnTo>
                    <a:pt x="5031683" y="6044243"/>
                  </a:lnTo>
                  <a:cubicBezTo>
                    <a:pt x="5029702" y="6049730"/>
                    <a:pt x="5026349" y="6053883"/>
                    <a:pt x="5021625" y="6056702"/>
                  </a:cubicBezTo>
                  <a:cubicBezTo>
                    <a:pt x="5016900" y="6059521"/>
                    <a:pt x="5011490" y="6060931"/>
                    <a:pt x="5005394" y="6060931"/>
                  </a:cubicBezTo>
                  <a:cubicBezTo>
                    <a:pt x="4999146" y="6060931"/>
                    <a:pt x="4994231" y="6059598"/>
                    <a:pt x="4990650" y="6056931"/>
                  </a:cubicBezTo>
                  <a:cubicBezTo>
                    <a:pt x="4987068" y="6054264"/>
                    <a:pt x="4985278" y="6050644"/>
                    <a:pt x="4985278" y="6046072"/>
                  </a:cubicBezTo>
                  <a:cubicBezTo>
                    <a:pt x="4985278" y="6036471"/>
                    <a:pt x="4992592" y="6031670"/>
                    <a:pt x="5007223" y="6031670"/>
                  </a:cubicBezTo>
                  <a:close/>
                  <a:moveTo>
                    <a:pt x="6017635" y="5987550"/>
                  </a:moveTo>
                  <a:cubicBezTo>
                    <a:pt x="6026626" y="5987550"/>
                    <a:pt x="6034094" y="5990637"/>
                    <a:pt x="6040038" y="5996809"/>
                  </a:cubicBezTo>
                  <a:cubicBezTo>
                    <a:pt x="6045981" y="6002981"/>
                    <a:pt x="6048953" y="6011249"/>
                    <a:pt x="6048953" y="6021612"/>
                  </a:cubicBezTo>
                  <a:cubicBezTo>
                    <a:pt x="6048953" y="6031975"/>
                    <a:pt x="6045981" y="6040243"/>
                    <a:pt x="6040038" y="6046415"/>
                  </a:cubicBezTo>
                  <a:cubicBezTo>
                    <a:pt x="6034094" y="6052587"/>
                    <a:pt x="6026626" y="6055673"/>
                    <a:pt x="6017635" y="6055673"/>
                  </a:cubicBezTo>
                  <a:cubicBezTo>
                    <a:pt x="6008491" y="6055673"/>
                    <a:pt x="6000948" y="6052587"/>
                    <a:pt x="5995004" y="6046415"/>
                  </a:cubicBezTo>
                  <a:cubicBezTo>
                    <a:pt x="5989060" y="6040243"/>
                    <a:pt x="5986088" y="6031975"/>
                    <a:pt x="5986088" y="6021612"/>
                  </a:cubicBezTo>
                  <a:cubicBezTo>
                    <a:pt x="5986088" y="6011249"/>
                    <a:pt x="5989060" y="6002981"/>
                    <a:pt x="5995004" y="5996809"/>
                  </a:cubicBezTo>
                  <a:cubicBezTo>
                    <a:pt x="6000948" y="5990637"/>
                    <a:pt x="6008491" y="5987550"/>
                    <a:pt x="6017635" y="5987550"/>
                  </a:cubicBezTo>
                  <a:close/>
                  <a:moveTo>
                    <a:pt x="6177274" y="5985264"/>
                  </a:moveTo>
                  <a:cubicBezTo>
                    <a:pt x="6185199" y="5985264"/>
                    <a:pt x="6191904" y="5987589"/>
                    <a:pt x="6197391" y="5992237"/>
                  </a:cubicBezTo>
                  <a:cubicBezTo>
                    <a:pt x="6202878" y="5996885"/>
                    <a:pt x="6206230" y="6003095"/>
                    <a:pt x="6207449" y="6010868"/>
                  </a:cubicBezTo>
                  <a:lnTo>
                    <a:pt x="6146870" y="6010868"/>
                  </a:lnTo>
                  <a:cubicBezTo>
                    <a:pt x="6148090" y="6002943"/>
                    <a:pt x="6151442" y="5996694"/>
                    <a:pt x="6156928" y="5992122"/>
                  </a:cubicBezTo>
                  <a:cubicBezTo>
                    <a:pt x="6162416" y="5987550"/>
                    <a:pt x="6169197" y="5985264"/>
                    <a:pt x="6177274" y="5985264"/>
                  </a:cubicBezTo>
                  <a:close/>
                  <a:moveTo>
                    <a:pt x="6245168" y="5960118"/>
                  </a:moveTo>
                  <a:lnTo>
                    <a:pt x="6298432" y="6084020"/>
                  </a:lnTo>
                  <a:lnTo>
                    <a:pt x="6297975" y="6085163"/>
                  </a:lnTo>
                  <a:cubicBezTo>
                    <a:pt x="6295536" y="6090649"/>
                    <a:pt x="6292794" y="6094573"/>
                    <a:pt x="6289746" y="6096936"/>
                  </a:cubicBezTo>
                  <a:cubicBezTo>
                    <a:pt x="6286698" y="6099298"/>
                    <a:pt x="6282734" y="6100479"/>
                    <a:pt x="6277858" y="6100479"/>
                  </a:cubicBezTo>
                  <a:cubicBezTo>
                    <a:pt x="6274352" y="6100479"/>
                    <a:pt x="6270810" y="6099793"/>
                    <a:pt x="6267228" y="6098421"/>
                  </a:cubicBezTo>
                  <a:cubicBezTo>
                    <a:pt x="6263647" y="6097050"/>
                    <a:pt x="6260484" y="6095145"/>
                    <a:pt x="6257742" y="6092706"/>
                  </a:cubicBezTo>
                  <a:lnTo>
                    <a:pt x="6244711" y="6118081"/>
                  </a:lnTo>
                  <a:cubicBezTo>
                    <a:pt x="6248674" y="6121586"/>
                    <a:pt x="6253779" y="6124329"/>
                    <a:pt x="6260028" y="6126311"/>
                  </a:cubicBezTo>
                  <a:cubicBezTo>
                    <a:pt x="6266276" y="6128292"/>
                    <a:pt x="6272600" y="6129282"/>
                    <a:pt x="6279001" y="6129282"/>
                  </a:cubicBezTo>
                  <a:cubicBezTo>
                    <a:pt x="6290736" y="6129282"/>
                    <a:pt x="6300756" y="6126387"/>
                    <a:pt x="6309062" y="6120596"/>
                  </a:cubicBezTo>
                  <a:cubicBezTo>
                    <a:pt x="6317368" y="6114804"/>
                    <a:pt x="6324340" y="6104822"/>
                    <a:pt x="6329979" y="6090649"/>
                  </a:cubicBezTo>
                  <a:lnTo>
                    <a:pt x="6385528" y="5960118"/>
                  </a:lnTo>
                  <a:lnTo>
                    <a:pt x="6351238" y="5960118"/>
                  </a:lnTo>
                  <a:lnTo>
                    <a:pt x="6316492" y="6043557"/>
                  </a:lnTo>
                  <a:lnTo>
                    <a:pt x="6281972" y="5960118"/>
                  </a:lnTo>
                  <a:close/>
                  <a:moveTo>
                    <a:pt x="4806893" y="5960118"/>
                  </a:moveTo>
                  <a:lnTo>
                    <a:pt x="4860157" y="6084020"/>
                  </a:lnTo>
                  <a:lnTo>
                    <a:pt x="4859700" y="6085163"/>
                  </a:lnTo>
                  <a:cubicBezTo>
                    <a:pt x="4857262" y="6090649"/>
                    <a:pt x="4854518" y="6094573"/>
                    <a:pt x="4851470" y="6096936"/>
                  </a:cubicBezTo>
                  <a:cubicBezTo>
                    <a:pt x="4848422" y="6099298"/>
                    <a:pt x="4844460" y="6100479"/>
                    <a:pt x="4839583" y="6100479"/>
                  </a:cubicBezTo>
                  <a:cubicBezTo>
                    <a:pt x="4836078" y="6100479"/>
                    <a:pt x="4832534" y="6099793"/>
                    <a:pt x="4828953" y="6098421"/>
                  </a:cubicBezTo>
                  <a:cubicBezTo>
                    <a:pt x="4825372" y="6097050"/>
                    <a:pt x="4822209" y="6095145"/>
                    <a:pt x="4819466" y="6092706"/>
                  </a:cubicBezTo>
                  <a:lnTo>
                    <a:pt x="4806436" y="6118081"/>
                  </a:lnTo>
                  <a:cubicBezTo>
                    <a:pt x="4810398" y="6121586"/>
                    <a:pt x="4815504" y="6124329"/>
                    <a:pt x="4821752" y="6126311"/>
                  </a:cubicBezTo>
                  <a:cubicBezTo>
                    <a:pt x="4828000" y="6128292"/>
                    <a:pt x="4834325" y="6129282"/>
                    <a:pt x="4840726" y="6129282"/>
                  </a:cubicBezTo>
                  <a:cubicBezTo>
                    <a:pt x="4852461" y="6129282"/>
                    <a:pt x="4862481" y="6126387"/>
                    <a:pt x="4870787" y="6120596"/>
                  </a:cubicBezTo>
                  <a:cubicBezTo>
                    <a:pt x="4879093" y="6114804"/>
                    <a:pt x="4886065" y="6104822"/>
                    <a:pt x="4891704" y="6090649"/>
                  </a:cubicBezTo>
                  <a:lnTo>
                    <a:pt x="4947254" y="5960118"/>
                  </a:lnTo>
                  <a:lnTo>
                    <a:pt x="4912964" y="5960118"/>
                  </a:lnTo>
                  <a:lnTo>
                    <a:pt x="4878216" y="6043557"/>
                  </a:lnTo>
                  <a:lnTo>
                    <a:pt x="4843698" y="5960118"/>
                  </a:lnTo>
                  <a:close/>
                  <a:moveTo>
                    <a:pt x="4758506" y="5960118"/>
                  </a:moveTo>
                  <a:lnTo>
                    <a:pt x="4758506" y="6083105"/>
                  </a:lnTo>
                  <a:lnTo>
                    <a:pt x="4794168" y="6083105"/>
                  </a:lnTo>
                  <a:lnTo>
                    <a:pt x="4794168" y="5960118"/>
                  </a:lnTo>
                  <a:close/>
                  <a:moveTo>
                    <a:pt x="6177045" y="5958290"/>
                  </a:moveTo>
                  <a:cubicBezTo>
                    <a:pt x="6164701" y="5958290"/>
                    <a:pt x="6153538" y="5960995"/>
                    <a:pt x="6143556" y="5966405"/>
                  </a:cubicBezTo>
                  <a:cubicBezTo>
                    <a:pt x="6133574" y="5971815"/>
                    <a:pt x="6125724" y="5979359"/>
                    <a:pt x="6120010" y="5989036"/>
                  </a:cubicBezTo>
                  <a:cubicBezTo>
                    <a:pt x="6114295" y="5998714"/>
                    <a:pt x="6111437" y="6009572"/>
                    <a:pt x="6111437" y="6021612"/>
                  </a:cubicBezTo>
                  <a:cubicBezTo>
                    <a:pt x="6111437" y="6033804"/>
                    <a:pt x="6114333" y="6044700"/>
                    <a:pt x="6120124" y="6054302"/>
                  </a:cubicBezTo>
                  <a:cubicBezTo>
                    <a:pt x="6125915" y="6063903"/>
                    <a:pt x="6134145" y="6071409"/>
                    <a:pt x="6144813" y="6076819"/>
                  </a:cubicBezTo>
                  <a:cubicBezTo>
                    <a:pt x="6155481" y="6082229"/>
                    <a:pt x="6167750" y="6084934"/>
                    <a:pt x="6181618" y="6084934"/>
                  </a:cubicBezTo>
                  <a:cubicBezTo>
                    <a:pt x="6203868" y="6084934"/>
                    <a:pt x="6220784" y="6078305"/>
                    <a:pt x="6232367" y="6065046"/>
                  </a:cubicBezTo>
                  <a:lnTo>
                    <a:pt x="6213393" y="6044472"/>
                  </a:lnTo>
                  <a:cubicBezTo>
                    <a:pt x="6209126" y="6048587"/>
                    <a:pt x="6204516" y="6051596"/>
                    <a:pt x="6199562" y="6053502"/>
                  </a:cubicBezTo>
                  <a:cubicBezTo>
                    <a:pt x="6194610" y="6055407"/>
                    <a:pt x="6188933" y="6056359"/>
                    <a:pt x="6182532" y="6056359"/>
                  </a:cubicBezTo>
                  <a:cubicBezTo>
                    <a:pt x="6173236" y="6056359"/>
                    <a:pt x="6165463" y="6054149"/>
                    <a:pt x="6159215" y="6049730"/>
                  </a:cubicBezTo>
                  <a:cubicBezTo>
                    <a:pt x="6152966" y="6045310"/>
                    <a:pt x="6149004" y="6039290"/>
                    <a:pt x="6147328" y="6031670"/>
                  </a:cubicBezTo>
                  <a:lnTo>
                    <a:pt x="6240368" y="6031670"/>
                  </a:lnTo>
                  <a:cubicBezTo>
                    <a:pt x="6240825" y="6025727"/>
                    <a:pt x="6241054" y="6022526"/>
                    <a:pt x="6241054" y="6022069"/>
                  </a:cubicBezTo>
                  <a:cubicBezTo>
                    <a:pt x="6241054" y="6009267"/>
                    <a:pt x="6238272" y="5998028"/>
                    <a:pt x="6232710" y="5988350"/>
                  </a:cubicBezTo>
                  <a:cubicBezTo>
                    <a:pt x="6227147" y="5978673"/>
                    <a:pt x="6219488" y="5971244"/>
                    <a:pt x="6209735" y="5966062"/>
                  </a:cubicBezTo>
                  <a:cubicBezTo>
                    <a:pt x="6199982" y="5960880"/>
                    <a:pt x="6189085" y="5958290"/>
                    <a:pt x="6177045" y="5958290"/>
                  </a:cubicBezTo>
                  <a:close/>
                  <a:moveTo>
                    <a:pt x="5871484" y="5958290"/>
                  </a:moveTo>
                  <a:cubicBezTo>
                    <a:pt x="5863102" y="5958290"/>
                    <a:pt x="5855405" y="5959699"/>
                    <a:pt x="5848395" y="5962519"/>
                  </a:cubicBezTo>
                  <a:cubicBezTo>
                    <a:pt x="5841384" y="5965338"/>
                    <a:pt x="5835517" y="5969339"/>
                    <a:pt x="5830792" y="5974520"/>
                  </a:cubicBezTo>
                  <a:lnTo>
                    <a:pt x="5830792" y="5960118"/>
                  </a:lnTo>
                  <a:lnTo>
                    <a:pt x="5796731" y="5960118"/>
                  </a:lnTo>
                  <a:lnTo>
                    <a:pt x="5796731" y="6083105"/>
                  </a:lnTo>
                  <a:lnTo>
                    <a:pt x="5832393" y="6083105"/>
                  </a:lnTo>
                  <a:lnTo>
                    <a:pt x="5832393" y="6022298"/>
                  </a:lnTo>
                  <a:cubicBezTo>
                    <a:pt x="5832393" y="6011325"/>
                    <a:pt x="5835060" y="6003057"/>
                    <a:pt x="5840394" y="5997494"/>
                  </a:cubicBezTo>
                  <a:cubicBezTo>
                    <a:pt x="5845728" y="5991932"/>
                    <a:pt x="5852890" y="5989151"/>
                    <a:pt x="5861882" y="5989151"/>
                  </a:cubicBezTo>
                  <a:cubicBezTo>
                    <a:pt x="5869960" y="5989151"/>
                    <a:pt x="5876132" y="5991551"/>
                    <a:pt x="5880399" y="5996352"/>
                  </a:cubicBezTo>
                  <a:cubicBezTo>
                    <a:pt x="5884666" y="6001152"/>
                    <a:pt x="5886800" y="6008429"/>
                    <a:pt x="5886800" y="6018183"/>
                  </a:cubicBezTo>
                  <a:lnTo>
                    <a:pt x="5886800" y="6083105"/>
                  </a:lnTo>
                  <a:lnTo>
                    <a:pt x="5922462" y="6083105"/>
                  </a:lnTo>
                  <a:lnTo>
                    <a:pt x="5922462" y="6012696"/>
                  </a:lnTo>
                  <a:cubicBezTo>
                    <a:pt x="5922462" y="5994713"/>
                    <a:pt x="5917775" y="5981150"/>
                    <a:pt x="5908402" y="5972006"/>
                  </a:cubicBezTo>
                  <a:cubicBezTo>
                    <a:pt x="5899030" y="5962862"/>
                    <a:pt x="5886724" y="5958290"/>
                    <a:pt x="5871484" y="5958290"/>
                  </a:cubicBezTo>
                  <a:close/>
                  <a:moveTo>
                    <a:pt x="5703462" y="5958290"/>
                  </a:moveTo>
                  <a:cubicBezTo>
                    <a:pt x="5693556" y="5958290"/>
                    <a:pt x="5683917" y="5959585"/>
                    <a:pt x="5674544" y="5962176"/>
                  </a:cubicBezTo>
                  <a:cubicBezTo>
                    <a:pt x="5665172" y="5964767"/>
                    <a:pt x="5657133" y="5968424"/>
                    <a:pt x="5650428" y="5973149"/>
                  </a:cubicBezTo>
                  <a:lnTo>
                    <a:pt x="5663229" y="5998066"/>
                  </a:lnTo>
                  <a:cubicBezTo>
                    <a:pt x="5667648" y="5994561"/>
                    <a:pt x="5673021" y="5991779"/>
                    <a:pt x="5679346" y="5989722"/>
                  </a:cubicBezTo>
                  <a:cubicBezTo>
                    <a:pt x="5685670" y="5987665"/>
                    <a:pt x="5692108" y="5986636"/>
                    <a:pt x="5698662" y="5986636"/>
                  </a:cubicBezTo>
                  <a:cubicBezTo>
                    <a:pt x="5708110" y="5986636"/>
                    <a:pt x="5715198" y="5988732"/>
                    <a:pt x="5719922" y="5992923"/>
                  </a:cubicBezTo>
                  <a:cubicBezTo>
                    <a:pt x="5724646" y="5997114"/>
                    <a:pt x="5727008" y="6003095"/>
                    <a:pt x="5727008" y="6010868"/>
                  </a:cubicBezTo>
                  <a:lnTo>
                    <a:pt x="5698662" y="6010868"/>
                  </a:lnTo>
                  <a:cubicBezTo>
                    <a:pt x="5680678" y="6010868"/>
                    <a:pt x="5667382" y="6014144"/>
                    <a:pt x="5658771" y="6020697"/>
                  </a:cubicBezTo>
                  <a:cubicBezTo>
                    <a:pt x="5650160" y="6027251"/>
                    <a:pt x="5645855" y="6036242"/>
                    <a:pt x="5645855" y="6047672"/>
                  </a:cubicBezTo>
                  <a:cubicBezTo>
                    <a:pt x="5645855" y="6054835"/>
                    <a:pt x="5647684" y="6061236"/>
                    <a:pt x="5651342" y="6066875"/>
                  </a:cubicBezTo>
                  <a:cubicBezTo>
                    <a:pt x="5654999" y="6072513"/>
                    <a:pt x="5660296" y="6076933"/>
                    <a:pt x="5667229" y="6080133"/>
                  </a:cubicBezTo>
                  <a:cubicBezTo>
                    <a:pt x="5674164" y="6083334"/>
                    <a:pt x="5682355" y="6084934"/>
                    <a:pt x="5691804" y="6084934"/>
                  </a:cubicBezTo>
                  <a:cubicBezTo>
                    <a:pt x="5710092" y="6084934"/>
                    <a:pt x="5722588" y="6079219"/>
                    <a:pt x="5729294" y="6067789"/>
                  </a:cubicBezTo>
                  <a:lnTo>
                    <a:pt x="5729294" y="6083105"/>
                  </a:lnTo>
                  <a:lnTo>
                    <a:pt x="5762670" y="6083105"/>
                  </a:lnTo>
                  <a:lnTo>
                    <a:pt x="5762670" y="6012925"/>
                  </a:lnTo>
                  <a:cubicBezTo>
                    <a:pt x="5762670" y="5994637"/>
                    <a:pt x="5757564" y="5980959"/>
                    <a:pt x="5747354" y="5971891"/>
                  </a:cubicBezTo>
                  <a:cubicBezTo>
                    <a:pt x="5737143" y="5962823"/>
                    <a:pt x="5722512" y="5958290"/>
                    <a:pt x="5703462" y="5958290"/>
                  </a:cubicBezTo>
                  <a:close/>
                  <a:moveTo>
                    <a:pt x="5176158" y="5958290"/>
                  </a:moveTo>
                  <a:cubicBezTo>
                    <a:pt x="5167776" y="5958290"/>
                    <a:pt x="5160080" y="5959699"/>
                    <a:pt x="5153070" y="5962519"/>
                  </a:cubicBezTo>
                  <a:cubicBezTo>
                    <a:pt x="5146060" y="5965338"/>
                    <a:pt x="5140192" y="5969339"/>
                    <a:pt x="5135468" y="5974520"/>
                  </a:cubicBezTo>
                  <a:lnTo>
                    <a:pt x="5135468" y="5960118"/>
                  </a:lnTo>
                  <a:lnTo>
                    <a:pt x="5101406" y="5960118"/>
                  </a:lnTo>
                  <a:lnTo>
                    <a:pt x="5101406" y="6083105"/>
                  </a:lnTo>
                  <a:lnTo>
                    <a:pt x="5137068" y="6083105"/>
                  </a:lnTo>
                  <a:lnTo>
                    <a:pt x="5137068" y="6022298"/>
                  </a:lnTo>
                  <a:cubicBezTo>
                    <a:pt x="5137068" y="6011325"/>
                    <a:pt x="5139734" y="6003057"/>
                    <a:pt x="5145069" y="5997494"/>
                  </a:cubicBezTo>
                  <a:cubicBezTo>
                    <a:pt x="5150403" y="5991932"/>
                    <a:pt x="5157566" y="5989151"/>
                    <a:pt x="5166557" y="5989151"/>
                  </a:cubicBezTo>
                  <a:cubicBezTo>
                    <a:pt x="5174634" y="5989151"/>
                    <a:pt x="5180806" y="5991551"/>
                    <a:pt x="5185074" y="5996352"/>
                  </a:cubicBezTo>
                  <a:cubicBezTo>
                    <a:pt x="5189341" y="6001152"/>
                    <a:pt x="5191474" y="6008429"/>
                    <a:pt x="5191474" y="6018183"/>
                  </a:cubicBezTo>
                  <a:lnTo>
                    <a:pt x="5191474" y="6083105"/>
                  </a:lnTo>
                  <a:lnTo>
                    <a:pt x="5227136" y="6083105"/>
                  </a:lnTo>
                  <a:lnTo>
                    <a:pt x="5227136" y="6012696"/>
                  </a:lnTo>
                  <a:cubicBezTo>
                    <a:pt x="5227136" y="5994713"/>
                    <a:pt x="5222450" y="5981150"/>
                    <a:pt x="5213078" y="5972006"/>
                  </a:cubicBezTo>
                  <a:cubicBezTo>
                    <a:pt x="5203704" y="5962862"/>
                    <a:pt x="5191398" y="5958290"/>
                    <a:pt x="5176158" y="5958290"/>
                  </a:cubicBezTo>
                  <a:close/>
                  <a:moveTo>
                    <a:pt x="5008138" y="5958290"/>
                  </a:moveTo>
                  <a:cubicBezTo>
                    <a:pt x="4998232" y="5958290"/>
                    <a:pt x="4988592" y="5959585"/>
                    <a:pt x="4979220" y="5962176"/>
                  </a:cubicBezTo>
                  <a:cubicBezTo>
                    <a:pt x="4969847" y="5964767"/>
                    <a:pt x="4961808" y="5968424"/>
                    <a:pt x="4955102" y="5973149"/>
                  </a:cubicBezTo>
                  <a:lnTo>
                    <a:pt x="4967904" y="5998066"/>
                  </a:lnTo>
                  <a:cubicBezTo>
                    <a:pt x="4972324" y="5994561"/>
                    <a:pt x="4977696" y="5991779"/>
                    <a:pt x="4984020" y="5989722"/>
                  </a:cubicBezTo>
                  <a:cubicBezTo>
                    <a:pt x="4990344" y="5987665"/>
                    <a:pt x="4996784" y="5986636"/>
                    <a:pt x="5003337" y="5986636"/>
                  </a:cubicBezTo>
                  <a:cubicBezTo>
                    <a:pt x="5012786" y="5986636"/>
                    <a:pt x="5019872" y="5988732"/>
                    <a:pt x="5024596" y="5992923"/>
                  </a:cubicBezTo>
                  <a:cubicBezTo>
                    <a:pt x="5029321" y="5997114"/>
                    <a:pt x="5031683" y="6003095"/>
                    <a:pt x="5031683" y="6010868"/>
                  </a:cubicBezTo>
                  <a:lnTo>
                    <a:pt x="5003337" y="6010868"/>
                  </a:lnTo>
                  <a:cubicBezTo>
                    <a:pt x="4985354" y="6010868"/>
                    <a:pt x="4972056" y="6014144"/>
                    <a:pt x="4963446" y="6020697"/>
                  </a:cubicBezTo>
                  <a:cubicBezTo>
                    <a:pt x="4954836" y="6027251"/>
                    <a:pt x="4950530" y="6036242"/>
                    <a:pt x="4950530" y="6047672"/>
                  </a:cubicBezTo>
                  <a:cubicBezTo>
                    <a:pt x="4950530" y="6054835"/>
                    <a:pt x="4952359" y="6061236"/>
                    <a:pt x="4956016" y="6066875"/>
                  </a:cubicBezTo>
                  <a:cubicBezTo>
                    <a:pt x="4959674" y="6072513"/>
                    <a:pt x="4964970" y="6076933"/>
                    <a:pt x="4971904" y="6080133"/>
                  </a:cubicBezTo>
                  <a:cubicBezTo>
                    <a:pt x="4978838" y="6083334"/>
                    <a:pt x="4987030" y="6084934"/>
                    <a:pt x="4996479" y="6084934"/>
                  </a:cubicBezTo>
                  <a:cubicBezTo>
                    <a:pt x="5014766" y="6084934"/>
                    <a:pt x="5027264" y="6079219"/>
                    <a:pt x="5033970" y="6067789"/>
                  </a:cubicBezTo>
                  <a:lnTo>
                    <a:pt x="5033970" y="6083105"/>
                  </a:lnTo>
                  <a:lnTo>
                    <a:pt x="5067345" y="6083105"/>
                  </a:lnTo>
                  <a:lnTo>
                    <a:pt x="5067345" y="6012925"/>
                  </a:lnTo>
                  <a:cubicBezTo>
                    <a:pt x="5067345" y="5994637"/>
                    <a:pt x="5062240" y="5980959"/>
                    <a:pt x="5052028" y="5971891"/>
                  </a:cubicBezTo>
                  <a:cubicBezTo>
                    <a:pt x="5041818" y="5962823"/>
                    <a:pt x="5027188" y="5958290"/>
                    <a:pt x="5008138" y="5958290"/>
                  </a:cubicBezTo>
                  <a:close/>
                  <a:moveTo>
                    <a:pt x="4739608" y="5958290"/>
                  </a:moveTo>
                  <a:cubicBezTo>
                    <a:pt x="4730160" y="5958290"/>
                    <a:pt x="4721816" y="5959814"/>
                    <a:pt x="4714577" y="5962862"/>
                  </a:cubicBezTo>
                  <a:cubicBezTo>
                    <a:pt x="4707338" y="5965910"/>
                    <a:pt x="4701585" y="5970405"/>
                    <a:pt x="4697318" y="5976349"/>
                  </a:cubicBezTo>
                  <a:lnTo>
                    <a:pt x="4697318" y="5960118"/>
                  </a:lnTo>
                  <a:lnTo>
                    <a:pt x="4663256" y="5960118"/>
                  </a:lnTo>
                  <a:lnTo>
                    <a:pt x="4663256" y="6083105"/>
                  </a:lnTo>
                  <a:lnTo>
                    <a:pt x="4698918" y="6083105"/>
                  </a:lnTo>
                  <a:lnTo>
                    <a:pt x="4698918" y="6025041"/>
                  </a:lnTo>
                  <a:cubicBezTo>
                    <a:pt x="4698918" y="6013611"/>
                    <a:pt x="4701814" y="6005038"/>
                    <a:pt x="4707605" y="5999323"/>
                  </a:cubicBezTo>
                  <a:cubicBezTo>
                    <a:pt x="4713396" y="5993608"/>
                    <a:pt x="4721397" y="5990751"/>
                    <a:pt x="4731608" y="5990751"/>
                  </a:cubicBezTo>
                  <a:cubicBezTo>
                    <a:pt x="4732979" y="5990751"/>
                    <a:pt x="4735646" y="5990903"/>
                    <a:pt x="4739608" y="5991208"/>
                  </a:cubicBezTo>
                  <a:close/>
                  <a:moveTo>
                    <a:pt x="4349084" y="5958290"/>
                  </a:moveTo>
                  <a:cubicBezTo>
                    <a:pt x="4339635" y="5958290"/>
                    <a:pt x="4331291" y="5959814"/>
                    <a:pt x="4324052" y="5962862"/>
                  </a:cubicBezTo>
                  <a:cubicBezTo>
                    <a:pt x="4316813" y="5965910"/>
                    <a:pt x="4311060" y="5970405"/>
                    <a:pt x="4306792" y="5976349"/>
                  </a:cubicBezTo>
                  <a:lnTo>
                    <a:pt x="4306792" y="5960118"/>
                  </a:lnTo>
                  <a:lnTo>
                    <a:pt x="4272731" y="5960118"/>
                  </a:lnTo>
                  <a:lnTo>
                    <a:pt x="4272731" y="6083105"/>
                  </a:lnTo>
                  <a:lnTo>
                    <a:pt x="4308393" y="6083105"/>
                  </a:lnTo>
                  <a:lnTo>
                    <a:pt x="4308393" y="6025041"/>
                  </a:lnTo>
                  <a:cubicBezTo>
                    <a:pt x="4308393" y="6013611"/>
                    <a:pt x="4311288" y="6005038"/>
                    <a:pt x="4317080" y="5999323"/>
                  </a:cubicBezTo>
                  <a:cubicBezTo>
                    <a:pt x="4322871" y="5993608"/>
                    <a:pt x="4330872" y="5990751"/>
                    <a:pt x="4341082" y="5990751"/>
                  </a:cubicBezTo>
                  <a:cubicBezTo>
                    <a:pt x="4342454" y="5990751"/>
                    <a:pt x="4345121" y="5990903"/>
                    <a:pt x="4349084" y="5991208"/>
                  </a:cubicBezTo>
                  <a:close/>
                  <a:moveTo>
                    <a:pt x="5521954" y="5953260"/>
                  </a:moveTo>
                  <a:lnTo>
                    <a:pt x="5552130" y="5953260"/>
                  </a:lnTo>
                  <a:cubicBezTo>
                    <a:pt x="5563254" y="5953260"/>
                    <a:pt x="5571712" y="5955661"/>
                    <a:pt x="5577504" y="5960461"/>
                  </a:cubicBezTo>
                  <a:cubicBezTo>
                    <a:pt x="5583295" y="5965262"/>
                    <a:pt x="5586190" y="5972158"/>
                    <a:pt x="5586190" y="5981150"/>
                  </a:cubicBezTo>
                  <a:cubicBezTo>
                    <a:pt x="5586190" y="5989989"/>
                    <a:pt x="5583295" y="5996809"/>
                    <a:pt x="5577504" y="6001609"/>
                  </a:cubicBezTo>
                  <a:cubicBezTo>
                    <a:pt x="5571712" y="6006410"/>
                    <a:pt x="5563254" y="6008810"/>
                    <a:pt x="5552130" y="6008810"/>
                  </a:cubicBezTo>
                  <a:lnTo>
                    <a:pt x="5521954" y="6008810"/>
                  </a:lnTo>
                  <a:close/>
                  <a:moveTo>
                    <a:pt x="4531354" y="5953260"/>
                  </a:moveTo>
                  <a:lnTo>
                    <a:pt x="4561529" y="5953260"/>
                  </a:lnTo>
                  <a:cubicBezTo>
                    <a:pt x="4572654" y="5953260"/>
                    <a:pt x="4581113" y="5955661"/>
                    <a:pt x="4586904" y="5960461"/>
                  </a:cubicBezTo>
                  <a:cubicBezTo>
                    <a:pt x="4592695" y="5965262"/>
                    <a:pt x="4595590" y="5972158"/>
                    <a:pt x="4595590" y="5981150"/>
                  </a:cubicBezTo>
                  <a:cubicBezTo>
                    <a:pt x="4595590" y="5989989"/>
                    <a:pt x="4592695" y="5996809"/>
                    <a:pt x="4586904" y="6001609"/>
                  </a:cubicBezTo>
                  <a:cubicBezTo>
                    <a:pt x="4581113" y="6006410"/>
                    <a:pt x="4572654" y="6008810"/>
                    <a:pt x="4561529" y="6008810"/>
                  </a:cubicBezTo>
                  <a:lnTo>
                    <a:pt x="4531354" y="6008810"/>
                  </a:lnTo>
                  <a:close/>
                  <a:moveTo>
                    <a:pt x="5484921" y="5923085"/>
                  </a:moveTo>
                  <a:lnTo>
                    <a:pt x="5484921" y="6083105"/>
                  </a:lnTo>
                  <a:lnTo>
                    <a:pt x="5521954" y="6083105"/>
                  </a:lnTo>
                  <a:lnTo>
                    <a:pt x="5521954" y="6038985"/>
                  </a:lnTo>
                  <a:lnTo>
                    <a:pt x="5554186" y="6038985"/>
                  </a:lnTo>
                  <a:cubicBezTo>
                    <a:pt x="5568360" y="6038985"/>
                    <a:pt x="5580666" y="6036661"/>
                    <a:pt x="5591106" y="6032013"/>
                  </a:cubicBezTo>
                  <a:cubicBezTo>
                    <a:pt x="5601545" y="6027365"/>
                    <a:pt x="5609584" y="6020659"/>
                    <a:pt x="5615222" y="6011896"/>
                  </a:cubicBezTo>
                  <a:cubicBezTo>
                    <a:pt x="5620862" y="6003133"/>
                    <a:pt x="5623680" y="5992884"/>
                    <a:pt x="5623680" y="5981150"/>
                  </a:cubicBezTo>
                  <a:cubicBezTo>
                    <a:pt x="5623680" y="5969262"/>
                    <a:pt x="5620862" y="5958975"/>
                    <a:pt x="5615222" y="5950289"/>
                  </a:cubicBezTo>
                  <a:cubicBezTo>
                    <a:pt x="5609584" y="5941602"/>
                    <a:pt x="5601545" y="5934896"/>
                    <a:pt x="5591106" y="5930172"/>
                  </a:cubicBezTo>
                  <a:cubicBezTo>
                    <a:pt x="5580666" y="5925447"/>
                    <a:pt x="5568360" y="5923085"/>
                    <a:pt x="5554186" y="5923085"/>
                  </a:cubicBezTo>
                  <a:close/>
                  <a:moveTo>
                    <a:pt x="4494321" y="5923085"/>
                  </a:moveTo>
                  <a:lnTo>
                    <a:pt x="4494321" y="6083105"/>
                  </a:lnTo>
                  <a:lnTo>
                    <a:pt x="4531354" y="6083105"/>
                  </a:lnTo>
                  <a:lnTo>
                    <a:pt x="4531354" y="6038985"/>
                  </a:lnTo>
                  <a:lnTo>
                    <a:pt x="4563587" y="6038985"/>
                  </a:lnTo>
                  <a:cubicBezTo>
                    <a:pt x="4577760" y="6038985"/>
                    <a:pt x="4590066" y="6036661"/>
                    <a:pt x="4600506" y="6032013"/>
                  </a:cubicBezTo>
                  <a:cubicBezTo>
                    <a:pt x="4610945" y="6027365"/>
                    <a:pt x="4618984" y="6020659"/>
                    <a:pt x="4624623" y="6011896"/>
                  </a:cubicBezTo>
                  <a:cubicBezTo>
                    <a:pt x="4630262" y="6003133"/>
                    <a:pt x="4633081" y="5992884"/>
                    <a:pt x="4633081" y="5981150"/>
                  </a:cubicBezTo>
                  <a:cubicBezTo>
                    <a:pt x="4633081" y="5969262"/>
                    <a:pt x="4630262" y="5958975"/>
                    <a:pt x="4624623" y="5950289"/>
                  </a:cubicBezTo>
                  <a:cubicBezTo>
                    <a:pt x="4618984" y="5941602"/>
                    <a:pt x="4610945" y="5934896"/>
                    <a:pt x="4600506" y="5930172"/>
                  </a:cubicBezTo>
                  <a:cubicBezTo>
                    <a:pt x="4590066" y="5925447"/>
                    <a:pt x="4577760" y="5923085"/>
                    <a:pt x="4563587" y="5923085"/>
                  </a:cubicBezTo>
                  <a:close/>
                  <a:moveTo>
                    <a:pt x="4056171" y="5923085"/>
                  </a:moveTo>
                  <a:lnTo>
                    <a:pt x="4056171" y="6083105"/>
                  </a:lnTo>
                  <a:lnTo>
                    <a:pt x="4090918" y="6083105"/>
                  </a:lnTo>
                  <a:lnTo>
                    <a:pt x="4090918" y="5989151"/>
                  </a:lnTo>
                  <a:lnTo>
                    <a:pt x="4137781" y="6066189"/>
                  </a:lnTo>
                  <a:lnTo>
                    <a:pt x="4154469" y="6066189"/>
                  </a:lnTo>
                  <a:lnTo>
                    <a:pt x="4201560" y="5987093"/>
                  </a:lnTo>
                  <a:lnTo>
                    <a:pt x="4201789" y="6083105"/>
                  </a:lnTo>
                  <a:lnTo>
                    <a:pt x="4236536" y="6083105"/>
                  </a:lnTo>
                  <a:lnTo>
                    <a:pt x="4236079" y="5923085"/>
                  </a:lnTo>
                  <a:lnTo>
                    <a:pt x="4205675" y="5923085"/>
                  </a:lnTo>
                  <a:lnTo>
                    <a:pt x="4146696" y="6022526"/>
                  </a:lnTo>
                  <a:lnTo>
                    <a:pt x="4086803" y="5923085"/>
                  </a:lnTo>
                  <a:close/>
                  <a:moveTo>
                    <a:pt x="1046271" y="5923085"/>
                  </a:moveTo>
                  <a:lnTo>
                    <a:pt x="1046271" y="6083105"/>
                  </a:lnTo>
                  <a:lnTo>
                    <a:pt x="1163543" y="6083105"/>
                  </a:lnTo>
                  <a:lnTo>
                    <a:pt x="1163543" y="6052930"/>
                  </a:lnTo>
                  <a:lnTo>
                    <a:pt x="1083304" y="6052930"/>
                  </a:lnTo>
                  <a:lnTo>
                    <a:pt x="1083304" y="5923085"/>
                  </a:lnTo>
                  <a:close/>
                  <a:moveTo>
                    <a:pt x="827196" y="5923085"/>
                  </a:moveTo>
                  <a:lnTo>
                    <a:pt x="827196" y="6083105"/>
                  </a:lnTo>
                  <a:lnTo>
                    <a:pt x="861943" y="6083105"/>
                  </a:lnTo>
                  <a:lnTo>
                    <a:pt x="861943" y="5989151"/>
                  </a:lnTo>
                  <a:lnTo>
                    <a:pt x="908807" y="6066189"/>
                  </a:lnTo>
                  <a:lnTo>
                    <a:pt x="925494" y="6066189"/>
                  </a:lnTo>
                  <a:lnTo>
                    <a:pt x="972586" y="5987093"/>
                  </a:lnTo>
                  <a:lnTo>
                    <a:pt x="972814" y="6083105"/>
                  </a:lnTo>
                  <a:lnTo>
                    <a:pt x="1007561" y="6083105"/>
                  </a:lnTo>
                  <a:lnTo>
                    <a:pt x="1007104" y="5923085"/>
                  </a:lnTo>
                  <a:lnTo>
                    <a:pt x="976700" y="5923085"/>
                  </a:lnTo>
                  <a:lnTo>
                    <a:pt x="917722" y="6022526"/>
                  </a:lnTo>
                  <a:lnTo>
                    <a:pt x="857829" y="5923085"/>
                  </a:lnTo>
                  <a:close/>
                  <a:moveTo>
                    <a:pt x="1291102" y="5920342"/>
                  </a:moveTo>
                  <a:cubicBezTo>
                    <a:pt x="1276928" y="5920342"/>
                    <a:pt x="1264355" y="5922971"/>
                    <a:pt x="1253383" y="5928229"/>
                  </a:cubicBezTo>
                  <a:cubicBezTo>
                    <a:pt x="1242410" y="5933487"/>
                    <a:pt x="1233799" y="5940764"/>
                    <a:pt x="1227551" y="5950060"/>
                  </a:cubicBezTo>
                  <a:lnTo>
                    <a:pt x="1254526" y="5967434"/>
                  </a:lnTo>
                  <a:cubicBezTo>
                    <a:pt x="1258336" y="5962100"/>
                    <a:pt x="1263061" y="5958099"/>
                    <a:pt x="1268699" y="5955432"/>
                  </a:cubicBezTo>
                  <a:cubicBezTo>
                    <a:pt x="1274338" y="5952765"/>
                    <a:pt x="1280662" y="5951432"/>
                    <a:pt x="1287673" y="5951432"/>
                  </a:cubicBezTo>
                  <a:cubicBezTo>
                    <a:pt x="1296055" y="5951432"/>
                    <a:pt x="1302417" y="5953146"/>
                    <a:pt x="1306761" y="5956575"/>
                  </a:cubicBezTo>
                  <a:cubicBezTo>
                    <a:pt x="1311104" y="5960004"/>
                    <a:pt x="1313276" y="5964919"/>
                    <a:pt x="1313276" y="5971320"/>
                  </a:cubicBezTo>
                  <a:cubicBezTo>
                    <a:pt x="1313276" y="5975739"/>
                    <a:pt x="1312133" y="5980197"/>
                    <a:pt x="1309847" y="5984693"/>
                  </a:cubicBezTo>
                  <a:cubicBezTo>
                    <a:pt x="1307561" y="5989189"/>
                    <a:pt x="1303141" y="5994561"/>
                    <a:pt x="1296588" y="6000809"/>
                  </a:cubicBezTo>
                  <a:lnTo>
                    <a:pt x="1234866" y="6059102"/>
                  </a:lnTo>
                  <a:lnTo>
                    <a:pt x="1234866" y="6083105"/>
                  </a:lnTo>
                  <a:lnTo>
                    <a:pt x="1355795" y="6083105"/>
                  </a:lnTo>
                  <a:lnTo>
                    <a:pt x="1355795" y="6052930"/>
                  </a:lnTo>
                  <a:lnTo>
                    <a:pt x="1286987" y="6052930"/>
                  </a:lnTo>
                  <a:lnTo>
                    <a:pt x="1323791" y="6018183"/>
                  </a:lnTo>
                  <a:cubicBezTo>
                    <a:pt x="1334307" y="6008429"/>
                    <a:pt x="1341394" y="5999742"/>
                    <a:pt x="1345052" y="5992122"/>
                  </a:cubicBezTo>
                  <a:cubicBezTo>
                    <a:pt x="1348709" y="5984502"/>
                    <a:pt x="1350538" y="5976349"/>
                    <a:pt x="1350538" y="5967662"/>
                  </a:cubicBezTo>
                  <a:cubicBezTo>
                    <a:pt x="1350538" y="5958061"/>
                    <a:pt x="1348061" y="5949717"/>
                    <a:pt x="1343108" y="5942631"/>
                  </a:cubicBezTo>
                  <a:cubicBezTo>
                    <a:pt x="1338155" y="5935544"/>
                    <a:pt x="1331222" y="5930058"/>
                    <a:pt x="1322306" y="5926171"/>
                  </a:cubicBezTo>
                  <a:cubicBezTo>
                    <a:pt x="1313390" y="5922285"/>
                    <a:pt x="1302989" y="5920342"/>
                    <a:pt x="1291102" y="5920342"/>
                  </a:cubicBezTo>
                  <a:close/>
                  <a:moveTo>
                    <a:pt x="6048268" y="5913484"/>
                  </a:moveTo>
                  <a:lnTo>
                    <a:pt x="6048268" y="5973149"/>
                  </a:lnTo>
                  <a:cubicBezTo>
                    <a:pt x="6039428" y="5963243"/>
                    <a:pt x="6027160" y="5958290"/>
                    <a:pt x="6011463" y="5958290"/>
                  </a:cubicBezTo>
                  <a:cubicBezTo>
                    <a:pt x="5999880" y="5958290"/>
                    <a:pt x="5989402" y="5960880"/>
                    <a:pt x="5980030" y="5966062"/>
                  </a:cubicBezTo>
                  <a:cubicBezTo>
                    <a:pt x="5970658" y="5971244"/>
                    <a:pt x="5963304" y="5978635"/>
                    <a:pt x="5957970" y="5988236"/>
                  </a:cubicBezTo>
                  <a:cubicBezTo>
                    <a:pt x="5952636" y="5997837"/>
                    <a:pt x="5949970" y="6008963"/>
                    <a:pt x="5949970" y="6021612"/>
                  </a:cubicBezTo>
                  <a:cubicBezTo>
                    <a:pt x="5949970" y="6034261"/>
                    <a:pt x="5952636" y="6045386"/>
                    <a:pt x="5957970" y="6054987"/>
                  </a:cubicBezTo>
                  <a:cubicBezTo>
                    <a:pt x="5963304" y="6064589"/>
                    <a:pt x="5970658" y="6071980"/>
                    <a:pt x="5980030" y="6077162"/>
                  </a:cubicBezTo>
                  <a:cubicBezTo>
                    <a:pt x="5989402" y="6082343"/>
                    <a:pt x="5999880" y="6084934"/>
                    <a:pt x="6011463" y="6084934"/>
                  </a:cubicBezTo>
                  <a:cubicBezTo>
                    <a:pt x="6028227" y="6084934"/>
                    <a:pt x="6041028" y="6079600"/>
                    <a:pt x="6049868" y="6068932"/>
                  </a:cubicBezTo>
                  <a:lnTo>
                    <a:pt x="6049868" y="6083105"/>
                  </a:lnTo>
                  <a:lnTo>
                    <a:pt x="6083929" y="6083105"/>
                  </a:lnTo>
                  <a:lnTo>
                    <a:pt x="6083929" y="5913484"/>
                  </a:lnTo>
                  <a:close/>
                  <a:moveTo>
                    <a:pt x="5263331" y="5913484"/>
                  </a:moveTo>
                  <a:lnTo>
                    <a:pt x="5263331" y="6083105"/>
                  </a:lnTo>
                  <a:lnTo>
                    <a:pt x="5298992" y="6083105"/>
                  </a:lnTo>
                  <a:lnTo>
                    <a:pt x="5298992" y="6051787"/>
                  </a:lnTo>
                  <a:lnTo>
                    <a:pt x="5316138" y="6034871"/>
                  </a:lnTo>
                  <a:lnTo>
                    <a:pt x="5355000" y="6083105"/>
                  </a:lnTo>
                  <a:lnTo>
                    <a:pt x="5398206" y="6083105"/>
                  </a:lnTo>
                  <a:lnTo>
                    <a:pt x="5342426" y="6012239"/>
                  </a:lnTo>
                  <a:lnTo>
                    <a:pt x="5393633" y="5960118"/>
                  </a:lnTo>
                  <a:lnTo>
                    <a:pt x="5351114" y="5960118"/>
                  </a:lnTo>
                  <a:lnTo>
                    <a:pt x="5298992" y="6009496"/>
                  </a:lnTo>
                  <a:lnTo>
                    <a:pt x="5298992" y="5913484"/>
                  </a:lnTo>
                  <a:close/>
                  <a:moveTo>
                    <a:pt x="4776337" y="5903197"/>
                  </a:moveTo>
                  <a:cubicBezTo>
                    <a:pt x="4769784" y="5903197"/>
                    <a:pt x="4764450" y="5905102"/>
                    <a:pt x="4760335" y="5908912"/>
                  </a:cubicBezTo>
                  <a:cubicBezTo>
                    <a:pt x="4756220" y="5912722"/>
                    <a:pt x="4754163" y="5917446"/>
                    <a:pt x="4754163" y="5923085"/>
                  </a:cubicBezTo>
                  <a:cubicBezTo>
                    <a:pt x="4754163" y="5928724"/>
                    <a:pt x="4756220" y="5933448"/>
                    <a:pt x="4760335" y="5937258"/>
                  </a:cubicBezTo>
                  <a:cubicBezTo>
                    <a:pt x="4764450" y="5941068"/>
                    <a:pt x="4769784" y="5942973"/>
                    <a:pt x="4776337" y="5942973"/>
                  </a:cubicBezTo>
                  <a:cubicBezTo>
                    <a:pt x="4782890" y="5942973"/>
                    <a:pt x="4788224" y="5941030"/>
                    <a:pt x="4792339" y="5937144"/>
                  </a:cubicBezTo>
                  <a:cubicBezTo>
                    <a:pt x="4796454" y="5933258"/>
                    <a:pt x="4798511" y="5928343"/>
                    <a:pt x="4798511" y="5922399"/>
                  </a:cubicBezTo>
                  <a:cubicBezTo>
                    <a:pt x="4798511" y="5916913"/>
                    <a:pt x="4796454" y="5912341"/>
                    <a:pt x="4792339" y="5908683"/>
                  </a:cubicBezTo>
                  <a:cubicBezTo>
                    <a:pt x="4788224" y="5905026"/>
                    <a:pt x="4782890" y="5903197"/>
                    <a:pt x="4776337" y="5903197"/>
                  </a:cubicBezTo>
                  <a:close/>
                  <a:moveTo>
                    <a:pt x="5083423" y="5764970"/>
                  </a:moveTo>
                  <a:lnTo>
                    <a:pt x="5107883" y="5764970"/>
                  </a:lnTo>
                  <a:lnTo>
                    <a:pt x="5107883" y="5777543"/>
                  </a:lnTo>
                  <a:cubicBezTo>
                    <a:pt x="5105902" y="5783030"/>
                    <a:pt x="5102550" y="5787183"/>
                    <a:pt x="5097825" y="5790002"/>
                  </a:cubicBezTo>
                  <a:cubicBezTo>
                    <a:pt x="5093100" y="5792821"/>
                    <a:pt x="5087690" y="5794231"/>
                    <a:pt x="5081594" y="5794231"/>
                  </a:cubicBezTo>
                  <a:cubicBezTo>
                    <a:pt x="5075346" y="5794231"/>
                    <a:pt x="5070431" y="5792898"/>
                    <a:pt x="5066850" y="5790231"/>
                  </a:cubicBezTo>
                  <a:cubicBezTo>
                    <a:pt x="5063268" y="5787564"/>
                    <a:pt x="5061478" y="5783944"/>
                    <a:pt x="5061478" y="5779372"/>
                  </a:cubicBezTo>
                  <a:cubicBezTo>
                    <a:pt x="5061478" y="5769771"/>
                    <a:pt x="5068792" y="5764970"/>
                    <a:pt x="5083423" y="5764970"/>
                  </a:cubicBezTo>
                  <a:close/>
                  <a:moveTo>
                    <a:pt x="5740952" y="5720850"/>
                  </a:moveTo>
                  <a:cubicBezTo>
                    <a:pt x="5750096" y="5720850"/>
                    <a:pt x="5757602" y="5723937"/>
                    <a:pt x="5763470" y="5730109"/>
                  </a:cubicBezTo>
                  <a:cubicBezTo>
                    <a:pt x="5769337" y="5736281"/>
                    <a:pt x="5772270" y="5744549"/>
                    <a:pt x="5772270" y="5754912"/>
                  </a:cubicBezTo>
                  <a:cubicBezTo>
                    <a:pt x="5772270" y="5765275"/>
                    <a:pt x="5769337" y="5773543"/>
                    <a:pt x="5763470" y="5779715"/>
                  </a:cubicBezTo>
                  <a:cubicBezTo>
                    <a:pt x="5757602" y="5785887"/>
                    <a:pt x="5750096" y="5788973"/>
                    <a:pt x="5740952" y="5788973"/>
                  </a:cubicBezTo>
                  <a:cubicBezTo>
                    <a:pt x="5731808" y="5788973"/>
                    <a:pt x="5724264" y="5785887"/>
                    <a:pt x="5718321" y="5779715"/>
                  </a:cubicBezTo>
                  <a:cubicBezTo>
                    <a:pt x="5712378" y="5773543"/>
                    <a:pt x="5709406" y="5765275"/>
                    <a:pt x="5709406" y="5754912"/>
                  </a:cubicBezTo>
                  <a:cubicBezTo>
                    <a:pt x="5709406" y="5744549"/>
                    <a:pt x="5712378" y="5736281"/>
                    <a:pt x="5718321" y="5730109"/>
                  </a:cubicBezTo>
                  <a:cubicBezTo>
                    <a:pt x="5724264" y="5723937"/>
                    <a:pt x="5731808" y="5720850"/>
                    <a:pt x="5740952" y="5720850"/>
                  </a:cubicBezTo>
                  <a:close/>
                  <a:moveTo>
                    <a:pt x="4931785" y="5720850"/>
                  </a:moveTo>
                  <a:cubicBezTo>
                    <a:pt x="4940776" y="5720850"/>
                    <a:pt x="4948244" y="5723937"/>
                    <a:pt x="4954188" y="5730109"/>
                  </a:cubicBezTo>
                  <a:cubicBezTo>
                    <a:pt x="4960132" y="5736281"/>
                    <a:pt x="4963104" y="5744549"/>
                    <a:pt x="4963104" y="5754912"/>
                  </a:cubicBezTo>
                  <a:cubicBezTo>
                    <a:pt x="4963104" y="5765275"/>
                    <a:pt x="4960132" y="5773543"/>
                    <a:pt x="4954188" y="5779715"/>
                  </a:cubicBezTo>
                  <a:cubicBezTo>
                    <a:pt x="4948244" y="5785887"/>
                    <a:pt x="4940776" y="5788973"/>
                    <a:pt x="4931785" y="5788973"/>
                  </a:cubicBezTo>
                  <a:cubicBezTo>
                    <a:pt x="4922642" y="5788973"/>
                    <a:pt x="4915098" y="5785887"/>
                    <a:pt x="4909154" y="5779715"/>
                  </a:cubicBezTo>
                  <a:cubicBezTo>
                    <a:pt x="4903210" y="5773543"/>
                    <a:pt x="4900238" y="5765275"/>
                    <a:pt x="4900238" y="5754912"/>
                  </a:cubicBezTo>
                  <a:cubicBezTo>
                    <a:pt x="4900238" y="5744549"/>
                    <a:pt x="4903210" y="5736281"/>
                    <a:pt x="4909154" y="5730109"/>
                  </a:cubicBezTo>
                  <a:cubicBezTo>
                    <a:pt x="4915098" y="5723937"/>
                    <a:pt x="4922642" y="5720850"/>
                    <a:pt x="4931785" y="5720850"/>
                  </a:cubicBezTo>
                  <a:close/>
                  <a:moveTo>
                    <a:pt x="5529574" y="5718564"/>
                  </a:moveTo>
                  <a:cubicBezTo>
                    <a:pt x="5537499" y="5718564"/>
                    <a:pt x="5544204" y="5720889"/>
                    <a:pt x="5549691" y="5725537"/>
                  </a:cubicBezTo>
                  <a:cubicBezTo>
                    <a:pt x="5555178" y="5730185"/>
                    <a:pt x="5558530" y="5736395"/>
                    <a:pt x="5559750" y="5744168"/>
                  </a:cubicBezTo>
                  <a:lnTo>
                    <a:pt x="5499170" y="5744168"/>
                  </a:lnTo>
                  <a:cubicBezTo>
                    <a:pt x="5500390" y="5736243"/>
                    <a:pt x="5503742" y="5729994"/>
                    <a:pt x="5509228" y="5725422"/>
                  </a:cubicBezTo>
                  <a:cubicBezTo>
                    <a:pt x="5514716" y="5720850"/>
                    <a:pt x="5521497" y="5718564"/>
                    <a:pt x="5529574" y="5718564"/>
                  </a:cubicBezTo>
                  <a:close/>
                  <a:moveTo>
                    <a:pt x="4806131" y="5693418"/>
                  </a:moveTo>
                  <a:lnTo>
                    <a:pt x="4806131" y="5816405"/>
                  </a:lnTo>
                  <a:lnTo>
                    <a:pt x="4841793" y="5816405"/>
                  </a:lnTo>
                  <a:lnTo>
                    <a:pt x="4841793" y="5693418"/>
                  </a:lnTo>
                  <a:close/>
                  <a:moveTo>
                    <a:pt x="4653046" y="5693418"/>
                  </a:moveTo>
                  <a:lnTo>
                    <a:pt x="4653046" y="5762913"/>
                  </a:lnTo>
                  <a:cubicBezTo>
                    <a:pt x="4653046" y="5781201"/>
                    <a:pt x="4657770" y="5794993"/>
                    <a:pt x="4667219" y="5804289"/>
                  </a:cubicBezTo>
                  <a:cubicBezTo>
                    <a:pt x="4676668" y="5813586"/>
                    <a:pt x="4689469" y="5818234"/>
                    <a:pt x="4705624" y="5818234"/>
                  </a:cubicBezTo>
                  <a:cubicBezTo>
                    <a:pt x="4713244" y="5818234"/>
                    <a:pt x="4720330" y="5816824"/>
                    <a:pt x="4726883" y="5814005"/>
                  </a:cubicBezTo>
                  <a:cubicBezTo>
                    <a:pt x="4733436" y="5811186"/>
                    <a:pt x="4739076" y="5807109"/>
                    <a:pt x="4743800" y="5801775"/>
                  </a:cubicBezTo>
                  <a:lnTo>
                    <a:pt x="4743800" y="5816405"/>
                  </a:lnTo>
                  <a:lnTo>
                    <a:pt x="4777632" y="5816405"/>
                  </a:lnTo>
                  <a:lnTo>
                    <a:pt x="4777632" y="5693418"/>
                  </a:lnTo>
                  <a:lnTo>
                    <a:pt x="4741971" y="5693418"/>
                  </a:lnTo>
                  <a:lnTo>
                    <a:pt x="4741971" y="5754226"/>
                  </a:lnTo>
                  <a:cubicBezTo>
                    <a:pt x="4741971" y="5765199"/>
                    <a:pt x="4739380" y="5773467"/>
                    <a:pt x="4734198" y="5779029"/>
                  </a:cubicBezTo>
                  <a:cubicBezTo>
                    <a:pt x="4729017" y="5784592"/>
                    <a:pt x="4722159" y="5787373"/>
                    <a:pt x="4713624" y="5787373"/>
                  </a:cubicBezTo>
                  <a:cubicBezTo>
                    <a:pt x="4697013" y="5787373"/>
                    <a:pt x="4688707" y="5777467"/>
                    <a:pt x="4688707" y="5757655"/>
                  </a:cubicBezTo>
                  <a:lnTo>
                    <a:pt x="4688707" y="5693418"/>
                  </a:lnTo>
                  <a:close/>
                  <a:moveTo>
                    <a:pt x="5740952" y="5691590"/>
                  </a:moveTo>
                  <a:cubicBezTo>
                    <a:pt x="5727999" y="5691590"/>
                    <a:pt x="5716378" y="5694295"/>
                    <a:pt x="5706091" y="5699705"/>
                  </a:cubicBezTo>
                  <a:cubicBezTo>
                    <a:pt x="5695804" y="5705115"/>
                    <a:pt x="5687765" y="5712621"/>
                    <a:pt x="5681974" y="5722222"/>
                  </a:cubicBezTo>
                  <a:cubicBezTo>
                    <a:pt x="5676183" y="5731823"/>
                    <a:pt x="5673287" y="5742720"/>
                    <a:pt x="5673287" y="5754912"/>
                  </a:cubicBezTo>
                  <a:cubicBezTo>
                    <a:pt x="5673287" y="5767104"/>
                    <a:pt x="5676183" y="5778000"/>
                    <a:pt x="5681974" y="5787602"/>
                  </a:cubicBezTo>
                  <a:cubicBezTo>
                    <a:pt x="5687765" y="5797203"/>
                    <a:pt x="5695804" y="5804709"/>
                    <a:pt x="5706091" y="5810119"/>
                  </a:cubicBezTo>
                  <a:cubicBezTo>
                    <a:pt x="5716378" y="5815529"/>
                    <a:pt x="5727999" y="5818234"/>
                    <a:pt x="5740952" y="5818234"/>
                  </a:cubicBezTo>
                  <a:cubicBezTo>
                    <a:pt x="5753906" y="5818234"/>
                    <a:pt x="5765489" y="5815529"/>
                    <a:pt x="5775700" y="5810119"/>
                  </a:cubicBezTo>
                  <a:cubicBezTo>
                    <a:pt x="5785910" y="5804709"/>
                    <a:pt x="5793912" y="5797203"/>
                    <a:pt x="5799702" y="5787602"/>
                  </a:cubicBezTo>
                  <a:cubicBezTo>
                    <a:pt x="5805494" y="5778000"/>
                    <a:pt x="5808390" y="5767104"/>
                    <a:pt x="5808390" y="5754912"/>
                  </a:cubicBezTo>
                  <a:cubicBezTo>
                    <a:pt x="5808390" y="5742720"/>
                    <a:pt x="5805494" y="5731823"/>
                    <a:pt x="5799702" y="5722222"/>
                  </a:cubicBezTo>
                  <a:cubicBezTo>
                    <a:pt x="5793912" y="5712621"/>
                    <a:pt x="5785910" y="5705115"/>
                    <a:pt x="5775700" y="5699705"/>
                  </a:cubicBezTo>
                  <a:cubicBezTo>
                    <a:pt x="5765489" y="5694295"/>
                    <a:pt x="5753906" y="5691590"/>
                    <a:pt x="5740952" y="5691590"/>
                  </a:cubicBezTo>
                  <a:close/>
                  <a:moveTo>
                    <a:pt x="5529346" y="5691590"/>
                  </a:moveTo>
                  <a:cubicBezTo>
                    <a:pt x="5517001" y="5691590"/>
                    <a:pt x="5505838" y="5694295"/>
                    <a:pt x="5495856" y="5699705"/>
                  </a:cubicBezTo>
                  <a:cubicBezTo>
                    <a:pt x="5485873" y="5705115"/>
                    <a:pt x="5478025" y="5712659"/>
                    <a:pt x="5472310" y="5722336"/>
                  </a:cubicBezTo>
                  <a:cubicBezTo>
                    <a:pt x="5466595" y="5732014"/>
                    <a:pt x="5463738" y="5742872"/>
                    <a:pt x="5463738" y="5754912"/>
                  </a:cubicBezTo>
                  <a:cubicBezTo>
                    <a:pt x="5463738" y="5767104"/>
                    <a:pt x="5466633" y="5778000"/>
                    <a:pt x="5472424" y="5787602"/>
                  </a:cubicBezTo>
                  <a:cubicBezTo>
                    <a:pt x="5478215" y="5797203"/>
                    <a:pt x="5486444" y="5804709"/>
                    <a:pt x="5497113" y="5810119"/>
                  </a:cubicBezTo>
                  <a:cubicBezTo>
                    <a:pt x="5507781" y="5815529"/>
                    <a:pt x="5520049" y="5818234"/>
                    <a:pt x="5533918" y="5818234"/>
                  </a:cubicBezTo>
                  <a:cubicBezTo>
                    <a:pt x="5556168" y="5818234"/>
                    <a:pt x="5573084" y="5811605"/>
                    <a:pt x="5584667" y="5798346"/>
                  </a:cubicBezTo>
                  <a:lnTo>
                    <a:pt x="5565693" y="5777772"/>
                  </a:lnTo>
                  <a:cubicBezTo>
                    <a:pt x="5561426" y="5781887"/>
                    <a:pt x="5556816" y="5784897"/>
                    <a:pt x="5551862" y="5786802"/>
                  </a:cubicBezTo>
                  <a:cubicBezTo>
                    <a:pt x="5546910" y="5788707"/>
                    <a:pt x="5541233" y="5789659"/>
                    <a:pt x="5534832" y="5789659"/>
                  </a:cubicBezTo>
                  <a:cubicBezTo>
                    <a:pt x="5525536" y="5789659"/>
                    <a:pt x="5517763" y="5787449"/>
                    <a:pt x="5511515" y="5783030"/>
                  </a:cubicBezTo>
                  <a:cubicBezTo>
                    <a:pt x="5505266" y="5778610"/>
                    <a:pt x="5501304" y="5772590"/>
                    <a:pt x="5499628" y="5764970"/>
                  </a:cubicBezTo>
                  <a:lnTo>
                    <a:pt x="5592668" y="5764970"/>
                  </a:lnTo>
                  <a:cubicBezTo>
                    <a:pt x="5593125" y="5759027"/>
                    <a:pt x="5593354" y="5755826"/>
                    <a:pt x="5593354" y="5755369"/>
                  </a:cubicBezTo>
                  <a:cubicBezTo>
                    <a:pt x="5593354" y="5742567"/>
                    <a:pt x="5590572" y="5731328"/>
                    <a:pt x="5585010" y="5721651"/>
                  </a:cubicBezTo>
                  <a:cubicBezTo>
                    <a:pt x="5579447" y="5711973"/>
                    <a:pt x="5571789" y="5704544"/>
                    <a:pt x="5562036" y="5699362"/>
                  </a:cubicBezTo>
                  <a:cubicBezTo>
                    <a:pt x="5552282" y="5694180"/>
                    <a:pt x="5541385" y="5691590"/>
                    <a:pt x="5529346" y="5691590"/>
                  </a:cubicBezTo>
                  <a:close/>
                  <a:moveTo>
                    <a:pt x="5398967" y="5691590"/>
                  </a:moveTo>
                  <a:cubicBezTo>
                    <a:pt x="5385860" y="5691590"/>
                    <a:pt x="5374088" y="5694295"/>
                    <a:pt x="5363648" y="5699705"/>
                  </a:cubicBezTo>
                  <a:cubicBezTo>
                    <a:pt x="5353209" y="5705115"/>
                    <a:pt x="5345056" y="5712621"/>
                    <a:pt x="5339188" y="5722222"/>
                  </a:cubicBezTo>
                  <a:cubicBezTo>
                    <a:pt x="5333321" y="5731823"/>
                    <a:pt x="5330388" y="5742720"/>
                    <a:pt x="5330388" y="5754912"/>
                  </a:cubicBezTo>
                  <a:cubicBezTo>
                    <a:pt x="5330388" y="5767104"/>
                    <a:pt x="5333321" y="5778000"/>
                    <a:pt x="5339188" y="5787602"/>
                  </a:cubicBezTo>
                  <a:cubicBezTo>
                    <a:pt x="5345056" y="5797203"/>
                    <a:pt x="5353209" y="5804709"/>
                    <a:pt x="5363648" y="5810119"/>
                  </a:cubicBezTo>
                  <a:cubicBezTo>
                    <a:pt x="5374088" y="5815529"/>
                    <a:pt x="5385860" y="5818234"/>
                    <a:pt x="5398967" y="5818234"/>
                  </a:cubicBezTo>
                  <a:cubicBezTo>
                    <a:pt x="5411921" y="5818234"/>
                    <a:pt x="5423237" y="5815491"/>
                    <a:pt x="5432914" y="5810004"/>
                  </a:cubicBezTo>
                  <a:cubicBezTo>
                    <a:pt x="5442592" y="5804518"/>
                    <a:pt x="5449640" y="5796898"/>
                    <a:pt x="5454060" y="5787144"/>
                  </a:cubicBezTo>
                  <a:lnTo>
                    <a:pt x="5426399" y="5772057"/>
                  </a:lnTo>
                  <a:cubicBezTo>
                    <a:pt x="5420150" y="5783334"/>
                    <a:pt x="5410931" y="5788973"/>
                    <a:pt x="5398738" y="5788973"/>
                  </a:cubicBezTo>
                  <a:cubicBezTo>
                    <a:pt x="5389442" y="5788973"/>
                    <a:pt x="5381746" y="5785925"/>
                    <a:pt x="5375650" y="5779829"/>
                  </a:cubicBezTo>
                  <a:cubicBezTo>
                    <a:pt x="5369554" y="5773733"/>
                    <a:pt x="5366506" y="5765427"/>
                    <a:pt x="5366506" y="5754912"/>
                  </a:cubicBezTo>
                  <a:cubicBezTo>
                    <a:pt x="5366506" y="5744396"/>
                    <a:pt x="5369554" y="5736090"/>
                    <a:pt x="5375650" y="5729994"/>
                  </a:cubicBezTo>
                  <a:cubicBezTo>
                    <a:pt x="5381746" y="5723898"/>
                    <a:pt x="5389442" y="5720850"/>
                    <a:pt x="5398738" y="5720850"/>
                  </a:cubicBezTo>
                  <a:cubicBezTo>
                    <a:pt x="5410778" y="5720850"/>
                    <a:pt x="5419998" y="5726489"/>
                    <a:pt x="5426399" y="5737767"/>
                  </a:cubicBezTo>
                  <a:lnTo>
                    <a:pt x="5454060" y="5722908"/>
                  </a:lnTo>
                  <a:cubicBezTo>
                    <a:pt x="5449640" y="5712849"/>
                    <a:pt x="5442592" y="5705115"/>
                    <a:pt x="5432914" y="5699705"/>
                  </a:cubicBezTo>
                  <a:cubicBezTo>
                    <a:pt x="5423237" y="5694295"/>
                    <a:pt x="5411921" y="5691590"/>
                    <a:pt x="5398967" y="5691590"/>
                  </a:cubicBezTo>
                  <a:close/>
                  <a:moveTo>
                    <a:pt x="5252358" y="5691590"/>
                  </a:moveTo>
                  <a:cubicBezTo>
                    <a:pt x="5243976" y="5691590"/>
                    <a:pt x="5236280" y="5692999"/>
                    <a:pt x="5229270" y="5695819"/>
                  </a:cubicBezTo>
                  <a:cubicBezTo>
                    <a:pt x="5222260" y="5698638"/>
                    <a:pt x="5216392" y="5702639"/>
                    <a:pt x="5211668" y="5707820"/>
                  </a:cubicBezTo>
                  <a:lnTo>
                    <a:pt x="5211668" y="5693418"/>
                  </a:lnTo>
                  <a:lnTo>
                    <a:pt x="5177606" y="5693418"/>
                  </a:lnTo>
                  <a:lnTo>
                    <a:pt x="5177606" y="5816405"/>
                  </a:lnTo>
                  <a:lnTo>
                    <a:pt x="5213268" y="5816405"/>
                  </a:lnTo>
                  <a:lnTo>
                    <a:pt x="5213268" y="5755598"/>
                  </a:lnTo>
                  <a:cubicBezTo>
                    <a:pt x="5213268" y="5744625"/>
                    <a:pt x="5215935" y="5736357"/>
                    <a:pt x="5221268" y="5730795"/>
                  </a:cubicBezTo>
                  <a:cubicBezTo>
                    <a:pt x="5226603" y="5725232"/>
                    <a:pt x="5233766" y="5722451"/>
                    <a:pt x="5242757" y="5722451"/>
                  </a:cubicBezTo>
                  <a:cubicBezTo>
                    <a:pt x="5250834" y="5722451"/>
                    <a:pt x="5257006" y="5724851"/>
                    <a:pt x="5261274" y="5729652"/>
                  </a:cubicBezTo>
                  <a:cubicBezTo>
                    <a:pt x="5265542" y="5734452"/>
                    <a:pt x="5267674" y="5741729"/>
                    <a:pt x="5267674" y="5751483"/>
                  </a:cubicBezTo>
                  <a:lnTo>
                    <a:pt x="5267674" y="5816405"/>
                  </a:lnTo>
                  <a:lnTo>
                    <a:pt x="5303336" y="5816405"/>
                  </a:lnTo>
                  <a:lnTo>
                    <a:pt x="5303336" y="5745996"/>
                  </a:lnTo>
                  <a:cubicBezTo>
                    <a:pt x="5303336" y="5728013"/>
                    <a:pt x="5298650" y="5714450"/>
                    <a:pt x="5289278" y="5705306"/>
                  </a:cubicBezTo>
                  <a:cubicBezTo>
                    <a:pt x="5279904" y="5696162"/>
                    <a:pt x="5267598" y="5691590"/>
                    <a:pt x="5252358" y="5691590"/>
                  </a:cubicBezTo>
                  <a:close/>
                  <a:moveTo>
                    <a:pt x="5084337" y="5691590"/>
                  </a:moveTo>
                  <a:cubicBezTo>
                    <a:pt x="5074432" y="5691590"/>
                    <a:pt x="5064792" y="5692885"/>
                    <a:pt x="5055420" y="5695476"/>
                  </a:cubicBezTo>
                  <a:cubicBezTo>
                    <a:pt x="5046047" y="5698067"/>
                    <a:pt x="5038008" y="5701724"/>
                    <a:pt x="5031302" y="5706449"/>
                  </a:cubicBezTo>
                  <a:lnTo>
                    <a:pt x="5044104" y="5731366"/>
                  </a:lnTo>
                  <a:cubicBezTo>
                    <a:pt x="5048524" y="5727861"/>
                    <a:pt x="5053896" y="5725080"/>
                    <a:pt x="5060220" y="5723022"/>
                  </a:cubicBezTo>
                  <a:cubicBezTo>
                    <a:pt x="5066545" y="5720965"/>
                    <a:pt x="5072984" y="5719936"/>
                    <a:pt x="5079536" y="5719936"/>
                  </a:cubicBezTo>
                  <a:cubicBezTo>
                    <a:pt x="5088986" y="5719936"/>
                    <a:pt x="5096072" y="5722032"/>
                    <a:pt x="5100796" y="5726223"/>
                  </a:cubicBezTo>
                  <a:cubicBezTo>
                    <a:pt x="5105521" y="5730414"/>
                    <a:pt x="5107883" y="5736395"/>
                    <a:pt x="5107883" y="5744168"/>
                  </a:cubicBezTo>
                  <a:lnTo>
                    <a:pt x="5079536" y="5744168"/>
                  </a:lnTo>
                  <a:cubicBezTo>
                    <a:pt x="5061554" y="5744168"/>
                    <a:pt x="5048257" y="5747444"/>
                    <a:pt x="5039646" y="5753997"/>
                  </a:cubicBezTo>
                  <a:cubicBezTo>
                    <a:pt x="5031036" y="5760551"/>
                    <a:pt x="5026730" y="5769542"/>
                    <a:pt x="5026730" y="5780972"/>
                  </a:cubicBezTo>
                  <a:cubicBezTo>
                    <a:pt x="5026730" y="5788135"/>
                    <a:pt x="5028559" y="5794536"/>
                    <a:pt x="5032216" y="5800175"/>
                  </a:cubicBezTo>
                  <a:cubicBezTo>
                    <a:pt x="5035874" y="5805813"/>
                    <a:pt x="5041170" y="5810233"/>
                    <a:pt x="5048104" y="5813433"/>
                  </a:cubicBezTo>
                  <a:cubicBezTo>
                    <a:pt x="5055038" y="5816634"/>
                    <a:pt x="5063230" y="5818234"/>
                    <a:pt x="5072678" y="5818234"/>
                  </a:cubicBezTo>
                  <a:cubicBezTo>
                    <a:pt x="5090966" y="5818234"/>
                    <a:pt x="5103464" y="5812519"/>
                    <a:pt x="5110169" y="5801089"/>
                  </a:cubicBezTo>
                  <a:lnTo>
                    <a:pt x="5110169" y="5816405"/>
                  </a:lnTo>
                  <a:lnTo>
                    <a:pt x="5143544" y="5816405"/>
                  </a:lnTo>
                  <a:lnTo>
                    <a:pt x="5143544" y="5746225"/>
                  </a:lnTo>
                  <a:cubicBezTo>
                    <a:pt x="5143544" y="5727937"/>
                    <a:pt x="5138440" y="5714259"/>
                    <a:pt x="5128228" y="5705191"/>
                  </a:cubicBezTo>
                  <a:cubicBezTo>
                    <a:pt x="5118018" y="5696124"/>
                    <a:pt x="5103388" y="5691590"/>
                    <a:pt x="5084337" y="5691590"/>
                  </a:cubicBezTo>
                  <a:close/>
                  <a:moveTo>
                    <a:pt x="1552468" y="5684960"/>
                  </a:moveTo>
                  <a:cubicBezTo>
                    <a:pt x="1562221" y="5684960"/>
                    <a:pt x="1569879" y="5689151"/>
                    <a:pt x="1575442" y="5697533"/>
                  </a:cubicBezTo>
                  <a:cubicBezTo>
                    <a:pt x="1581005" y="5705915"/>
                    <a:pt x="1583786" y="5718869"/>
                    <a:pt x="1583786" y="5736395"/>
                  </a:cubicBezTo>
                  <a:cubicBezTo>
                    <a:pt x="1583786" y="5753921"/>
                    <a:pt x="1581005" y="5766875"/>
                    <a:pt x="1575442" y="5775257"/>
                  </a:cubicBezTo>
                  <a:cubicBezTo>
                    <a:pt x="1569879" y="5783639"/>
                    <a:pt x="1562221" y="5787830"/>
                    <a:pt x="1552468" y="5787830"/>
                  </a:cubicBezTo>
                  <a:cubicBezTo>
                    <a:pt x="1542866" y="5787830"/>
                    <a:pt x="1535285" y="5783639"/>
                    <a:pt x="1529722" y="5775257"/>
                  </a:cubicBezTo>
                  <a:cubicBezTo>
                    <a:pt x="1524159" y="5766875"/>
                    <a:pt x="1521378" y="5753921"/>
                    <a:pt x="1521378" y="5736395"/>
                  </a:cubicBezTo>
                  <a:cubicBezTo>
                    <a:pt x="1521378" y="5718869"/>
                    <a:pt x="1524159" y="5705915"/>
                    <a:pt x="1529722" y="5697533"/>
                  </a:cubicBezTo>
                  <a:cubicBezTo>
                    <a:pt x="1535285" y="5689151"/>
                    <a:pt x="1542866" y="5684960"/>
                    <a:pt x="1552468" y="5684960"/>
                  </a:cubicBezTo>
                  <a:close/>
                  <a:moveTo>
                    <a:pt x="1019068" y="5684960"/>
                  </a:moveTo>
                  <a:cubicBezTo>
                    <a:pt x="1028821" y="5684960"/>
                    <a:pt x="1036479" y="5689151"/>
                    <a:pt x="1042042" y="5697533"/>
                  </a:cubicBezTo>
                  <a:cubicBezTo>
                    <a:pt x="1047605" y="5705915"/>
                    <a:pt x="1050386" y="5718869"/>
                    <a:pt x="1050386" y="5736395"/>
                  </a:cubicBezTo>
                  <a:cubicBezTo>
                    <a:pt x="1050386" y="5753921"/>
                    <a:pt x="1047605" y="5766875"/>
                    <a:pt x="1042042" y="5775257"/>
                  </a:cubicBezTo>
                  <a:cubicBezTo>
                    <a:pt x="1036479" y="5783639"/>
                    <a:pt x="1028821" y="5787830"/>
                    <a:pt x="1019068" y="5787830"/>
                  </a:cubicBezTo>
                  <a:cubicBezTo>
                    <a:pt x="1009467" y="5787830"/>
                    <a:pt x="1001885" y="5783639"/>
                    <a:pt x="996322" y="5775257"/>
                  </a:cubicBezTo>
                  <a:cubicBezTo>
                    <a:pt x="990759" y="5766875"/>
                    <a:pt x="987978" y="5753921"/>
                    <a:pt x="987978" y="5736395"/>
                  </a:cubicBezTo>
                  <a:cubicBezTo>
                    <a:pt x="987978" y="5718869"/>
                    <a:pt x="990759" y="5705915"/>
                    <a:pt x="996322" y="5697533"/>
                  </a:cubicBezTo>
                  <a:cubicBezTo>
                    <a:pt x="1001885" y="5689151"/>
                    <a:pt x="1009467" y="5684960"/>
                    <a:pt x="1019068" y="5684960"/>
                  </a:cubicBezTo>
                  <a:close/>
                  <a:moveTo>
                    <a:pt x="1628972" y="5656385"/>
                  </a:moveTo>
                  <a:lnTo>
                    <a:pt x="1628972" y="5686103"/>
                  </a:lnTo>
                  <a:lnTo>
                    <a:pt x="1660976" y="5686103"/>
                  </a:lnTo>
                  <a:lnTo>
                    <a:pt x="1660976" y="5816405"/>
                  </a:lnTo>
                  <a:lnTo>
                    <a:pt x="1698010" y="5816405"/>
                  </a:lnTo>
                  <a:lnTo>
                    <a:pt x="1698010" y="5656385"/>
                  </a:lnTo>
                  <a:close/>
                  <a:moveTo>
                    <a:pt x="1390848" y="5656385"/>
                  </a:moveTo>
                  <a:lnTo>
                    <a:pt x="1390848" y="5686103"/>
                  </a:lnTo>
                  <a:lnTo>
                    <a:pt x="1422851" y="5686103"/>
                  </a:lnTo>
                  <a:lnTo>
                    <a:pt x="1422851" y="5816405"/>
                  </a:lnTo>
                  <a:lnTo>
                    <a:pt x="1459885" y="5816405"/>
                  </a:lnTo>
                  <a:lnTo>
                    <a:pt x="1459885" y="5656385"/>
                  </a:lnTo>
                  <a:close/>
                  <a:moveTo>
                    <a:pt x="1309847" y="5656385"/>
                  </a:moveTo>
                  <a:lnTo>
                    <a:pt x="1234409" y="5757884"/>
                  </a:lnTo>
                  <a:lnTo>
                    <a:pt x="1234409" y="5782801"/>
                  </a:lnTo>
                  <a:lnTo>
                    <a:pt x="1320592" y="5782801"/>
                  </a:lnTo>
                  <a:lnTo>
                    <a:pt x="1320592" y="5816405"/>
                  </a:lnTo>
                  <a:lnTo>
                    <a:pt x="1356710" y="5816405"/>
                  </a:lnTo>
                  <a:lnTo>
                    <a:pt x="1356710" y="5782801"/>
                  </a:lnTo>
                  <a:lnTo>
                    <a:pt x="1382770" y="5782801"/>
                  </a:lnTo>
                  <a:lnTo>
                    <a:pt x="1382770" y="5752626"/>
                  </a:lnTo>
                  <a:lnTo>
                    <a:pt x="1356710" y="5752626"/>
                  </a:lnTo>
                  <a:lnTo>
                    <a:pt x="1356710" y="5722679"/>
                  </a:lnTo>
                  <a:lnTo>
                    <a:pt x="1321734" y="5722679"/>
                  </a:lnTo>
                  <a:lnTo>
                    <a:pt x="1321734" y="5752626"/>
                  </a:lnTo>
                  <a:lnTo>
                    <a:pt x="1278757" y="5752626"/>
                  </a:lnTo>
                  <a:lnTo>
                    <a:pt x="1348709" y="5656385"/>
                  </a:lnTo>
                  <a:close/>
                  <a:moveTo>
                    <a:pt x="4553224" y="5653642"/>
                  </a:moveTo>
                  <a:cubicBezTo>
                    <a:pt x="4536459" y="5653642"/>
                    <a:pt x="4521372" y="5657185"/>
                    <a:pt x="4507960" y="5664272"/>
                  </a:cubicBezTo>
                  <a:cubicBezTo>
                    <a:pt x="4494550" y="5671359"/>
                    <a:pt x="4484072" y="5681188"/>
                    <a:pt x="4476528" y="5693761"/>
                  </a:cubicBezTo>
                  <a:cubicBezTo>
                    <a:pt x="4468984" y="5706334"/>
                    <a:pt x="4465212" y="5720546"/>
                    <a:pt x="4465212" y="5736395"/>
                  </a:cubicBezTo>
                  <a:cubicBezTo>
                    <a:pt x="4465212" y="5752245"/>
                    <a:pt x="4468984" y="5766456"/>
                    <a:pt x="4476528" y="5779029"/>
                  </a:cubicBezTo>
                  <a:cubicBezTo>
                    <a:pt x="4484072" y="5791602"/>
                    <a:pt x="4494473" y="5801432"/>
                    <a:pt x="4507732" y="5808519"/>
                  </a:cubicBezTo>
                  <a:cubicBezTo>
                    <a:pt x="4520991" y="5815605"/>
                    <a:pt x="4535926" y="5819148"/>
                    <a:pt x="4552538" y="5819148"/>
                  </a:cubicBezTo>
                  <a:cubicBezTo>
                    <a:pt x="4564120" y="5819148"/>
                    <a:pt x="4575626" y="5817396"/>
                    <a:pt x="4587056" y="5813891"/>
                  </a:cubicBezTo>
                  <a:cubicBezTo>
                    <a:pt x="4598486" y="5810385"/>
                    <a:pt x="4608545" y="5805356"/>
                    <a:pt x="4617232" y="5798803"/>
                  </a:cubicBezTo>
                  <a:lnTo>
                    <a:pt x="4617232" y="5733881"/>
                  </a:lnTo>
                  <a:lnTo>
                    <a:pt x="4583399" y="5733881"/>
                  </a:lnTo>
                  <a:lnTo>
                    <a:pt x="4583399" y="5780744"/>
                  </a:lnTo>
                  <a:cubicBezTo>
                    <a:pt x="4574864" y="5785316"/>
                    <a:pt x="4565263" y="5787602"/>
                    <a:pt x="4554595" y="5787602"/>
                  </a:cubicBezTo>
                  <a:cubicBezTo>
                    <a:pt x="4544536" y="5787602"/>
                    <a:pt x="4535583" y="5785430"/>
                    <a:pt x="4527734" y="5781087"/>
                  </a:cubicBezTo>
                  <a:cubicBezTo>
                    <a:pt x="4519886" y="5776743"/>
                    <a:pt x="4513752" y="5770685"/>
                    <a:pt x="4509332" y="5762913"/>
                  </a:cubicBezTo>
                  <a:cubicBezTo>
                    <a:pt x="4504913" y="5755140"/>
                    <a:pt x="4502703" y="5746301"/>
                    <a:pt x="4502703" y="5736395"/>
                  </a:cubicBezTo>
                  <a:cubicBezTo>
                    <a:pt x="4502703" y="5726337"/>
                    <a:pt x="4504913" y="5717421"/>
                    <a:pt x="4509332" y="5709649"/>
                  </a:cubicBezTo>
                  <a:cubicBezTo>
                    <a:pt x="4513752" y="5701877"/>
                    <a:pt x="4519924" y="5695857"/>
                    <a:pt x="4527849" y="5691590"/>
                  </a:cubicBezTo>
                  <a:cubicBezTo>
                    <a:pt x="4535774" y="5687322"/>
                    <a:pt x="4544842" y="5685189"/>
                    <a:pt x="4555052" y="5685189"/>
                  </a:cubicBezTo>
                  <a:cubicBezTo>
                    <a:pt x="4571206" y="5685189"/>
                    <a:pt x="4584999" y="5691209"/>
                    <a:pt x="4596429" y="5703248"/>
                  </a:cubicBezTo>
                  <a:lnTo>
                    <a:pt x="4620203" y="5681303"/>
                  </a:lnTo>
                  <a:cubicBezTo>
                    <a:pt x="4612431" y="5672311"/>
                    <a:pt x="4602830" y="5665453"/>
                    <a:pt x="4591400" y="5660729"/>
                  </a:cubicBezTo>
                  <a:cubicBezTo>
                    <a:pt x="4579970" y="5656004"/>
                    <a:pt x="4567244" y="5653642"/>
                    <a:pt x="4553224" y="5653642"/>
                  </a:cubicBezTo>
                  <a:close/>
                  <a:moveTo>
                    <a:pt x="1552468" y="5653642"/>
                  </a:moveTo>
                  <a:cubicBezTo>
                    <a:pt x="1539209" y="5653642"/>
                    <a:pt x="1527398" y="5656919"/>
                    <a:pt x="1517035" y="5663472"/>
                  </a:cubicBezTo>
                  <a:cubicBezTo>
                    <a:pt x="1506671" y="5670025"/>
                    <a:pt x="1498556" y="5679512"/>
                    <a:pt x="1492689" y="5691933"/>
                  </a:cubicBezTo>
                  <a:cubicBezTo>
                    <a:pt x="1486821" y="5704353"/>
                    <a:pt x="1483888" y="5719174"/>
                    <a:pt x="1483888" y="5736395"/>
                  </a:cubicBezTo>
                  <a:cubicBezTo>
                    <a:pt x="1483888" y="5753616"/>
                    <a:pt x="1486821" y="5768437"/>
                    <a:pt x="1492689" y="5780858"/>
                  </a:cubicBezTo>
                  <a:cubicBezTo>
                    <a:pt x="1498556" y="5793279"/>
                    <a:pt x="1506671" y="5802765"/>
                    <a:pt x="1517035" y="5809319"/>
                  </a:cubicBezTo>
                  <a:cubicBezTo>
                    <a:pt x="1527398" y="5815872"/>
                    <a:pt x="1539209" y="5819148"/>
                    <a:pt x="1552468" y="5819148"/>
                  </a:cubicBezTo>
                  <a:cubicBezTo>
                    <a:pt x="1565726" y="5819148"/>
                    <a:pt x="1577537" y="5815872"/>
                    <a:pt x="1587901" y="5809319"/>
                  </a:cubicBezTo>
                  <a:cubicBezTo>
                    <a:pt x="1598264" y="5802765"/>
                    <a:pt x="1606379" y="5793279"/>
                    <a:pt x="1612247" y="5780858"/>
                  </a:cubicBezTo>
                  <a:cubicBezTo>
                    <a:pt x="1618114" y="5768437"/>
                    <a:pt x="1621048" y="5753616"/>
                    <a:pt x="1621048" y="5736395"/>
                  </a:cubicBezTo>
                  <a:cubicBezTo>
                    <a:pt x="1621048" y="5719174"/>
                    <a:pt x="1618114" y="5704353"/>
                    <a:pt x="1612247" y="5691933"/>
                  </a:cubicBezTo>
                  <a:cubicBezTo>
                    <a:pt x="1606379" y="5679512"/>
                    <a:pt x="1598264" y="5670025"/>
                    <a:pt x="1587901" y="5663472"/>
                  </a:cubicBezTo>
                  <a:cubicBezTo>
                    <a:pt x="1577537" y="5656919"/>
                    <a:pt x="1565726" y="5653642"/>
                    <a:pt x="1552468" y="5653642"/>
                  </a:cubicBezTo>
                  <a:close/>
                  <a:moveTo>
                    <a:pt x="1157752" y="5653642"/>
                  </a:moveTo>
                  <a:cubicBezTo>
                    <a:pt x="1143579" y="5653642"/>
                    <a:pt x="1131006" y="5656271"/>
                    <a:pt x="1120033" y="5661529"/>
                  </a:cubicBezTo>
                  <a:cubicBezTo>
                    <a:pt x="1109060" y="5666787"/>
                    <a:pt x="1100449" y="5674064"/>
                    <a:pt x="1094201" y="5683360"/>
                  </a:cubicBezTo>
                  <a:lnTo>
                    <a:pt x="1121176" y="5700734"/>
                  </a:lnTo>
                  <a:cubicBezTo>
                    <a:pt x="1124986" y="5695400"/>
                    <a:pt x="1129710" y="5691399"/>
                    <a:pt x="1135349" y="5688732"/>
                  </a:cubicBezTo>
                  <a:cubicBezTo>
                    <a:pt x="1140988" y="5686065"/>
                    <a:pt x="1147312" y="5684732"/>
                    <a:pt x="1154323" y="5684732"/>
                  </a:cubicBezTo>
                  <a:cubicBezTo>
                    <a:pt x="1162705" y="5684732"/>
                    <a:pt x="1169068" y="5686446"/>
                    <a:pt x="1173411" y="5689875"/>
                  </a:cubicBezTo>
                  <a:cubicBezTo>
                    <a:pt x="1177754" y="5693304"/>
                    <a:pt x="1179926" y="5698219"/>
                    <a:pt x="1179926" y="5704620"/>
                  </a:cubicBezTo>
                  <a:cubicBezTo>
                    <a:pt x="1179926" y="5709039"/>
                    <a:pt x="1178783" y="5713497"/>
                    <a:pt x="1176497" y="5717993"/>
                  </a:cubicBezTo>
                  <a:cubicBezTo>
                    <a:pt x="1174211" y="5722489"/>
                    <a:pt x="1169791" y="5727861"/>
                    <a:pt x="1163238" y="5734109"/>
                  </a:cubicBezTo>
                  <a:lnTo>
                    <a:pt x="1101516" y="5792402"/>
                  </a:lnTo>
                  <a:lnTo>
                    <a:pt x="1101516" y="5816405"/>
                  </a:lnTo>
                  <a:lnTo>
                    <a:pt x="1222445" y="5816405"/>
                  </a:lnTo>
                  <a:lnTo>
                    <a:pt x="1222445" y="5786230"/>
                  </a:lnTo>
                  <a:lnTo>
                    <a:pt x="1153637" y="5786230"/>
                  </a:lnTo>
                  <a:lnTo>
                    <a:pt x="1190441" y="5751483"/>
                  </a:lnTo>
                  <a:cubicBezTo>
                    <a:pt x="1200957" y="5741729"/>
                    <a:pt x="1208044" y="5733042"/>
                    <a:pt x="1211701" y="5725422"/>
                  </a:cubicBezTo>
                  <a:cubicBezTo>
                    <a:pt x="1215359" y="5717802"/>
                    <a:pt x="1217188" y="5709649"/>
                    <a:pt x="1217188" y="5700962"/>
                  </a:cubicBezTo>
                  <a:cubicBezTo>
                    <a:pt x="1217188" y="5691361"/>
                    <a:pt x="1214711" y="5683017"/>
                    <a:pt x="1209758" y="5675931"/>
                  </a:cubicBezTo>
                  <a:cubicBezTo>
                    <a:pt x="1204805" y="5668844"/>
                    <a:pt x="1197871" y="5663358"/>
                    <a:pt x="1188956" y="5659471"/>
                  </a:cubicBezTo>
                  <a:cubicBezTo>
                    <a:pt x="1180041" y="5655585"/>
                    <a:pt x="1169639" y="5653642"/>
                    <a:pt x="1157752" y="5653642"/>
                  </a:cubicBezTo>
                  <a:close/>
                  <a:moveTo>
                    <a:pt x="1019068" y="5653642"/>
                  </a:moveTo>
                  <a:cubicBezTo>
                    <a:pt x="1005809" y="5653642"/>
                    <a:pt x="993998" y="5656919"/>
                    <a:pt x="983635" y="5663472"/>
                  </a:cubicBezTo>
                  <a:cubicBezTo>
                    <a:pt x="973272" y="5670025"/>
                    <a:pt x="965156" y="5679512"/>
                    <a:pt x="959289" y="5691933"/>
                  </a:cubicBezTo>
                  <a:cubicBezTo>
                    <a:pt x="953421" y="5704353"/>
                    <a:pt x="950488" y="5719174"/>
                    <a:pt x="950488" y="5736395"/>
                  </a:cubicBezTo>
                  <a:cubicBezTo>
                    <a:pt x="950488" y="5753616"/>
                    <a:pt x="953421" y="5768437"/>
                    <a:pt x="959289" y="5780858"/>
                  </a:cubicBezTo>
                  <a:cubicBezTo>
                    <a:pt x="965156" y="5793279"/>
                    <a:pt x="973272" y="5802765"/>
                    <a:pt x="983635" y="5809319"/>
                  </a:cubicBezTo>
                  <a:cubicBezTo>
                    <a:pt x="993998" y="5815872"/>
                    <a:pt x="1005809" y="5819148"/>
                    <a:pt x="1019068" y="5819148"/>
                  </a:cubicBezTo>
                  <a:cubicBezTo>
                    <a:pt x="1032327" y="5819148"/>
                    <a:pt x="1044137" y="5815872"/>
                    <a:pt x="1054501" y="5809319"/>
                  </a:cubicBezTo>
                  <a:cubicBezTo>
                    <a:pt x="1064864" y="5802765"/>
                    <a:pt x="1072979" y="5793279"/>
                    <a:pt x="1078847" y="5780858"/>
                  </a:cubicBezTo>
                  <a:cubicBezTo>
                    <a:pt x="1084714" y="5768437"/>
                    <a:pt x="1087648" y="5753616"/>
                    <a:pt x="1087648" y="5736395"/>
                  </a:cubicBezTo>
                  <a:cubicBezTo>
                    <a:pt x="1087648" y="5719174"/>
                    <a:pt x="1084714" y="5704353"/>
                    <a:pt x="1078847" y="5691933"/>
                  </a:cubicBezTo>
                  <a:cubicBezTo>
                    <a:pt x="1072979" y="5679512"/>
                    <a:pt x="1064864" y="5670025"/>
                    <a:pt x="1054501" y="5663472"/>
                  </a:cubicBezTo>
                  <a:cubicBezTo>
                    <a:pt x="1044137" y="5656919"/>
                    <a:pt x="1032327" y="5653642"/>
                    <a:pt x="1019068" y="5653642"/>
                  </a:cubicBezTo>
                  <a:close/>
                  <a:moveTo>
                    <a:pt x="872002" y="5653642"/>
                  </a:moveTo>
                  <a:cubicBezTo>
                    <a:pt x="857829" y="5653642"/>
                    <a:pt x="845255" y="5656271"/>
                    <a:pt x="834283" y="5661529"/>
                  </a:cubicBezTo>
                  <a:cubicBezTo>
                    <a:pt x="823310" y="5666787"/>
                    <a:pt x="814699" y="5674064"/>
                    <a:pt x="808451" y="5683360"/>
                  </a:cubicBezTo>
                  <a:lnTo>
                    <a:pt x="835426" y="5700734"/>
                  </a:lnTo>
                  <a:cubicBezTo>
                    <a:pt x="839236" y="5695400"/>
                    <a:pt x="843960" y="5691399"/>
                    <a:pt x="849599" y="5688732"/>
                  </a:cubicBezTo>
                  <a:cubicBezTo>
                    <a:pt x="855238" y="5686065"/>
                    <a:pt x="861562" y="5684732"/>
                    <a:pt x="868573" y="5684732"/>
                  </a:cubicBezTo>
                  <a:cubicBezTo>
                    <a:pt x="876955" y="5684732"/>
                    <a:pt x="883318" y="5686446"/>
                    <a:pt x="887661" y="5689875"/>
                  </a:cubicBezTo>
                  <a:cubicBezTo>
                    <a:pt x="892004" y="5693304"/>
                    <a:pt x="894176" y="5698219"/>
                    <a:pt x="894176" y="5704620"/>
                  </a:cubicBezTo>
                  <a:cubicBezTo>
                    <a:pt x="894176" y="5709039"/>
                    <a:pt x="893033" y="5713497"/>
                    <a:pt x="890747" y="5717993"/>
                  </a:cubicBezTo>
                  <a:cubicBezTo>
                    <a:pt x="888461" y="5722489"/>
                    <a:pt x="884041" y="5727861"/>
                    <a:pt x="877488" y="5734109"/>
                  </a:cubicBezTo>
                  <a:lnTo>
                    <a:pt x="815766" y="5792402"/>
                  </a:lnTo>
                  <a:lnTo>
                    <a:pt x="815766" y="5816405"/>
                  </a:lnTo>
                  <a:lnTo>
                    <a:pt x="936695" y="5816405"/>
                  </a:lnTo>
                  <a:lnTo>
                    <a:pt x="936695" y="5786230"/>
                  </a:lnTo>
                  <a:lnTo>
                    <a:pt x="867887" y="5786230"/>
                  </a:lnTo>
                  <a:lnTo>
                    <a:pt x="904692" y="5751483"/>
                  </a:lnTo>
                  <a:cubicBezTo>
                    <a:pt x="915207" y="5741729"/>
                    <a:pt x="922294" y="5733042"/>
                    <a:pt x="925951" y="5725422"/>
                  </a:cubicBezTo>
                  <a:cubicBezTo>
                    <a:pt x="929609" y="5717802"/>
                    <a:pt x="931438" y="5709649"/>
                    <a:pt x="931438" y="5700962"/>
                  </a:cubicBezTo>
                  <a:cubicBezTo>
                    <a:pt x="931438" y="5691361"/>
                    <a:pt x="928961" y="5683017"/>
                    <a:pt x="924008" y="5675931"/>
                  </a:cubicBezTo>
                  <a:cubicBezTo>
                    <a:pt x="919055" y="5668844"/>
                    <a:pt x="912121" y="5663358"/>
                    <a:pt x="903206" y="5659471"/>
                  </a:cubicBezTo>
                  <a:cubicBezTo>
                    <a:pt x="894291" y="5655585"/>
                    <a:pt x="883889" y="5653642"/>
                    <a:pt x="872002" y="5653642"/>
                  </a:cubicBezTo>
                  <a:close/>
                  <a:moveTo>
                    <a:pt x="4962418" y="5646784"/>
                  </a:moveTo>
                  <a:lnTo>
                    <a:pt x="4962418" y="5706449"/>
                  </a:lnTo>
                  <a:cubicBezTo>
                    <a:pt x="4953578" y="5696543"/>
                    <a:pt x="4941310" y="5691590"/>
                    <a:pt x="4925613" y="5691590"/>
                  </a:cubicBezTo>
                  <a:cubicBezTo>
                    <a:pt x="4914030" y="5691590"/>
                    <a:pt x="4903553" y="5694180"/>
                    <a:pt x="4894180" y="5699362"/>
                  </a:cubicBezTo>
                  <a:cubicBezTo>
                    <a:pt x="4884808" y="5704544"/>
                    <a:pt x="4877454" y="5711935"/>
                    <a:pt x="4872120" y="5721536"/>
                  </a:cubicBezTo>
                  <a:cubicBezTo>
                    <a:pt x="4866786" y="5731137"/>
                    <a:pt x="4864120" y="5742263"/>
                    <a:pt x="4864120" y="5754912"/>
                  </a:cubicBezTo>
                  <a:cubicBezTo>
                    <a:pt x="4864120" y="5767561"/>
                    <a:pt x="4866786" y="5778686"/>
                    <a:pt x="4872120" y="5788287"/>
                  </a:cubicBezTo>
                  <a:cubicBezTo>
                    <a:pt x="4877454" y="5797889"/>
                    <a:pt x="4884808" y="5805280"/>
                    <a:pt x="4894180" y="5810462"/>
                  </a:cubicBezTo>
                  <a:cubicBezTo>
                    <a:pt x="4903553" y="5815643"/>
                    <a:pt x="4914030" y="5818234"/>
                    <a:pt x="4925613" y="5818234"/>
                  </a:cubicBezTo>
                  <a:cubicBezTo>
                    <a:pt x="4942376" y="5818234"/>
                    <a:pt x="4955178" y="5812900"/>
                    <a:pt x="4964018" y="5802232"/>
                  </a:cubicBezTo>
                  <a:lnTo>
                    <a:pt x="4964018" y="5816405"/>
                  </a:lnTo>
                  <a:lnTo>
                    <a:pt x="4998079" y="5816405"/>
                  </a:lnTo>
                  <a:lnTo>
                    <a:pt x="4998079" y="5646784"/>
                  </a:lnTo>
                  <a:close/>
                  <a:moveTo>
                    <a:pt x="5886723" y="5644955"/>
                  </a:moveTo>
                  <a:cubicBezTo>
                    <a:pt x="5871636" y="5644955"/>
                    <a:pt x="5859939" y="5649070"/>
                    <a:pt x="5851633" y="5657300"/>
                  </a:cubicBezTo>
                  <a:cubicBezTo>
                    <a:pt x="5843327" y="5665529"/>
                    <a:pt x="5839174" y="5676654"/>
                    <a:pt x="5839174" y="5690675"/>
                  </a:cubicBezTo>
                  <a:lnTo>
                    <a:pt x="5839174" y="5696162"/>
                  </a:lnTo>
                  <a:lnTo>
                    <a:pt x="5820200" y="5696162"/>
                  </a:lnTo>
                  <a:lnTo>
                    <a:pt x="5820200" y="5723594"/>
                  </a:lnTo>
                  <a:lnTo>
                    <a:pt x="5839174" y="5723594"/>
                  </a:lnTo>
                  <a:lnTo>
                    <a:pt x="5839174" y="5816405"/>
                  </a:lnTo>
                  <a:lnTo>
                    <a:pt x="5874836" y="5816405"/>
                  </a:lnTo>
                  <a:lnTo>
                    <a:pt x="5874836" y="5723594"/>
                  </a:lnTo>
                  <a:lnTo>
                    <a:pt x="5905468" y="5723594"/>
                  </a:lnTo>
                  <a:lnTo>
                    <a:pt x="5905468" y="5696162"/>
                  </a:lnTo>
                  <a:lnTo>
                    <a:pt x="5873922" y="5696162"/>
                  </a:lnTo>
                  <a:lnTo>
                    <a:pt x="5873922" y="5690904"/>
                  </a:lnTo>
                  <a:cubicBezTo>
                    <a:pt x="5873922" y="5679017"/>
                    <a:pt x="5879332" y="5673073"/>
                    <a:pt x="5890152" y="5673073"/>
                  </a:cubicBezTo>
                  <a:cubicBezTo>
                    <a:pt x="5895638" y="5673073"/>
                    <a:pt x="5900439" y="5674521"/>
                    <a:pt x="5904554" y="5677416"/>
                  </a:cubicBezTo>
                  <a:lnTo>
                    <a:pt x="5913926" y="5651585"/>
                  </a:lnTo>
                  <a:cubicBezTo>
                    <a:pt x="5910726" y="5649451"/>
                    <a:pt x="5906726" y="5647813"/>
                    <a:pt x="5901925" y="5646670"/>
                  </a:cubicBezTo>
                  <a:cubicBezTo>
                    <a:pt x="5897124" y="5645527"/>
                    <a:pt x="5892058" y="5644955"/>
                    <a:pt x="5886723" y="5644955"/>
                  </a:cubicBezTo>
                  <a:close/>
                  <a:moveTo>
                    <a:pt x="4823962" y="5636497"/>
                  </a:moveTo>
                  <a:cubicBezTo>
                    <a:pt x="4817409" y="5636497"/>
                    <a:pt x="4812075" y="5638402"/>
                    <a:pt x="4807960" y="5642212"/>
                  </a:cubicBezTo>
                  <a:cubicBezTo>
                    <a:pt x="4803845" y="5646022"/>
                    <a:pt x="4801788" y="5650746"/>
                    <a:pt x="4801788" y="5656385"/>
                  </a:cubicBezTo>
                  <a:cubicBezTo>
                    <a:pt x="4801788" y="5662024"/>
                    <a:pt x="4803845" y="5666748"/>
                    <a:pt x="4807960" y="5670558"/>
                  </a:cubicBezTo>
                  <a:cubicBezTo>
                    <a:pt x="4812075" y="5674368"/>
                    <a:pt x="4817409" y="5676273"/>
                    <a:pt x="4823962" y="5676273"/>
                  </a:cubicBezTo>
                  <a:cubicBezTo>
                    <a:pt x="4830516" y="5676273"/>
                    <a:pt x="4835849" y="5674330"/>
                    <a:pt x="4839964" y="5670444"/>
                  </a:cubicBezTo>
                  <a:cubicBezTo>
                    <a:pt x="4844078" y="5666558"/>
                    <a:pt x="4846136" y="5661643"/>
                    <a:pt x="4846136" y="5655699"/>
                  </a:cubicBezTo>
                  <a:cubicBezTo>
                    <a:pt x="4846136" y="5650213"/>
                    <a:pt x="4844078" y="5645641"/>
                    <a:pt x="4839964" y="5641983"/>
                  </a:cubicBezTo>
                  <a:cubicBezTo>
                    <a:pt x="4835849" y="5638326"/>
                    <a:pt x="4830516" y="5636497"/>
                    <a:pt x="4823962" y="5636497"/>
                  </a:cubicBezTo>
                  <a:close/>
                  <a:moveTo>
                    <a:pt x="2149724" y="5488745"/>
                  </a:moveTo>
                  <a:lnTo>
                    <a:pt x="2174184" y="5488745"/>
                  </a:lnTo>
                  <a:lnTo>
                    <a:pt x="2174184" y="5501318"/>
                  </a:lnTo>
                  <a:cubicBezTo>
                    <a:pt x="2172203" y="5506805"/>
                    <a:pt x="2168850" y="5510958"/>
                    <a:pt x="2164125" y="5513777"/>
                  </a:cubicBezTo>
                  <a:cubicBezTo>
                    <a:pt x="2159401" y="5516596"/>
                    <a:pt x="2153991" y="5518006"/>
                    <a:pt x="2147895" y="5518006"/>
                  </a:cubicBezTo>
                  <a:cubicBezTo>
                    <a:pt x="2141646" y="5518006"/>
                    <a:pt x="2136731" y="5516673"/>
                    <a:pt x="2133150" y="5514006"/>
                  </a:cubicBezTo>
                  <a:cubicBezTo>
                    <a:pt x="2129568" y="5511339"/>
                    <a:pt x="2127778" y="5507719"/>
                    <a:pt x="2127778" y="5503147"/>
                  </a:cubicBezTo>
                  <a:cubicBezTo>
                    <a:pt x="2127778" y="5493546"/>
                    <a:pt x="2135093" y="5488745"/>
                    <a:pt x="2149724" y="5488745"/>
                  </a:cubicBezTo>
                  <a:close/>
                  <a:moveTo>
                    <a:pt x="1844923" y="5488745"/>
                  </a:moveTo>
                  <a:lnTo>
                    <a:pt x="1869383" y="5488745"/>
                  </a:lnTo>
                  <a:lnTo>
                    <a:pt x="1869383" y="5501318"/>
                  </a:lnTo>
                  <a:cubicBezTo>
                    <a:pt x="1867402" y="5506805"/>
                    <a:pt x="1864049" y="5510958"/>
                    <a:pt x="1859325" y="5513777"/>
                  </a:cubicBezTo>
                  <a:cubicBezTo>
                    <a:pt x="1854601" y="5516596"/>
                    <a:pt x="1849190" y="5518006"/>
                    <a:pt x="1843095" y="5518006"/>
                  </a:cubicBezTo>
                  <a:cubicBezTo>
                    <a:pt x="1836846" y="5518006"/>
                    <a:pt x="1831931" y="5516673"/>
                    <a:pt x="1828350" y="5514006"/>
                  </a:cubicBezTo>
                  <a:cubicBezTo>
                    <a:pt x="1824768" y="5511339"/>
                    <a:pt x="1822978" y="5507719"/>
                    <a:pt x="1822978" y="5503147"/>
                  </a:cubicBezTo>
                  <a:cubicBezTo>
                    <a:pt x="1822978" y="5493546"/>
                    <a:pt x="1830293" y="5488745"/>
                    <a:pt x="1844923" y="5488745"/>
                  </a:cubicBezTo>
                  <a:close/>
                  <a:moveTo>
                    <a:pt x="1321048" y="5488745"/>
                  </a:moveTo>
                  <a:lnTo>
                    <a:pt x="1345508" y="5488745"/>
                  </a:lnTo>
                  <a:lnTo>
                    <a:pt x="1345508" y="5501318"/>
                  </a:lnTo>
                  <a:cubicBezTo>
                    <a:pt x="1343527" y="5506805"/>
                    <a:pt x="1340174" y="5510958"/>
                    <a:pt x="1335450" y="5513777"/>
                  </a:cubicBezTo>
                  <a:cubicBezTo>
                    <a:pt x="1330726" y="5516596"/>
                    <a:pt x="1325315" y="5518006"/>
                    <a:pt x="1319220" y="5518006"/>
                  </a:cubicBezTo>
                  <a:cubicBezTo>
                    <a:pt x="1312971" y="5518006"/>
                    <a:pt x="1308056" y="5516673"/>
                    <a:pt x="1304475" y="5514006"/>
                  </a:cubicBezTo>
                  <a:cubicBezTo>
                    <a:pt x="1300893" y="5511339"/>
                    <a:pt x="1299103" y="5507719"/>
                    <a:pt x="1299103" y="5503147"/>
                  </a:cubicBezTo>
                  <a:cubicBezTo>
                    <a:pt x="1299103" y="5493546"/>
                    <a:pt x="1306418" y="5488745"/>
                    <a:pt x="1321048" y="5488745"/>
                  </a:cubicBezTo>
                  <a:close/>
                  <a:moveTo>
                    <a:pt x="1016248" y="5488745"/>
                  </a:moveTo>
                  <a:lnTo>
                    <a:pt x="1040708" y="5488745"/>
                  </a:lnTo>
                  <a:lnTo>
                    <a:pt x="1040708" y="5501318"/>
                  </a:lnTo>
                  <a:cubicBezTo>
                    <a:pt x="1038727" y="5506805"/>
                    <a:pt x="1035375" y="5510958"/>
                    <a:pt x="1030650" y="5513777"/>
                  </a:cubicBezTo>
                  <a:cubicBezTo>
                    <a:pt x="1025926" y="5516596"/>
                    <a:pt x="1020516" y="5518006"/>
                    <a:pt x="1014419" y="5518006"/>
                  </a:cubicBezTo>
                  <a:cubicBezTo>
                    <a:pt x="1008171" y="5518006"/>
                    <a:pt x="1003256" y="5516673"/>
                    <a:pt x="999675" y="5514006"/>
                  </a:cubicBezTo>
                  <a:cubicBezTo>
                    <a:pt x="996094" y="5511339"/>
                    <a:pt x="994303" y="5507719"/>
                    <a:pt x="994303" y="5503147"/>
                  </a:cubicBezTo>
                  <a:cubicBezTo>
                    <a:pt x="994303" y="5493546"/>
                    <a:pt x="1001618" y="5488745"/>
                    <a:pt x="1016248" y="5488745"/>
                  </a:cubicBezTo>
                  <a:close/>
                  <a:moveTo>
                    <a:pt x="4969885" y="5444625"/>
                  </a:moveTo>
                  <a:cubicBezTo>
                    <a:pt x="4978877" y="5444625"/>
                    <a:pt x="4986344" y="5447712"/>
                    <a:pt x="4992288" y="5453884"/>
                  </a:cubicBezTo>
                  <a:cubicBezTo>
                    <a:pt x="4998232" y="5460056"/>
                    <a:pt x="5001204" y="5468324"/>
                    <a:pt x="5001204" y="5478687"/>
                  </a:cubicBezTo>
                  <a:cubicBezTo>
                    <a:pt x="5001204" y="5489050"/>
                    <a:pt x="4998232" y="5497318"/>
                    <a:pt x="4992288" y="5503490"/>
                  </a:cubicBezTo>
                  <a:cubicBezTo>
                    <a:pt x="4986344" y="5509662"/>
                    <a:pt x="4978877" y="5512748"/>
                    <a:pt x="4969885" y="5512748"/>
                  </a:cubicBezTo>
                  <a:cubicBezTo>
                    <a:pt x="4960741" y="5512748"/>
                    <a:pt x="4953198" y="5509662"/>
                    <a:pt x="4947254" y="5503490"/>
                  </a:cubicBezTo>
                  <a:cubicBezTo>
                    <a:pt x="4941310" y="5497318"/>
                    <a:pt x="4938338" y="5489050"/>
                    <a:pt x="4938338" y="5478687"/>
                  </a:cubicBezTo>
                  <a:cubicBezTo>
                    <a:pt x="4938338" y="5468324"/>
                    <a:pt x="4941310" y="5460056"/>
                    <a:pt x="4947254" y="5453884"/>
                  </a:cubicBezTo>
                  <a:cubicBezTo>
                    <a:pt x="4953198" y="5447712"/>
                    <a:pt x="4960741" y="5444625"/>
                    <a:pt x="4969885" y="5444625"/>
                  </a:cubicBezTo>
                  <a:close/>
                  <a:moveTo>
                    <a:pt x="5691498" y="5442339"/>
                  </a:moveTo>
                  <a:cubicBezTo>
                    <a:pt x="5699424" y="5442339"/>
                    <a:pt x="5706129" y="5444664"/>
                    <a:pt x="5711616" y="5449312"/>
                  </a:cubicBezTo>
                  <a:cubicBezTo>
                    <a:pt x="5717102" y="5453960"/>
                    <a:pt x="5720455" y="5460170"/>
                    <a:pt x="5721674" y="5467943"/>
                  </a:cubicBezTo>
                  <a:lnTo>
                    <a:pt x="5661094" y="5467943"/>
                  </a:lnTo>
                  <a:cubicBezTo>
                    <a:pt x="5662314" y="5460018"/>
                    <a:pt x="5665667" y="5453769"/>
                    <a:pt x="5671154" y="5449197"/>
                  </a:cubicBezTo>
                  <a:cubicBezTo>
                    <a:pt x="5676640" y="5444625"/>
                    <a:pt x="5683422" y="5442339"/>
                    <a:pt x="5691498" y="5442339"/>
                  </a:cubicBezTo>
                  <a:close/>
                  <a:moveTo>
                    <a:pt x="5129524" y="5442339"/>
                  </a:moveTo>
                  <a:cubicBezTo>
                    <a:pt x="5137449" y="5442339"/>
                    <a:pt x="5144154" y="5444664"/>
                    <a:pt x="5149641" y="5449312"/>
                  </a:cubicBezTo>
                  <a:cubicBezTo>
                    <a:pt x="5155128" y="5453960"/>
                    <a:pt x="5158480" y="5460170"/>
                    <a:pt x="5159700" y="5467943"/>
                  </a:cubicBezTo>
                  <a:lnTo>
                    <a:pt x="5099120" y="5467943"/>
                  </a:lnTo>
                  <a:cubicBezTo>
                    <a:pt x="5100340" y="5460018"/>
                    <a:pt x="5103692" y="5453769"/>
                    <a:pt x="5109178" y="5449197"/>
                  </a:cubicBezTo>
                  <a:cubicBezTo>
                    <a:pt x="5114666" y="5444625"/>
                    <a:pt x="5121447" y="5442339"/>
                    <a:pt x="5129524" y="5442339"/>
                  </a:cubicBezTo>
                  <a:close/>
                  <a:moveTo>
                    <a:pt x="5691270" y="5415365"/>
                  </a:moveTo>
                  <a:cubicBezTo>
                    <a:pt x="5678926" y="5415365"/>
                    <a:pt x="5667763" y="5418070"/>
                    <a:pt x="5657780" y="5423480"/>
                  </a:cubicBezTo>
                  <a:cubicBezTo>
                    <a:pt x="5647798" y="5428890"/>
                    <a:pt x="5639950" y="5436434"/>
                    <a:pt x="5634235" y="5446111"/>
                  </a:cubicBezTo>
                  <a:cubicBezTo>
                    <a:pt x="5628520" y="5455789"/>
                    <a:pt x="5625662" y="5466647"/>
                    <a:pt x="5625662" y="5478687"/>
                  </a:cubicBezTo>
                  <a:cubicBezTo>
                    <a:pt x="5625662" y="5490879"/>
                    <a:pt x="5628558" y="5501775"/>
                    <a:pt x="5634348" y="5511377"/>
                  </a:cubicBezTo>
                  <a:cubicBezTo>
                    <a:pt x="5640140" y="5520978"/>
                    <a:pt x="5648370" y="5528484"/>
                    <a:pt x="5659038" y="5533894"/>
                  </a:cubicBezTo>
                  <a:cubicBezTo>
                    <a:pt x="5669706" y="5539304"/>
                    <a:pt x="5681974" y="5542009"/>
                    <a:pt x="5695842" y="5542009"/>
                  </a:cubicBezTo>
                  <a:cubicBezTo>
                    <a:pt x="5718092" y="5542009"/>
                    <a:pt x="5735009" y="5535380"/>
                    <a:pt x="5746592" y="5522121"/>
                  </a:cubicBezTo>
                  <a:lnTo>
                    <a:pt x="5727618" y="5501547"/>
                  </a:lnTo>
                  <a:cubicBezTo>
                    <a:pt x="5723350" y="5505662"/>
                    <a:pt x="5718740" y="5508672"/>
                    <a:pt x="5713787" y="5510577"/>
                  </a:cubicBezTo>
                  <a:cubicBezTo>
                    <a:pt x="5708834" y="5512482"/>
                    <a:pt x="5703158" y="5513434"/>
                    <a:pt x="5696756" y="5513434"/>
                  </a:cubicBezTo>
                  <a:cubicBezTo>
                    <a:pt x="5687460" y="5513434"/>
                    <a:pt x="5679688" y="5511224"/>
                    <a:pt x="5673440" y="5506805"/>
                  </a:cubicBezTo>
                  <a:cubicBezTo>
                    <a:pt x="5667192" y="5502385"/>
                    <a:pt x="5663229" y="5496365"/>
                    <a:pt x="5661552" y="5488745"/>
                  </a:cubicBezTo>
                  <a:lnTo>
                    <a:pt x="5754592" y="5488745"/>
                  </a:lnTo>
                  <a:cubicBezTo>
                    <a:pt x="5755050" y="5482802"/>
                    <a:pt x="5755278" y="5479601"/>
                    <a:pt x="5755278" y="5479144"/>
                  </a:cubicBezTo>
                  <a:cubicBezTo>
                    <a:pt x="5755278" y="5466342"/>
                    <a:pt x="5752496" y="5455103"/>
                    <a:pt x="5746934" y="5445426"/>
                  </a:cubicBezTo>
                  <a:cubicBezTo>
                    <a:pt x="5741372" y="5435748"/>
                    <a:pt x="5733714" y="5428319"/>
                    <a:pt x="5723960" y="5423137"/>
                  </a:cubicBezTo>
                  <a:cubicBezTo>
                    <a:pt x="5714206" y="5417955"/>
                    <a:pt x="5703310" y="5415365"/>
                    <a:pt x="5691270" y="5415365"/>
                  </a:cubicBezTo>
                  <a:close/>
                  <a:moveTo>
                    <a:pt x="5292059" y="5415365"/>
                  </a:moveTo>
                  <a:cubicBezTo>
                    <a:pt x="5282610" y="5415365"/>
                    <a:pt x="5274266" y="5416889"/>
                    <a:pt x="5267027" y="5419937"/>
                  </a:cubicBezTo>
                  <a:cubicBezTo>
                    <a:pt x="5259788" y="5422985"/>
                    <a:pt x="5254035" y="5427480"/>
                    <a:pt x="5249768" y="5433424"/>
                  </a:cubicBezTo>
                  <a:lnTo>
                    <a:pt x="5249768" y="5417193"/>
                  </a:lnTo>
                  <a:lnTo>
                    <a:pt x="5215706" y="5417193"/>
                  </a:lnTo>
                  <a:lnTo>
                    <a:pt x="5215706" y="5540180"/>
                  </a:lnTo>
                  <a:lnTo>
                    <a:pt x="5251368" y="5540180"/>
                  </a:lnTo>
                  <a:lnTo>
                    <a:pt x="5251368" y="5482116"/>
                  </a:lnTo>
                  <a:cubicBezTo>
                    <a:pt x="5251368" y="5470686"/>
                    <a:pt x="5254264" y="5462113"/>
                    <a:pt x="5260054" y="5456398"/>
                  </a:cubicBezTo>
                  <a:cubicBezTo>
                    <a:pt x="5265846" y="5450683"/>
                    <a:pt x="5273846" y="5447826"/>
                    <a:pt x="5284058" y="5447826"/>
                  </a:cubicBezTo>
                  <a:cubicBezTo>
                    <a:pt x="5285430" y="5447826"/>
                    <a:pt x="5288096" y="5447978"/>
                    <a:pt x="5292059" y="5448283"/>
                  </a:cubicBezTo>
                  <a:close/>
                  <a:moveTo>
                    <a:pt x="5129296" y="5415365"/>
                  </a:moveTo>
                  <a:cubicBezTo>
                    <a:pt x="5116951" y="5415365"/>
                    <a:pt x="5105788" y="5418070"/>
                    <a:pt x="5095806" y="5423480"/>
                  </a:cubicBezTo>
                  <a:cubicBezTo>
                    <a:pt x="5085823" y="5428890"/>
                    <a:pt x="5077975" y="5436434"/>
                    <a:pt x="5072260" y="5446111"/>
                  </a:cubicBezTo>
                  <a:cubicBezTo>
                    <a:pt x="5066545" y="5455789"/>
                    <a:pt x="5063688" y="5466647"/>
                    <a:pt x="5063688" y="5478687"/>
                  </a:cubicBezTo>
                  <a:cubicBezTo>
                    <a:pt x="5063688" y="5490879"/>
                    <a:pt x="5066583" y="5501775"/>
                    <a:pt x="5072374" y="5511377"/>
                  </a:cubicBezTo>
                  <a:cubicBezTo>
                    <a:pt x="5078165" y="5520978"/>
                    <a:pt x="5086394" y="5528484"/>
                    <a:pt x="5097063" y="5533894"/>
                  </a:cubicBezTo>
                  <a:cubicBezTo>
                    <a:pt x="5107731" y="5539304"/>
                    <a:pt x="5119999" y="5542009"/>
                    <a:pt x="5133868" y="5542009"/>
                  </a:cubicBezTo>
                  <a:cubicBezTo>
                    <a:pt x="5156118" y="5542009"/>
                    <a:pt x="5173034" y="5535380"/>
                    <a:pt x="5184617" y="5522121"/>
                  </a:cubicBezTo>
                  <a:lnTo>
                    <a:pt x="5165643" y="5501547"/>
                  </a:lnTo>
                  <a:cubicBezTo>
                    <a:pt x="5161376" y="5505662"/>
                    <a:pt x="5156766" y="5508672"/>
                    <a:pt x="5151812" y="5510577"/>
                  </a:cubicBezTo>
                  <a:cubicBezTo>
                    <a:pt x="5146860" y="5512482"/>
                    <a:pt x="5141183" y="5513434"/>
                    <a:pt x="5134782" y="5513434"/>
                  </a:cubicBezTo>
                  <a:cubicBezTo>
                    <a:pt x="5125486" y="5513434"/>
                    <a:pt x="5117713" y="5511224"/>
                    <a:pt x="5111465" y="5506805"/>
                  </a:cubicBezTo>
                  <a:cubicBezTo>
                    <a:pt x="5105216" y="5502385"/>
                    <a:pt x="5101254" y="5496365"/>
                    <a:pt x="5099578" y="5488745"/>
                  </a:cubicBezTo>
                  <a:lnTo>
                    <a:pt x="5192618" y="5488745"/>
                  </a:lnTo>
                  <a:cubicBezTo>
                    <a:pt x="5193075" y="5482802"/>
                    <a:pt x="5193304" y="5479601"/>
                    <a:pt x="5193304" y="5479144"/>
                  </a:cubicBezTo>
                  <a:cubicBezTo>
                    <a:pt x="5193304" y="5466342"/>
                    <a:pt x="5190522" y="5455103"/>
                    <a:pt x="5184960" y="5445426"/>
                  </a:cubicBezTo>
                  <a:cubicBezTo>
                    <a:pt x="5179397" y="5435748"/>
                    <a:pt x="5171739" y="5428319"/>
                    <a:pt x="5161986" y="5423137"/>
                  </a:cubicBezTo>
                  <a:cubicBezTo>
                    <a:pt x="5152232" y="5417955"/>
                    <a:pt x="5141335" y="5415365"/>
                    <a:pt x="5129296" y="5415365"/>
                  </a:cubicBezTo>
                  <a:close/>
                  <a:moveTo>
                    <a:pt x="4823733" y="5415365"/>
                  </a:moveTo>
                  <a:cubicBezTo>
                    <a:pt x="4815352" y="5415365"/>
                    <a:pt x="4807655" y="5416774"/>
                    <a:pt x="4800645" y="5419594"/>
                  </a:cubicBezTo>
                  <a:cubicBezTo>
                    <a:pt x="4793634" y="5422413"/>
                    <a:pt x="4787767" y="5426414"/>
                    <a:pt x="4783042" y="5431595"/>
                  </a:cubicBezTo>
                  <a:lnTo>
                    <a:pt x="4783042" y="5417193"/>
                  </a:lnTo>
                  <a:lnTo>
                    <a:pt x="4748981" y="5417193"/>
                  </a:lnTo>
                  <a:lnTo>
                    <a:pt x="4748981" y="5540180"/>
                  </a:lnTo>
                  <a:lnTo>
                    <a:pt x="4784643" y="5540180"/>
                  </a:lnTo>
                  <a:lnTo>
                    <a:pt x="4784643" y="5479373"/>
                  </a:lnTo>
                  <a:cubicBezTo>
                    <a:pt x="4784643" y="5468400"/>
                    <a:pt x="4787310" y="5460132"/>
                    <a:pt x="4792644" y="5454570"/>
                  </a:cubicBezTo>
                  <a:cubicBezTo>
                    <a:pt x="4797978" y="5449007"/>
                    <a:pt x="4805141" y="5446226"/>
                    <a:pt x="4814132" y="5446226"/>
                  </a:cubicBezTo>
                  <a:cubicBezTo>
                    <a:pt x="4822209" y="5446226"/>
                    <a:pt x="4828382" y="5448626"/>
                    <a:pt x="4832649" y="5453427"/>
                  </a:cubicBezTo>
                  <a:cubicBezTo>
                    <a:pt x="4836916" y="5458227"/>
                    <a:pt x="4839050" y="5465504"/>
                    <a:pt x="4839050" y="5475258"/>
                  </a:cubicBezTo>
                  <a:lnTo>
                    <a:pt x="4839050" y="5540180"/>
                  </a:lnTo>
                  <a:lnTo>
                    <a:pt x="4874711" y="5540180"/>
                  </a:lnTo>
                  <a:lnTo>
                    <a:pt x="4874711" y="5469771"/>
                  </a:lnTo>
                  <a:cubicBezTo>
                    <a:pt x="4874711" y="5451788"/>
                    <a:pt x="4870025" y="5438225"/>
                    <a:pt x="4860652" y="5429081"/>
                  </a:cubicBezTo>
                  <a:cubicBezTo>
                    <a:pt x="4851280" y="5419937"/>
                    <a:pt x="4838974" y="5415365"/>
                    <a:pt x="4823733" y="5415365"/>
                  </a:cubicBezTo>
                  <a:close/>
                  <a:moveTo>
                    <a:pt x="2291912" y="5415365"/>
                  </a:moveTo>
                  <a:cubicBezTo>
                    <a:pt x="2280178" y="5415365"/>
                    <a:pt x="2270005" y="5417041"/>
                    <a:pt x="2261395" y="5420394"/>
                  </a:cubicBezTo>
                  <a:cubicBezTo>
                    <a:pt x="2252784" y="5423747"/>
                    <a:pt x="2246231" y="5428433"/>
                    <a:pt x="2241735" y="5434453"/>
                  </a:cubicBezTo>
                  <a:cubicBezTo>
                    <a:pt x="2237239" y="5440473"/>
                    <a:pt x="2234991" y="5447369"/>
                    <a:pt x="2234991" y="5455141"/>
                  </a:cubicBezTo>
                  <a:cubicBezTo>
                    <a:pt x="2234991" y="5464437"/>
                    <a:pt x="2237392" y="5471600"/>
                    <a:pt x="2242192" y="5476629"/>
                  </a:cubicBezTo>
                  <a:cubicBezTo>
                    <a:pt x="2246993" y="5481659"/>
                    <a:pt x="2252670" y="5485164"/>
                    <a:pt x="2259223" y="5487145"/>
                  </a:cubicBezTo>
                  <a:cubicBezTo>
                    <a:pt x="2265776" y="5489126"/>
                    <a:pt x="2274082" y="5490879"/>
                    <a:pt x="2284140" y="5492403"/>
                  </a:cubicBezTo>
                  <a:cubicBezTo>
                    <a:pt x="2292674" y="5493470"/>
                    <a:pt x="2298999" y="5494765"/>
                    <a:pt x="2303114" y="5496289"/>
                  </a:cubicBezTo>
                  <a:cubicBezTo>
                    <a:pt x="2307228" y="5497813"/>
                    <a:pt x="2309286" y="5500328"/>
                    <a:pt x="2309286" y="5503833"/>
                  </a:cubicBezTo>
                  <a:cubicBezTo>
                    <a:pt x="2309286" y="5511300"/>
                    <a:pt x="2301742" y="5515034"/>
                    <a:pt x="2286655" y="5515034"/>
                  </a:cubicBezTo>
                  <a:cubicBezTo>
                    <a:pt x="2279187" y="5515034"/>
                    <a:pt x="2271567" y="5513929"/>
                    <a:pt x="2263795" y="5511720"/>
                  </a:cubicBezTo>
                  <a:cubicBezTo>
                    <a:pt x="2256022" y="5509510"/>
                    <a:pt x="2249393" y="5506652"/>
                    <a:pt x="2243906" y="5503147"/>
                  </a:cubicBezTo>
                  <a:lnTo>
                    <a:pt x="2232019" y="5528750"/>
                  </a:lnTo>
                  <a:cubicBezTo>
                    <a:pt x="2237810" y="5532560"/>
                    <a:pt x="2245583" y="5535723"/>
                    <a:pt x="2255337" y="5538237"/>
                  </a:cubicBezTo>
                  <a:cubicBezTo>
                    <a:pt x="2265090" y="5540752"/>
                    <a:pt x="2275073" y="5542009"/>
                    <a:pt x="2285283" y="5542009"/>
                  </a:cubicBezTo>
                  <a:cubicBezTo>
                    <a:pt x="2297322" y="5542009"/>
                    <a:pt x="2307724" y="5540371"/>
                    <a:pt x="2316487" y="5537094"/>
                  </a:cubicBezTo>
                  <a:cubicBezTo>
                    <a:pt x="2325250" y="5533818"/>
                    <a:pt x="2331917" y="5529207"/>
                    <a:pt x="2336489" y="5523264"/>
                  </a:cubicBezTo>
                  <a:cubicBezTo>
                    <a:pt x="2341061" y="5517320"/>
                    <a:pt x="2343347" y="5510538"/>
                    <a:pt x="2343347" y="5502918"/>
                  </a:cubicBezTo>
                  <a:cubicBezTo>
                    <a:pt x="2343347" y="5493927"/>
                    <a:pt x="2340985" y="5486916"/>
                    <a:pt x="2336261" y="5481887"/>
                  </a:cubicBezTo>
                  <a:cubicBezTo>
                    <a:pt x="2331536" y="5476858"/>
                    <a:pt x="2325974" y="5473391"/>
                    <a:pt x="2319573" y="5471486"/>
                  </a:cubicBezTo>
                  <a:cubicBezTo>
                    <a:pt x="2313172" y="5469581"/>
                    <a:pt x="2304943" y="5467790"/>
                    <a:pt x="2294884" y="5466114"/>
                  </a:cubicBezTo>
                  <a:cubicBezTo>
                    <a:pt x="2285893" y="5464742"/>
                    <a:pt x="2279340" y="5463294"/>
                    <a:pt x="2275225" y="5461770"/>
                  </a:cubicBezTo>
                  <a:cubicBezTo>
                    <a:pt x="2271110" y="5460246"/>
                    <a:pt x="2269053" y="5457579"/>
                    <a:pt x="2269053" y="5453769"/>
                  </a:cubicBezTo>
                  <a:cubicBezTo>
                    <a:pt x="2269053" y="5450417"/>
                    <a:pt x="2270957" y="5447673"/>
                    <a:pt x="2274768" y="5445540"/>
                  </a:cubicBezTo>
                  <a:cubicBezTo>
                    <a:pt x="2278578" y="5443406"/>
                    <a:pt x="2284293" y="5442339"/>
                    <a:pt x="2291912" y="5442339"/>
                  </a:cubicBezTo>
                  <a:cubicBezTo>
                    <a:pt x="2304714" y="5442339"/>
                    <a:pt x="2316525" y="5445387"/>
                    <a:pt x="2327345" y="5451483"/>
                  </a:cubicBezTo>
                  <a:lnTo>
                    <a:pt x="2339232" y="5426109"/>
                  </a:lnTo>
                  <a:cubicBezTo>
                    <a:pt x="2333594" y="5422756"/>
                    <a:pt x="2326469" y="5420127"/>
                    <a:pt x="2317858" y="5418222"/>
                  </a:cubicBezTo>
                  <a:cubicBezTo>
                    <a:pt x="2309248" y="5416317"/>
                    <a:pt x="2300599" y="5415365"/>
                    <a:pt x="2291912" y="5415365"/>
                  </a:cubicBezTo>
                  <a:close/>
                  <a:moveTo>
                    <a:pt x="2150638" y="5415365"/>
                  </a:moveTo>
                  <a:cubicBezTo>
                    <a:pt x="2140732" y="5415365"/>
                    <a:pt x="2131092" y="5416660"/>
                    <a:pt x="2121720" y="5419251"/>
                  </a:cubicBezTo>
                  <a:cubicBezTo>
                    <a:pt x="2112348" y="5421842"/>
                    <a:pt x="2104308" y="5425499"/>
                    <a:pt x="2097603" y="5430224"/>
                  </a:cubicBezTo>
                  <a:lnTo>
                    <a:pt x="2110405" y="5455141"/>
                  </a:lnTo>
                  <a:cubicBezTo>
                    <a:pt x="2114824" y="5451636"/>
                    <a:pt x="2120196" y="5448855"/>
                    <a:pt x="2126521" y="5446797"/>
                  </a:cubicBezTo>
                  <a:cubicBezTo>
                    <a:pt x="2132845" y="5444740"/>
                    <a:pt x="2139284" y="5443711"/>
                    <a:pt x="2145837" y="5443711"/>
                  </a:cubicBezTo>
                  <a:cubicBezTo>
                    <a:pt x="2155286" y="5443711"/>
                    <a:pt x="2162372" y="5445807"/>
                    <a:pt x="2167097" y="5449998"/>
                  </a:cubicBezTo>
                  <a:cubicBezTo>
                    <a:pt x="2171821" y="5454189"/>
                    <a:pt x="2174184" y="5460170"/>
                    <a:pt x="2174184" y="5467943"/>
                  </a:cubicBezTo>
                  <a:lnTo>
                    <a:pt x="2145837" y="5467943"/>
                  </a:lnTo>
                  <a:cubicBezTo>
                    <a:pt x="2127854" y="5467943"/>
                    <a:pt x="2114557" y="5471219"/>
                    <a:pt x="2105947" y="5477772"/>
                  </a:cubicBezTo>
                  <a:cubicBezTo>
                    <a:pt x="2097336" y="5484326"/>
                    <a:pt x="2093031" y="5493317"/>
                    <a:pt x="2093031" y="5504747"/>
                  </a:cubicBezTo>
                  <a:cubicBezTo>
                    <a:pt x="2093031" y="5511910"/>
                    <a:pt x="2094859" y="5518311"/>
                    <a:pt x="2098518" y="5523950"/>
                  </a:cubicBezTo>
                  <a:cubicBezTo>
                    <a:pt x="2102175" y="5529588"/>
                    <a:pt x="2107471" y="5534008"/>
                    <a:pt x="2114405" y="5537208"/>
                  </a:cubicBezTo>
                  <a:cubicBezTo>
                    <a:pt x="2121339" y="5540409"/>
                    <a:pt x="2129531" y="5542009"/>
                    <a:pt x="2138979" y="5542009"/>
                  </a:cubicBezTo>
                  <a:cubicBezTo>
                    <a:pt x="2157267" y="5542009"/>
                    <a:pt x="2169764" y="5536294"/>
                    <a:pt x="2176470" y="5524864"/>
                  </a:cubicBezTo>
                  <a:lnTo>
                    <a:pt x="2176470" y="5540180"/>
                  </a:lnTo>
                  <a:lnTo>
                    <a:pt x="2209845" y="5540180"/>
                  </a:lnTo>
                  <a:lnTo>
                    <a:pt x="2209845" y="5470000"/>
                  </a:lnTo>
                  <a:cubicBezTo>
                    <a:pt x="2209845" y="5451712"/>
                    <a:pt x="2204740" y="5438034"/>
                    <a:pt x="2194529" y="5428966"/>
                  </a:cubicBezTo>
                  <a:cubicBezTo>
                    <a:pt x="2184318" y="5419899"/>
                    <a:pt x="2169688" y="5415365"/>
                    <a:pt x="2150638" y="5415365"/>
                  </a:cubicBezTo>
                  <a:close/>
                  <a:moveTo>
                    <a:pt x="2013859" y="5415365"/>
                  </a:moveTo>
                  <a:cubicBezTo>
                    <a:pt x="2005477" y="5415365"/>
                    <a:pt x="1997780" y="5416774"/>
                    <a:pt x="1990770" y="5419594"/>
                  </a:cubicBezTo>
                  <a:cubicBezTo>
                    <a:pt x="1983760" y="5422413"/>
                    <a:pt x="1977892" y="5426414"/>
                    <a:pt x="1973168" y="5431595"/>
                  </a:cubicBezTo>
                  <a:lnTo>
                    <a:pt x="1973168" y="5417193"/>
                  </a:lnTo>
                  <a:lnTo>
                    <a:pt x="1939106" y="5417193"/>
                  </a:lnTo>
                  <a:lnTo>
                    <a:pt x="1939106" y="5540180"/>
                  </a:lnTo>
                  <a:lnTo>
                    <a:pt x="1974769" y="5540180"/>
                  </a:lnTo>
                  <a:lnTo>
                    <a:pt x="1974769" y="5479373"/>
                  </a:lnTo>
                  <a:cubicBezTo>
                    <a:pt x="1974769" y="5468400"/>
                    <a:pt x="1977436" y="5460132"/>
                    <a:pt x="1982769" y="5454570"/>
                  </a:cubicBezTo>
                  <a:cubicBezTo>
                    <a:pt x="1988103" y="5449007"/>
                    <a:pt x="1995266" y="5446226"/>
                    <a:pt x="2004258" y="5446226"/>
                  </a:cubicBezTo>
                  <a:cubicBezTo>
                    <a:pt x="2012335" y="5446226"/>
                    <a:pt x="2018507" y="5448626"/>
                    <a:pt x="2022774" y="5453427"/>
                  </a:cubicBezTo>
                  <a:cubicBezTo>
                    <a:pt x="2027041" y="5458227"/>
                    <a:pt x="2029175" y="5465504"/>
                    <a:pt x="2029175" y="5475258"/>
                  </a:cubicBezTo>
                  <a:lnTo>
                    <a:pt x="2029175" y="5540180"/>
                  </a:lnTo>
                  <a:lnTo>
                    <a:pt x="2064836" y="5540180"/>
                  </a:lnTo>
                  <a:lnTo>
                    <a:pt x="2064836" y="5469771"/>
                  </a:lnTo>
                  <a:cubicBezTo>
                    <a:pt x="2064836" y="5451788"/>
                    <a:pt x="2060150" y="5438225"/>
                    <a:pt x="2050778" y="5429081"/>
                  </a:cubicBezTo>
                  <a:cubicBezTo>
                    <a:pt x="2041405" y="5419937"/>
                    <a:pt x="2029099" y="5415365"/>
                    <a:pt x="2013859" y="5415365"/>
                  </a:cubicBezTo>
                  <a:close/>
                  <a:moveTo>
                    <a:pt x="1845838" y="5415365"/>
                  </a:moveTo>
                  <a:cubicBezTo>
                    <a:pt x="1835932" y="5415365"/>
                    <a:pt x="1826292" y="5416660"/>
                    <a:pt x="1816920" y="5419251"/>
                  </a:cubicBezTo>
                  <a:cubicBezTo>
                    <a:pt x="1807547" y="5421842"/>
                    <a:pt x="1799509" y="5425499"/>
                    <a:pt x="1792803" y="5430224"/>
                  </a:cubicBezTo>
                  <a:lnTo>
                    <a:pt x="1805604" y="5455141"/>
                  </a:lnTo>
                  <a:cubicBezTo>
                    <a:pt x="1810024" y="5451636"/>
                    <a:pt x="1815396" y="5448855"/>
                    <a:pt x="1821720" y="5446797"/>
                  </a:cubicBezTo>
                  <a:cubicBezTo>
                    <a:pt x="1828045" y="5444740"/>
                    <a:pt x="1834484" y="5443711"/>
                    <a:pt x="1841037" y="5443711"/>
                  </a:cubicBezTo>
                  <a:cubicBezTo>
                    <a:pt x="1850486" y="5443711"/>
                    <a:pt x="1857573" y="5445807"/>
                    <a:pt x="1862297" y="5449998"/>
                  </a:cubicBezTo>
                  <a:cubicBezTo>
                    <a:pt x="1867021" y="5454189"/>
                    <a:pt x="1869383" y="5460170"/>
                    <a:pt x="1869383" y="5467943"/>
                  </a:cubicBezTo>
                  <a:lnTo>
                    <a:pt x="1841037" y="5467943"/>
                  </a:lnTo>
                  <a:cubicBezTo>
                    <a:pt x="1823054" y="5467943"/>
                    <a:pt x="1809758" y="5471219"/>
                    <a:pt x="1801146" y="5477772"/>
                  </a:cubicBezTo>
                  <a:cubicBezTo>
                    <a:pt x="1792536" y="5484326"/>
                    <a:pt x="1788230" y="5493317"/>
                    <a:pt x="1788230" y="5504747"/>
                  </a:cubicBezTo>
                  <a:cubicBezTo>
                    <a:pt x="1788230" y="5511910"/>
                    <a:pt x="1790059" y="5518311"/>
                    <a:pt x="1793717" y="5523950"/>
                  </a:cubicBezTo>
                  <a:cubicBezTo>
                    <a:pt x="1797374" y="5529588"/>
                    <a:pt x="1802670" y="5534008"/>
                    <a:pt x="1809605" y="5537208"/>
                  </a:cubicBezTo>
                  <a:cubicBezTo>
                    <a:pt x="1816539" y="5540409"/>
                    <a:pt x="1824730" y="5542009"/>
                    <a:pt x="1834179" y="5542009"/>
                  </a:cubicBezTo>
                  <a:cubicBezTo>
                    <a:pt x="1852467" y="5542009"/>
                    <a:pt x="1864964" y="5536294"/>
                    <a:pt x="1871669" y="5524864"/>
                  </a:cubicBezTo>
                  <a:lnTo>
                    <a:pt x="1871669" y="5540180"/>
                  </a:lnTo>
                  <a:lnTo>
                    <a:pt x="1905045" y="5540180"/>
                  </a:lnTo>
                  <a:lnTo>
                    <a:pt x="1905045" y="5470000"/>
                  </a:lnTo>
                  <a:cubicBezTo>
                    <a:pt x="1905045" y="5451712"/>
                    <a:pt x="1899940" y="5438034"/>
                    <a:pt x="1889729" y="5428966"/>
                  </a:cubicBezTo>
                  <a:cubicBezTo>
                    <a:pt x="1879519" y="5419899"/>
                    <a:pt x="1864888" y="5415365"/>
                    <a:pt x="1845838" y="5415365"/>
                  </a:cubicBezTo>
                  <a:close/>
                  <a:moveTo>
                    <a:pt x="1321963" y="5415365"/>
                  </a:moveTo>
                  <a:cubicBezTo>
                    <a:pt x="1312057" y="5415365"/>
                    <a:pt x="1302417" y="5416660"/>
                    <a:pt x="1293045" y="5419251"/>
                  </a:cubicBezTo>
                  <a:cubicBezTo>
                    <a:pt x="1283672" y="5421842"/>
                    <a:pt x="1275634" y="5425499"/>
                    <a:pt x="1268928" y="5430224"/>
                  </a:cubicBezTo>
                  <a:lnTo>
                    <a:pt x="1281729" y="5455141"/>
                  </a:lnTo>
                  <a:cubicBezTo>
                    <a:pt x="1286149" y="5451636"/>
                    <a:pt x="1291521" y="5448855"/>
                    <a:pt x="1297845" y="5446797"/>
                  </a:cubicBezTo>
                  <a:cubicBezTo>
                    <a:pt x="1304170" y="5444740"/>
                    <a:pt x="1310609" y="5443711"/>
                    <a:pt x="1317162" y="5443711"/>
                  </a:cubicBezTo>
                  <a:cubicBezTo>
                    <a:pt x="1326611" y="5443711"/>
                    <a:pt x="1333698" y="5445807"/>
                    <a:pt x="1338422" y="5449998"/>
                  </a:cubicBezTo>
                  <a:cubicBezTo>
                    <a:pt x="1343146" y="5454189"/>
                    <a:pt x="1345508" y="5460170"/>
                    <a:pt x="1345508" y="5467943"/>
                  </a:cubicBezTo>
                  <a:lnTo>
                    <a:pt x="1317162" y="5467943"/>
                  </a:lnTo>
                  <a:cubicBezTo>
                    <a:pt x="1299179" y="5467943"/>
                    <a:pt x="1285883" y="5471219"/>
                    <a:pt x="1277271" y="5477772"/>
                  </a:cubicBezTo>
                  <a:cubicBezTo>
                    <a:pt x="1268661" y="5484326"/>
                    <a:pt x="1264355" y="5493317"/>
                    <a:pt x="1264355" y="5504747"/>
                  </a:cubicBezTo>
                  <a:cubicBezTo>
                    <a:pt x="1264355" y="5511910"/>
                    <a:pt x="1266184" y="5518311"/>
                    <a:pt x="1269842" y="5523950"/>
                  </a:cubicBezTo>
                  <a:cubicBezTo>
                    <a:pt x="1273500" y="5529588"/>
                    <a:pt x="1278795" y="5534008"/>
                    <a:pt x="1285730" y="5537208"/>
                  </a:cubicBezTo>
                  <a:cubicBezTo>
                    <a:pt x="1292664" y="5540409"/>
                    <a:pt x="1300855" y="5542009"/>
                    <a:pt x="1310304" y="5542009"/>
                  </a:cubicBezTo>
                  <a:cubicBezTo>
                    <a:pt x="1328592" y="5542009"/>
                    <a:pt x="1341089" y="5536294"/>
                    <a:pt x="1347795" y="5524864"/>
                  </a:cubicBezTo>
                  <a:lnTo>
                    <a:pt x="1347795" y="5540180"/>
                  </a:lnTo>
                  <a:lnTo>
                    <a:pt x="1381170" y="5540180"/>
                  </a:lnTo>
                  <a:lnTo>
                    <a:pt x="1381170" y="5470000"/>
                  </a:lnTo>
                  <a:cubicBezTo>
                    <a:pt x="1381170" y="5451712"/>
                    <a:pt x="1376065" y="5438034"/>
                    <a:pt x="1365854" y="5428966"/>
                  </a:cubicBezTo>
                  <a:cubicBezTo>
                    <a:pt x="1355644" y="5419899"/>
                    <a:pt x="1341013" y="5415365"/>
                    <a:pt x="1321963" y="5415365"/>
                  </a:cubicBezTo>
                  <a:close/>
                  <a:moveTo>
                    <a:pt x="1185184" y="5415365"/>
                  </a:moveTo>
                  <a:cubicBezTo>
                    <a:pt x="1176802" y="5415365"/>
                    <a:pt x="1169105" y="5416774"/>
                    <a:pt x="1162095" y="5419594"/>
                  </a:cubicBezTo>
                  <a:cubicBezTo>
                    <a:pt x="1155085" y="5422413"/>
                    <a:pt x="1149217" y="5426414"/>
                    <a:pt x="1144493" y="5431595"/>
                  </a:cubicBezTo>
                  <a:lnTo>
                    <a:pt x="1144493" y="5417193"/>
                  </a:lnTo>
                  <a:lnTo>
                    <a:pt x="1110431" y="5417193"/>
                  </a:lnTo>
                  <a:lnTo>
                    <a:pt x="1110431" y="5540180"/>
                  </a:lnTo>
                  <a:lnTo>
                    <a:pt x="1146093" y="5540180"/>
                  </a:lnTo>
                  <a:lnTo>
                    <a:pt x="1146093" y="5479373"/>
                  </a:lnTo>
                  <a:cubicBezTo>
                    <a:pt x="1146093" y="5468400"/>
                    <a:pt x="1148760" y="5460132"/>
                    <a:pt x="1154094" y="5454570"/>
                  </a:cubicBezTo>
                  <a:cubicBezTo>
                    <a:pt x="1159428" y="5449007"/>
                    <a:pt x="1166591" y="5446226"/>
                    <a:pt x="1175582" y="5446226"/>
                  </a:cubicBezTo>
                  <a:cubicBezTo>
                    <a:pt x="1183660" y="5446226"/>
                    <a:pt x="1189832" y="5448626"/>
                    <a:pt x="1194099" y="5453427"/>
                  </a:cubicBezTo>
                  <a:cubicBezTo>
                    <a:pt x="1198366" y="5458227"/>
                    <a:pt x="1200500" y="5465504"/>
                    <a:pt x="1200500" y="5475258"/>
                  </a:cubicBezTo>
                  <a:lnTo>
                    <a:pt x="1200500" y="5540180"/>
                  </a:lnTo>
                  <a:lnTo>
                    <a:pt x="1236161" y="5540180"/>
                  </a:lnTo>
                  <a:lnTo>
                    <a:pt x="1236161" y="5469771"/>
                  </a:lnTo>
                  <a:cubicBezTo>
                    <a:pt x="1236161" y="5451788"/>
                    <a:pt x="1231475" y="5438225"/>
                    <a:pt x="1222103" y="5429081"/>
                  </a:cubicBezTo>
                  <a:cubicBezTo>
                    <a:pt x="1212730" y="5419937"/>
                    <a:pt x="1200424" y="5415365"/>
                    <a:pt x="1185184" y="5415365"/>
                  </a:cubicBezTo>
                  <a:close/>
                  <a:moveTo>
                    <a:pt x="1017163" y="5415365"/>
                  </a:moveTo>
                  <a:cubicBezTo>
                    <a:pt x="1007257" y="5415365"/>
                    <a:pt x="997617" y="5416660"/>
                    <a:pt x="988245" y="5419251"/>
                  </a:cubicBezTo>
                  <a:cubicBezTo>
                    <a:pt x="978872" y="5421842"/>
                    <a:pt x="970833" y="5425499"/>
                    <a:pt x="964128" y="5430224"/>
                  </a:cubicBezTo>
                  <a:lnTo>
                    <a:pt x="976929" y="5455141"/>
                  </a:lnTo>
                  <a:cubicBezTo>
                    <a:pt x="981349" y="5451636"/>
                    <a:pt x="986721" y="5448855"/>
                    <a:pt x="993045" y="5446797"/>
                  </a:cubicBezTo>
                  <a:cubicBezTo>
                    <a:pt x="999370" y="5444740"/>
                    <a:pt x="1005809" y="5443711"/>
                    <a:pt x="1012363" y="5443711"/>
                  </a:cubicBezTo>
                  <a:cubicBezTo>
                    <a:pt x="1021811" y="5443711"/>
                    <a:pt x="1028898" y="5445807"/>
                    <a:pt x="1033622" y="5449998"/>
                  </a:cubicBezTo>
                  <a:cubicBezTo>
                    <a:pt x="1038346" y="5454189"/>
                    <a:pt x="1040708" y="5460170"/>
                    <a:pt x="1040708" y="5467943"/>
                  </a:cubicBezTo>
                  <a:lnTo>
                    <a:pt x="1012363" y="5467943"/>
                  </a:lnTo>
                  <a:cubicBezTo>
                    <a:pt x="994379" y="5467943"/>
                    <a:pt x="981082" y="5471219"/>
                    <a:pt x="972471" y="5477772"/>
                  </a:cubicBezTo>
                  <a:cubicBezTo>
                    <a:pt x="963861" y="5484326"/>
                    <a:pt x="959556" y="5493317"/>
                    <a:pt x="959556" y="5504747"/>
                  </a:cubicBezTo>
                  <a:cubicBezTo>
                    <a:pt x="959556" y="5511910"/>
                    <a:pt x="961385" y="5518311"/>
                    <a:pt x="965042" y="5523950"/>
                  </a:cubicBezTo>
                  <a:cubicBezTo>
                    <a:pt x="968700" y="5529588"/>
                    <a:pt x="973995" y="5534008"/>
                    <a:pt x="980930" y="5537208"/>
                  </a:cubicBezTo>
                  <a:cubicBezTo>
                    <a:pt x="987864" y="5540409"/>
                    <a:pt x="996055" y="5542009"/>
                    <a:pt x="1005504" y="5542009"/>
                  </a:cubicBezTo>
                  <a:cubicBezTo>
                    <a:pt x="1023792" y="5542009"/>
                    <a:pt x="1036289" y="5536294"/>
                    <a:pt x="1042995" y="5524864"/>
                  </a:cubicBezTo>
                  <a:lnTo>
                    <a:pt x="1042995" y="5540180"/>
                  </a:lnTo>
                  <a:lnTo>
                    <a:pt x="1076370" y="5540180"/>
                  </a:lnTo>
                  <a:lnTo>
                    <a:pt x="1076370" y="5470000"/>
                  </a:lnTo>
                  <a:cubicBezTo>
                    <a:pt x="1076370" y="5451712"/>
                    <a:pt x="1071265" y="5438034"/>
                    <a:pt x="1061054" y="5428966"/>
                  </a:cubicBezTo>
                  <a:cubicBezTo>
                    <a:pt x="1050843" y="5419899"/>
                    <a:pt x="1036213" y="5415365"/>
                    <a:pt x="1017163" y="5415365"/>
                  </a:cubicBezTo>
                  <a:close/>
                  <a:moveTo>
                    <a:pt x="5381974" y="5389990"/>
                  </a:moveTo>
                  <a:lnTo>
                    <a:pt x="5381974" y="5419937"/>
                  </a:lnTo>
                  <a:lnTo>
                    <a:pt x="5363000" y="5419937"/>
                  </a:lnTo>
                  <a:lnTo>
                    <a:pt x="5363000" y="5447369"/>
                  </a:lnTo>
                  <a:lnTo>
                    <a:pt x="5381974" y="5447369"/>
                  </a:lnTo>
                  <a:lnTo>
                    <a:pt x="5381974" y="5497889"/>
                  </a:lnTo>
                  <a:cubicBezTo>
                    <a:pt x="5381974" y="5512367"/>
                    <a:pt x="5385975" y="5523340"/>
                    <a:pt x="5393976" y="5530808"/>
                  </a:cubicBezTo>
                  <a:cubicBezTo>
                    <a:pt x="5401977" y="5538275"/>
                    <a:pt x="5413292" y="5542009"/>
                    <a:pt x="5427923" y="5542009"/>
                  </a:cubicBezTo>
                  <a:cubicBezTo>
                    <a:pt x="5433562" y="5542009"/>
                    <a:pt x="5438934" y="5541361"/>
                    <a:pt x="5444040" y="5540066"/>
                  </a:cubicBezTo>
                  <a:cubicBezTo>
                    <a:pt x="5449145" y="5538771"/>
                    <a:pt x="5453450" y="5536827"/>
                    <a:pt x="5456955" y="5534237"/>
                  </a:cubicBezTo>
                  <a:lnTo>
                    <a:pt x="5447354" y="5509091"/>
                  </a:lnTo>
                  <a:cubicBezTo>
                    <a:pt x="5443392" y="5512139"/>
                    <a:pt x="5438592" y="5513663"/>
                    <a:pt x="5432952" y="5513663"/>
                  </a:cubicBezTo>
                  <a:cubicBezTo>
                    <a:pt x="5428076" y="5513663"/>
                    <a:pt x="5424304" y="5512253"/>
                    <a:pt x="5421636" y="5509434"/>
                  </a:cubicBezTo>
                  <a:cubicBezTo>
                    <a:pt x="5418970" y="5506614"/>
                    <a:pt x="5417636" y="5502614"/>
                    <a:pt x="5417636" y="5497432"/>
                  </a:cubicBezTo>
                  <a:lnTo>
                    <a:pt x="5417636" y="5447369"/>
                  </a:lnTo>
                  <a:lnTo>
                    <a:pt x="5448268" y="5447369"/>
                  </a:lnTo>
                  <a:lnTo>
                    <a:pt x="5448268" y="5419937"/>
                  </a:lnTo>
                  <a:lnTo>
                    <a:pt x="5417636" y="5419937"/>
                  </a:lnTo>
                  <a:lnTo>
                    <a:pt x="5417636" y="5389990"/>
                  </a:lnTo>
                  <a:close/>
                  <a:moveTo>
                    <a:pt x="1419575" y="5389990"/>
                  </a:moveTo>
                  <a:lnTo>
                    <a:pt x="1419575" y="5419937"/>
                  </a:lnTo>
                  <a:lnTo>
                    <a:pt x="1400601" y="5419937"/>
                  </a:lnTo>
                  <a:lnTo>
                    <a:pt x="1400601" y="5447369"/>
                  </a:lnTo>
                  <a:lnTo>
                    <a:pt x="1419575" y="5447369"/>
                  </a:lnTo>
                  <a:lnTo>
                    <a:pt x="1419575" y="5497889"/>
                  </a:lnTo>
                  <a:cubicBezTo>
                    <a:pt x="1419575" y="5512367"/>
                    <a:pt x="1423575" y="5523340"/>
                    <a:pt x="1431576" y="5530808"/>
                  </a:cubicBezTo>
                  <a:cubicBezTo>
                    <a:pt x="1439577" y="5538275"/>
                    <a:pt x="1450894" y="5542009"/>
                    <a:pt x="1465523" y="5542009"/>
                  </a:cubicBezTo>
                  <a:cubicBezTo>
                    <a:pt x="1471162" y="5542009"/>
                    <a:pt x="1476534" y="5541361"/>
                    <a:pt x="1481640" y="5540066"/>
                  </a:cubicBezTo>
                  <a:cubicBezTo>
                    <a:pt x="1486745" y="5538771"/>
                    <a:pt x="1491051" y="5536827"/>
                    <a:pt x="1494556" y="5534237"/>
                  </a:cubicBezTo>
                  <a:lnTo>
                    <a:pt x="1484954" y="5509091"/>
                  </a:lnTo>
                  <a:cubicBezTo>
                    <a:pt x="1480993" y="5512139"/>
                    <a:pt x="1476191" y="5513663"/>
                    <a:pt x="1470553" y="5513663"/>
                  </a:cubicBezTo>
                  <a:cubicBezTo>
                    <a:pt x="1465676" y="5513663"/>
                    <a:pt x="1461904" y="5512253"/>
                    <a:pt x="1459237" y="5509434"/>
                  </a:cubicBezTo>
                  <a:cubicBezTo>
                    <a:pt x="1456570" y="5506614"/>
                    <a:pt x="1455236" y="5502614"/>
                    <a:pt x="1455236" y="5497432"/>
                  </a:cubicBezTo>
                  <a:lnTo>
                    <a:pt x="1455236" y="5447369"/>
                  </a:lnTo>
                  <a:lnTo>
                    <a:pt x="1485869" y="5447369"/>
                  </a:lnTo>
                  <a:lnTo>
                    <a:pt x="1485869" y="5419937"/>
                  </a:lnTo>
                  <a:lnTo>
                    <a:pt x="1455236" y="5419937"/>
                  </a:lnTo>
                  <a:lnTo>
                    <a:pt x="1455236" y="5389990"/>
                  </a:lnTo>
                  <a:close/>
                  <a:moveTo>
                    <a:pt x="4569149" y="5380160"/>
                  </a:moveTo>
                  <a:lnTo>
                    <a:pt x="4569149" y="5469771"/>
                  </a:lnTo>
                  <a:cubicBezTo>
                    <a:pt x="4569149" y="5493241"/>
                    <a:pt x="4575512" y="5511300"/>
                    <a:pt x="4588237" y="5523950"/>
                  </a:cubicBezTo>
                  <a:cubicBezTo>
                    <a:pt x="4600963" y="5536599"/>
                    <a:pt x="4618756" y="5542923"/>
                    <a:pt x="4641616" y="5542923"/>
                  </a:cubicBezTo>
                  <a:cubicBezTo>
                    <a:pt x="4664475" y="5542923"/>
                    <a:pt x="4682268" y="5536599"/>
                    <a:pt x="4694994" y="5523950"/>
                  </a:cubicBezTo>
                  <a:cubicBezTo>
                    <a:pt x="4707719" y="5511300"/>
                    <a:pt x="4714082" y="5493241"/>
                    <a:pt x="4714082" y="5469771"/>
                  </a:cubicBezTo>
                  <a:lnTo>
                    <a:pt x="4714082" y="5380160"/>
                  </a:lnTo>
                  <a:lnTo>
                    <a:pt x="4677506" y="5380160"/>
                  </a:lnTo>
                  <a:lnTo>
                    <a:pt x="4677506" y="5468400"/>
                  </a:lnTo>
                  <a:cubicBezTo>
                    <a:pt x="4677506" y="5483183"/>
                    <a:pt x="4674458" y="5494041"/>
                    <a:pt x="4668362" y="5500975"/>
                  </a:cubicBezTo>
                  <a:cubicBezTo>
                    <a:pt x="4662266" y="5507910"/>
                    <a:pt x="4653426" y="5511377"/>
                    <a:pt x="4641844" y="5511377"/>
                  </a:cubicBezTo>
                  <a:cubicBezTo>
                    <a:pt x="4618070" y="5511377"/>
                    <a:pt x="4606182" y="5497051"/>
                    <a:pt x="4606182" y="5468400"/>
                  </a:cubicBezTo>
                  <a:lnTo>
                    <a:pt x="4606182" y="5380160"/>
                  </a:lnTo>
                  <a:close/>
                  <a:moveTo>
                    <a:pt x="1579671" y="5380160"/>
                  </a:moveTo>
                  <a:lnTo>
                    <a:pt x="1579671" y="5540180"/>
                  </a:lnTo>
                  <a:lnTo>
                    <a:pt x="1614418" y="5540180"/>
                  </a:lnTo>
                  <a:lnTo>
                    <a:pt x="1614418" y="5446226"/>
                  </a:lnTo>
                  <a:lnTo>
                    <a:pt x="1661281" y="5523264"/>
                  </a:lnTo>
                  <a:lnTo>
                    <a:pt x="1677969" y="5523264"/>
                  </a:lnTo>
                  <a:lnTo>
                    <a:pt x="1725061" y="5444168"/>
                  </a:lnTo>
                  <a:lnTo>
                    <a:pt x="1725289" y="5540180"/>
                  </a:lnTo>
                  <a:lnTo>
                    <a:pt x="1760036" y="5540180"/>
                  </a:lnTo>
                  <a:lnTo>
                    <a:pt x="1759579" y="5380160"/>
                  </a:lnTo>
                  <a:lnTo>
                    <a:pt x="1729176" y="5380160"/>
                  </a:lnTo>
                  <a:lnTo>
                    <a:pt x="1670197" y="5479601"/>
                  </a:lnTo>
                  <a:lnTo>
                    <a:pt x="1610303" y="5380160"/>
                  </a:lnTo>
                  <a:close/>
                  <a:moveTo>
                    <a:pt x="885261" y="5377417"/>
                  </a:moveTo>
                  <a:cubicBezTo>
                    <a:pt x="870630" y="5377417"/>
                    <a:pt x="858248" y="5379627"/>
                    <a:pt x="848113" y="5384046"/>
                  </a:cubicBezTo>
                  <a:cubicBezTo>
                    <a:pt x="837978" y="5388466"/>
                    <a:pt x="830397" y="5394448"/>
                    <a:pt x="825367" y="5401992"/>
                  </a:cubicBezTo>
                  <a:cubicBezTo>
                    <a:pt x="820338" y="5409535"/>
                    <a:pt x="817824" y="5417955"/>
                    <a:pt x="817824" y="5427252"/>
                  </a:cubicBezTo>
                  <a:cubicBezTo>
                    <a:pt x="817824" y="5437920"/>
                    <a:pt x="820605" y="5446454"/>
                    <a:pt x="826167" y="5452855"/>
                  </a:cubicBezTo>
                  <a:cubicBezTo>
                    <a:pt x="831730" y="5459256"/>
                    <a:pt x="838397" y="5463904"/>
                    <a:pt x="846170" y="5466800"/>
                  </a:cubicBezTo>
                  <a:cubicBezTo>
                    <a:pt x="853942" y="5469695"/>
                    <a:pt x="863924" y="5472591"/>
                    <a:pt x="876117" y="5475486"/>
                  </a:cubicBezTo>
                  <a:cubicBezTo>
                    <a:pt x="884041" y="5477315"/>
                    <a:pt x="890328" y="5478992"/>
                    <a:pt x="894976" y="5480516"/>
                  </a:cubicBezTo>
                  <a:cubicBezTo>
                    <a:pt x="899624" y="5482040"/>
                    <a:pt x="903434" y="5484059"/>
                    <a:pt x="906406" y="5486574"/>
                  </a:cubicBezTo>
                  <a:cubicBezTo>
                    <a:pt x="909378" y="5489088"/>
                    <a:pt x="910864" y="5492250"/>
                    <a:pt x="910864" y="5496060"/>
                  </a:cubicBezTo>
                  <a:cubicBezTo>
                    <a:pt x="910864" y="5501242"/>
                    <a:pt x="908349" y="5505395"/>
                    <a:pt x="903320" y="5508519"/>
                  </a:cubicBezTo>
                  <a:cubicBezTo>
                    <a:pt x="898291" y="5511643"/>
                    <a:pt x="890518" y="5513205"/>
                    <a:pt x="880003" y="5513205"/>
                  </a:cubicBezTo>
                  <a:cubicBezTo>
                    <a:pt x="870554" y="5513205"/>
                    <a:pt x="861105" y="5511681"/>
                    <a:pt x="851656" y="5508633"/>
                  </a:cubicBezTo>
                  <a:cubicBezTo>
                    <a:pt x="842208" y="5505585"/>
                    <a:pt x="834054" y="5501547"/>
                    <a:pt x="827196" y="5496518"/>
                  </a:cubicBezTo>
                  <a:lnTo>
                    <a:pt x="814623" y="5524407"/>
                  </a:lnTo>
                  <a:cubicBezTo>
                    <a:pt x="821786" y="5529893"/>
                    <a:pt x="831273" y="5534351"/>
                    <a:pt x="843084" y="5537780"/>
                  </a:cubicBezTo>
                  <a:cubicBezTo>
                    <a:pt x="854895" y="5541209"/>
                    <a:pt x="867125" y="5542923"/>
                    <a:pt x="879774" y="5542923"/>
                  </a:cubicBezTo>
                  <a:cubicBezTo>
                    <a:pt x="894405" y="5542923"/>
                    <a:pt x="906825" y="5540714"/>
                    <a:pt x="917036" y="5536294"/>
                  </a:cubicBezTo>
                  <a:cubicBezTo>
                    <a:pt x="927247" y="5531874"/>
                    <a:pt x="934905" y="5525893"/>
                    <a:pt x="940010" y="5518349"/>
                  </a:cubicBezTo>
                  <a:cubicBezTo>
                    <a:pt x="945116" y="5510805"/>
                    <a:pt x="947668" y="5502461"/>
                    <a:pt x="947668" y="5493317"/>
                  </a:cubicBezTo>
                  <a:cubicBezTo>
                    <a:pt x="947668" y="5482649"/>
                    <a:pt x="944887" y="5474191"/>
                    <a:pt x="939324" y="5467943"/>
                  </a:cubicBezTo>
                  <a:cubicBezTo>
                    <a:pt x="933762" y="5461694"/>
                    <a:pt x="927094" y="5457122"/>
                    <a:pt x="919322" y="5454227"/>
                  </a:cubicBezTo>
                  <a:cubicBezTo>
                    <a:pt x="911549" y="5451331"/>
                    <a:pt x="901567" y="5448435"/>
                    <a:pt x="889375" y="5445540"/>
                  </a:cubicBezTo>
                  <a:cubicBezTo>
                    <a:pt x="877641" y="5442949"/>
                    <a:pt x="868916" y="5440320"/>
                    <a:pt x="863201" y="5437653"/>
                  </a:cubicBezTo>
                  <a:cubicBezTo>
                    <a:pt x="857486" y="5434986"/>
                    <a:pt x="854628" y="5430909"/>
                    <a:pt x="854628" y="5425423"/>
                  </a:cubicBezTo>
                  <a:cubicBezTo>
                    <a:pt x="854628" y="5419937"/>
                    <a:pt x="857105" y="5415517"/>
                    <a:pt x="862058" y="5412164"/>
                  </a:cubicBezTo>
                  <a:cubicBezTo>
                    <a:pt x="867011" y="5408811"/>
                    <a:pt x="874669" y="5407135"/>
                    <a:pt x="885032" y="5407135"/>
                  </a:cubicBezTo>
                  <a:cubicBezTo>
                    <a:pt x="899815" y="5407135"/>
                    <a:pt x="914598" y="5411326"/>
                    <a:pt x="929380" y="5419708"/>
                  </a:cubicBezTo>
                  <a:lnTo>
                    <a:pt x="940810" y="5391590"/>
                  </a:lnTo>
                  <a:cubicBezTo>
                    <a:pt x="933495" y="5387018"/>
                    <a:pt x="924961" y="5383513"/>
                    <a:pt x="915207" y="5381075"/>
                  </a:cubicBezTo>
                  <a:cubicBezTo>
                    <a:pt x="905454" y="5378636"/>
                    <a:pt x="895471" y="5377417"/>
                    <a:pt x="885261" y="5377417"/>
                  </a:cubicBezTo>
                  <a:close/>
                  <a:moveTo>
                    <a:pt x="5472882" y="5370559"/>
                  </a:moveTo>
                  <a:lnTo>
                    <a:pt x="5472882" y="5540180"/>
                  </a:lnTo>
                  <a:lnTo>
                    <a:pt x="5508543" y="5540180"/>
                  </a:lnTo>
                  <a:lnTo>
                    <a:pt x="5508543" y="5479373"/>
                  </a:lnTo>
                  <a:cubicBezTo>
                    <a:pt x="5508543" y="5468400"/>
                    <a:pt x="5511210" y="5460132"/>
                    <a:pt x="5516544" y="5454570"/>
                  </a:cubicBezTo>
                  <a:cubicBezTo>
                    <a:pt x="5521878" y="5449007"/>
                    <a:pt x="5529040" y="5446226"/>
                    <a:pt x="5538032" y="5446226"/>
                  </a:cubicBezTo>
                  <a:cubicBezTo>
                    <a:pt x="5546110" y="5446226"/>
                    <a:pt x="5552282" y="5448626"/>
                    <a:pt x="5556549" y="5453427"/>
                  </a:cubicBezTo>
                  <a:cubicBezTo>
                    <a:pt x="5560816" y="5458227"/>
                    <a:pt x="5562950" y="5465504"/>
                    <a:pt x="5562950" y="5475258"/>
                  </a:cubicBezTo>
                  <a:lnTo>
                    <a:pt x="5562950" y="5540180"/>
                  </a:lnTo>
                  <a:lnTo>
                    <a:pt x="5598612" y="5540180"/>
                  </a:lnTo>
                  <a:lnTo>
                    <a:pt x="5598612" y="5469771"/>
                  </a:lnTo>
                  <a:cubicBezTo>
                    <a:pt x="5598612" y="5451788"/>
                    <a:pt x="5593925" y="5438225"/>
                    <a:pt x="5584552" y="5429081"/>
                  </a:cubicBezTo>
                  <a:cubicBezTo>
                    <a:pt x="5575180" y="5419937"/>
                    <a:pt x="5562874" y="5415365"/>
                    <a:pt x="5547634" y="5415365"/>
                  </a:cubicBezTo>
                  <a:cubicBezTo>
                    <a:pt x="5539708" y="5415365"/>
                    <a:pt x="5532394" y="5416622"/>
                    <a:pt x="5525688" y="5419137"/>
                  </a:cubicBezTo>
                  <a:cubicBezTo>
                    <a:pt x="5518982" y="5421651"/>
                    <a:pt x="5513267" y="5425271"/>
                    <a:pt x="5508543" y="5429995"/>
                  </a:cubicBezTo>
                  <a:lnTo>
                    <a:pt x="5508543" y="5370559"/>
                  </a:lnTo>
                  <a:close/>
                  <a:moveTo>
                    <a:pt x="5000518" y="5370559"/>
                  </a:moveTo>
                  <a:lnTo>
                    <a:pt x="5000518" y="5430224"/>
                  </a:lnTo>
                  <a:cubicBezTo>
                    <a:pt x="4991678" y="5420318"/>
                    <a:pt x="4979410" y="5415365"/>
                    <a:pt x="4963713" y="5415365"/>
                  </a:cubicBezTo>
                  <a:cubicBezTo>
                    <a:pt x="4952130" y="5415365"/>
                    <a:pt x="4941653" y="5417955"/>
                    <a:pt x="4932280" y="5423137"/>
                  </a:cubicBezTo>
                  <a:cubicBezTo>
                    <a:pt x="4922908" y="5428319"/>
                    <a:pt x="4915554" y="5435710"/>
                    <a:pt x="4910220" y="5445311"/>
                  </a:cubicBezTo>
                  <a:cubicBezTo>
                    <a:pt x="4904886" y="5454912"/>
                    <a:pt x="4902220" y="5466038"/>
                    <a:pt x="4902220" y="5478687"/>
                  </a:cubicBezTo>
                  <a:cubicBezTo>
                    <a:pt x="4902220" y="5491336"/>
                    <a:pt x="4904886" y="5502461"/>
                    <a:pt x="4910220" y="5512062"/>
                  </a:cubicBezTo>
                  <a:cubicBezTo>
                    <a:pt x="4915554" y="5521664"/>
                    <a:pt x="4922908" y="5529055"/>
                    <a:pt x="4932280" y="5534237"/>
                  </a:cubicBezTo>
                  <a:cubicBezTo>
                    <a:pt x="4941653" y="5539418"/>
                    <a:pt x="4952130" y="5542009"/>
                    <a:pt x="4963713" y="5542009"/>
                  </a:cubicBezTo>
                  <a:cubicBezTo>
                    <a:pt x="4980477" y="5542009"/>
                    <a:pt x="4993278" y="5536675"/>
                    <a:pt x="5002118" y="5526007"/>
                  </a:cubicBezTo>
                  <a:lnTo>
                    <a:pt x="5002118" y="5540180"/>
                  </a:lnTo>
                  <a:lnTo>
                    <a:pt x="5036179" y="5540180"/>
                  </a:lnTo>
                  <a:lnTo>
                    <a:pt x="5036179" y="5370559"/>
                  </a:lnTo>
                  <a:close/>
                  <a:moveTo>
                    <a:pt x="3061352" y="4387424"/>
                  </a:moveTo>
                  <a:lnTo>
                    <a:pt x="3134733" y="4387424"/>
                  </a:lnTo>
                  <a:lnTo>
                    <a:pt x="3134733" y="4425143"/>
                  </a:lnTo>
                  <a:cubicBezTo>
                    <a:pt x="3128790" y="4441602"/>
                    <a:pt x="3118731" y="4454061"/>
                    <a:pt x="3104558" y="4462519"/>
                  </a:cubicBezTo>
                  <a:cubicBezTo>
                    <a:pt x="3090385" y="4470977"/>
                    <a:pt x="3074154" y="4475206"/>
                    <a:pt x="3055866" y="4475206"/>
                  </a:cubicBezTo>
                  <a:cubicBezTo>
                    <a:pt x="3037121" y="4475206"/>
                    <a:pt x="3022376" y="4471206"/>
                    <a:pt x="3011632" y="4463205"/>
                  </a:cubicBezTo>
                  <a:cubicBezTo>
                    <a:pt x="3000888" y="4455204"/>
                    <a:pt x="2995516" y="4444345"/>
                    <a:pt x="2995516" y="4430629"/>
                  </a:cubicBezTo>
                  <a:cubicBezTo>
                    <a:pt x="2995516" y="4401826"/>
                    <a:pt x="3017461" y="4387424"/>
                    <a:pt x="3061352" y="4387424"/>
                  </a:cubicBezTo>
                  <a:close/>
                  <a:moveTo>
                    <a:pt x="4970010" y="4255065"/>
                  </a:moveTo>
                  <a:cubicBezTo>
                    <a:pt x="4998356" y="4255065"/>
                    <a:pt x="5021560" y="4263408"/>
                    <a:pt x="5039618" y="4280096"/>
                  </a:cubicBezTo>
                  <a:cubicBezTo>
                    <a:pt x="5057678" y="4296784"/>
                    <a:pt x="5066708" y="4318615"/>
                    <a:pt x="5066708" y="4345590"/>
                  </a:cubicBezTo>
                  <a:cubicBezTo>
                    <a:pt x="5066708" y="4372565"/>
                    <a:pt x="5057678" y="4394396"/>
                    <a:pt x="5039618" y="4411084"/>
                  </a:cubicBezTo>
                  <a:cubicBezTo>
                    <a:pt x="5021560" y="4427772"/>
                    <a:pt x="4998356" y="4436116"/>
                    <a:pt x="4970010" y="4436116"/>
                  </a:cubicBezTo>
                  <a:cubicBezTo>
                    <a:pt x="4941664" y="4436116"/>
                    <a:pt x="4918346" y="4427772"/>
                    <a:pt x="4900059" y="4411084"/>
                  </a:cubicBezTo>
                  <a:cubicBezTo>
                    <a:pt x="4881770" y="4394396"/>
                    <a:pt x="4872626" y="4372565"/>
                    <a:pt x="4872626" y="4345590"/>
                  </a:cubicBezTo>
                  <a:cubicBezTo>
                    <a:pt x="4872626" y="4318615"/>
                    <a:pt x="4881770" y="4296784"/>
                    <a:pt x="4900059" y="4280096"/>
                  </a:cubicBezTo>
                  <a:cubicBezTo>
                    <a:pt x="4918346" y="4263408"/>
                    <a:pt x="4941664" y="4255065"/>
                    <a:pt x="4970010" y="4255065"/>
                  </a:cubicBezTo>
                  <a:close/>
                  <a:moveTo>
                    <a:pt x="2656730" y="4248207"/>
                  </a:moveTo>
                  <a:cubicBezTo>
                    <a:pt x="2680505" y="4248207"/>
                    <a:pt x="2700622" y="4255179"/>
                    <a:pt x="2717081" y="4269123"/>
                  </a:cubicBezTo>
                  <a:cubicBezTo>
                    <a:pt x="2733540" y="4283068"/>
                    <a:pt x="2743598" y="4301699"/>
                    <a:pt x="2747256" y="4325016"/>
                  </a:cubicBezTo>
                  <a:lnTo>
                    <a:pt x="2565519" y="4325016"/>
                  </a:lnTo>
                  <a:cubicBezTo>
                    <a:pt x="2569177" y="4301242"/>
                    <a:pt x="2579235" y="4282497"/>
                    <a:pt x="2595694" y="4268781"/>
                  </a:cubicBezTo>
                  <a:cubicBezTo>
                    <a:pt x="2612154" y="4255065"/>
                    <a:pt x="2632499" y="4248207"/>
                    <a:pt x="2656730" y="4248207"/>
                  </a:cubicBezTo>
                  <a:close/>
                  <a:moveTo>
                    <a:pt x="4105902" y="4172768"/>
                  </a:moveTo>
                  <a:lnTo>
                    <a:pt x="4105902" y="4541729"/>
                  </a:lnTo>
                  <a:lnTo>
                    <a:pt x="4212887" y="4541729"/>
                  </a:lnTo>
                  <a:lnTo>
                    <a:pt x="4212887" y="4172768"/>
                  </a:lnTo>
                  <a:close/>
                  <a:moveTo>
                    <a:pt x="4948750" y="4167282"/>
                  </a:moveTo>
                  <a:cubicBezTo>
                    <a:pt x="4914918" y="4167282"/>
                    <a:pt x="4883942" y="4174712"/>
                    <a:pt x="4855824" y="4189571"/>
                  </a:cubicBezTo>
                  <a:cubicBezTo>
                    <a:pt x="4827707" y="4204430"/>
                    <a:pt x="4805418" y="4225347"/>
                    <a:pt x="4788959" y="4252321"/>
                  </a:cubicBezTo>
                  <a:cubicBezTo>
                    <a:pt x="4772500" y="4279296"/>
                    <a:pt x="4764270" y="4310386"/>
                    <a:pt x="4764270" y="4345590"/>
                  </a:cubicBezTo>
                  <a:cubicBezTo>
                    <a:pt x="4764270" y="4380794"/>
                    <a:pt x="4772500" y="4411884"/>
                    <a:pt x="4788959" y="4438859"/>
                  </a:cubicBezTo>
                  <a:cubicBezTo>
                    <a:pt x="4805418" y="4465834"/>
                    <a:pt x="4827707" y="4486751"/>
                    <a:pt x="4855824" y="4501610"/>
                  </a:cubicBezTo>
                  <a:cubicBezTo>
                    <a:pt x="4883942" y="4516469"/>
                    <a:pt x="4914918" y="4523898"/>
                    <a:pt x="4948750" y="4523898"/>
                  </a:cubicBezTo>
                  <a:cubicBezTo>
                    <a:pt x="4998585" y="4523898"/>
                    <a:pt x="5037447" y="4508582"/>
                    <a:pt x="5065336" y="4477950"/>
                  </a:cubicBezTo>
                  <a:lnTo>
                    <a:pt x="5065336" y="4493723"/>
                  </a:lnTo>
                  <a:cubicBezTo>
                    <a:pt x="5065336" y="4527556"/>
                    <a:pt x="5056535" y="4552816"/>
                    <a:pt x="5038933" y="4569504"/>
                  </a:cubicBezTo>
                  <a:cubicBezTo>
                    <a:pt x="5021331" y="4586191"/>
                    <a:pt x="4994013" y="4594535"/>
                    <a:pt x="4956980" y="4594535"/>
                  </a:cubicBezTo>
                  <a:cubicBezTo>
                    <a:pt x="4933206" y="4594535"/>
                    <a:pt x="4909431" y="4590764"/>
                    <a:pt x="4885656" y="4583220"/>
                  </a:cubicBezTo>
                  <a:cubicBezTo>
                    <a:pt x="4861882" y="4575676"/>
                    <a:pt x="4842223" y="4565503"/>
                    <a:pt x="4826678" y="4552702"/>
                  </a:cubicBezTo>
                  <a:lnTo>
                    <a:pt x="4784158" y="4629511"/>
                  </a:lnTo>
                  <a:cubicBezTo>
                    <a:pt x="4805190" y="4645970"/>
                    <a:pt x="4831707" y="4658543"/>
                    <a:pt x="4863711" y="4667230"/>
                  </a:cubicBezTo>
                  <a:cubicBezTo>
                    <a:pt x="4895715" y="4675917"/>
                    <a:pt x="4929548" y="4680260"/>
                    <a:pt x="4965210" y="4680260"/>
                  </a:cubicBezTo>
                  <a:cubicBezTo>
                    <a:pt x="5032875" y="4680260"/>
                    <a:pt x="5084310" y="4663801"/>
                    <a:pt x="5119514" y="4630883"/>
                  </a:cubicBezTo>
                  <a:cubicBezTo>
                    <a:pt x="5154719" y="4597965"/>
                    <a:pt x="5172321" y="4547673"/>
                    <a:pt x="5172321" y="4480007"/>
                  </a:cubicBezTo>
                  <a:lnTo>
                    <a:pt x="5172321" y="4172768"/>
                  </a:lnTo>
                  <a:lnTo>
                    <a:pt x="5070822" y="4172768"/>
                  </a:lnTo>
                  <a:lnTo>
                    <a:pt x="5070822" y="4220089"/>
                  </a:lnTo>
                  <a:cubicBezTo>
                    <a:pt x="5042934" y="4184884"/>
                    <a:pt x="5002243" y="4167282"/>
                    <a:pt x="4948750" y="4167282"/>
                  </a:cubicBezTo>
                  <a:close/>
                  <a:moveTo>
                    <a:pt x="4539708" y="4167282"/>
                  </a:moveTo>
                  <a:cubicBezTo>
                    <a:pt x="4514562" y="4167282"/>
                    <a:pt x="4491474" y="4171511"/>
                    <a:pt x="4470443" y="4179969"/>
                  </a:cubicBezTo>
                  <a:cubicBezTo>
                    <a:pt x="4449412" y="4188428"/>
                    <a:pt x="4431810" y="4200429"/>
                    <a:pt x="4417636" y="4215974"/>
                  </a:cubicBezTo>
                  <a:lnTo>
                    <a:pt x="4417636" y="4172768"/>
                  </a:lnTo>
                  <a:lnTo>
                    <a:pt x="4315452" y="4172768"/>
                  </a:lnTo>
                  <a:lnTo>
                    <a:pt x="4315452" y="4541729"/>
                  </a:lnTo>
                  <a:lnTo>
                    <a:pt x="4422437" y="4541729"/>
                  </a:lnTo>
                  <a:lnTo>
                    <a:pt x="4422437" y="4359306"/>
                  </a:lnTo>
                  <a:cubicBezTo>
                    <a:pt x="4422437" y="4326388"/>
                    <a:pt x="4430438" y="4301585"/>
                    <a:pt x="4446440" y="4284897"/>
                  </a:cubicBezTo>
                  <a:cubicBezTo>
                    <a:pt x="4462442" y="4268209"/>
                    <a:pt x="4483930" y="4259865"/>
                    <a:pt x="4510905" y="4259865"/>
                  </a:cubicBezTo>
                  <a:cubicBezTo>
                    <a:pt x="4535136" y="4259865"/>
                    <a:pt x="4553653" y="4267066"/>
                    <a:pt x="4566455" y="4281468"/>
                  </a:cubicBezTo>
                  <a:cubicBezTo>
                    <a:pt x="4579256" y="4295870"/>
                    <a:pt x="4585657" y="4317701"/>
                    <a:pt x="4585657" y="4346962"/>
                  </a:cubicBezTo>
                  <a:lnTo>
                    <a:pt x="4585657" y="4541729"/>
                  </a:lnTo>
                  <a:lnTo>
                    <a:pt x="4692642" y="4541729"/>
                  </a:lnTo>
                  <a:lnTo>
                    <a:pt x="4692642" y="4330502"/>
                  </a:lnTo>
                  <a:cubicBezTo>
                    <a:pt x="4692642" y="4276553"/>
                    <a:pt x="4678583" y="4235862"/>
                    <a:pt x="4650465" y="4208430"/>
                  </a:cubicBezTo>
                  <a:cubicBezTo>
                    <a:pt x="4622348" y="4180998"/>
                    <a:pt x="4585429" y="4167282"/>
                    <a:pt x="4539708" y="4167282"/>
                  </a:cubicBezTo>
                  <a:close/>
                  <a:moveTo>
                    <a:pt x="3853908" y="4167282"/>
                  </a:moveTo>
                  <a:cubicBezTo>
                    <a:pt x="3828763" y="4167282"/>
                    <a:pt x="3805674" y="4171511"/>
                    <a:pt x="3784643" y="4179969"/>
                  </a:cubicBezTo>
                  <a:cubicBezTo>
                    <a:pt x="3763612" y="4188428"/>
                    <a:pt x="3746010" y="4200429"/>
                    <a:pt x="3731836" y="4215974"/>
                  </a:cubicBezTo>
                  <a:lnTo>
                    <a:pt x="3731836" y="4172768"/>
                  </a:lnTo>
                  <a:lnTo>
                    <a:pt x="3629652" y="4172768"/>
                  </a:lnTo>
                  <a:lnTo>
                    <a:pt x="3629652" y="4541729"/>
                  </a:lnTo>
                  <a:lnTo>
                    <a:pt x="3736637" y="4541729"/>
                  </a:lnTo>
                  <a:lnTo>
                    <a:pt x="3736637" y="4359306"/>
                  </a:lnTo>
                  <a:cubicBezTo>
                    <a:pt x="3736637" y="4326388"/>
                    <a:pt x="3744638" y="4301585"/>
                    <a:pt x="3760640" y="4284897"/>
                  </a:cubicBezTo>
                  <a:cubicBezTo>
                    <a:pt x="3776642" y="4268209"/>
                    <a:pt x="3798130" y="4259865"/>
                    <a:pt x="3825105" y="4259865"/>
                  </a:cubicBezTo>
                  <a:cubicBezTo>
                    <a:pt x="3849337" y="4259865"/>
                    <a:pt x="3867853" y="4267066"/>
                    <a:pt x="3880655" y="4281468"/>
                  </a:cubicBezTo>
                  <a:cubicBezTo>
                    <a:pt x="3893456" y="4295870"/>
                    <a:pt x="3899857" y="4317701"/>
                    <a:pt x="3899857" y="4346962"/>
                  </a:cubicBezTo>
                  <a:lnTo>
                    <a:pt x="3899857" y="4541729"/>
                  </a:lnTo>
                  <a:lnTo>
                    <a:pt x="4006842" y="4541729"/>
                  </a:lnTo>
                  <a:lnTo>
                    <a:pt x="4006842" y="4330502"/>
                  </a:lnTo>
                  <a:cubicBezTo>
                    <a:pt x="4006842" y="4276553"/>
                    <a:pt x="3992783" y="4235862"/>
                    <a:pt x="3964666" y="4208430"/>
                  </a:cubicBezTo>
                  <a:cubicBezTo>
                    <a:pt x="3936548" y="4180998"/>
                    <a:pt x="3899629" y="4167282"/>
                    <a:pt x="3853908" y="4167282"/>
                  </a:cubicBezTo>
                  <a:close/>
                  <a:moveTo>
                    <a:pt x="3563434" y="4167282"/>
                  </a:moveTo>
                  <a:cubicBezTo>
                    <a:pt x="3535088" y="4167282"/>
                    <a:pt x="3510056" y="4171854"/>
                    <a:pt x="3488339" y="4180998"/>
                  </a:cubicBezTo>
                  <a:cubicBezTo>
                    <a:pt x="3466622" y="4190142"/>
                    <a:pt x="3449363" y="4203630"/>
                    <a:pt x="3436561" y="4221460"/>
                  </a:cubicBezTo>
                  <a:lnTo>
                    <a:pt x="3436561" y="4172768"/>
                  </a:lnTo>
                  <a:lnTo>
                    <a:pt x="3334377" y="4172768"/>
                  </a:lnTo>
                  <a:lnTo>
                    <a:pt x="3334377" y="4541729"/>
                  </a:lnTo>
                  <a:lnTo>
                    <a:pt x="3441362" y="4541729"/>
                  </a:lnTo>
                  <a:lnTo>
                    <a:pt x="3441362" y="4367536"/>
                  </a:lnTo>
                  <a:cubicBezTo>
                    <a:pt x="3441362" y="4333246"/>
                    <a:pt x="3450048" y="4307528"/>
                    <a:pt x="3467422" y="4290383"/>
                  </a:cubicBezTo>
                  <a:cubicBezTo>
                    <a:pt x="3484796" y="4273238"/>
                    <a:pt x="3508799" y="4264666"/>
                    <a:pt x="3539431" y="4264666"/>
                  </a:cubicBezTo>
                  <a:cubicBezTo>
                    <a:pt x="3543546" y="4264666"/>
                    <a:pt x="3551547" y="4265123"/>
                    <a:pt x="3563434" y="4266037"/>
                  </a:cubicBezTo>
                  <a:close/>
                  <a:moveTo>
                    <a:pt x="3064096" y="4167282"/>
                  </a:moveTo>
                  <a:cubicBezTo>
                    <a:pt x="3034378" y="4167282"/>
                    <a:pt x="3005460" y="4171168"/>
                    <a:pt x="2977342" y="4178941"/>
                  </a:cubicBezTo>
                  <a:cubicBezTo>
                    <a:pt x="2949224" y="4186713"/>
                    <a:pt x="2925107" y="4197686"/>
                    <a:pt x="2904990" y="4211859"/>
                  </a:cubicBezTo>
                  <a:lnTo>
                    <a:pt x="2943395" y="4286611"/>
                  </a:lnTo>
                  <a:cubicBezTo>
                    <a:pt x="2956654" y="4276096"/>
                    <a:pt x="2972770" y="4267752"/>
                    <a:pt x="2991744" y="4261580"/>
                  </a:cubicBezTo>
                  <a:cubicBezTo>
                    <a:pt x="3010718" y="4255407"/>
                    <a:pt x="3030034" y="4252321"/>
                    <a:pt x="3049694" y="4252321"/>
                  </a:cubicBezTo>
                  <a:cubicBezTo>
                    <a:pt x="3078040" y="4252321"/>
                    <a:pt x="3099300" y="4258608"/>
                    <a:pt x="3113473" y="4271181"/>
                  </a:cubicBezTo>
                  <a:cubicBezTo>
                    <a:pt x="3127646" y="4283754"/>
                    <a:pt x="3134733" y="4301699"/>
                    <a:pt x="3134733" y="4325016"/>
                  </a:cubicBezTo>
                  <a:lnTo>
                    <a:pt x="3049694" y="4325016"/>
                  </a:lnTo>
                  <a:cubicBezTo>
                    <a:pt x="2995744" y="4325016"/>
                    <a:pt x="2955854" y="4334846"/>
                    <a:pt x="2930022" y="4354506"/>
                  </a:cubicBezTo>
                  <a:cubicBezTo>
                    <a:pt x="2904190" y="4374165"/>
                    <a:pt x="2891274" y="4401140"/>
                    <a:pt x="2891274" y="4435430"/>
                  </a:cubicBezTo>
                  <a:cubicBezTo>
                    <a:pt x="2891274" y="4456918"/>
                    <a:pt x="2896760" y="4476121"/>
                    <a:pt x="2907733" y="4493037"/>
                  </a:cubicBezTo>
                  <a:cubicBezTo>
                    <a:pt x="2918706" y="4509953"/>
                    <a:pt x="2934594" y="4523212"/>
                    <a:pt x="2955396" y="4532814"/>
                  </a:cubicBezTo>
                  <a:cubicBezTo>
                    <a:pt x="2976199" y="4542415"/>
                    <a:pt x="3000774" y="4547215"/>
                    <a:pt x="3029120" y="4547215"/>
                  </a:cubicBezTo>
                  <a:cubicBezTo>
                    <a:pt x="3083984" y="4547215"/>
                    <a:pt x="3121474" y="4530070"/>
                    <a:pt x="3141591" y="4495780"/>
                  </a:cubicBezTo>
                  <a:lnTo>
                    <a:pt x="3141591" y="4541729"/>
                  </a:lnTo>
                  <a:lnTo>
                    <a:pt x="3241718" y="4541729"/>
                  </a:lnTo>
                  <a:lnTo>
                    <a:pt x="3241718" y="4331188"/>
                  </a:lnTo>
                  <a:cubicBezTo>
                    <a:pt x="3241718" y="4276324"/>
                    <a:pt x="3226402" y="4235290"/>
                    <a:pt x="3195769" y="4208087"/>
                  </a:cubicBezTo>
                  <a:cubicBezTo>
                    <a:pt x="3165137" y="4180884"/>
                    <a:pt x="3121246" y="4167282"/>
                    <a:pt x="3064096" y="4167282"/>
                  </a:cubicBezTo>
                  <a:close/>
                  <a:moveTo>
                    <a:pt x="2656045" y="4167282"/>
                  </a:moveTo>
                  <a:cubicBezTo>
                    <a:pt x="2619012" y="4167282"/>
                    <a:pt x="2585522" y="4175397"/>
                    <a:pt x="2555575" y="4191628"/>
                  </a:cubicBezTo>
                  <a:cubicBezTo>
                    <a:pt x="2525628" y="4207858"/>
                    <a:pt x="2502083" y="4230490"/>
                    <a:pt x="2484938" y="4259522"/>
                  </a:cubicBezTo>
                  <a:cubicBezTo>
                    <a:pt x="2467793" y="4288554"/>
                    <a:pt x="2459220" y="4321130"/>
                    <a:pt x="2459220" y="4357249"/>
                  </a:cubicBezTo>
                  <a:cubicBezTo>
                    <a:pt x="2459220" y="4393825"/>
                    <a:pt x="2467907" y="4426515"/>
                    <a:pt x="2485281" y="4455318"/>
                  </a:cubicBezTo>
                  <a:cubicBezTo>
                    <a:pt x="2502654" y="4484122"/>
                    <a:pt x="2527343" y="4506639"/>
                    <a:pt x="2559347" y="4522869"/>
                  </a:cubicBezTo>
                  <a:cubicBezTo>
                    <a:pt x="2591351" y="4539100"/>
                    <a:pt x="2628156" y="4547215"/>
                    <a:pt x="2669761" y="4547215"/>
                  </a:cubicBezTo>
                  <a:cubicBezTo>
                    <a:pt x="2736512" y="4547215"/>
                    <a:pt x="2787261" y="4527327"/>
                    <a:pt x="2822008" y="4487551"/>
                  </a:cubicBezTo>
                  <a:lnTo>
                    <a:pt x="2765087" y="4425829"/>
                  </a:lnTo>
                  <a:cubicBezTo>
                    <a:pt x="2752285" y="4438173"/>
                    <a:pt x="2738455" y="4447203"/>
                    <a:pt x="2723596" y="4452918"/>
                  </a:cubicBezTo>
                  <a:cubicBezTo>
                    <a:pt x="2708737" y="4458633"/>
                    <a:pt x="2691706" y="4461490"/>
                    <a:pt x="2672504" y="4461490"/>
                  </a:cubicBezTo>
                  <a:cubicBezTo>
                    <a:pt x="2644615" y="4461490"/>
                    <a:pt x="2621298" y="4454861"/>
                    <a:pt x="2602552" y="4441602"/>
                  </a:cubicBezTo>
                  <a:cubicBezTo>
                    <a:pt x="2583807" y="4428343"/>
                    <a:pt x="2571920" y="4410284"/>
                    <a:pt x="2566891" y="4387424"/>
                  </a:cubicBezTo>
                  <a:lnTo>
                    <a:pt x="2846011" y="4387424"/>
                  </a:lnTo>
                  <a:cubicBezTo>
                    <a:pt x="2847383" y="4369593"/>
                    <a:pt x="2848068" y="4359992"/>
                    <a:pt x="2848068" y="4358620"/>
                  </a:cubicBezTo>
                  <a:cubicBezTo>
                    <a:pt x="2848068" y="4320216"/>
                    <a:pt x="2839725" y="4286497"/>
                    <a:pt x="2823037" y="4257465"/>
                  </a:cubicBezTo>
                  <a:cubicBezTo>
                    <a:pt x="2806349" y="4228432"/>
                    <a:pt x="2783375" y="4206144"/>
                    <a:pt x="2754114" y="4190599"/>
                  </a:cubicBezTo>
                  <a:cubicBezTo>
                    <a:pt x="2724853" y="4175054"/>
                    <a:pt x="2692164" y="4167282"/>
                    <a:pt x="2656045" y="4167282"/>
                  </a:cubicBezTo>
                  <a:close/>
                  <a:moveTo>
                    <a:pt x="2084621" y="4061669"/>
                  </a:moveTo>
                  <a:lnTo>
                    <a:pt x="2084621" y="4541729"/>
                  </a:lnTo>
                  <a:lnTo>
                    <a:pt x="2436436" y="4541729"/>
                  </a:lnTo>
                  <a:lnTo>
                    <a:pt x="2436436" y="4451203"/>
                  </a:lnTo>
                  <a:lnTo>
                    <a:pt x="2195721" y="4451203"/>
                  </a:lnTo>
                  <a:lnTo>
                    <a:pt x="2195721" y="4061669"/>
                  </a:lnTo>
                  <a:close/>
                  <a:moveTo>
                    <a:pt x="4159394" y="4002004"/>
                  </a:moveTo>
                  <a:cubicBezTo>
                    <a:pt x="4139735" y="4002004"/>
                    <a:pt x="4123733" y="4007719"/>
                    <a:pt x="4111388" y="4019149"/>
                  </a:cubicBezTo>
                  <a:cubicBezTo>
                    <a:pt x="4099044" y="4030579"/>
                    <a:pt x="4092872" y="4044752"/>
                    <a:pt x="4092872" y="4061669"/>
                  </a:cubicBezTo>
                  <a:cubicBezTo>
                    <a:pt x="4092872" y="4078585"/>
                    <a:pt x="4099044" y="4092758"/>
                    <a:pt x="4111388" y="4104189"/>
                  </a:cubicBezTo>
                  <a:cubicBezTo>
                    <a:pt x="4123733" y="4115618"/>
                    <a:pt x="4139735" y="4121333"/>
                    <a:pt x="4159394" y="4121333"/>
                  </a:cubicBezTo>
                  <a:cubicBezTo>
                    <a:pt x="4179054" y="4121333"/>
                    <a:pt x="4195056" y="4115504"/>
                    <a:pt x="4207400" y="4103846"/>
                  </a:cubicBezTo>
                  <a:cubicBezTo>
                    <a:pt x="4219745" y="4092187"/>
                    <a:pt x="4225917" y="4077442"/>
                    <a:pt x="4225917" y="4059611"/>
                  </a:cubicBezTo>
                  <a:cubicBezTo>
                    <a:pt x="4225917" y="4043152"/>
                    <a:pt x="4219745" y="4029436"/>
                    <a:pt x="4207400" y="4018464"/>
                  </a:cubicBezTo>
                  <a:cubicBezTo>
                    <a:pt x="4195056" y="4007491"/>
                    <a:pt x="4179054" y="4002004"/>
                    <a:pt x="4159394" y="4002004"/>
                  </a:cubicBezTo>
                  <a:close/>
                  <a:moveTo>
                    <a:pt x="4534070" y="3435915"/>
                  </a:moveTo>
                  <a:cubicBezTo>
                    <a:pt x="4561502" y="3435915"/>
                    <a:pt x="4584019" y="3445173"/>
                    <a:pt x="4601621" y="3463689"/>
                  </a:cubicBezTo>
                  <a:cubicBezTo>
                    <a:pt x="4619223" y="3482206"/>
                    <a:pt x="4628024" y="3507009"/>
                    <a:pt x="4628024" y="3538099"/>
                  </a:cubicBezTo>
                  <a:cubicBezTo>
                    <a:pt x="4628024" y="3569188"/>
                    <a:pt x="4619223" y="3593991"/>
                    <a:pt x="4601621" y="3612508"/>
                  </a:cubicBezTo>
                  <a:cubicBezTo>
                    <a:pt x="4584019" y="3631024"/>
                    <a:pt x="4561502" y="3640283"/>
                    <a:pt x="4534070" y="3640283"/>
                  </a:cubicBezTo>
                  <a:cubicBezTo>
                    <a:pt x="4506638" y="3640283"/>
                    <a:pt x="4484121" y="3631024"/>
                    <a:pt x="4466518" y="3612508"/>
                  </a:cubicBezTo>
                  <a:cubicBezTo>
                    <a:pt x="4448916" y="3593991"/>
                    <a:pt x="4440115" y="3569188"/>
                    <a:pt x="4440115" y="3538099"/>
                  </a:cubicBezTo>
                  <a:cubicBezTo>
                    <a:pt x="4440115" y="3507009"/>
                    <a:pt x="4448916" y="3482206"/>
                    <a:pt x="4466518" y="3463689"/>
                  </a:cubicBezTo>
                  <a:cubicBezTo>
                    <a:pt x="4484121" y="3445173"/>
                    <a:pt x="4506638" y="3435915"/>
                    <a:pt x="4534070" y="3435915"/>
                  </a:cubicBezTo>
                  <a:close/>
                  <a:moveTo>
                    <a:pt x="5190380" y="3429057"/>
                  </a:moveTo>
                  <a:cubicBezTo>
                    <a:pt x="5214155" y="3429057"/>
                    <a:pt x="5234272" y="3436029"/>
                    <a:pt x="5250731" y="3449973"/>
                  </a:cubicBezTo>
                  <a:cubicBezTo>
                    <a:pt x="5267190" y="3463918"/>
                    <a:pt x="5277248" y="3482549"/>
                    <a:pt x="5280906" y="3505866"/>
                  </a:cubicBezTo>
                  <a:lnTo>
                    <a:pt x="5099169" y="3505866"/>
                  </a:lnTo>
                  <a:cubicBezTo>
                    <a:pt x="5102826" y="3482092"/>
                    <a:pt x="5112885" y="3463347"/>
                    <a:pt x="5129344" y="3449631"/>
                  </a:cubicBezTo>
                  <a:cubicBezTo>
                    <a:pt x="5145803" y="3435915"/>
                    <a:pt x="5166148" y="3429057"/>
                    <a:pt x="5190380" y="3429057"/>
                  </a:cubicBezTo>
                  <a:close/>
                  <a:moveTo>
                    <a:pt x="3352056" y="3429057"/>
                  </a:moveTo>
                  <a:cubicBezTo>
                    <a:pt x="3375830" y="3429057"/>
                    <a:pt x="3395947" y="3436029"/>
                    <a:pt x="3412406" y="3449973"/>
                  </a:cubicBezTo>
                  <a:cubicBezTo>
                    <a:pt x="3428865" y="3463918"/>
                    <a:pt x="3438924" y="3482549"/>
                    <a:pt x="3442581" y="3505866"/>
                  </a:cubicBezTo>
                  <a:lnTo>
                    <a:pt x="3260844" y="3505866"/>
                  </a:lnTo>
                  <a:cubicBezTo>
                    <a:pt x="3264502" y="3482092"/>
                    <a:pt x="3274560" y="3463347"/>
                    <a:pt x="3291019" y="3449631"/>
                  </a:cubicBezTo>
                  <a:cubicBezTo>
                    <a:pt x="3307478" y="3435915"/>
                    <a:pt x="3327824" y="3429057"/>
                    <a:pt x="3352056" y="3429057"/>
                  </a:cubicBezTo>
                  <a:close/>
                  <a:moveTo>
                    <a:pt x="5189694" y="3348132"/>
                  </a:moveTo>
                  <a:cubicBezTo>
                    <a:pt x="5152661" y="3348132"/>
                    <a:pt x="5119172" y="3356247"/>
                    <a:pt x="5089224" y="3372478"/>
                  </a:cubicBezTo>
                  <a:cubicBezTo>
                    <a:pt x="5059278" y="3388708"/>
                    <a:pt x="5035732" y="3411340"/>
                    <a:pt x="5018588" y="3440372"/>
                  </a:cubicBezTo>
                  <a:cubicBezTo>
                    <a:pt x="5001442" y="3469404"/>
                    <a:pt x="4992870" y="3501980"/>
                    <a:pt x="4992870" y="3538099"/>
                  </a:cubicBezTo>
                  <a:cubicBezTo>
                    <a:pt x="4992870" y="3574675"/>
                    <a:pt x="5001556" y="3607365"/>
                    <a:pt x="5018930" y="3636168"/>
                  </a:cubicBezTo>
                  <a:cubicBezTo>
                    <a:pt x="5036304" y="3664972"/>
                    <a:pt x="5060992" y="3687489"/>
                    <a:pt x="5092996" y="3703719"/>
                  </a:cubicBezTo>
                  <a:cubicBezTo>
                    <a:pt x="5125001" y="3719950"/>
                    <a:pt x="5161806" y="3728065"/>
                    <a:pt x="5203410" y="3728065"/>
                  </a:cubicBezTo>
                  <a:cubicBezTo>
                    <a:pt x="5270162" y="3728065"/>
                    <a:pt x="5320911" y="3708177"/>
                    <a:pt x="5355658" y="3668401"/>
                  </a:cubicBezTo>
                  <a:lnTo>
                    <a:pt x="5298736" y="3606679"/>
                  </a:lnTo>
                  <a:cubicBezTo>
                    <a:pt x="5285935" y="3619023"/>
                    <a:pt x="5272105" y="3628053"/>
                    <a:pt x="5257246" y="3633768"/>
                  </a:cubicBezTo>
                  <a:cubicBezTo>
                    <a:pt x="5242387" y="3639483"/>
                    <a:pt x="5225356" y="3642340"/>
                    <a:pt x="5206154" y="3642340"/>
                  </a:cubicBezTo>
                  <a:cubicBezTo>
                    <a:pt x="5178264" y="3642340"/>
                    <a:pt x="5154948" y="3635711"/>
                    <a:pt x="5136202" y="3622452"/>
                  </a:cubicBezTo>
                  <a:cubicBezTo>
                    <a:pt x="5117457" y="3609193"/>
                    <a:pt x="5105570" y="3591134"/>
                    <a:pt x="5100540" y="3568274"/>
                  </a:cubicBezTo>
                  <a:lnTo>
                    <a:pt x="5379661" y="3568274"/>
                  </a:lnTo>
                  <a:cubicBezTo>
                    <a:pt x="5381033" y="3550443"/>
                    <a:pt x="5381718" y="3540842"/>
                    <a:pt x="5381718" y="3539470"/>
                  </a:cubicBezTo>
                  <a:cubicBezTo>
                    <a:pt x="5381718" y="3501066"/>
                    <a:pt x="5373375" y="3467347"/>
                    <a:pt x="5356687" y="3438315"/>
                  </a:cubicBezTo>
                  <a:cubicBezTo>
                    <a:pt x="5339999" y="3409283"/>
                    <a:pt x="5317024" y="3386994"/>
                    <a:pt x="5287764" y="3371449"/>
                  </a:cubicBezTo>
                  <a:cubicBezTo>
                    <a:pt x="5258504" y="3355904"/>
                    <a:pt x="5225813" y="3348132"/>
                    <a:pt x="5189694" y="3348132"/>
                  </a:cubicBezTo>
                  <a:close/>
                  <a:moveTo>
                    <a:pt x="3828686" y="3348132"/>
                  </a:moveTo>
                  <a:cubicBezTo>
                    <a:pt x="3804912" y="3348132"/>
                    <a:pt x="3783081" y="3352247"/>
                    <a:pt x="3763192" y="3360476"/>
                  </a:cubicBezTo>
                  <a:cubicBezTo>
                    <a:pt x="3743304" y="3368706"/>
                    <a:pt x="3726502" y="3380593"/>
                    <a:pt x="3712786" y="3396138"/>
                  </a:cubicBezTo>
                  <a:lnTo>
                    <a:pt x="3712786" y="3353618"/>
                  </a:lnTo>
                  <a:lnTo>
                    <a:pt x="3610602" y="3353618"/>
                  </a:lnTo>
                  <a:lnTo>
                    <a:pt x="3610602" y="3722579"/>
                  </a:lnTo>
                  <a:lnTo>
                    <a:pt x="3717587" y="3722579"/>
                  </a:lnTo>
                  <a:lnTo>
                    <a:pt x="3717587" y="3537413"/>
                  </a:lnTo>
                  <a:cubicBezTo>
                    <a:pt x="3717587" y="3505409"/>
                    <a:pt x="3724902" y="3481291"/>
                    <a:pt x="3739532" y="3465061"/>
                  </a:cubicBezTo>
                  <a:cubicBezTo>
                    <a:pt x="3754163" y="3448830"/>
                    <a:pt x="3773822" y="3440715"/>
                    <a:pt x="3798511" y="3440715"/>
                  </a:cubicBezTo>
                  <a:cubicBezTo>
                    <a:pt x="3845146" y="3440715"/>
                    <a:pt x="3868463" y="3469747"/>
                    <a:pt x="3868463" y="3527812"/>
                  </a:cubicBezTo>
                  <a:lnTo>
                    <a:pt x="3868463" y="3722579"/>
                  </a:lnTo>
                  <a:lnTo>
                    <a:pt x="3975448" y="3722579"/>
                  </a:lnTo>
                  <a:lnTo>
                    <a:pt x="3975448" y="3537413"/>
                  </a:lnTo>
                  <a:cubicBezTo>
                    <a:pt x="3975448" y="3505409"/>
                    <a:pt x="3982763" y="3481291"/>
                    <a:pt x="3997394" y="3465061"/>
                  </a:cubicBezTo>
                  <a:cubicBezTo>
                    <a:pt x="4012024" y="3448830"/>
                    <a:pt x="4031912" y="3440715"/>
                    <a:pt x="4057058" y="3440715"/>
                  </a:cubicBezTo>
                  <a:cubicBezTo>
                    <a:pt x="4079461" y="3440715"/>
                    <a:pt x="4096720" y="3447916"/>
                    <a:pt x="4108836" y="3462318"/>
                  </a:cubicBezTo>
                  <a:cubicBezTo>
                    <a:pt x="4120952" y="3476720"/>
                    <a:pt x="4127010" y="3498551"/>
                    <a:pt x="4127010" y="3527812"/>
                  </a:cubicBezTo>
                  <a:lnTo>
                    <a:pt x="4127010" y="3722579"/>
                  </a:lnTo>
                  <a:lnTo>
                    <a:pt x="4233994" y="3722579"/>
                  </a:lnTo>
                  <a:lnTo>
                    <a:pt x="4233994" y="3511352"/>
                  </a:lnTo>
                  <a:cubicBezTo>
                    <a:pt x="4233994" y="3456946"/>
                    <a:pt x="4220392" y="3416141"/>
                    <a:pt x="4193189" y="3388937"/>
                  </a:cubicBezTo>
                  <a:cubicBezTo>
                    <a:pt x="4165986" y="3361734"/>
                    <a:pt x="4129296" y="3348132"/>
                    <a:pt x="4083118" y="3348132"/>
                  </a:cubicBezTo>
                  <a:cubicBezTo>
                    <a:pt x="4055686" y="3348132"/>
                    <a:pt x="4030426" y="3353390"/>
                    <a:pt x="4007337" y="3363906"/>
                  </a:cubicBezTo>
                  <a:cubicBezTo>
                    <a:pt x="3984249" y="3374421"/>
                    <a:pt x="3965161" y="3389280"/>
                    <a:pt x="3950073" y="3408483"/>
                  </a:cubicBezTo>
                  <a:cubicBezTo>
                    <a:pt x="3937272" y="3388823"/>
                    <a:pt x="3920355" y="3373850"/>
                    <a:pt x="3899324" y="3363563"/>
                  </a:cubicBezTo>
                  <a:cubicBezTo>
                    <a:pt x="3878292" y="3353276"/>
                    <a:pt x="3854747" y="3348132"/>
                    <a:pt x="3828686" y="3348132"/>
                  </a:cubicBezTo>
                  <a:close/>
                  <a:moveTo>
                    <a:pt x="3351370" y="3348132"/>
                  </a:moveTo>
                  <a:cubicBezTo>
                    <a:pt x="3314336" y="3348132"/>
                    <a:pt x="3280847" y="3356247"/>
                    <a:pt x="3250900" y="3372478"/>
                  </a:cubicBezTo>
                  <a:cubicBezTo>
                    <a:pt x="3220954" y="3388708"/>
                    <a:pt x="3197408" y="3411340"/>
                    <a:pt x="3180262" y="3440372"/>
                  </a:cubicBezTo>
                  <a:cubicBezTo>
                    <a:pt x="3163118" y="3469404"/>
                    <a:pt x="3154545" y="3501980"/>
                    <a:pt x="3154545" y="3538099"/>
                  </a:cubicBezTo>
                  <a:cubicBezTo>
                    <a:pt x="3154545" y="3574675"/>
                    <a:pt x="3163232" y="3607365"/>
                    <a:pt x="3180606" y="3636168"/>
                  </a:cubicBezTo>
                  <a:cubicBezTo>
                    <a:pt x="3197979" y="3664972"/>
                    <a:pt x="3222668" y="3687489"/>
                    <a:pt x="3254672" y="3703719"/>
                  </a:cubicBezTo>
                  <a:cubicBezTo>
                    <a:pt x="3286676" y="3719950"/>
                    <a:pt x="3323480" y="3728065"/>
                    <a:pt x="3365086" y="3728065"/>
                  </a:cubicBezTo>
                  <a:cubicBezTo>
                    <a:pt x="3431837" y="3728065"/>
                    <a:pt x="3482586" y="3708177"/>
                    <a:pt x="3517333" y="3668401"/>
                  </a:cubicBezTo>
                  <a:lnTo>
                    <a:pt x="3460412" y="3606679"/>
                  </a:lnTo>
                  <a:cubicBezTo>
                    <a:pt x="3447610" y="3619023"/>
                    <a:pt x="3433780" y="3628053"/>
                    <a:pt x="3418921" y="3633768"/>
                  </a:cubicBezTo>
                  <a:cubicBezTo>
                    <a:pt x="3404062" y="3639483"/>
                    <a:pt x="3387031" y="3642340"/>
                    <a:pt x="3367829" y="3642340"/>
                  </a:cubicBezTo>
                  <a:cubicBezTo>
                    <a:pt x="3339940" y="3642340"/>
                    <a:pt x="3316622" y="3635711"/>
                    <a:pt x="3297877" y="3622452"/>
                  </a:cubicBezTo>
                  <a:cubicBezTo>
                    <a:pt x="3279132" y="3609193"/>
                    <a:pt x="3267245" y="3591134"/>
                    <a:pt x="3262216" y="3568274"/>
                  </a:cubicBezTo>
                  <a:lnTo>
                    <a:pt x="3541336" y="3568274"/>
                  </a:lnTo>
                  <a:cubicBezTo>
                    <a:pt x="3542708" y="3550443"/>
                    <a:pt x="3543394" y="3540842"/>
                    <a:pt x="3543394" y="3539470"/>
                  </a:cubicBezTo>
                  <a:cubicBezTo>
                    <a:pt x="3543394" y="3501066"/>
                    <a:pt x="3535050" y="3467347"/>
                    <a:pt x="3518362" y="3438315"/>
                  </a:cubicBezTo>
                  <a:cubicBezTo>
                    <a:pt x="3501674" y="3409283"/>
                    <a:pt x="3478700" y="3386994"/>
                    <a:pt x="3449439" y="3371449"/>
                  </a:cubicBezTo>
                  <a:cubicBezTo>
                    <a:pt x="3420178" y="3355904"/>
                    <a:pt x="3387488" y="3348132"/>
                    <a:pt x="3351370" y="3348132"/>
                  </a:cubicBezTo>
                  <a:close/>
                  <a:moveTo>
                    <a:pt x="2964045" y="3348132"/>
                  </a:moveTo>
                  <a:cubicBezTo>
                    <a:pt x="2928841" y="3348132"/>
                    <a:pt x="2898322" y="3353161"/>
                    <a:pt x="2872491" y="3363220"/>
                  </a:cubicBezTo>
                  <a:cubicBezTo>
                    <a:pt x="2846659" y="3373278"/>
                    <a:pt x="2827000" y="3387337"/>
                    <a:pt x="2813512" y="3405396"/>
                  </a:cubicBezTo>
                  <a:cubicBezTo>
                    <a:pt x="2800025" y="3423456"/>
                    <a:pt x="2793281" y="3444144"/>
                    <a:pt x="2793281" y="3467461"/>
                  </a:cubicBezTo>
                  <a:cubicBezTo>
                    <a:pt x="2793281" y="3495350"/>
                    <a:pt x="2800482" y="3516839"/>
                    <a:pt x="2814884" y="3531926"/>
                  </a:cubicBezTo>
                  <a:cubicBezTo>
                    <a:pt x="2829286" y="3547014"/>
                    <a:pt x="2846316" y="3557530"/>
                    <a:pt x="2865976" y="3563473"/>
                  </a:cubicBezTo>
                  <a:cubicBezTo>
                    <a:pt x="2885635" y="3569417"/>
                    <a:pt x="2910553" y="3574675"/>
                    <a:pt x="2940728" y="3579247"/>
                  </a:cubicBezTo>
                  <a:cubicBezTo>
                    <a:pt x="2966331" y="3582447"/>
                    <a:pt x="2985305" y="3586333"/>
                    <a:pt x="2997649" y="3590905"/>
                  </a:cubicBezTo>
                  <a:cubicBezTo>
                    <a:pt x="3009994" y="3595477"/>
                    <a:pt x="3016166" y="3603021"/>
                    <a:pt x="3016166" y="3613537"/>
                  </a:cubicBezTo>
                  <a:cubicBezTo>
                    <a:pt x="3016166" y="3635940"/>
                    <a:pt x="2993534" y="3647141"/>
                    <a:pt x="2948272" y="3647141"/>
                  </a:cubicBezTo>
                  <a:cubicBezTo>
                    <a:pt x="2925869" y="3647141"/>
                    <a:pt x="2903009" y="3643826"/>
                    <a:pt x="2879692" y="3637197"/>
                  </a:cubicBezTo>
                  <a:cubicBezTo>
                    <a:pt x="2856374" y="3630567"/>
                    <a:pt x="2836486" y="3621995"/>
                    <a:pt x="2820027" y="3611479"/>
                  </a:cubicBezTo>
                  <a:lnTo>
                    <a:pt x="2784365" y="3688289"/>
                  </a:lnTo>
                  <a:cubicBezTo>
                    <a:pt x="2801739" y="3699719"/>
                    <a:pt x="2825056" y="3709206"/>
                    <a:pt x="2854317" y="3716749"/>
                  </a:cubicBezTo>
                  <a:cubicBezTo>
                    <a:pt x="2883578" y="3724293"/>
                    <a:pt x="2913524" y="3728065"/>
                    <a:pt x="2944157" y="3728065"/>
                  </a:cubicBezTo>
                  <a:cubicBezTo>
                    <a:pt x="2980276" y="3728065"/>
                    <a:pt x="3011480" y="3723150"/>
                    <a:pt x="3037769" y="3713321"/>
                  </a:cubicBezTo>
                  <a:cubicBezTo>
                    <a:pt x="3064058" y="3703491"/>
                    <a:pt x="3084060" y="3689660"/>
                    <a:pt x="3097776" y="3671830"/>
                  </a:cubicBezTo>
                  <a:cubicBezTo>
                    <a:pt x="3111492" y="3653999"/>
                    <a:pt x="3118350" y="3633653"/>
                    <a:pt x="3118350" y="3610793"/>
                  </a:cubicBezTo>
                  <a:cubicBezTo>
                    <a:pt x="3118350" y="3583819"/>
                    <a:pt x="3111264" y="3562787"/>
                    <a:pt x="3097090" y="3547700"/>
                  </a:cubicBezTo>
                  <a:cubicBezTo>
                    <a:pt x="3082917" y="3532612"/>
                    <a:pt x="3066229" y="3522211"/>
                    <a:pt x="3047027" y="3516496"/>
                  </a:cubicBezTo>
                  <a:cubicBezTo>
                    <a:pt x="3027824" y="3510781"/>
                    <a:pt x="3003136" y="3505409"/>
                    <a:pt x="2972960" y="3500380"/>
                  </a:cubicBezTo>
                  <a:cubicBezTo>
                    <a:pt x="2945986" y="3496265"/>
                    <a:pt x="2926326" y="3491921"/>
                    <a:pt x="2913982" y="3487350"/>
                  </a:cubicBezTo>
                  <a:cubicBezTo>
                    <a:pt x="2901637" y="3482777"/>
                    <a:pt x="2895465" y="3474776"/>
                    <a:pt x="2895465" y="3463347"/>
                  </a:cubicBezTo>
                  <a:cubicBezTo>
                    <a:pt x="2895465" y="3453288"/>
                    <a:pt x="2901180" y="3445058"/>
                    <a:pt x="2912610" y="3438658"/>
                  </a:cubicBezTo>
                  <a:cubicBezTo>
                    <a:pt x="2924040" y="3432257"/>
                    <a:pt x="2941185" y="3429057"/>
                    <a:pt x="2964045" y="3429057"/>
                  </a:cubicBezTo>
                  <a:cubicBezTo>
                    <a:pt x="3002450" y="3429057"/>
                    <a:pt x="3037883" y="3438200"/>
                    <a:pt x="3070344" y="3456489"/>
                  </a:cubicBezTo>
                  <a:lnTo>
                    <a:pt x="3106006" y="3380365"/>
                  </a:lnTo>
                  <a:cubicBezTo>
                    <a:pt x="3089090" y="3370307"/>
                    <a:pt x="3067715" y="3362420"/>
                    <a:pt x="3041884" y="3356705"/>
                  </a:cubicBezTo>
                  <a:cubicBezTo>
                    <a:pt x="3016052" y="3350990"/>
                    <a:pt x="2990106" y="3348132"/>
                    <a:pt x="2964045" y="3348132"/>
                  </a:cubicBezTo>
                  <a:close/>
                  <a:moveTo>
                    <a:pt x="2568034" y="3348132"/>
                  </a:moveTo>
                  <a:cubicBezTo>
                    <a:pt x="2542888" y="3348132"/>
                    <a:pt x="2519799" y="3352361"/>
                    <a:pt x="2498768" y="3360820"/>
                  </a:cubicBezTo>
                  <a:cubicBezTo>
                    <a:pt x="2477737" y="3369278"/>
                    <a:pt x="2460134" y="3381279"/>
                    <a:pt x="2445961" y="3396824"/>
                  </a:cubicBezTo>
                  <a:lnTo>
                    <a:pt x="2445961" y="3353618"/>
                  </a:lnTo>
                  <a:lnTo>
                    <a:pt x="2343777" y="3353618"/>
                  </a:lnTo>
                  <a:lnTo>
                    <a:pt x="2343777" y="3722579"/>
                  </a:lnTo>
                  <a:lnTo>
                    <a:pt x="2450762" y="3722579"/>
                  </a:lnTo>
                  <a:lnTo>
                    <a:pt x="2450762" y="3540156"/>
                  </a:lnTo>
                  <a:cubicBezTo>
                    <a:pt x="2450762" y="3507238"/>
                    <a:pt x="2458763" y="3482435"/>
                    <a:pt x="2474765" y="3465747"/>
                  </a:cubicBezTo>
                  <a:cubicBezTo>
                    <a:pt x="2490767" y="3449059"/>
                    <a:pt x="2512255" y="3440715"/>
                    <a:pt x="2539230" y="3440715"/>
                  </a:cubicBezTo>
                  <a:cubicBezTo>
                    <a:pt x="2563462" y="3440715"/>
                    <a:pt x="2581978" y="3447916"/>
                    <a:pt x="2594780" y="3462318"/>
                  </a:cubicBezTo>
                  <a:cubicBezTo>
                    <a:pt x="2607582" y="3476720"/>
                    <a:pt x="2613982" y="3498551"/>
                    <a:pt x="2613982" y="3527812"/>
                  </a:cubicBezTo>
                  <a:lnTo>
                    <a:pt x="2613982" y="3722579"/>
                  </a:lnTo>
                  <a:lnTo>
                    <a:pt x="2720967" y="3722579"/>
                  </a:lnTo>
                  <a:lnTo>
                    <a:pt x="2720967" y="3511352"/>
                  </a:lnTo>
                  <a:cubicBezTo>
                    <a:pt x="2720967" y="3457403"/>
                    <a:pt x="2706908" y="3416712"/>
                    <a:pt x="2678790" y="3389280"/>
                  </a:cubicBezTo>
                  <a:cubicBezTo>
                    <a:pt x="2650673" y="3361848"/>
                    <a:pt x="2613754" y="3348132"/>
                    <a:pt x="2568034" y="3348132"/>
                  </a:cubicBezTo>
                  <a:close/>
                  <a:moveTo>
                    <a:pt x="1894121" y="3242519"/>
                  </a:moveTo>
                  <a:lnTo>
                    <a:pt x="1894121" y="3722579"/>
                  </a:lnTo>
                  <a:lnTo>
                    <a:pt x="2265825" y="3722579"/>
                  </a:lnTo>
                  <a:lnTo>
                    <a:pt x="2265825" y="3633425"/>
                  </a:lnTo>
                  <a:lnTo>
                    <a:pt x="2004535" y="3633425"/>
                  </a:lnTo>
                  <a:lnTo>
                    <a:pt x="2004535" y="3522325"/>
                  </a:lnTo>
                  <a:lnTo>
                    <a:pt x="2227420" y="3522325"/>
                  </a:lnTo>
                  <a:lnTo>
                    <a:pt x="2227420" y="3435915"/>
                  </a:lnTo>
                  <a:lnTo>
                    <a:pt x="2004535" y="3435915"/>
                  </a:lnTo>
                  <a:lnTo>
                    <a:pt x="2004535" y="3331673"/>
                  </a:lnTo>
                  <a:lnTo>
                    <a:pt x="2256909" y="3331673"/>
                  </a:lnTo>
                  <a:lnTo>
                    <a:pt x="2256909" y="3242519"/>
                  </a:lnTo>
                  <a:close/>
                  <a:moveTo>
                    <a:pt x="4810752" y="3213716"/>
                  </a:moveTo>
                  <a:lnTo>
                    <a:pt x="4810752" y="3722579"/>
                  </a:lnTo>
                  <a:lnTo>
                    <a:pt x="4917736" y="3722579"/>
                  </a:lnTo>
                  <a:lnTo>
                    <a:pt x="4917736" y="3213716"/>
                  </a:lnTo>
                  <a:close/>
                  <a:moveTo>
                    <a:pt x="4334502" y="3213716"/>
                  </a:moveTo>
                  <a:lnTo>
                    <a:pt x="4334502" y="3722579"/>
                  </a:lnTo>
                  <a:lnTo>
                    <a:pt x="4436686" y="3722579"/>
                  </a:lnTo>
                  <a:lnTo>
                    <a:pt x="4436686" y="3680059"/>
                  </a:lnTo>
                  <a:cubicBezTo>
                    <a:pt x="4463204" y="3712063"/>
                    <a:pt x="4501837" y="3728065"/>
                    <a:pt x="4552586" y="3728065"/>
                  </a:cubicBezTo>
                  <a:cubicBezTo>
                    <a:pt x="4586876" y="3728065"/>
                    <a:pt x="4618080" y="3720179"/>
                    <a:pt x="4646198" y="3704405"/>
                  </a:cubicBezTo>
                  <a:cubicBezTo>
                    <a:pt x="4674316" y="3688632"/>
                    <a:pt x="4696376" y="3666457"/>
                    <a:pt x="4712378" y="3637882"/>
                  </a:cubicBezTo>
                  <a:cubicBezTo>
                    <a:pt x="4728380" y="3609307"/>
                    <a:pt x="4736381" y="3576046"/>
                    <a:pt x="4736381" y="3538099"/>
                  </a:cubicBezTo>
                  <a:cubicBezTo>
                    <a:pt x="4736381" y="3500151"/>
                    <a:pt x="4728380" y="3466890"/>
                    <a:pt x="4712378" y="3438315"/>
                  </a:cubicBezTo>
                  <a:cubicBezTo>
                    <a:pt x="4696376" y="3409740"/>
                    <a:pt x="4674316" y="3387565"/>
                    <a:pt x="4646198" y="3371792"/>
                  </a:cubicBezTo>
                  <a:cubicBezTo>
                    <a:pt x="4618080" y="3356019"/>
                    <a:pt x="4586876" y="3348132"/>
                    <a:pt x="4552586" y="3348132"/>
                  </a:cubicBezTo>
                  <a:cubicBezTo>
                    <a:pt x="4505495" y="3348132"/>
                    <a:pt x="4468462" y="3362991"/>
                    <a:pt x="4441486" y="3392709"/>
                  </a:cubicBezTo>
                  <a:lnTo>
                    <a:pt x="4441486" y="3213716"/>
                  </a:lnTo>
                  <a:close/>
                  <a:moveTo>
                    <a:pt x="4408035" y="2607239"/>
                  </a:moveTo>
                  <a:cubicBezTo>
                    <a:pt x="4436382" y="2607239"/>
                    <a:pt x="4459584" y="2615583"/>
                    <a:pt x="4477644" y="2632271"/>
                  </a:cubicBezTo>
                  <a:cubicBezTo>
                    <a:pt x="4495703" y="2648959"/>
                    <a:pt x="4504733" y="2670790"/>
                    <a:pt x="4504733" y="2697765"/>
                  </a:cubicBezTo>
                  <a:cubicBezTo>
                    <a:pt x="4504733" y="2724740"/>
                    <a:pt x="4495703" y="2746571"/>
                    <a:pt x="4477644" y="2763259"/>
                  </a:cubicBezTo>
                  <a:cubicBezTo>
                    <a:pt x="4459584" y="2779947"/>
                    <a:pt x="4436382" y="2788291"/>
                    <a:pt x="4408035" y="2788291"/>
                  </a:cubicBezTo>
                  <a:cubicBezTo>
                    <a:pt x="4379689" y="2788291"/>
                    <a:pt x="4356372" y="2779947"/>
                    <a:pt x="4338083" y="2763259"/>
                  </a:cubicBezTo>
                  <a:cubicBezTo>
                    <a:pt x="4319796" y="2746571"/>
                    <a:pt x="4310651" y="2724740"/>
                    <a:pt x="4310651" y="2697765"/>
                  </a:cubicBezTo>
                  <a:cubicBezTo>
                    <a:pt x="4310651" y="2670790"/>
                    <a:pt x="4319796" y="2648959"/>
                    <a:pt x="4338083" y="2632271"/>
                  </a:cubicBezTo>
                  <a:cubicBezTo>
                    <a:pt x="4356372" y="2615583"/>
                    <a:pt x="4379689" y="2607239"/>
                    <a:pt x="4408035" y="2607239"/>
                  </a:cubicBezTo>
                  <a:close/>
                  <a:moveTo>
                    <a:pt x="3543927" y="2524944"/>
                  </a:moveTo>
                  <a:lnTo>
                    <a:pt x="3543927" y="2893904"/>
                  </a:lnTo>
                  <a:lnTo>
                    <a:pt x="3650912" y="2893904"/>
                  </a:lnTo>
                  <a:lnTo>
                    <a:pt x="3650912" y="2524944"/>
                  </a:lnTo>
                  <a:close/>
                  <a:moveTo>
                    <a:pt x="4386775" y="2519457"/>
                  </a:moveTo>
                  <a:cubicBezTo>
                    <a:pt x="4352942" y="2519457"/>
                    <a:pt x="4321967" y="2526887"/>
                    <a:pt x="4293849" y="2541746"/>
                  </a:cubicBezTo>
                  <a:cubicBezTo>
                    <a:pt x="4265731" y="2556605"/>
                    <a:pt x="4243443" y="2577521"/>
                    <a:pt x="4226984" y="2604496"/>
                  </a:cubicBezTo>
                  <a:cubicBezTo>
                    <a:pt x="4210524" y="2631471"/>
                    <a:pt x="4202295" y="2662561"/>
                    <a:pt x="4202295" y="2697765"/>
                  </a:cubicBezTo>
                  <a:cubicBezTo>
                    <a:pt x="4202295" y="2732970"/>
                    <a:pt x="4210524" y="2764059"/>
                    <a:pt x="4226984" y="2791034"/>
                  </a:cubicBezTo>
                  <a:cubicBezTo>
                    <a:pt x="4243443" y="2818009"/>
                    <a:pt x="4265731" y="2838926"/>
                    <a:pt x="4293849" y="2853785"/>
                  </a:cubicBezTo>
                  <a:cubicBezTo>
                    <a:pt x="4321967" y="2868644"/>
                    <a:pt x="4352942" y="2876073"/>
                    <a:pt x="4386775" y="2876073"/>
                  </a:cubicBezTo>
                  <a:cubicBezTo>
                    <a:pt x="4436610" y="2876073"/>
                    <a:pt x="4475472" y="2860757"/>
                    <a:pt x="4503361" y="2830125"/>
                  </a:cubicBezTo>
                  <a:lnTo>
                    <a:pt x="4503361" y="2845898"/>
                  </a:lnTo>
                  <a:cubicBezTo>
                    <a:pt x="4503361" y="2879731"/>
                    <a:pt x="4494560" y="2904991"/>
                    <a:pt x="4476958" y="2921679"/>
                  </a:cubicBezTo>
                  <a:cubicBezTo>
                    <a:pt x="4459356" y="2938367"/>
                    <a:pt x="4432038" y="2946710"/>
                    <a:pt x="4395005" y="2946710"/>
                  </a:cubicBezTo>
                  <a:cubicBezTo>
                    <a:pt x="4371230" y="2946710"/>
                    <a:pt x="4347456" y="2942939"/>
                    <a:pt x="4323682" y="2935395"/>
                  </a:cubicBezTo>
                  <a:cubicBezTo>
                    <a:pt x="4299907" y="2927851"/>
                    <a:pt x="4280248" y="2917679"/>
                    <a:pt x="4264703" y="2904877"/>
                  </a:cubicBezTo>
                  <a:lnTo>
                    <a:pt x="4222183" y="2981686"/>
                  </a:lnTo>
                  <a:cubicBezTo>
                    <a:pt x="4243214" y="2998145"/>
                    <a:pt x="4269732" y="3010718"/>
                    <a:pt x="4301736" y="3019406"/>
                  </a:cubicBezTo>
                  <a:cubicBezTo>
                    <a:pt x="4333740" y="3028092"/>
                    <a:pt x="4367573" y="3032436"/>
                    <a:pt x="4403234" y="3032436"/>
                  </a:cubicBezTo>
                  <a:cubicBezTo>
                    <a:pt x="4470900" y="3032436"/>
                    <a:pt x="4522335" y="3015976"/>
                    <a:pt x="4557540" y="2983058"/>
                  </a:cubicBezTo>
                  <a:cubicBezTo>
                    <a:pt x="4592744" y="2950139"/>
                    <a:pt x="4610346" y="2899848"/>
                    <a:pt x="4610346" y="2832182"/>
                  </a:cubicBezTo>
                  <a:lnTo>
                    <a:pt x="4610346" y="2524944"/>
                  </a:lnTo>
                  <a:lnTo>
                    <a:pt x="4508848" y="2524944"/>
                  </a:lnTo>
                  <a:lnTo>
                    <a:pt x="4508848" y="2572264"/>
                  </a:lnTo>
                  <a:cubicBezTo>
                    <a:pt x="4480958" y="2537060"/>
                    <a:pt x="4440268" y="2519457"/>
                    <a:pt x="4386775" y="2519457"/>
                  </a:cubicBezTo>
                  <a:close/>
                  <a:moveTo>
                    <a:pt x="3977734" y="2519457"/>
                  </a:moveTo>
                  <a:cubicBezTo>
                    <a:pt x="3952588" y="2519457"/>
                    <a:pt x="3929499" y="2523686"/>
                    <a:pt x="3908468" y="2532144"/>
                  </a:cubicBezTo>
                  <a:cubicBezTo>
                    <a:pt x="3887437" y="2540603"/>
                    <a:pt x="3869834" y="2552604"/>
                    <a:pt x="3855661" y="2568149"/>
                  </a:cubicBezTo>
                  <a:lnTo>
                    <a:pt x="3855661" y="2524944"/>
                  </a:lnTo>
                  <a:lnTo>
                    <a:pt x="3753477" y="2524944"/>
                  </a:lnTo>
                  <a:lnTo>
                    <a:pt x="3753477" y="2893904"/>
                  </a:lnTo>
                  <a:lnTo>
                    <a:pt x="3860462" y="2893904"/>
                  </a:lnTo>
                  <a:lnTo>
                    <a:pt x="3860462" y="2711481"/>
                  </a:lnTo>
                  <a:cubicBezTo>
                    <a:pt x="3860462" y="2678563"/>
                    <a:pt x="3868463" y="2653760"/>
                    <a:pt x="3884465" y="2637072"/>
                  </a:cubicBezTo>
                  <a:cubicBezTo>
                    <a:pt x="3900467" y="2620384"/>
                    <a:pt x="3921955" y="2612040"/>
                    <a:pt x="3948930" y="2612040"/>
                  </a:cubicBezTo>
                  <a:cubicBezTo>
                    <a:pt x="3973162" y="2612040"/>
                    <a:pt x="3991678" y="2619241"/>
                    <a:pt x="4004480" y="2633643"/>
                  </a:cubicBezTo>
                  <a:cubicBezTo>
                    <a:pt x="4017282" y="2648045"/>
                    <a:pt x="4023682" y="2669876"/>
                    <a:pt x="4023682" y="2699137"/>
                  </a:cubicBezTo>
                  <a:lnTo>
                    <a:pt x="4023682" y="2893904"/>
                  </a:lnTo>
                  <a:lnTo>
                    <a:pt x="4130667" y="2893904"/>
                  </a:lnTo>
                  <a:lnTo>
                    <a:pt x="4130667" y="2682678"/>
                  </a:lnTo>
                  <a:cubicBezTo>
                    <a:pt x="4130667" y="2628728"/>
                    <a:pt x="4116608" y="2588037"/>
                    <a:pt x="4088490" y="2560605"/>
                  </a:cubicBezTo>
                  <a:cubicBezTo>
                    <a:pt x="4060373" y="2533173"/>
                    <a:pt x="4023454" y="2519457"/>
                    <a:pt x="3977734" y="2519457"/>
                  </a:cubicBezTo>
                  <a:close/>
                  <a:moveTo>
                    <a:pt x="3325995" y="2519457"/>
                  </a:moveTo>
                  <a:cubicBezTo>
                    <a:pt x="3290790" y="2519457"/>
                    <a:pt x="3260273" y="2524487"/>
                    <a:pt x="3234441" y="2534545"/>
                  </a:cubicBezTo>
                  <a:cubicBezTo>
                    <a:pt x="3208609" y="2544603"/>
                    <a:pt x="3188950" y="2558662"/>
                    <a:pt x="3175462" y="2576722"/>
                  </a:cubicBezTo>
                  <a:cubicBezTo>
                    <a:pt x="3161974" y="2594781"/>
                    <a:pt x="3155231" y="2615469"/>
                    <a:pt x="3155231" y="2638787"/>
                  </a:cubicBezTo>
                  <a:cubicBezTo>
                    <a:pt x="3155231" y="2666675"/>
                    <a:pt x="3162432" y="2688164"/>
                    <a:pt x="3176834" y="2703251"/>
                  </a:cubicBezTo>
                  <a:cubicBezTo>
                    <a:pt x="3191235" y="2718339"/>
                    <a:pt x="3208266" y="2728855"/>
                    <a:pt x="3227926" y="2734798"/>
                  </a:cubicBezTo>
                  <a:cubicBezTo>
                    <a:pt x="3247585" y="2740742"/>
                    <a:pt x="3272503" y="2746000"/>
                    <a:pt x="3302678" y="2750572"/>
                  </a:cubicBezTo>
                  <a:cubicBezTo>
                    <a:pt x="3328281" y="2753772"/>
                    <a:pt x="3347255" y="2757658"/>
                    <a:pt x="3359599" y="2762230"/>
                  </a:cubicBezTo>
                  <a:cubicBezTo>
                    <a:pt x="3371944" y="2766802"/>
                    <a:pt x="3378116" y="2774346"/>
                    <a:pt x="3378116" y="2784862"/>
                  </a:cubicBezTo>
                  <a:cubicBezTo>
                    <a:pt x="3378116" y="2807264"/>
                    <a:pt x="3355484" y="2818466"/>
                    <a:pt x="3310222" y="2818466"/>
                  </a:cubicBezTo>
                  <a:cubicBezTo>
                    <a:pt x="3287819" y="2818466"/>
                    <a:pt x="3264959" y="2815151"/>
                    <a:pt x="3241642" y="2808522"/>
                  </a:cubicBezTo>
                  <a:cubicBezTo>
                    <a:pt x="3218324" y="2801892"/>
                    <a:pt x="3198436" y="2793320"/>
                    <a:pt x="3181977" y="2782804"/>
                  </a:cubicBezTo>
                  <a:lnTo>
                    <a:pt x="3146316" y="2859614"/>
                  </a:lnTo>
                  <a:cubicBezTo>
                    <a:pt x="3163689" y="2871044"/>
                    <a:pt x="3187006" y="2880531"/>
                    <a:pt x="3216267" y="2888075"/>
                  </a:cubicBezTo>
                  <a:cubicBezTo>
                    <a:pt x="3245528" y="2895619"/>
                    <a:pt x="3275474" y="2899391"/>
                    <a:pt x="3306107" y="2899391"/>
                  </a:cubicBezTo>
                  <a:cubicBezTo>
                    <a:pt x="3342226" y="2899391"/>
                    <a:pt x="3373430" y="2894475"/>
                    <a:pt x="3399718" y="2884646"/>
                  </a:cubicBezTo>
                  <a:cubicBezTo>
                    <a:pt x="3426008" y="2874816"/>
                    <a:pt x="3446010" y="2860985"/>
                    <a:pt x="3459726" y="2843155"/>
                  </a:cubicBezTo>
                  <a:cubicBezTo>
                    <a:pt x="3473442" y="2825324"/>
                    <a:pt x="3480300" y="2804979"/>
                    <a:pt x="3480300" y="2782118"/>
                  </a:cubicBezTo>
                  <a:cubicBezTo>
                    <a:pt x="3480300" y="2755144"/>
                    <a:pt x="3473214" y="2734112"/>
                    <a:pt x="3459040" y="2719025"/>
                  </a:cubicBezTo>
                  <a:cubicBezTo>
                    <a:pt x="3444867" y="2703937"/>
                    <a:pt x="3428179" y="2693536"/>
                    <a:pt x="3408977" y="2687821"/>
                  </a:cubicBezTo>
                  <a:cubicBezTo>
                    <a:pt x="3389774" y="2682106"/>
                    <a:pt x="3365086" y="2676734"/>
                    <a:pt x="3334910" y="2671705"/>
                  </a:cubicBezTo>
                  <a:cubicBezTo>
                    <a:pt x="3307936" y="2667590"/>
                    <a:pt x="3288276" y="2663247"/>
                    <a:pt x="3275932" y="2658675"/>
                  </a:cubicBezTo>
                  <a:cubicBezTo>
                    <a:pt x="3263587" y="2654103"/>
                    <a:pt x="3257415" y="2646102"/>
                    <a:pt x="3257415" y="2634671"/>
                  </a:cubicBezTo>
                  <a:cubicBezTo>
                    <a:pt x="3257415" y="2624613"/>
                    <a:pt x="3263130" y="2616383"/>
                    <a:pt x="3274560" y="2609983"/>
                  </a:cubicBezTo>
                  <a:cubicBezTo>
                    <a:pt x="3285990" y="2603582"/>
                    <a:pt x="3303135" y="2600381"/>
                    <a:pt x="3325995" y="2600381"/>
                  </a:cubicBezTo>
                  <a:cubicBezTo>
                    <a:pt x="3364400" y="2600381"/>
                    <a:pt x="3399833" y="2609526"/>
                    <a:pt x="3432294" y="2627814"/>
                  </a:cubicBezTo>
                  <a:lnTo>
                    <a:pt x="3467956" y="2551690"/>
                  </a:lnTo>
                  <a:cubicBezTo>
                    <a:pt x="3451039" y="2541631"/>
                    <a:pt x="3429665" y="2533745"/>
                    <a:pt x="3403834" y="2528030"/>
                  </a:cubicBezTo>
                  <a:cubicBezTo>
                    <a:pt x="3378002" y="2522315"/>
                    <a:pt x="3352056" y="2519457"/>
                    <a:pt x="3325995" y="2519457"/>
                  </a:cubicBezTo>
                  <a:close/>
                  <a:moveTo>
                    <a:pt x="2642481" y="2413844"/>
                  </a:moveTo>
                  <a:lnTo>
                    <a:pt x="2642481" y="2682678"/>
                  </a:lnTo>
                  <a:cubicBezTo>
                    <a:pt x="2642481" y="2753086"/>
                    <a:pt x="2661569" y="2807264"/>
                    <a:pt x="2699745" y="2845212"/>
                  </a:cubicBezTo>
                  <a:cubicBezTo>
                    <a:pt x="2737922" y="2883160"/>
                    <a:pt x="2791300" y="2902133"/>
                    <a:pt x="2859880" y="2902133"/>
                  </a:cubicBezTo>
                  <a:cubicBezTo>
                    <a:pt x="2928460" y="2902133"/>
                    <a:pt x="2981838" y="2883160"/>
                    <a:pt x="3020014" y="2845212"/>
                  </a:cubicBezTo>
                  <a:cubicBezTo>
                    <a:pt x="3058190" y="2807264"/>
                    <a:pt x="3077278" y="2753086"/>
                    <a:pt x="3077278" y="2682678"/>
                  </a:cubicBezTo>
                  <a:lnTo>
                    <a:pt x="3077278" y="2413844"/>
                  </a:lnTo>
                  <a:lnTo>
                    <a:pt x="2967550" y="2413844"/>
                  </a:lnTo>
                  <a:lnTo>
                    <a:pt x="2967550" y="2678563"/>
                  </a:lnTo>
                  <a:cubicBezTo>
                    <a:pt x="2967550" y="2722911"/>
                    <a:pt x="2958406" y="2755487"/>
                    <a:pt x="2940118" y="2776289"/>
                  </a:cubicBezTo>
                  <a:cubicBezTo>
                    <a:pt x="2921830" y="2797092"/>
                    <a:pt x="2895313" y="2807493"/>
                    <a:pt x="2860566" y="2807493"/>
                  </a:cubicBezTo>
                  <a:cubicBezTo>
                    <a:pt x="2789242" y="2807493"/>
                    <a:pt x="2753581" y="2764516"/>
                    <a:pt x="2753581" y="2678563"/>
                  </a:cubicBezTo>
                  <a:lnTo>
                    <a:pt x="2753581" y="2413844"/>
                  </a:lnTo>
                  <a:close/>
                  <a:moveTo>
                    <a:pt x="3597420" y="2354179"/>
                  </a:moveTo>
                  <a:cubicBezTo>
                    <a:pt x="3577760" y="2354179"/>
                    <a:pt x="3561758" y="2359894"/>
                    <a:pt x="3549414" y="2371324"/>
                  </a:cubicBezTo>
                  <a:cubicBezTo>
                    <a:pt x="3537069" y="2382754"/>
                    <a:pt x="3530897" y="2396927"/>
                    <a:pt x="3530897" y="2413844"/>
                  </a:cubicBezTo>
                  <a:cubicBezTo>
                    <a:pt x="3530897" y="2430760"/>
                    <a:pt x="3537069" y="2444933"/>
                    <a:pt x="3549414" y="2456363"/>
                  </a:cubicBezTo>
                  <a:cubicBezTo>
                    <a:pt x="3561758" y="2467793"/>
                    <a:pt x="3577760" y="2473508"/>
                    <a:pt x="3597420" y="2473508"/>
                  </a:cubicBezTo>
                  <a:cubicBezTo>
                    <a:pt x="3617079" y="2473508"/>
                    <a:pt x="3633081" y="2467680"/>
                    <a:pt x="3645426" y="2456021"/>
                  </a:cubicBezTo>
                  <a:cubicBezTo>
                    <a:pt x="3657770" y="2444362"/>
                    <a:pt x="3663942" y="2429617"/>
                    <a:pt x="3663942" y="2411786"/>
                  </a:cubicBezTo>
                  <a:cubicBezTo>
                    <a:pt x="3663942" y="2395327"/>
                    <a:pt x="3657770" y="2381611"/>
                    <a:pt x="3645426" y="2370638"/>
                  </a:cubicBezTo>
                  <a:cubicBezTo>
                    <a:pt x="3633081" y="2359666"/>
                    <a:pt x="3617079" y="2354179"/>
                    <a:pt x="3597420" y="2354179"/>
                  </a:cubicBezTo>
                  <a:close/>
                  <a:moveTo>
                    <a:pt x="4795817" y="1788090"/>
                  </a:moveTo>
                  <a:cubicBezTo>
                    <a:pt x="4823249" y="1788090"/>
                    <a:pt x="4845766" y="1797348"/>
                    <a:pt x="4863368" y="1815865"/>
                  </a:cubicBezTo>
                  <a:cubicBezTo>
                    <a:pt x="4880970" y="1834381"/>
                    <a:pt x="4889772" y="1859184"/>
                    <a:pt x="4889772" y="1890274"/>
                  </a:cubicBezTo>
                  <a:cubicBezTo>
                    <a:pt x="4889772" y="1921364"/>
                    <a:pt x="4880970" y="1946167"/>
                    <a:pt x="4863368" y="1964683"/>
                  </a:cubicBezTo>
                  <a:cubicBezTo>
                    <a:pt x="4845766" y="1983200"/>
                    <a:pt x="4823249" y="1992458"/>
                    <a:pt x="4795817" y="1992458"/>
                  </a:cubicBezTo>
                  <a:cubicBezTo>
                    <a:pt x="4768385" y="1992458"/>
                    <a:pt x="4745753" y="1983200"/>
                    <a:pt x="4727923" y="1964683"/>
                  </a:cubicBezTo>
                  <a:cubicBezTo>
                    <a:pt x="4710092" y="1946167"/>
                    <a:pt x="4701176" y="1921364"/>
                    <a:pt x="4701176" y="1890274"/>
                  </a:cubicBezTo>
                  <a:cubicBezTo>
                    <a:pt x="4701176" y="1859184"/>
                    <a:pt x="4710092" y="1834381"/>
                    <a:pt x="4727923" y="1815865"/>
                  </a:cubicBezTo>
                  <a:cubicBezTo>
                    <a:pt x="4745753" y="1797348"/>
                    <a:pt x="4768385" y="1788090"/>
                    <a:pt x="4795817" y="1788090"/>
                  </a:cubicBezTo>
                  <a:close/>
                  <a:moveTo>
                    <a:pt x="3196988" y="1788090"/>
                  </a:moveTo>
                  <a:cubicBezTo>
                    <a:pt x="3223963" y="1788090"/>
                    <a:pt x="3246366" y="1797348"/>
                    <a:pt x="3264197" y="1815865"/>
                  </a:cubicBezTo>
                  <a:cubicBezTo>
                    <a:pt x="3282028" y="1834381"/>
                    <a:pt x="3290943" y="1859184"/>
                    <a:pt x="3290943" y="1890274"/>
                  </a:cubicBezTo>
                  <a:cubicBezTo>
                    <a:pt x="3290943" y="1921364"/>
                    <a:pt x="3282028" y="1946167"/>
                    <a:pt x="3264197" y="1964683"/>
                  </a:cubicBezTo>
                  <a:cubicBezTo>
                    <a:pt x="3246366" y="1983200"/>
                    <a:pt x="3223963" y="1992458"/>
                    <a:pt x="3196988" y="1992458"/>
                  </a:cubicBezTo>
                  <a:cubicBezTo>
                    <a:pt x="3169557" y="1992458"/>
                    <a:pt x="3146925" y="1983200"/>
                    <a:pt x="3129094" y="1964683"/>
                  </a:cubicBezTo>
                  <a:cubicBezTo>
                    <a:pt x="3111264" y="1946167"/>
                    <a:pt x="3102348" y="1921364"/>
                    <a:pt x="3102348" y="1890274"/>
                  </a:cubicBezTo>
                  <a:cubicBezTo>
                    <a:pt x="3102348" y="1859184"/>
                    <a:pt x="3111264" y="1834381"/>
                    <a:pt x="3129094" y="1815865"/>
                  </a:cubicBezTo>
                  <a:cubicBezTo>
                    <a:pt x="3146925" y="1797348"/>
                    <a:pt x="3169557" y="1788090"/>
                    <a:pt x="3196988" y="1788090"/>
                  </a:cubicBezTo>
                  <a:close/>
                  <a:moveTo>
                    <a:pt x="2761506" y="1781232"/>
                  </a:moveTo>
                  <a:cubicBezTo>
                    <a:pt x="2785280" y="1781232"/>
                    <a:pt x="2805397" y="1788204"/>
                    <a:pt x="2821856" y="1802149"/>
                  </a:cubicBezTo>
                  <a:cubicBezTo>
                    <a:pt x="2838315" y="1816094"/>
                    <a:pt x="2848374" y="1834724"/>
                    <a:pt x="2852031" y="1858042"/>
                  </a:cubicBezTo>
                  <a:lnTo>
                    <a:pt x="2670294" y="1858042"/>
                  </a:lnTo>
                  <a:cubicBezTo>
                    <a:pt x="2673952" y="1834267"/>
                    <a:pt x="2684010" y="1815522"/>
                    <a:pt x="2700469" y="1801806"/>
                  </a:cubicBezTo>
                  <a:cubicBezTo>
                    <a:pt x="2716928" y="1788090"/>
                    <a:pt x="2737274" y="1781232"/>
                    <a:pt x="2761506" y="1781232"/>
                  </a:cubicBezTo>
                  <a:close/>
                  <a:moveTo>
                    <a:pt x="4410702" y="1705794"/>
                  </a:moveTo>
                  <a:lnTo>
                    <a:pt x="4410702" y="2074754"/>
                  </a:lnTo>
                  <a:lnTo>
                    <a:pt x="4517686" y="2074754"/>
                  </a:lnTo>
                  <a:lnTo>
                    <a:pt x="4517686" y="1705794"/>
                  </a:lnTo>
                  <a:close/>
                  <a:moveTo>
                    <a:pt x="3496302" y="1705794"/>
                  </a:moveTo>
                  <a:lnTo>
                    <a:pt x="3496302" y="2074754"/>
                  </a:lnTo>
                  <a:lnTo>
                    <a:pt x="3603287" y="2074754"/>
                  </a:lnTo>
                  <a:lnTo>
                    <a:pt x="3603287" y="1705794"/>
                  </a:lnTo>
                  <a:close/>
                  <a:moveTo>
                    <a:pt x="5292184" y="1700307"/>
                  </a:moveTo>
                  <a:cubicBezTo>
                    <a:pt x="5267038" y="1700307"/>
                    <a:pt x="5243949" y="1704536"/>
                    <a:pt x="5222918" y="1712995"/>
                  </a:cubicBezTo>
                  <a:cubicBezTo>
                    <a:pt x="5201886" y="1721453"/>
                    <a:pt x="5184284" y="1733455"/>
                    <a:pt x="5170112" y="1748999"/>
                  </a:cubicBezTo>
                  <a:lnTo>
                    <a:pt x="5170112" y="1705794"/>
                  </a:lnTo>
                  <a:lnTo>
                    <a:pt x="5067927" y="1705794"/>
                  </a:lnTo>
                  <a:lnTo>
                    <a:pt x="5067927" y="2074754"/>
                  </a:lnTo>
                  <a:lnTo>
                    <a:pt x="5174912" y="2074754"/>
                  </a:lnTo>
                  <a:lnTo>
                    <a:pt x="5174912" y="1892331"/>
                  </a:lnTo>
                  <a:cubicBezTo>
                    <a:pt x="5174912" y="1859413"/>
                    <a:pt x="5182912" y="1834610"/>
                    <a:pt x="5198915" y="1817922"/>
                  </a:cubicBezTo>
                  <a:cubicBezTo>
                    <a:pt x="5214917" y="1801234"/>
                    <a:pt x="5236405" y="1792890"/>
                    <a:pt x="5263380" y="1792890"/>
                  </a:cubicBezTo>
                  <a:cubicBezTo>
                    <a:pt x="5287612" y="1792890"/>
                    <a:pt x="5306128" y="1800091"/>
                    <a:pt x="5318930" y="1814493"/>
                  </a:cubicBezTo>
                  <a:cubicBezTo>
                    <a:pt x="5331732" y="1828895"/>
                    <a:pt x="5338132" y="1850726"/>
                    <a:pt x="5338132" y="1879987"/>
                  </a:cubicBezTo>
                  <a:lnTo>
                    <a:pt x="5338132" y="2074754"/>
                  </a:lnTo>
                  <a:lnTo>
                    <a:pt x="5445117" y="2074754"/>
                  </a:lnTo>
                  <a:lnTo>
                    <a:pt x="5445117" y="1863528"/>
                  </a:lnTo>
                  <a:cubicBezTo>
                    <a:pt x="5445117" y="1809578"/>
                    <a:pt x="5431058" y="1768888"/>
                    <a:pt x="5402940" y="1741455"/>
                  </a:cubicBezTo>
                  <a:cubicBezTo>
                    <a:pt x="5374822" y="1714024"/>
                    <a:pt x="5337904" y="1700307"/>
                    <a:pt x="5292184" y="1700307"/>
                  </a:cubicBezTo>
                  <a:close/>
                  <a:moveTo>
                    <a:pt x="4795817" y="1700307"/>
                  </a:moveTo>
                  <a:cubicBezTo>
                    <a:pt x="4756955" y="1700307"/>
                    <a:pt x="4722093" y="1708423"/>
                    <a:pt x="4691232" y="1724653"/>
                  </a:cubicBezTo>
                  <a:cubicBezTo>
                    <a:pt x="4660371" y="1740884"/>
                    <a:pt x="4636254" y="1763401"/>
                    <a:pt x="4618880" y="1792205"/>
                  </a:cubicBezTo>
                  <a:cubicBezTo>
                    <a:pt x="4601507" y="1821008"/>
                    <a:pt x="4592820" y="1853698"/>
                    <a:pt x="4592820" y="1890274"/>
                  </a:cubicBezTo>
                  <a:cubicBezTo>
                    <a:pt x="4592820" y="1926850"/>
                    <a:pt x="4601507" y="1959540"/>
                    <a:pt x="4618880" y="1988343"/>
                  </a:cubicBezTo>
                  <a:cubicBezTo>
                    <a:pt x="4636254" y="2017147"/>
                    <a:pt x="4660371" y="2039664"/>
                    <a:pt x="4691232" y="2055895"/>
                  </a:cubicBezTo>
                  <a:cubicBezTo>
                    <a:pt x="4722093" y="2072125"/>
                    <a:pt x="4756955" y="2080241"/>
                    <a:pt x="4795817" y="2080241"/>
                  </a:cubicBezTo>
                  <a:cubicBezTo>
                    <a:pt x="4834678" y="2080241"/>
                    <a:pt x="4869426" y="2072125"/>
                    <a:pt x="4900058" y="2055895"/>
                  </a:cubicBezTo>
                  <a:cubicBezTo>
                    <a:pt x="4930691" y="2039664"/>
                    <a:pt x="4954694" y="2017147"/>
                    <a:pt x="4972068" y="1988343"/>
                  </a:cubicBezTo>
                  <a:cubicBezTo>
                    <a:pt x="4989441" y="1959540"/>
                    <a:pt x="4998128" y="1926850"/>
                    <a:pt x="4998128" y="1890274"/>
                  </a:cubicBezTo>
                  <a:cubicBezTo>
                    <a:pt x="4998128" y="1853698"/>
                    <a:pt x="4989441" y="1821008"/>
                    <a:pt x="4972068" y="1792205"/>
                  </a:cubicBezTo>
                  <a:cubicBezTo>
                    <a:pt x="4954694" y="1763401"/>
                    <a:pt x="4930691" y="1740884"/>
                    <a:pt x="4900058" y="1724653"/>
                  </a:cubicBezTo>
                  <a:cubicBezTo>
                    <a:pt x="4869426" y="1708423"/>
                    <a:pt x="4834678" y="1700307"/>
                    <a:pt x="4795817" y="1700307"/>
                  </a:cubicBezTo>
                  <a:close/>
                  <a:moveTo>
                    <a:pt x="3884160" y="1700307"/>
                  </a:moveTo>
                  <a:cubicBezTo>
                    <a:pt x="3844841" y="1700307"/>
                    <a:pt x="3809522" y="1708423"/>
                    <a:pt x="3778204" y="1724653"/>
                  </a:cubicBezTo>
                  <a:cubicBezTo>
                    <a:pt x="3746886" y="1740884"/>
                    <a:pt x="3722426" y="1763401"/>
                    <a:pt x="3704824" y="1792205"/>
                  </a:cubicBezTo>
                  <a:cubicBezTo>
                    <a:pt x="3687221" y="1821008"/>
                    <a:pt x="3678420" y="1853698"/>
                    <a:pt x="3678420" y="1890274"/>
                  </a:cubicBezTo>
                  <a:cubicBezTo>
                    <a:pt x="3678420" y="1926850"/>
                    <a:pt x="3687221" y="1959540"/>
                    <a:pt x="3704824" y="1988343"/>
                  </a:cubicBezTo>
                  <a:cubicBezTo>
                    <a:pt x="3722426" y="2017147"/>
                    <a:pt x="3746886" y="2039664"/>
                    <a:pt x="3778204" y="2055895"/>
                  </a:cubicBezTo>
                  <a:cubicBezTo>
                    <a:pt x="3809522" y="2072125"/>
                    <a:pt x="3844841" y="2080241"/>
                    <a:pt x="3884160" y="2080241"/>
                  </a:cubicBezTo>
                  <a:cubicBezTo>
                    <a:pt x="3923022" y="2080241"/>
                    <a:pt x="3956969" y="2072011"/>
                    <a:pt x="3986001" y="2055552"/>
                  </a:cubicBezTo>
                  <a:cubicBezTo>
                    <a:pt x="4015034" y="2039092"/>
                    <a:pt x="4036179" y="2016233"/>
                    <a:pt x="4049438" y="1986972"/>
                  </a:cubicBezTo>
                  <a:lnTo>
                    <a:pt x="3966456" y="1941709"/>
                  </a:lnTo>
                  <a:cubicBezTo>
                    <a:pt x="3947711" y="1975542"/>
                    <a:pt x="3920050" y="1992458"/>
                    <a:pt x="3883474" y="1992458"/>
                  </a:cubicBezTo>
                  <a:cubicBezTo>
                    <a:pt x="3855585" y="1992458"/>
                    <a:pt x="3832496" y="1983314"/>
                    <a:pt x="3814209" y="1965026"/>
                  </a:cubicBezTo>
                  <a:cubicBezTo>
                    <a:pt x="3795920" y="1946738"/>
                    <a:pt x="3786776" y="1921821"/>
                    <a:pt x="3786776" y="1890274"/>
                  </a:cubicBezTo>
                  <a:cubicBezTo>
                    <a:pt x="3786776" y="1858727"/>
                    <a:pt x="3795920" y="1833810"/>
                    <a:pt x="3814209" y="1815522"/>
                  </a:cubicBezTo>
                  <a:cubicBezTo>
                    <a:pt x="3832496" y="1797234"/>
                    <a:pt x="3855585" y="1788090"/>
                    <a:pt x="3883474" y="1788090"/>
                  </a:cubicBezTo>
                  <a:cubicBezTo>
                    <a:pt x="3919593" y="1788090"/>
                    <a:pt x="3947254" y="1805006"/>
                    <a:pt x="3966456" y="1838839"/>
                  </a:cubicBezTo>
                  <a:lnTo>
                    <a:pt x="4049438" y="1794262"/>
                  </a:lnTo>
                  <a:cubicBezTo>
                    <a:pt x="4036179" y="1764087"/>
                    <a:pt x="4015034" y="1740884"/>
                    <a:pt x="3986001" y="1724653"/>
                  </a:cubicBezTo>
                  <a:cubicBezTo>
                    <a:pt x="3956969" y="1708423"/>
                    <a:pt x="3923022" y="1700307"/>
                    <a:pt x="3884160" y="1700307"/>
                  </a:cubicBezTo>
                  <a:close/>
                  <a:moveTo>
                    <a:pt x="2760820" y="1700307"/>
                  </a:moveTo>
                  <a:cubicBezTo>
                    <a:pt x="2723786" y="1700307"/>
                    <a:pt x="2690297" y="1708423"/>
                    <a:pt x="2660350" y="1724653"/>
                  </a:cubicBezTo>
                  <a:cubicBezTo>
                    <a:pt x="2630403" y="1740884"/>
                    <a:pt x="2606858" y="1763515"/>
                    <a:pt x="2589713" y="1792547"/>
                  </a:cubicBezTo>
                  <a:cubicBezTo>
                    <a:pt x="2572568" y="1821580"/>
                    <a:pt x="2563995" y="1854156"/>
                    <a:pt x="2563995" y="1890274"/>
                  </a:cubicBezTo>
                  <a:cubicBezTo>
                    <a:pt x="2563995" y="1926850"/>
                    <a:pt x="2572682" y="1959540"/>
                    <a:pt x="2590056" y="1988343"/>
                  </a:cubicBezTo>
                  <a:cubicBezTo>
                    <a:pt x="2607429" y="2017147"/>
                    <a:pt x="2632118" y="2039664"/>
                    <a:pt x="2664122" y="2055895"/>
                  </a:cubicBezTo>
                  <a:cubicBezTo>
                    <a:pt x="2696126" y="2072125"/>
                    <a:pt x="2732931" y="2080241"/>
                    <a:pt x="2774536" y="2080241"/>
                  </a:cubicBezTo>
                  <a:cubicBezTo>
                    <a:pt x="2841287" y="2080241"/>
                    <a:pt x="2892036" y="2060352"/>
                    <a:pt x="2926783" y="2020576"/>
                  </a:cubicBezTo>
                  <a:lnTo>
                    <a:pt x="2869862" y="1958854"/>
                  </a:lnTo>
                  <a:cubicBezTo>
                    <a:pt x="2857060" y="1971198"/>
                    <a:pt x="2843230" y="1980228"/>
                    <a:pt x="2828371" y="1985943"/>
                  </a:cubicBezTo>
                  <a:cubicBezTo>
                    <a:pt x="2813512" y="1991658"/>
                    <a:pt x="2796481" y="1994516"/>
                    <a:pt x="2777279" y="1994516"/>
                  </a:cubicBezTo>
                  <a:cubicBezTo>
                    <a:pt x="2749390" y="1994516"/>
                    <a:pt x="2726073" y="1987886"/>
                    <a:pt x="2707327" y="1974627"/>
                  </a:cubicBezTo>
                  <a:cubicBezTo>
                    <a:pt x="2688582" y="1961369"/>
                    <a:pt x="2676695" y="1943309"/>
                    <a:pt x="2671666" y="1920449"/>
                  </a:cubicBezTo>
                  <a:lnTo>
                    <a:pt x="2950786" y="1920449"/>
                  </a:lnTo>
                  <a:cubicBezTo>
                    <a:pt x="2952158" y="1902618"/>
                    <a:pt x="2952844" y="1893017"/>
                    <a:pt x="2952844" y="1891646"/>
                  </a:cubicBezTo>
                  <a:cubicBezTo>
                    <a:pt x="2952844" y="1853241"/>
                    <a:pt x="2944500" y="1819523"/>
                    <a:pt x="2927812" y="1790490"/>
                  </a:cubicBezTo>
                  <a:cubicBezTo>
                    <a:pt x="2911124" y="1761458"/>
                    <a:pt x="2888150" y="1739170"/>
                    <a:pt x="2858889" y="1723625"/>
                  </a:cubicBezTo>
                  <a:cubicBezTo>
                    <a:pt x="2829628" y="1708080"/>
                    <a:pt x="2796939" y="1700307"/>
                    <a:pt x="2760820" y="1700307"/>
                  </a:cubicBezTo>
                  <a:close/>
                  <a:moveTo>
                    <a:pt x="2525209" y="1700307"/>
                  </a:moveTo>
                  <a:cubicBezTo>
                    <a:pt x="2496863" y="1700307"/>
                    <a:pt x="2471831" y="1704879"/>
                    <a:pt x="2450114" y="1714024"/>
                  </a:cubicBezTo>
                  <a:cubicBezTo>
                    <a:pt x="2428397" y="1723168"/>
                    <a:pt x="2411138" y="1736655"/>
                    <a:pt x="2398336" y="1754486"/>
                  </a:cubicBezTo>
                  <a:lnTo>
                    <a:pt x="2398336" y="1705794"/>
                  </a:lnTo>
                  <a:lnTo>
                    <a:pt x="2296152" y="1705794"/>
                  </a:lnTo>
                  <a:lnTo>
                    <a:pt x="2296152" y="2074754"/>
                  </a:lnTo>
                  <a:lnTo>
                    <a:pt x="2403137" y="2074754"/>
                  </a:lnTo>
                  <a:lnTo>
                    <a:pt x="2403137" y="1900561"/>
                  </a:lnTo>
                  <a:cubicBezTo>
                    <a:pt x="2403137" y="1866271"/>
                    <a:pt x="2411824" y="1840554"/>
                    <a:pt x="2429197" y="1823409"/>
                  </a:cubicBezTo>
                  <a:cubicBezTo>
                    <a:pt x="2446571" y="1806263"/>
                    <a:pt x="2470574" y="1797691"/>
                    <a:pt x="2501206" y="1797691"/>
                  </a:cubicBezTo>
                  <a:cubicBezTo>
                    <a:pt x="2505321" y="1797691"/>
                    <a:pt x="2513322" y="1798148"/>
                    <a:pt x="2525209" y="1799063"/>
                  </a:cubicBezTo>
                  <a:close/>
                  <a:moveTo>
                    <a:pt x="1909971" y="1685220"/>
                  </a:moveTo>
                  <a:lnTo>
                    <a:pt x="2000496" y="1685220"/>
                  </a:lnTo>
                  <a:cubicBezTo>
                    <a:pt x="2033872" y="1685220"/>
                    <a:pt x="2059247" y="1692421"/>
                    <a:pt x="2076620" y="1706823"/>
                  </a:cubicBezTo>
                  <a:cubicBezTo>
                    <a:pt x="2093994" y="1721225"/>
                    <a:pt x="2102681" y="1741913"/>
                    <a:pt x="2102681" y="1768888"/>
                  </a:cubicBezTo>
                  <a:cubicBezTo>
                    <a:pt x="2102681" y="1795405"/>
                    <a:pt x="2093994" y="1815865"/>
                    <a:pt x="2076620" y="1830266"/>
                  </a:cubicBezTo>
                  <a:cubicBezTo>
                    <a:pt x="2059247" y="1844668"/>
                    <a:pt x="2033872" y="1851869"/>
                    <a:pt x="2000496" y="1851869"/>
                  </a:cubicBezTo>
                  <a:lnTo>
                    <a:pt x="1909971" y="1851869"/>
                  </a:lnTo>
                  <a:close/>
                  <a:moveTo>
                    <a:pt x="4128457" y="1624184"/>
                  </a:moveTo>
                  <a:lnTo>
                    <a:pt x="4128457" y="1714024"/>
                  </a:lnTo>
                  <a:lnTo>
                    <a:pt x="4071536" y="1714024"/>
                  </a:lnTo>
                  <a:lnTo>
                    <a:pt x="4071536" y="1796319"/>
                  </a:lnTo>
                  <a:lnTo>
                    <a:pt x="4128457" y="1796319"/>
                  </a:lnTo>
                  <a:lnTo>
                    <a:pt x="4128457" y="1947881"/>
                  </a:lnTo>
                  <a:cubicBezTo>
                    <a:pt x="4128457" y="1991315"/>
                    <a:pt x="4140459" y="2024234"/>
                    <a:pt x="4164462" y="2046636"/>
                  </a:cubicBezTo>
                  <a:cubicBezTo>
                    <a:pt x="4188464" y="2069039"/>
                    <a:pt x="4222412" y="2080241"/>
                    <a:pt x="4266303" y="2080241"/>
                  </a:cubicBezTo>
                  <a:cubicBezTo>
                    <a:pt x="4283220" y="2080241"/>
                    <a:pt x="4299336" y="2078297"/>
                    <a:pt x="4314652" y="2074411"/>
                  </a:cubicBezTo>
                  <a:cubicBezTo>
                    <a:pt x="4329968" y="2070525"/>
                    <a:pt x="4342884" y="2064696"/>
                    <a:pt x="4353400" y="2056923"/>
                  </a:cubicBezTo>
                  <a:lnTo>
                    <a:pt x="4324596" y="1981485"/>
                  </a:lnTo>
                  <a:cubicBezTo>
                    <a:pt x="4312709" y="1990629"/>
                    <a:pt x="4298307" y="1995201"/>
                    <a:pt x="4281390" y="1995201"/>
                  </a:cubicBezTo>
                  <a:cubicBezTo>
                    <a:pt x="4266760" y="1995201"/>
                    <a:pt x="4255444" y="1990973"/>
                    <a:pt x="4247444" y="1982514"/>
                  </a:cubicBezTo>
                  <a:cubicBezTo>
                    <a:pt x="4239442" y="1974056"/>
                    <a:pt x="4235442" y="1962055"/>
                    <a:pt x="4235442" y="1946510"/>
                  </a:cubicBezTo>
                  <a:lnTo>
                    <a:pt x="4235442" y="1796319"/>
                  </a:lnTo>
                  <a:lnTo>
                    <a:pt x="4327339" y="1796319"/>
                  </a:lnTo>
                  <a:lnTo>
                    <a:pt x="4327339" y="1714024"/>
                  </a:lnTo>
                  <a:lnTo>
                    <a:pt x="4235442" y="1714024"/>
                  </a:lnTo>
                  <a:lnTo>
                    <a:pt x="4235442" y="1624184"/>
                  </a:lnTo>
                  <a:close/>
                  <a:moveTo>
                    <a:pt x="1798871" y="1594694"/>
                  </a:moveTo>
                  <a:lnTo>
                    <a:pt x="1798871" y="2074754"/>
                  </a:lnTo>
                  <a:lnTo>
                    <a:pt x="1909971" y="2074754"/>
                  </a:lnTo>
                  <a:lnTo>
                    <a:pt x="1909971" y="1942395"/>
                  </a:lnTo>
                  <a:lnTo>
                    <a:pt x="2006669" y="1942395"/>
                  </a:lnTo>
                  <a:cubicBezTo>
                    <a:pt x="2049188" y="1942395"/>
                    <a:pt x="2086107" y="1935423"/>
                    <a:pt x="2117426" y="1921478"/>
                  </a:cubicBezTo>
                  <a:cubicBezTo>
                    <a:pt x="2148743" y="1907533"/>
                    <a:pt x="2172861" y="1887417"/>
                    <a:pt x="2189777" y="1861127"/>
                  </a:cubicBezTo>
                  <a:cubicBezTo>
                    <a:pt x="2206694" y="1834838"/>
                    <a:pt x="2215152" y="1804092"/>
                    <a:pt x="2215152" y="1768888"/>
                  </a:cubicBezTo>
                  <a:cubicBezTo>
                    <a:pt x="2215152" y="1733226"/>
                    <a:pt x="2206694" y="1702365"/>
                    <a:pt x="2189777" y="1676304"/>
                  </a:cubicBezTo>
                  <a:cubicBezTo>
                    <a:pt x="2172861" y="1650244"/>
                    <a:pt x="2148743" y="1630127"/>
                    <a:pt x="2117426" y="1615954"/>
                  </a:cubicBezTo>
                  <a:cubicBezTo>
                    <a:pt x="2086107" y="1601781"/>
                    <a:pt x="2049188" y="1594694"/>
                    <a:pt x="2006669" y="1594694"/>
                  </a:cubicBezTo>
                  <a:close/>
                  <a:moveTo>
                    <a:pt x="3288886" y="1565891"/>
                  </a:moveTo>
                  <a:lnTo>
                    <a:pt x="3288886" y="1744884"/>
                  </a:lnTo>
                  <a:cubicBezTo>
                    <a:pt x="3262368" y="1715166"/>
                    <a:pt x="3225564" y="1700307"/>
                    <a:pt x="3178472" y="1700307"/>
                  </a:cubicBezTo>
                  <a:cubicBezTo>
                    <a:pt x="3143725" y="1700307"/>
                    <a:pt x="3112292" y="1708080"/>
                    <a:pt x="3084174" y="1723625"/>
                  </a:cubicBezTo>
                  <a:cubicBezTo>
                    <a:pt x="3056057" y="1739170"/>
                    <a:pt x="3033997" y="1761344"/>
                    <a:pt x="3017995" y="1790147"/>
                  </a:cubicBezTo>
                  <a:cubicBezTo>
                    <a:pt x="3001993" y="1818951"/>
                    <a:pt x="2993992" y="1852326"/>
                    <a:pt x="2993992" y="1890274"/>
                  </a:cubicBezTo>
                  <a:cubicBezTo>
                    <a:pt x="2993992" y="1928222"/>
                    <a:pt x="3001993" y="1961597"/>
                    <a:pt x="3017995" y="1990401"/>
                  </a:cubicBezTo>
                  <a:cubicBezTo>
                    <a:pt x="3033997" y="2019205"/>
                    <a:pt x="3056057" y="2041379"/>
                    <a:pt x="3084174" y="2056923"/>
                  </a:cubicBezTo>
                  <a:cubicBezTo>
                    <a:pt x="3112292" y="2072468"/>
                    <a:pt x="3143725" y="2080241"/>
                    <a:pt x="3178472" y="2080241"/>
                  </a:cubicBezTo>
                  <a:cubicBezTo>
                    <a:pt x="3228764" y="2080241"/>
                    <a:pt x="3267169" y="2064239"/>
                    <a:pt x="3293686" y="2032235"/>
                  </a:cubicBezTo>
                  <a:lnTo>
                    <a:pt x="3293686" y="2074754"/>
                  </a:lnTo>
                  <a:lnTo>
                    <a:pt x="3395870" y="2074754"/>
                  </a:lnTo>
                  <a:lnTo>
                    <a:pt x="3395870" y="1565891"/>
                  </a:lnTo>
                  <a:close/>
                  <a:moveTo>
                    <a:pt x="4464194" y="1535030"/>
                  </a:moveTo>
                  <a:cubicBezTo>
                    <a:pt x="4444535" y="1535030"/>
                    <a:pt x="4428533" y="1540745"/>
                    <a:pt x="4416188" y="1552175"/>
                  </a:cubicBezTo>
                  <a:cubicBezTo>
                    <a:pt x="4403844" y="1563605"/>
                    <a:pt x="4397672" y="1577778"/>
                    <a:pt x="4397672" y="1594694"/>
                  </a:cubicBezTo>
                  <a:cubicBezTo>
                    <a:pt x="4397672" y="1611611"/>
                    <a:pt x="4403844" y="1625784"/>
                    <a:pt x="4416188" y="1637214"/>
                  </a:cubicBezTo>
                  <a:cubicBezTo>
                    <a:pt x="4428533" y="1648644"/>
                    <a:pt x="4444535" y="1654359"/>
                    <a:pt x="4464194" y="1654359"/>
                  </a:cubicBezTo>
                  <a:cubicBezTo>
                    <a:pt x="4483854" y="1654359"/>
                    <a:pt x="4499856" y="1648530"/>
                    <a:pt x="4512200" y="1636871"/>
                  </a:cubicBezTo>
                  <a:cubicBezTo>
                    <a:pt x="4524545" y="1625212"/>
                    <a:pt x="4530717" y="1610467"/>
                    <a:pt x="4530717" y="1592637"/>
                  </a:cubicBezTo>
                  <a:cubicBezTo>
                    <a:pt x="4530717" y="1576178"/>
                    <a:pt x="4524545" y="1562462"/>
                    <a:pt x="4512200" y="1551489"/>
                  </a:cubicBezTo>
                  <a:cubicBezTo>
                    <a:pt x="4499856" y="1540516"/>
                    <a:pt x="4483854" y="1535030"/>
                    <a:pt x="4464194" y="1535030"/>
                  </a:cubicBezTo>
                  <a:close/>
                  <a:moveTo>
                    <a:pt x="3549794" y="1535030"/>
                  </a:moveTo>
                  <a:cubicBezTo>
                    <a:pt x="3530135" y="1535030"/>
                    <a:pt x="3514133" y="1540745"/>
                    <a:pt x="3501788" y="1552175"/>
                  </a:cubicBezTo>
                  <a:cubicBezTo>
                    <a:pt x="3489444" y="1563605"/>
                    <a:pt x="3483272" y="1577778"/>
                    <a:pt x="3483272" y="1594694"/>
                  </a:cubicBezTo>
                  <a:cubicBezTo>
                    <a:pt x="3483272" y="1611611"/>
                    <a:pt x="3489444" y="1625784"/>
                    <a:pt x="3501788" y="1637214"/>
                  </a:cubicBezTo>
                  <a:cubicBezTo>
                    <a:pt x="3514133" y="1648644"/>
                    <a:pt x="3530135" y="1654359"/>
                    <a:pt x="3549794" y="1654359"/>
                  </a:cubicBezTo>
                  <a:cubicBezTo>
                    <a:pt x="3569454" y="1654359"/>
                    <a:pt x="3585456" y="1648530"/>
                    <a:pt x="3597800" y="1636871"/>
                  </a:cubicBezTo>
                  <a:cubicBezTo>
                    <a:pt x="3610145" y="1625212"/>
                    <a:pt x="3616317" y="1610467"/>
                    <a:pt x="3616317" y="1592637"/>
                  </a:cubicBezTo>
                  <a:cubicBezTo>
                    <a:pt x="3616317" y="1576178"/>
                    <a:pt x="3610145" y="1562462"/>
                    <a:pt x="3597800" y="1551489"/>
                  </a:cubicBezTo>
                  <a:cubicBezTo>
                    <a:pt x="3585456" y="1540516"/>
                    <a:pt x="3569454" y="1535030"/>
                    <a:pt x="3549794" y="1535030"/>
                  </a:cubicBezTo>
                  <a:close/>
                  <a:moveTo>
                    <a:pt x="2243118" y="968940"/>
                  </a:moveTo>
                  <a:cubicBezTo>
                    <a:pt x="2270550" y="968940"/>
                    <a:pt x="2293066" y="978198"/>
                    <a:pt x="2310668" y="996715"/>
                  </a:cubicBezTo>
                  <a:cubicBezTo>
                    <a:pt x="2328270" y="1015231"/>
                    <a:pt x="2337072" y="1040035"/>
                    <a:pt x="2337072" y="1071124"/>
                  </a:cubicBezTo>
                  <a:cubicBezTo>
                    <a:pt x="2337072" y="1102214"/>
                    <a:pt x="2328270" y="1127017"/>
                    <a:pt x="2310668" y="1145533"/>
                  </a:cubicBezTo>
                  <a:cubicBezTo>
                    <a:pt x="2293066" y="1164050"/>
                    <a:pt x="2270550" y="1173308"/>
                    <a:pt x="2243118" y="1173308"/>
                  </a:cubicBezTo>
                  <a:cubicBezTo>
                    <a:pt x="2215686" y="1173308"/>
                    <a:pt x="2193054" y="1164050"/>
                    <a:pt x="2175223" y="1145533"/>
                  </a:cubicBezTo>
                  <a:cubicBezTo>
                    <a:pt x="2157392" y="1127017"/>
                    <a:pt x="2148477" y="1102214"/>
                    <a:pt x="2148477" y="1071124"/>
                  </a:cubicBezTo>
                  <a:cubicBezTo>
                    <a:pt x="2148477" y="1040035"/>
                    <a:pt x="2157392" y="1015231"/>
                    <a:pt x="2175223" y="996715"/>
                  </a:cubicBezTo>
                  <a:cubicBezTo>
                    <a:pt x="2193054" y="978198"/>
                    <a:pt x="2215686" y="968940"/>
                    <a:pt x="2243118" y="968940"/>
                  </a:cubicBezTo>
                  <a:close/>
                  <a:moveTo>
                    <a:pt x="5571380" y="962082"/>
                  </a:moveTo>
                  <a:cubicBezTo>
                    <a:pt x="5595154" y="962082"/>
                    <a:pt x="5615272" y="969054"/>
                    <a:pt x="5631731" y="982999"/>
                  </a:cubicBezTo>
                  <a:cubicBezTo>
                    <a:pt x="5648190" y="996943"/>
                    <a:pt x="5658248" y="1015574"/>
                    <a:pt x="5661906" y="1038892"/>
                  </a:cubicBezTo>
                  <a:lnTo>
                    <a:pt x="5480169" y="1038892"/>
                  </a:lnTo>
                  <a:cubicBezTo>
                    <a:pt x="5483827" y="1015117"/>
                    <a:pt x="5493885" y="996372"/>
                    <a:pt x="5510344" y="982656"/>
                  </a:cubicBezTo>
                  <a:cubicBezTo>
                    <a:pt x="5526803" y="968940"/>
                    <a:pt x="5547149" y="962082"/>
                    <a:pt x="5571380" y="962082"/>
                  </a:cubicBezTo>
                  <a:close/>
                  <a:moveTo>
                    <a:pt x="3513980" y="962082"/>
                  </a:moveTo>
                  <a:cubicBezTo>
                    <a:pt x="3537755" y="962082"/>
                    <a:pt x="3557872" y="969054"/>
                    <a:pt x="3574331" y="982999"/>
                  </a:cubicBezTo>
                  <a:cubicBezTo>
                    <a:pt x="3590790" y="996943"/>
                    <a:pt x="3600848" y="1015574"/>
                    <a:pt x="3604506" y="1038892"/>
                  </a:cubicBezTo>
                  <a:lnTo>
                    <a:pt x="3422769" y="1038892"/>
                  </a:lnTo>
                  <a:cubicBezTo>
                    <a:pt x="3426427" y="1015117"/>
                    <a:pt x="3436485" y="996372"/>
                    <a:pt x="3452944" y="982656"/>
                  </a:cubicBezTo>
                  <a:cubicBezTo>
                    <a:pt x="3469404" y="968940"/>
                    <a:pt x="3489749" y="962082"/>
                    <a:pt x="3513980" y="962082"/>
                  </a:cubicBezTo>
                  <a:close/>
                  <a:moveTo>
                    <a:pt x="4782177" y="886644"/>
                  </a:moveTo>
                  <a:lnTo>
                    <a:pt x="4782177" y="1255604"/>
                  </a:lnTo>
                  <a:lnTo>
                    <a:pt x="4889162" y="1255604"/>
                  </a:lnTo>
                  <a:lnTo>
                    <a:pt x="4889162" y="886644"/>
                  </a:lnTo>
                  <a:close/>
                  <a:moveTo>
                    <a:pt x="2513170" y="886644"/>
                  </a:moveTo>
                  <a:lnTo>
                    <a:pt x="2513170" y="1095127"/>
                  </a:lnTo>
                  <a:cubicBezTo>
                    <a:pt x="2513170" y="1149991"/>
                    <a:pt x="2527343" y="1191368"/>
                    <a:pt x="2555689" y="1219257"/>
                  </a:cubicBezTo>
                  <a:cubicBezTo>
                    <a:pt x="2584036" y="1247146"/>
                    <a:pt x="2622440" y="1261091"/>
                    <a:pt x="2670904" y="1261091"/>
                  </a:cubicBezTo>
                  <a:cubicBezTo>
                    <a:pt x="2693764" y="1261091"/>
                    <a:pt x="2715024" y="1256862"/>
                    <a:pt x="2734683" y="1248403"/>
                  </a:cubicBezTo>
                  <a:cubicBezTo>
                    <a:pt x="2754343" y="1239945"/>
                    <a:pt x="2771259" y="1227715"/>
                    <a:pt x="2785432" y="1211713"/>
                  </a:cubicBezTo>
                  <a:lnTo>
                    <a:pt x="2785432" y="1255604"/>
                  </a:lnTo>
                  <a:lnTo>
                    <a:pt x="2886931" y="1255604"/>
                  </a:lnTo>
                  <a:lnTo>
                    <a:pt x="2886931" y="886644"/>
                  </a:lnTo>
                  <a:lnTo>
                    <a:pt x="2779946" y="886644"/>
                  </a:lnTo>
                  <a:lnTo>
                    <a:pt x="2779946" y="1069066"/>
                  </a:lnTo>
                  <a:cubicBezTo>
                    <a:pt x="2779946" y="1101985"/>
                    <a:pt x="2772174" y="1126788"/>
                    <a:pt x="2756629" y="1143476"/>
                  </a:cubicBezTo>
                  <a:cubicBezTo>
                    <a:pt x="2741084" y="1160164"/>
                    <a:pt x="2720510" y="1168507"/>
                    <a:pt x="2694907" y="1168507"/>
                  </a:cubicBezTo>
                  <a:cubicBezTo>
                    <a:pt x="2645072" y="1168507"/>
                    <a:pt x="2620154" y="1138789"/>
                    <a:pt x="2620154" y="1079354"/>
                  </a:cubicBezTo>
                  <a:lnTo>
                    <a:pt x="2620154" y="886644"/>
                  </a:lnTo>
                  <a:close/>
                  <a:moveTo>
                    <a:pt x="5570694" y="881158"/>
                  </a:moveTo>
                  <a:cubicBezTo>
                    <a:pt x="5533661" y="881158"/>
                    <a:pt x="5500172" y="889273"/>
                    <a:pt x="5470225" y="905504"/>
                  </a:cubicBezTo>
                  <a:cubicBezTo>
                    <a:pt x="5440278" y="921734"/>
                    <a:pt x="5416732" y="944365"/>
                    <a:pt x="5399588" y="973398"/>
                  </a:cubicBezTo>
                  <a:cubicBezTo>
                    <a:pt x="5382442" y="1002430"/>
                    <a:pt x="5373870" y="1035005"/>
                    <a:pt x="5373870" y="1071124"/>
                  </a:cubicBezTo>
                  <a:cubicBezTo>
                    <a:pt x="5373870" y="1107700"/>
                    <a:pt x="5382557" y="1140390"/>
                    <a:pt x="5399930" y="1169194"/>
                  </a:cubicBezTo>
                  <a:cubicBezTo>
                    <a:pt x="5417304" y="1197997"/>
                    <a:pt x="5441993" y="1220514"/>
                    <a:pt x="5473997" y="1236745"/>
                  </a:cubicBezTo>
                  <a:cubicBezTo>
                    <a:pt x="5506000" y="1252975"/>
                    <a:pt x="5542806" y="1261091"/>
                    <a:pt x="5584410" y="1261091"/>
                  </a:cubicBezTo>
                  <a:cubicBezTo>
                    <a:pt x="5651162" y="1261091"/>
                    <a:pt x="5701911" y="1241203"/>
                    <a:pt x="5736658" y="1201426"/>
                  </a:cubicBezTo>
                  <a:lnTo>
                    <a:pt x="5679736" y="1139704"/>
                  </a:lnTo>
                  <a:cubicBezTo>
                    <a:pt x="5666935" y="1152048"/>
                    <a:pt x="5653105" y="1161078"/>
                    <a:pt x="5638246" y="1166793"/>
                  </a:cubicBezTo>
                  <a:cubicBezTo>
                    <a:pt x="5623387" y="1172508"/>
                    <a:pt x="5606356" y="1175366"/>
                    <a:pt x="5587154" y="1175366"/>
                  </a:cubicBezTo>
                  <a:cubicBezTo>
                    <a:pt x="5559264" y="1175366"/>
                    <a:pt x="5535948" y="1168736"/>
                    <a:pt x="5517202" y="1155478"/>
                  </a:cubicBezTo>
                  <a:cubicBezTo>
                    <a:pt x="5498457" y="1142219"/>
                    <a:pt x="5486570" y="1124159"/>
                    <a:pt x="5481540" y="1101299"/>
                  </a:cubicBezTo>
                  <a:lnTo>
                    <a:pt x="5760662" y="1101299"/>
                  </a:lnTo>
                  <a:cubicBezTo>
                    <a:pt x="5762033" y="1083469"/>
                    <a:pt x="5762719" y="1073867"/>
                    <a:pt x="5762719" y="1072496"/>
                  </a:cubicBezTo>
                  <a:cubicBezTo>
                    <a:pt x="5762719" y="1034091"/>
                    <a:pt x="5754374" y="1000373"/>
                    <a:pt x="5737686" y="971340"/>
                  </a:cubicBezTo>
                  <a:cubicBezTo>
                    <a:pt x="5720999" y="942308"/>
                    <a:pt x="5698025" y="920019"/>
                    <a:pt x="5668764" y="904475"/>
                  </a:cubicBezTo>
                  <a:cubicBezTo>
                    <a:pt x="5639503" y="888930"/>
                    <a:pt x="5606813" y="881158"/>
                    <a:pt x="5570694" y="881158"/>
                  </a:cubicBezTo>
                  <a:close/>
                  <a:moveTo>
                    <a:pt x="5170035" y="881158"/>
                  </a:moveTo>
                  <a:cubicBezTo>
                    <a:pt x="5130716" y="881158"/>
                    <a:pt x="5095398" y="889273"/>
                    <a:pt x="5064079" y="905504"/>
                  </a:cubicBezTo>
                  <a:cubicBezTo>
                    <a:pt x="5032760" y="921734"/>
                    <a:pt x="5008300" y="944251"/>
                    <a:pt x="4990698" y="973055"/>
                  </a:cubicBezTo>
                  <a:cubicBezTo>
                    <a:pt x="4973096" y="1001858"/>
                    <a:pt x="4964295" y="1034548"/>
                    <a:pt x="4964295" y="1071124"/>
                  </a:cubicBezTo>
                  <a:cubicBezTo>
                    <a:pt x="4964295" y="1107700"/>
                    <a:pt x="4973096" y="1140390"/>
                    <a:pt x="4990698" y="1169194"/>
                  </a:cubicBezTo>
                  <a:cubicBezTo>
                    <a:pt x="5008300" y="1197997"/>
                    <a:pt x="5032760" y="1220514"/>
                    <a:pt x="5064079" y="1236745"/>
                  </a:cubicBezTo>
                  <a:cubicBezTo>
                    <a:pt x="5095398" y="1252975"/>
                    <a:pt x="5130716" y="1261091"/>
                    <a:pt x="5170035" y="1261091"/>
                  </a:cubicBezTo>
                  <a:cubicBezTo>
                    <a:pt x="5208897" y="1261091"/>
                    <a:pt x="5242844" y="1252861"/>
                    <a:pt x="5271876" y="1236402"/>
                  </a:cubicBezTo>
                  <a:cubicBezTo>
                    <a:pt x="5300908" y="1219943"/>
                    <a:pt x="5322054" y="1197083"/>
                    <a:pt x="5335313" y="1167822"/>
                  </a:cubicBezTo>
                  <a:lnTo>
                    <a:pt x="5252331" y="1122559"/>
                  </a:lnTo>
                  <a:cubicBezTo>
                    <a:pt x="5233586" y="1156392"/>
                    <a:pt x="5205925" y="1173308"/>
                    <a:pt x="5169349" y="1173308"/>
                  </a:cubicBezTo>
                  <a:cubicBezTo>
                    <a:pt x="5141460" y="1173308"/>
                    <a:pt x="5118372" y="1164164"/>
                    <a:pt x="5100084" y="1145876"/>
                  </a:cubicBezTo>
                  <a:cubicBezTo>
                    <a:pt x="5081796" y="1127588"/>
                    <a:pt x="5072652" y="1102671"/>
                    <a:pt x="5072652" y="1071124"/>
                  </a:cubicBezTo>
                  <a:cubicBezTo>
                    <a:pt x="5072652" y="1039577"/>
                    <a:pt x="5081796" y="1014660"/>
                    <a:pt x="5100084" y="996372"/>
                  </a:cubicBezTo>
                  <a:cubicBezTo>
                    <a:pt x="5118372" y="978084"/>
                    <a:pt x="5141460" y="968940"/>
                    <a:pt x="5169349" y="968940"/>
                  </a:cubicBezTo>
                  <a:cubicBezTo>
                    <a:pt x="5205468" y="968940"/>
                    <a:pt x="5233128" y="985856"/>
                    <a:pt x="5252331" y="1019689"/>
                  </a:cubicBezTo>
                  <a:lnTo>
                    <a:pt x="5335313" y="975112"/>
                  </a:lnTo>
                  <a:cubicBezTo>
                    <a:pt x="5322054" y="944937"/>
                    <a:pt x="5300908" y="921734"/>
                    <a:pt x="5271876" y="905504"/>
                  </a:cubicBezTo>
                  <a:cubicBezTo>
                    <a:pt x="5242844" y="889273"/>
                    <a:pt x="5208897" y="881158"/>
                    <a:pt x="5170035" y="881158"/>
                  </a:cubicBezTo>
                  <a:close/>
                  <a:moveTo>
                    <a:pt x="4715959" y="881158"/>
                  </a:moveTo>
                  <a:cubicBezTo>
                    <a:pt x="4687613" y="881158"/>
                    <a:pt x="4662581" y="885730"/>
                    <a:pt x="4640864" y="894874"/>
                  </a:cubicBezTo>
                  <a:cubicBezTo>
                    <a:pt x="4619147" y="904017"/>
                    <a:pt x="4601888" y="917505"/>
                    <a:pt x="4589086" y="935336"/>
                  </a:cubicBezTo>
                  <a:lnTo>
                    <a:pt x="4589086" y="886644"/>
                  </a:lnTo>
                  <a:lnTo>
                    <a:pt x="4486902" y="886644"/>
                  </a:lnTo>
                  <a:lnTo>
                    <a:pt x="4486902" y="1255604"/>
                  </a:lnTo>
                  <a:lnTo>
                    <a:pt x="4593887" y="1255604"/>
                  </a:lnTo>
                  <a:lnTo>
                    <a:pt x="4593887" y="1081411"/>
                  </a:lnTo>
                  <a:cubicBezTo>
                    <a:pt x="4593887" y="1047121"/>
                    <a:pt x="4602574" y="1021404"/>
                    <a:pt x="4619947" y="1004259"/>
                  </a:cubicBezTo>
                  <a:cubicBezTo>
                    <a:pt x="4637321" y="987114"/>
                    <a:pt x="4661324" y="978541"/>
                    <a:pt x="4691956" y="978541"/>
                  </a:cubicBezTo>
                  <a:cubicBezTo>
                    <a:pt x="4696071" y="978541"/>
                    <a:pt x="4704072" y="978998"/>
                    <a:pt x="4715959" y="979913"/>
                  </a:cubicBezTo>
                  <a:close/>
                  <a:moveTo>
                    <a:pt x="3513295" y="881158"/>
                  </a:moveTo>
                  <a:cubicBezTo>
                    <a:pt x="3476262" y="881158"/>
                    <a:pt x="3442772" y="889273"/>
                    <a:pt x="3412825" y="905504"/>
                  </a:cubicBezTo>
                  <a:cubicBezTo>
                    <a:pt x="3382878" y="921734"/>
                    <a:pt x="3359332" y="944365"/>
                    <a:pt x="3342188" y="973398"/>
                  </a:cubicBezTo>
                  <a:cubicBezTo>
                    <a:pt x="3325042" y="1002430"/>
                    <a:pt x="3316470" y="1035005"/>
                    <a:pt x="3316470" y="1071124"/>
                  </a:cubicBezTo>
                  <a:cubicBezTo>
                    <a:pt x="3316470" y="1107700"/>
                    <a:pt x="3325157" y="1140390"/>
                    <a:pt x="3342530" y="1169194"/>
                  </a:cubicBezTo>
                  <a:cubicBezTo>
                    <a:pt x="3359904" y="1197997"/>
                    <a:pt x="3384593" y="1220514"/>
                    <a:pt x="3416597" y="1236745"/>
                  </a:cubicBezTo>
                  <a:cubicBezTo>
                    <a:pt x="3448601" y="1252975"/>
                    <a:pt x="3485406" y="1261091"/>
                    <a:pt x="3527011" y="1261091"/>
                  </a:cubicBezTo>
                  <a:cubicBezTo>
                    <a:pt x="3593762" y="1261091"/>
                    <a:pt x="3644511" y="1241203"/>
                    <a:pt x="3679258" y="1201426"/>
                  </a:cubicBezTo>
                  <a:lnTo>
                    <a:pt x="3622337" y="1139704"/>
                  </a:lnTo>
                  <a:cubicBezTo>
                    <a:pt x="3609535" y="1152048"/>
                    <a:pt x="3595705" y="1161078"/>
                    <a:pt x="3580846" y="1166793"/>
                  </a:cubicBezTo>
                  <a:cubicBezTo>
                    <a:pt x="3565987" y="1172508"/>
                    <a:pt x="3548956" y="1175366"/>
                    <a:pt x="3529754" y="1175366"/>
                  </a:cubicBezTo>
                  <a:cubicBezTo>
                    <a:pt x="3501864" y="1175366"/>
                    <a:pt x="3478548" y="1168736"/>
                    <a:pt x="3459802" y="1155478"/>
                  </a:cubicBezTo>
                  <a:cubicBezTo>
                    <a:pt x="3441057" y="1142219"/>
                    <a:pt x="3429170" y="1124159"/>
                    <a:pt x="3424140" y="1101299"/>
                  </a:cubicBezTo>
                  <a:lnTo>
                    <a:pt x="3703261" y="1101299"/>
                  </a:lnTo>
                  <a:cubicBezTo>
                    <a:pt x="3704633" y="1083469"/>
                    <a:pt x="3705319" y="1073867"/>
                    <a:pt x="3705319" y="1072496"/>
                  </a:cubicBezTo>
                  <a:cubicBezTo>
                    <a:pt x="3705319" y="1034091"/>
                    <a:pt x="3696975" y="1000373"/>
                    <a:pt x="3680287" y="971340"/>
                  </a:cubicBezTo>
                  <a:cubicBezTo>
                    <a:pt x="3663599" y="942308"/>
                    <a:pt x="3640625" y="920019"/>
                    <a:pt x="3611364" y="904475"/>
                  </a:cubicBezTo>
                  <a:cubicBezTo>
                    <a:pt x="3582103" y="888930"/>
                    <a:pt x="3549414" y="881158"/>
                    <a:pt x="3513295" y="881158"/>
                  </a:cubicBezTo>
                  <a:close/>
                  <a:moveTo>
                    <a:pt x="3125970" y="881158"/>
                  </a:moveTo>
                  <a:cubicBezTo>
                    <a:pt x="3090766" y="881158"/>
                    <a:pt x="3060248" y="886187"/>
                    <a:pt x="3034416" y="896245"/>
                  </a:cubicBezTo>
                  <a:cubicBezTo>
                    <a:pt x="3008584" y="906304"/>
                    <a:pt x="2988924" y="920363"/>
                    <a:pt x="2975437" y="938422"/>
                  </a:cubicBezTo>
                  <a:cubicBezTo>
                    <a:pt x="2961950" y="956481"/>
                    <a:pt x="2955206" y="977170"/>
                    <a:pt x="2955206" y="1000487"/>
                  </a:cubicBezTo>
                  <a:cubicBezTo>
                    <a:pt x="2955206" y="1028376"/>
                    <a:pt x="2962407" y="1049864"/>
                    <a:pt x="2976808" y="1064952"/>
                  </a:cubicBezTo>
                  <a:cubicBezTo>
                    <a:pt x="2991210" y="1080039"/>
                    <a:pt x="3008241" y="1090555"/>
                    <a:pt x="3027901" y="1096499"/>
                  </a:cubicBezTo>
                  <a:cubicBezTo>
                    <a:pt x="3047560" y="1102442"/>
                    <a:pt x="3072478" y="1107700"/>
                    <a:pt x="3102653" y="1112272"/>
                  </a:cubicBezTo>
                  <a:cubicBezTo>
                    <a:pt x="3128256" y="1115472"/>
                    <a:pt x="3147230" y="1119359"/>
                    <a:pt x="3159574" y="1123931"/>
                  </a:cubicBezTo>
                  <a:cubicBezTo>
                    <a:pt x="3171919" y="1128503"/>
                    <a:pt x="3178091" y="1136047"/>
                    <a:pt x="3178091" y="1146562"/>
                  </a:cubicBezTo>
                  <a:cubicBezTo>
                    <a:pt x="3178091" y="1168965"/>
                    <a:pt x="3155460" y="1180166"/>
                    <a:pt x="3110197" y="1180166"/>
                  </a:cubicBezTo>
                  <a:cubicBezTo>
                    <a:pt x="3087794" y="1180166"/>
                    <a:pt x="3064934" y="1176851"/>
                    <a:pt x="3041617" y="1170222"/>
                  </a:cubicBezTo>
                  <a:cubicBezTo>
                    <a:pt x="3018300" y="1163593"/>
                    <a:pt x="2998411" y="1155020"/>
                    <a:pt x="2981952" y="1144505"/>
                  </a:cubicBezTo>
                  <a:lnTo>
                    <a:pt x="2946290" y="1221314"/>
                  </a:lnTo>
                  <a:cubicBezTo>
                    <a:pt x="2963664" y="1232744"/>
                    <a:pt x="2986981" y="1242231"/>
                    <a:pt x="3016242" y="1249775"/>
                  </a:cubicBezTo>
                  <a:cubicBezTo>
                    <a:pt x="3045503" y="1257319"/>
                    <a:pt x="3075450" y="1261091"/>
                    <a:pt x="3106082" y="1261091"/>
                  </a:cubicBezTo>
                  <a:cubicBezTo>
                    <a:pt x="3142201" y="1261091"/>
                    <a:pt x="3173405" y="1256176"/>
                    <a:pt x="3199694" y="1246346"/>
                  </a:cubicBezTo>
                  <a:cubicBezTo>
                    <a:pt x="3225982" y="1236516"/>
                    <a:pt x="3245985" y="1222686"/>
                    <a:pt x="3259701" y="1204855"/>
                  </a:cubicBezTo>
                  <a:cubicBezTo>
                    <a:pt x="3273417" y="1187024"/>
                    <a:pt x="3280275" y="1166679"/>
                    <a:pt x="3280275" y="1143819"/>
                  </a:cubicBezTo>
                  <a:cubicBezTo>
                    <a:pt x="3280275" y="1116844"/>
                    <a:pt x="3273188" y="1095813"/>
                    <a:pt x="3259015" y="1080725"/>
                  </a:cubicBezTo>
                  <a:cubicBezTo>
                    <a:pt x="3244842" y="1065638"/>
                    <a:pt x="3228154" y="1055236"/>
                    <a:pt x="3208952" y="1049521"/>
                  </a:cubicBezTo>
                  <a:cubicBezTo>
                    <a:pt x="3189749" y="1043806"/>
                    <a:pt x="3165061" y="1038434"/>
                    <a:pt x="3134886" y="1033405"/>
                  </a:cubicBezTo>
                  <a:cubicBezTo>
                    <a:pt x="3107911" y="1029290"/>
                    <a:pt x="3088251" y="1024947"/>
                    <a:pt x="3075907" y="1020375"/>
                  </a:cubicBezTo>
                  <a:cubicBezTo>
                    <a:pt x="3063562" y="1015803"/>
                    <a:pt x="3057390" y="1007802"/>
                    <a:pt x="3057390" y="996372"/>
                  </a:cubicBezTo>
                  <a:cubicBezTo>
                    <a:pt x="3057390" y="986314"/>
                    <a:pt x="3063105" y="978084"/>
                    <a:pt x="3074535" y="971683"/>
                  </a:cubicBezTo>
                  <a:cubicBezTo>
                    <a:pt x="3085965" y="965282"/>
                    <a:pt x="3103110" y="962082"/>
                    <a:pt x="3125970" y="962082"/>
                  </a:cubicBezTo>
                  <a:cubicBezTo>
                    <a:pt x="3164375" y="962082"/>
                    <a:pt x="3199808" y="971226"/>
                    <a:pt x="3232269" y="989514"/>
                  </a:cubicBezTo>
                  <a:lnTo>
                    <a:pt x="3267931" y="913390"/>
                  </a:lnTo>
                  <a:cubicBezTo>
                    <a:pt x="3251014" y="903332"/>
                    <a:pt x="3229640" y="895445"/>
                    <a:pt x="3203808" y="889730"/>
                  </a:cubicBezTo>
                  <a:cubicBezTo>
                    <a:pt x="3177976" y="884015"/>
                    <a:pt x="3152030" y="881158"/>
                    <a:pt x="3125970" y="881158"/>
                  </a:cubicBezTo>
                  <a:close/>
                  <a:moveTo>
                    <a:pt x="2243118" y="881158"/>
                  </a:moveTo>
                  <a:cubicBezTo>
                    <a:pt x="2204255" y="881158"/>
                    <a:pt x="2169394" y="889273"/>
                    <a:pt x="2138533" y="905504"/>
                  </a:cubicBezTo>
                  <a:cubicBezTo>
                    <a:pt x="2107672" y="921734"/>
                    <a:pt x="2083554" y="944251"/>
                    <a:pt x="2066181" y="973055"/>
                  </a:cubicBezTo>
                  <a:cubicBezTo>
                    <a:pt x="2048807" y="1001858"/>
                    <a:pt x="2040120" y="1034548"/>
                    <a:pt x="2040120" y="1071124"/>
                  </a:cubicBezTo>
                  <a:cubicBezTo>
                    <a:pt x="2040120" y="1107700"/>
                    <a:pt x="2048807" y="1140390"/>
                    <a:pt x="2066181" y="1169194"/>
                  </a:cubicBezTo>
                  <a:cubicBezTo>
                    <a:pt x="2083554" y="1197997"/>
                    <a:pt x="2107672" y="1220514"/>
                    <a:pt x="2138533" y="1236745"/>
                  </a:cubicBezTo>
                  <a:cubicBezTo>
                    <a:pt x="2169394" y="1252975"/>
                    <a:pt x="2204255" y="1261091"/>
                    <a:pt x="2243118" y="1261091"/>
                  </a:cubicBezTo>
                  <a:cubicBezTo>
                    <a:pt x="2281979" y="1261091"/>
                    <a:pt x="2316726" y="1252975"/>
                    <a:pt x="2347358" y="1236745"/>
                  </a:cubicBezTo>
                  <a:cubicBezTo>
                    <a:pt x="2377991" y="1220514"/>
                    <a:pt x="2401994" y="1197997"/>
                    <a:pt x="2419368" y="1169194"/>
                  </a:cubicBezTo>
                  <a:cubicBezTo>
                    <a:pt x="2436741" y="1140390"/>
                    <a:pt x="2445428" y="1107700"/>
                    <a:pt x="2445428" y="1071124"/>
                  </a:cubicBezTo>
                  <a:cubicBezTo>
                    <a:pt x="2445428" y="1034548"/>
                    <a:pt x="2436741" y="1001858"/>
                    <a:pt x="2419368" y="973055"/>
                  </a:cubicBezTo>
                  <a:cubicBezTo>
                    <a:pt x="2401994" y="944251"/>
                    <a:pt x="2377991" y="921734"/>
                    <a:pt x="2347358" y="905504"/>
                  </a:cubicBezTo>
                  <a:cubicBezTo>
                    <a:pt x="2316726" y="889273"/>
                    <a:pt x="2281979" y="881158"/>
                    <a:pt x="2243118" y="881158"/>
                  </a:cubicBezTo>
                  <a:close/>
                  <a:moveTo>
                    <a:pt x="4100720" y="866070"/>
                  </a:moveTo>
                  <a:lnTo>
                    <a:pt x="4191246" y="866070"/>
                  </a:lnTo>
                  <a:cubicBezTo>
                    <a:pt x="4224622" y="866070"/>
                    <a:pt x="4249996" y="873271"/>
                    <a:pt x="4267370" y="887673"/>
                  </a:cubicBezTo>
                  <a:cubicBezTo>
                    <a:pt x="4284744" y="902074"/>
                    <a:pt x="4293430" y="922763"/>
                    <a:pt x="4293430" y="949738"/>
                  </a:cubicBezTo>
                  <a:cubicBezTo>
                    <a:pt x="4293430" y="976255"/>
                    <a:pt x="4284744" y="996715"/>
                    <a:pt x="4267370" y="1011117"/>
                  </a:cubicBezTo>
                  <a:cubicBezTo>
                    <a:pt x="4249996" y="1025518"/>
                    <a:pt x="4224622" y="1032719"/>
                    <a:pt x="4191246" y="1032719"/>
                  </a:cubicBezTo>
                  <a:lnTo>
                    <a:pt x="4100720" y="1032719"/>
                  </a:lnTo>
                  <a:close/>
                  <a:moveTo>
                    <a:pt x="3989621" y="775544"/>
                  </a:moveTo>
                  <a:lnTo>
                    <a:pt x="3989621" y="1255604"/>
                  </a:lnTo>
                  <a:lnTo>
                    <a:pt x="4100720" y="1255604"/>
                  </a:lnTo>
                  <a:lnTo>
                    <a:pt x="4100720" y="1123245"/>
                  </a:lnTo>
                  <a:lnTo>
                    <a:pt x="4197418" y="1123245"/>
                  </a:lnTo>
                  <a:cubicBezTo>
                    <a:pt x="4239938" y="1123245"/>
                    <a:pt x="4276857" y="1116272"/>
                    <a:pt x="4308175" y="1102328"/>
                  </a:cubicBezTo>
                  <a:cubicBezTo>
                    <a:pt x="4339493" y="1088383"/>
                    <a:pt x="4363610" y="1068266"/>
                    <a:pt x="4380527" y="1041978"/>
                  </a:cubicBezTo>
                  <a:cubicBezTo>
                    <a:pt x="4397444" y="1015689"/>
                    <a:pt x="4405902" y="984942"/>
                    <a:pt x="4405902" y="949738"/>
                  </a:cubicBezTo>
                  <a:cubicBezTo>
                    <a:pt x="4405902" y="914076"/>
                    <a:pt x="4397444" y="883215"/>
                    <a:pt x="4380527" y="857155"/>
                  </a:cubicBezTo>
                  <a:cubicBezTo>
                    <a:pt x="4363610" y="831094"/>
                    <a:pt x="4339493" y="810977"/>
                    <a:pt x="4308175" y="796804"/>
                  </a:cubicBezTo>
                  <a:cubicBezTo>
                    <a:pt x="4276857" y="782631"/>
                    <a:pt x="4239938" y="775544"/>
                    <a:pt x="4197418" y="775544"/>
                  </a:cubicBezTo>
                  <a:close/>
                  <a:moveTo>
                    <a:pt x="1522646" y="775544"/>
                  </a:moveTo>
                  <a:lnTo>
                    <a:pt x="1522646" y="1255604"/>
                  </a:lnTo>
                  <a:lnTo>
                    <a:pt x="1633746" y="1255604"/>
                  </a:lnTo>
                  <a:lnTo>
                    <a:pt x="1633746" y="1058780"/>
                  </a:lnTo>
                  <a:lnTo>
                    <a:pt x="1851830" y="1058780"/>
                  </a:lnTo>
                  <a:lnTo>
                    <a:pt x="1851830" y="1255604"/>
                  </a:lnTo>
                  <a:lnTo>
                    <a:pt x="1962930" y="1255604"/>
                  </a:lnTo>
                  <a:lnTo>
                    <a:pt x="1962930" y="775544"/>
                  </a:lnTo>
                  <a:lnTo>
                    <a:pt x="1851830" y="775544"/>
                  </a:lnTo>
                  <a:lnTo>
                    <a:pt x="1851830" y="964825"/>
                  </a:lnTo>
                  <a:lnTo>
                    <a:pt x="1633746" y="964825"/>
                  </a:lnTo>
                  <a:lnTo>
                    <a:pt x="1633746" y="775544"/>
                  </a:lnTo>
                  <a:close/>
                  <a:moveTo>
                    <a:pt x="4835670" y="715880"/>
                  </a:moveTo>
                  <a:cubicBezTo>
                    <a:pt x="4816010" y="715880"/>
                    <a:pt x="4800008" y="721595"/>
                    <a:pt x="4787664" y="733025"/>
                  </a:cubicBezTo>
                  <a:cubicBezTo>
                    <a:pt x="4775319" y="744455"/>
                    <a:pt x="4769147" y="758628"/>
                    <a:pt x="4769147" y="775544"/>
                  </a:cubicBezTo>
                  <a:cubicBezTo>
                    <a:pt x="4769147" y="792461"/>
                    <a:pt x="4775319" y="806634"/>
                    <a:pt x="4787664" y="818064"/>
                  </a:cubicBezTo>
                  <a:cubicBezTo>
                    <a:pt x="4800008" y="829494"/>
                    <a:pt x="4816010" y="835209"/>
                    <a:pt x="4835670" y="835209"/>
                  </a:cubicBezTo>
                  <a:cubicBezTo>
                    <a:pt x="4855329" y="835209"/>
                    <a:pt x="4871331" y="829380"/>
                    <a:pt x="4883675" y="817721"/>
                  </a:cubicBezTo>
                  <a:cubicBezTo>
                    <a:pt x="4896020" y="806063"/>
                    <a:pt x="4902192" y="791318"/>
                    <a:pt x="4902192" y="773487"/>
                  </a:cubicBezTo>
                  <a:cubicBezTo>
                    <a:pt x="4902192" y="757028"/>
                    <a:pt x="4896020" y="743312"/>
                    <a:pt x="4883675" y="732339"/>
                  </a:cubicBezTo>
                  <a:cubicBezTo>
                    <a:pt x="4871331" y="721366"/>
                    <a:pt x="4855329" y="715880"/>
                    <a:pt x="4835670" y="715880"/>
                  </a:cubicBezTo>
                  <a:close/>
                  <a:moveTo>
                    <a:pt x="0" y="0"/>
                  </a:moveTo>
                  <a:lnTo>
                    <a:pt x="12192000" y="0"/>
                  </a:lnTo>
                  <a:lnTo>
                    <a:pt x="12192000" y="6858000"/>
                  </a:lnTo>
                  <a:lnTo>
                    <a:pt x="0" y="6858000"/>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b="1" dirty="0">
                <a:latin typeface="Montserrat" panose="00000500000000000000" pitchFamily="2" charset="0"/>
              </a:endParaRPr>
            </a:p>
          </p:txBody>
        </p:sp>
        <p:sp>
          <p:nvSpPr>
            <p:cNvPr id="12" name="TextBox 11">
              <a:extLst>
                <a:ext uri="{FF2B5EF4-FFF2-40B4-BE49-F238E27FC236}">
                  <a16:creationId xmlns:a16="http://schemas.microsoft.com/office/drawing/2014/main" id="{4F24B3A0-F1D0-F6C8-A876-064D96D41070}"/>
                </a:ext>
              </a:extLst>
            </p:cNvPr>
            <p:cNvSpPr txBox="1"/>
            <p:nvPr/>
          </p:nvSpPr>
          <p:spPr>
            <a:xfrm>
              <a:off x="13223631" y="753626"/>
              <a:ext cx="4049485" cy="5305530"/>
            </a:xfrm>
            <a:custGeom>
              <a:avLst/>
              <a:gdLst>
                <a:gd name="connsiteX0" fmla="*/ 3426981 w 4049485"/>
                <a:gd name="connsiteY0" fmla="*/ 4980380 h 5305530"/>
                <a:gd name="connsiteX1" fmla="*/ 3411207 w 4049485"/>
                <a:gd name="connsiteY1" fmla="*/ 4986437 h 5305530"/>
                <a:gd name="connsiteX2" fmla="*/ 3404806 w 4049485"/>
                <a:gd name="connsiteY2" fmla="*/ 5002325 h 5305530"/>
                <a:gd name="connsiteX3" fmla="*/ 3411207 w 4049485"/>
                <a:gd name="connsiteY3" fmla="*/ 5018327 h 5305530"/>
                <a:gd name="connsiteX4" fmla="*/ 3426981 w 4049485"/>
                <a:gd name="connsiteY4" fmla="*/ 5024728 h 5305530"/>
                <a:gd name="connsiteX5" fmla="*/ 3442754 w 4049485"/>
                <a:gd name="connsiteY5" fmla="*/ 5018327 h 5305530"/>
                <a:gd name="connsiteX6" fmla="*/ 3449155 w 4049485"/>
                <a:gd name="connsiteY6" fmla="*/ 5002325 h 5305530"/>
                <a:gd name="connsiteX7" fmla="*/ 3442754 w 4049485"/>
                <a:gd name="connsiteY7" fmla="*/ 4986437 h 5305530"/>
                <a:gd name="connsiteX8" fmla="*/ 3426981 w 4049485"/>
                <a:gd name="connsiteY8" fmla="*/ 4980380 h 5305530"/>
                <a:gd name="connsiteX9" fmla="*/ 2776385 w 4049485"/>
                <a:gd name="connsiteY9" fmla="*/ 4971464 h 5305530"/>
                <a:gd name="connsiteX10" fmla="*/ 2800845 w 4049485"/>
                <a:gd name="connsiteY10" fmla="*/ 4971464 h 5305530"/>
                <a:gd name="connsiteX11" fmla="*/ 2800845 w 4049485"/>
                <a:gd name="connsiteY11" fmla="*/ 4984037 h 5305530"/>
                <a:gd name="connsiteX12" fmla="*/ 2790787 w 4049485"/>
                <a:gd name="connsiteY12" fmla="*/ 4996496 h 5305530"/>
                <a:gd name="connsiteX13" fmla="*/ 2774556 w 4049485"/>
                <a:gd name="connsiteY13" fmla="*/ 5000725 h 5305530"/>
                <a:gd name="connsiteX14" fmla="*/ 2759812 w 4049485"/>
                <a:gd name="connsiteY14" fmla="*/ 4996724 h 5305530"/>
                <a:gd name="connsiteX15" fmla="*/ 2754440 w 4049485"/>
                <a:gd name="connsiteY15" fmla="*/ 4985866 h 5305530"/>
                <a:gd name="connsiteX16" fmla="*/ 2776385 w 4049485"/>
                <a:gd name="connsiteY16" fmla="*/ 4971464 h 5305530"/>
                <a:gd name="connsiteX17" fmla="*/ 3311004 w 4049485"/>
                <a:gd name="connsiteY17" fmla="*/ 4927344 h 5305530"/>
                <a:gd name="connsiteX18" fmla="*/ 3334207 w 4049485"/>
                <a:gd name="connsiteY18" fmla="*/ 4935688 h 5305530"/>
                <a:gd name="connsiteX19" fmla="*/ 3343237 w 4049485"/>
                <a:gd name="connsiteY19" fmla="*/ 4957520 h 5305530"/>
                <a:gd name="connsiteX20" fmla="*/ 3334207 w 4049485"/>
                <a:gd name="connsiteY20" fmla="*/ 4979351 h 5305530"/>
                <a:gd name="connsiteX21" fmla="*/ 3311004 w 4049485"/>
                <a:gd name="connsiteY21" fmla="*/ 4987695 h 5305530"/>
                <a:gd name="connsiteX22" fmla="*/ 3287687 w 4049485"/>
                <a:gd name="connsiteY22" fmla="*/ 4979351 h 5305530"/>
                <a:gd name="connsiteX23" fmla="*/ 3278543 w 4049485"/>
                <a:gd name="connsiteY23" fmla="*/ 4957520 h 5305530"/>
                <a:gd name="connsiteX24" fmla="*/ 3287687 w 4049485"/>
                <a:gd name="connsiteY24" fmla="*/ 4935688 h 5305530"/>
                <a:gd name="connsiteX25" fmla="*/ 3311004 w 4049485"/>
                <a:gd name="connsiteY25" fmla="*/ 4927344 h 5305530"/>
                <a:gd name="connsiteX26" fmla="*/ 2176615 w 4049485"/>
                <a:gd name="connsiteY26" fmla="*/ 4927344 h 5305530"/>
                <a:gd name="connsiteX27" fmla="*/ 2199132 w 4049485"/>
                <a:gd name="connsiteY27" fmla="*/ 4936603 h 5305530"/>
                <a:gd name="connsiteX28" fmla="*/ 2207933 w 4049485"/>
                <a:gd name="connsiteY28" fmla="*/ 4961406 h 5305530"/>
                <a:gd name="connsiteX29" fmla="*/ 2199132 w 4049485"/>
                <a:gd name="connsiteY29" fmla="*/ 4986209 h 5305530"/>
                <a:gd name="connsiteX30" fmla="*/ 2176615 w 4049485"/>
                <a:gd name="connsiteY30" fmla="*/ 4995467 h 5305530"/>
                <a:gd name="connsiteX31" fmla="*/ 2153984 w 4049485"/>
                <a:gd name="connsiteY31" fmla="*/ 4986209 h 5305530"/>
                <a:gd name="connsiteX32" fmla="*/ 2145068 w 4049485"/>
                <a:gd name="connsiteY32" fmla="*/ 4961406 h 5305530"/>
                <a:gd name="connsiteX33" fmla="*/ 2153984 w 4049485"/>
                <a:gd name="connsiteY33" fmla="*/ 4936603 h 5305530"/>
                <a:gd name="connsiteX34" fmla="*/ 2176615 w 4049485"/>
                <a:gd name="connsiteY34" fmla="*/ 4927344 h 5305530"/>
                <a:gd name="connsiteX35" fmla="*/ 1481747 w 4049485"/>
                <a:gd name="connsiteY35" fmla="*/ 4927344 h 5305530"/>
                <a:gd name="connsiteX36" fmla="*/ 1504150 w 4049485"/>
                <a:gd name="connsiteY36" fmla="*/ 4936603 h 5305530"/>
                <a:gd name="connsiteX37" fmla="*/ 1513065 w 4049485"/>
                <a:gd name="connsiteY37" fmla="*/ 4961406 h 5305530"/>
                <a:gd name="connsiteX38" fmla="*/ 1504150 w 4049485"/>
                <a:gd name="connsiteY38" fmla="*/ 4986209 h 5305530"/>
                <a:gd name="connsiteX39" fmla="*/ 1481747 w 4049485"/>
                <a:gd name="connsiteY39" fmla="*/ 4995467 h 5305530"/>
                <a:gd name="connsiteX40" fmla="*/ 1459116 w 4049485"/>
                <a:gd name="connsiteY40" fmla="*/ 4986209 h 5305530"/>
                <a:gd name="connsiteX41" fmla="*/ 1450200 w 4049485"/>
                <a:gd name="connsiteY41" fmla="*/ 4961406 h 5305530"/>
                <a:gd name="connsiteX42" fmla="*/ 1459116 w 4049485"/>
                <a:gd name="connsiteY42" fmla="*/ 4936603 h 5305530"/>
                <a:gd name="connsiteX43" fmla="*/ 1481747 w 4049485"/>
                <a:gd name="connsiteY43" fmla="*/ 4927344 h 5305530"/>
                <a:gd name="connsiteX44" fmla="*/ 1641386 w 4049485"/>
                <a:gd name="connsiteY44" fmla="*/ 4925058 h 5305530"/>
                <a:gd name="connsiteX45" fmla="*/ 1661503 w 4049485"/>
                <a:gd name="connsiteY45" fmla="*/ 4932031 h 5305530"/>
                <a:gd name="connsiteX46" fmla="*/ 1671561 w 4049485"/>
                <a:gd name="connsiteY46" fmla="*/ 4950662 h 5305530"/>
                <a:gd name="connsiteX47" fmla="*/ 1610982 w 4049485"/>
                <a:gd name="connsiteY47" fmla="*/ 4950662 h 5305530"/>
                <a:gd name="connsiteX48" fmla="*/ 1621041 w 4049485"/>
                <a:gd name="connsiteY48" fmla="*/ 4931916 h 5305530"/>
                <a:gd name="connsiteX49" fmla="*/ 1641386 w 4049485"/>
                <a:gd name="connsiteY49" fmla="*/ 4925058 h 5305530"/>
                <a:gd name="connsiteX50" fmla="*/ 755561 w 4049485"/>
                <a:gd name="connsiteY50" fmla="*/ 4925058 h 5305530"/>
                <a:gd name="connsiteX51" fmla="*/ 775678 w 4049485"/>
                <a:gd name="connsiteY51" fmla="*/ 4932031 h 5305530"/>
                <a:gd name="connsiteX52" fmla="*/ 785736 w 4049485"/>
                <a:gd name="connsiteY52" fmla="*/ 4950662 h 5305530"/>
                <a:gd name="connsiteX53" fmla="*/ 725157 w 4049485"/>
                <a:gd name="connsiteY53" fmla="*/ 4950662 h 5305530"/>
                <a:gd name="connsiteX54" fmla="*/ 735216 w 4049485"/>
                <a:gd name="connsiteY54" fmla="*/ 4931916 h 5305530"/>
                <a:gd name="connsiteX55" fmla="*/ 755561 w 4049485"/>
                <a:gd name="connsiteY55" fmla="*/ 4925058 h 5305530"/>
                <a:gd name="connsiteX56" fmla="*/ 479336 w 4049485"/>
                <a:gd name="connsiteY56" fmla="*/ 4925058 h 5305530"/>
                <a:gd name="connsiteX57" fmla="*/ 499453 w 4049485"/>
                <a:gd name="connsiteY57" fmla="*/ 4932031 h 5305530"/>
                <a:gd name="connsiteX58" fmla="*/ 509511 w 4049485"/>
                <a:gd name="connsiteY58" fmla="*/ 4950662 h 5305530"/>
                <a:gd name="connsiteX59" fmla="*/ 448932 w 4049485"/>
                <a:gd name="connsiteY59" fmla="*/ 4950662 h 5305530"/>
                <a:gd name="connsiteX60" fmla="*/ 458991 w 4049485"/>
                <a:gd name="connsiteY60" fmla="*/ 4931916 h 5305530"/>
                <a:gd name="connsiteX61" fmla="*/ 479336 w 4049485"/>
                <a:gd name="connsiteY61" fmla="*/ 4925058 h 5305530"/>
                <a:gd name="connsiteX62" fmla="*/ 3022968 w 4049485"/>
                <a:gd name="connsiteY62" fmla="*/ 4899912 h 5305530"/>
                <a:gd name="connsiteX63" fmla="*/ 3022968 w 4049485"/>
                <a:gd name="connsiteY63" fmla="*/ 5022899 h 5305530"/>
                <a:gd name="connsiteX64" fmla="*/ 3058630 w 4049485"/>
                <a:gd name="connsiteY64" fmla="*/ 5022899 h 5305530"/>
                <a:gd name="connsiteX65" fmla="*/ 3058630 w 4049485"/>
                <a:gd name="connsiteY65" fmla="*/ 4899912 h 5305530"/>
                <a:gd name="connsiteX66" fmla="*/ 2051418 w 4049485"/>
                <a:gd name="connsiteY66" fmla="*/ 4899912 h 5305530"/>
                <a:gd name="connsiteX67" fmla="*/ 2051418 w 4049485"/>
                <a:gd name="connsiteY67" fmla="*/ 5022899 h 5305530"/>
                <a:gd name="connsiteX68" fmla="*/ 2087080 w 4049485"/>
                <a:gd name="connsiteY68" fmla="*/ 5022899 h 5305530"/>
                <a:gd name="connsiteX69" fmla="*/ 2087080 w 4049485"/>
                <a:gd name="connsiteY69" fmla="*/ 4899912 h 5305530"/>
                <a:gd name="connsiteX70" fmla="*/ 1860918 w 4049485"/>
                <a:gd name="connsiteY70" fmla="*/ 4899912 h 5305530"/>
                <a:gd name="connsiteX71" fmla="*/ 1860918 w 4049485"/>
                <a:gd name="connsiteY71" fmla="*/ 5022899 h 5305530"/>
                <a:gd name="connsiteX72" fmla="*/ 1896580 w 4049485"/>
                <a:gd name="connsiteY72" fmla="*/ 5022899 h 5305530"/>
                <a:gd name="connsiteX73" fmla="*/ 1896580 w 4049485"/>
                <a:gd name="connsiteY73" fmla="*/ 4899912 h 5305530"/>
                <a:gd name="connsiteX74" fmla="*/ 1127493 w 4049485"/>
                <a:gd name="connsiteY74" fmla="*/ 4899912 h 5305530"/>
                <a:gd name="connsiteX75" fmla="*/ 1127493 w 4049485"/>
                <a:gd name="connsiteY75" fmla="*/ 5022899 h 5305530"/>
                <a:gd name="connsiteX76" fmla="*/ 1163155 w 4049485"/>
                <a:gd name="connsiteY76" fmla="*/ 5022899 h 5305530"/>
                <a:gd name="connsiteX77" fmla="*/ 1163155 w 4049485"/>
                <a:gd name="connsiteY77" fmla="*/ 4899912 h 5305530"/>
                <a:gd name="connsiteX78" fmla="*/ 3303918 w 4049485"/>
                <a:gd name="connsiteY78" fmla="*/ 4898084 h 5305530"/>
                <a:gd name="connsiteX79" fmla="*/ 3272942 w 4049485"/>
                <a:gd name="connsiteY79" fmla="*/ 4905513 h 5305530"/>
                <a:gd name="connsiteX80" fmla="*/ 3250654 w 4049485"/>
                <a:gd name="connsiteY80" fmla="*/ 4926430 h 5305530"/>
                <a:gd name="connsiteX81" fmla="*/ 3242424 w 4049485"/>
                <a:gd name="connsiteY81" fmla="*/ 4957520 h 5305530"/>
                <a:gd name="connsiteX82" fmla="*/ 3250654 w 4049485"/>
                <a:gd name="connsiteY82" fmla="*/ 4988609 h 5305530"/>
                <a:gd name="connsiteX83" fmla="*/ 3272942 w 4049485"/>
                <a:gd name="connsiteY83" fmla="*/ 5009526 h 5305530"/>
                <a:gd name="connsiteX84" fmla="*/ 3303918 w 4049485"/>
                <a:gd name="connsiteY84" fmla="*/ 5016955 h 5305530"/>
                <a:gd name="connsiteX85" fmla="*/ 3342780 w 4049485"/>
                <a:gd name="connsiteY85" fmla="*/ 5001639 h 5305530"/>
                <a:gd name="connsiteX86" fmla="*/ 3342780 w 4049485"/>
                <a:gd name="connsiteY86" fmla="*/ 5006897 h 5305530"/>
                <a:gd name="connsiteX87" fmla="*/ 3333978 w 4049485"/>
                <a:gd name="connsiteY87" fmla="*/ 5032157 h 5305530"/>
                <a:gd name="connsiteX88" fmla="*/ 3306661 w 4049485"/>
                <a:gd name="connsiteY88" fmla="*/ 5040501 h 5305530"/>
                <a:gd name="connsiteX89" fmla="*/ 3282887 w 4049485"/>
                <a:gd name="connsiteY89" fmla="*/ 5036730 h 5305530"/>
                <a:gd name="connsiteX90" fmla="*/ 3263227 w 4049485"/>
                <a:gd name="connsiteY90" fmla="*/ 5026557 h 5305530"/>
                <a:gd name="connsiteX91" fmla="*/ 3249054 w 4049485"/>
                <a:gd name="connsiteY91" fmla="*/ 5052160 h 5305530"/>
                <a:gd name="connsiteX92" fmla="*/ 3275572 w 4049485"/>
                <a:gd name="connsiteY92" fmla="*/ 5064733 h 5305530"/>
                <a:gd name="connsiteX93" fmla="*/ 3309404 w 4049485"/>
                <a:gd name="connsiteY93" fmla="*/ 5069076 h 5305530"/>
                <a:gd name="connsiteX94" fmla="*/ 3360839 w 4049485"/>
                <a:gd name="connsiteY94" fmla="*/ 5052617 h 5305530"/>
                <a:gd name="connsiteX95" fmla="*/ 3378441 w 4049485"/>
                <a:gd name="connsiteY95" fmla="*/ 5002325 h 5305530"/>
                <a:gd name="connsiteX96" fmla="*/ 3378441 w 4049485"/>
                <a:gd name="connsiteY96" fmla="*/ 4899912 h 5305530"/>
                <a:gd name="connsiteX97" fmla="*/ 3344608 w 4049485"/>
                <a:gd name="connsiteY97" fmla="*/ 4899912 h 5305530"/>
                <a:gd name="connsiteX98" fmla="*/ 3344608 w 4049485"/>
                <a:gd name="connsiteY98" fmla="*/ 4915686 h 5305530"/>
                <a:gd name="connsiteX99" fmla="*/ 3303918 w 4049485"/>
                <a:gd name="connsiteY99" fmla="*/ 4898084 h 5305530"/>
                <a:gd name="connsiteX100" fmla="*/ 3164395 w 4049485"/>
                <a:gd name="connsiteY100" fmla="*/ 4898084 h 5305530"/>
                <a:gd name="connsiteX101" fmla="*/ 3141307 w 4049485"/>
                <a:gd name="connsiteY101" fmla="*/ 4902313 h 5305530"/>
                <a:gd name="connsiteX102" fmla="*/ 3123704 w 4049485"/>
                <a:gd name="connsiteY102" fmla="*/ 4914314 h 5305530"/>
                <a:gd name="connsiteX103" fmla="*/ 3123704 w 4049485"/>
                <a:gd name="connsiteY103" fmla="*/ 4899912 h 5305530"/>
                <a:gd name="connsiteX104" fmla="*/ 3089643 w 4049485"/>
                <a:gd name="connsiteY104" fmla="*/ 4899912 h 5305530"/>
                <a:gd name="connsiteX105" fmla="*/ 3089643 w 4049485"/>
                <a:gd name="connsiteY105" fmla="*/ 5022899 h 5305530"/>
                <a:gd name="connsiteX106" fmla="*/ 3125305 w 4049485"/>
                <a:gd name="connsiteY106" fmla="*/ 5022899 h 5305530"/>
                <a:gd name="connsiteX107" fmla="*/ 3125305 w 4049485"/>
                <a:gd name="connsiteY107" fmla="*/ 4962091 h 5305530"/>
                <a:gd name="connsiteX108" fmla="*/ 3133306 w 4049485"/>
                <a:gd name="connsiteY108" fmla="*/ 4937289 h 5305530"/>
                <a:gd name="connsiteX109" fmla="*/ 3154794 w 4049485"/>
                <a:gd name="connsiteY109" fmla="*/ 4928945 h 5305530"/>
                <a:gd name="connsiteX110" fmla="*/ 3173311 w 4049485"/>
                <a:gd name="connsiteY110" fmla="*/ 4936145 h 5305530"/>
                <a:gd name="connsiteX111" fmla="*/ 3179712 w 4049485"/>
                <a:gd name="connsiteY111" fmla="*/ 4957977 h 5305530"/>
                <a:gd name="connsiteX112" fmla="*/ 3179712 w 4049485"/>
                <a:gd name="connsiteY112" fmla="*/ 5022899 h 5305530"/>
                <a:gd name="connsiteX113" fmla="*/ 3215373 w 4049485"/>
                <a:gd name="connsiteY113" fmla="*/ 5022899 h 5305530"/>
                <a:gd name="connsiteX114" fmla="*/ 3215373 w 4049485"/>
                <a:gd name="connsiteY114" fmla="*/ 4952490 h 5305530"/>
                <a:gd name="connsiteX115" fmla="*/ 3201314 w 4049485"/>
                <a:gd name="connsiteY115" fmla="*/ 4911799 h 5305530"/>
                <a:gd name="connsiteX116" fmla="*/ 3164395 w 4049485"/>
                <a:gd name="connsiteY116" fmla="*/ 4898084 h 5305530"/>
                <a:gd name="connsiteX117" fmla="*/ 2777300 w 4049485"/>
                <a:gd name="connsiteY117" fmla="*/ 4898084 h 5305530"/>
                <a:gd name="connsiteX118" fmla="*/ 2748382 w 4049485"/>
                <a:gd name="connsiteY118" fmla="*/ 4901970 h 5305530"/>
                <a:gd name="connsiteX119" fmla="*/ 2724264 w 4049485"/>
                <a:gd name="connsiteY119" fmla="*/ 4912943 h 5305530"/>
                <a:gd name="connsiteX120" fmla="*/ 2737066 w 4049485"/>
                <a:gd name="connsiteY120" fmla="*/ 4937860 h 5305530"/>
                <a:gd name="connsiteX121" fmla="*/ 2753182 w 4049485"/>
                <a:gd name="connsiteY121" fmla="*/ 4929516 h 5305530"/>
                <a:gd name="connsiteX122" fmla="*/ 2772499 w 4049485"/>
                <a:gd name="connsiteY122" fmla="*/ 4926430 h 5305530"/>
                <a:gd name="connsiteX123" fmla="*/ 2793759 w 4049485"/>
                <a:gd name="connsiteY123" fmla="*/ 4932716 h 5305530"/>
                <a:gd name="connsiteX124" fmla="*/ 2800845 w 4049485"/>
                <a:gd name="connsiteY124" fmla="*/ 4950662 h 5305530"/>
                <a:gd name="connsiteX125" fmla="*/ 2772499 w 4049485"/>
                <a:gd name="connsiteY125" fmla="*/ 4950662 h 5305530"/>
                <a:gd name="connsiteX126" fmla="*/ 2732608 w 4049485"/>
                <a:gd name="connsiteY126" fmla="*/ 4960491 h 5305530"/>
                <a:gd name="connsiteX127" fmla="*/ 2719692 w 4049485"/>
                <a:gd name="connsiteY127" fmla="*/ 4987466 h 5305530"/>
                <a:gd name="connsiteX128" fmla="*/ 2725178 w 4049485"/>
                <a:gd name="connsiteY128" fmla="*/ 5006669 h 5305530"/>
                <a:gd name="connsiteX129" fmla="*/ 2741066 w 4049485"/>
                <a:gd name="connsiteY129" fmla="*/ 5019927 h 5305530"/>
                <a:gd name="connsiteX130" fmla="*/ 2765641 w 4049485"/>
                <a:gd name="connsiteY130" fmla="*/ 5024728 h 5305530"/>
                <a:gd name="connsiteX131" fmla="*/ 2803131 w 4049485"/>
                <a:gd name="connsiteY131" fmla="*/ 5007583 h 5305530"/>
                <a:gd name="connsiteX132" fmla="*/ 2803131 w 4049485"/>
                <a:gd name="connsiteY132" fmla="*/ 5022899 h 5305530"/>
                <a:gd name="connsiteX133" fmla="*/ 2836507 w 4049485"/>
                <a:gd name="connsiteY133" fmla="*/ 5022899 h 5305530"/>
                <a:gd name="connsiteX134" fmla="*/ 2836507 w 4049485"/>
                <a:gd name="connsiteY134" fmla="*/ 4952719 h 5305530"/>
                <a:gd name="connsiteX135" fmla="*/ 2821191 w 4049485"/>
                <a:gd name="connsiteY135" fmla="*/ 4911685 h 5305530"/>
                <a:gd name="connsiteX136" fmla="*/ 2777300 w 4049485"/>
                <a:gd name="connsiteY136" fmla="*/ 4898084 h 5305530"/>
                <a:gd name="connsiteX137" fmla="*/ 2562263 w 4049485"/>
                <a:gd name="connsiteY137" fmla="*/ 4898084 h 5305530"/>
                <a:gd name="connsiteX138" fmla="*/ 2540432 w 4049485"/>
                <a:gd name="connsiteY138" fmla="*/ 4902198 h 5305530"/>
                <a:gd name="connsiteX139" fmla="*/ 2523630 w 4049485"/>
                <a:gd name="connsiteY139" fmla="*/ 4914086 h 5305530"/>
                <a:gd name="connsiteX140" fmla="*/ 2523630 w 4049485"/>
                <a:gd name="connsiteY140" fmla="*/ 4899912 h 5305530"/>
                <a:gd name="connsiteX141" fmla="*/ 2489568 w 4049485"/>
                <a:gd name="connsiteY141" fmla="*/ 4899912 h 5305530"/>
                <a:gd name="connsiteX142" fmla="*/ 2489568 w 4049485"/>
                <a:gd name="connsiteY142" fmla="*/ 5022899 h 5305530"/>
                <a:gd name="connsiteX143" fmla="*/ 2525230 w 4049485"/>
                <a:gd name="connsiteY143" fmla="*/ 5022899 h 5305530"/>
                <a:gd name="connsiteX144" fmla="*/ 2525230 w 4049485"/>
                <a:gd name="connsiteY144" fmla="*/ 4961177 h 5305530"/>
                <a:gd name="connsiteX145" fmla="*/ 2532545 w 4049485"/>
                <a:gd name="connsiteY145" fmla="*/ 4937060 h 5305530"/>
                <a:gd name="connsiteX146" fmla="*/ 2552204 w 4049485"/>
                <a:gd name="connsiteY146" fmla="*/ 4928945 h 5305530"/>
                <a:gd name="connsiteX147" fmla="*/ 2575522 w 4049485"/>
                <a:gd name="connsiteY147" fmla="*/ 4957977 h 5305530"/>
                <a:gd name="connsiteX148" fmla="*/ 2575522 w 4049485"/>
                <a:gd name="connsiteY148" fmla="*/ 5022899 h 5305530"/>
                <a:gd name="connsiteX149" fmla="*/ 2611183 w 4049485"/>
                <a:gd name="connsiteY149" fmla="*/ 5022899 h 5305530"/>
                <a:gd name="connsiteX150" fmla="*/ 2611183 w 4049485"/>
                <a:gd name="connsiteY150" fmla="*/ 4961177 h 5305530"/>
                <a:gd name="connsiteX151" fmla="*/ 2618498 w 4049485"/>
                <a:gd name="connsiteY151" fmla="*/ 4937060 h 5305530"/>
                <a:gd name="connsiteX152" fmla="*/ 2638387 w 4049485"/>
                <a:gd name="connsiteY152" fmla="*/ 4928945 h 5305530"/>
                <a:gd name="connsiteX153" fmla="*/ 2655646 w 4049485"/>
                <a:gd name="connsiteY153" fmla="*/ 4936145 h 5305530"/>
                <a:gd name="connsiteX154" fmla="*/ 2661704 w 4049485"/>
                <a:gd name="connsiteY154" fmla="*/ 4957977 h 5305530"/>
                <a:gd name="connsiteX155" fmla="*/ 2661704 w 4049485"/>
                <a:gd name="connsiteY155" fmla="*/ 5022899 h 5305530"/>
                <a:gd name="connsiteX156" fmla="*/ 2697366 w 4049485"/>
                <a:gd name="connsiteY156" fmla="*/ 5022899 h 5305530"/>
                <a:gd name="connsiteX157" fmla="*/ 2697366 w 4049485"/>
                <a:gd name="connsiteY157" fmla="*/ 4952490 h 5305530"/>
                <a:gd name="connsiteX158" fmla="*/ 2683764 w 4049485"/>
                <a:gd name="connsiteY158" fmla="*/ 4911685 h 5305530"/>
                <a:gd name="connsiteX159" fmla="*/ 2647074 w 4049485"/>
                <a:gd name="connsiteY159" fmla="*/ 4898084 h 5305530"/>
                <a:gd name="connsiteX160" fmla="*/ 2621813 w 4049485"/>
                <a:gd name="connsiteY160" fmla="*/ 4903341 h 5305530"/>
                <a:gd name="connsiteX161" fmla="*/ 2602725 w 4049485"/>
                <a:gd name="connsiteY161" fmla="*/ 4918200 h 5305530"/>
                <a:gd name="connsiteX162" fmla="*/ 2585809 w 4049485"/>
                <a:gd name="connsiteY162" fmla="*/ 4903227 h 5305530"/>
                <a:gd name="connsiteX163" fmla="*/ 2562263 w 4049485"/>
                <a:gd name="connsiteY163" fmla="*/ 4898084 h 5305530"/>
                <a:gd name="connsiteX164" fmla="*/ 2345246 w 4049485"/>
                <a:gd name="connsiteY164" fmla="*/ 4898084 h 5305530"/>
                <a:gd name="connsiteX165" fmla="*/ 2322157 w 4049485"/>
                <a:gd name="connsiteY165" fmla="*/ 4902313 h 5305530"/>
                <a:gd name="connsiteX166" fmla="*/ 2304555 w 4049485"/>
                <a:gd name="connsiteY166" fmla="*/ 4914314 h 5305530"/>
                <a:gd name="connsiteX167" fmla="*/ 2304555 w 4049485"/>
                <a:gd name="connsiteY167" fmla="*/ 4899912 h 5305530"/>
                <a:gd name="connsiteX168" fmla="*/ 2270493 w 4049485"/>
                <a:gd name="connsiteY168" fmla="*/ 4899912 h 5305530"/>
                <a:gd name="connsiteX169" fmla="*/ 2270493 w 4049485"/>
                <a:gd name="connsiteY169" fmla="*/ 5022899 h 5305530"/>
                <a:gd name="connsiteX170" fmla="*/ 2306155 w 4049485"/>
                <a:gd name="connsiteY170" fmla="*/ 5022899 h 5305530"/>
                <a:gd name="connsiteX171" fmla="*/ 2306155 w 4049485"/>
                <a:gd name="connsiteY171" fmla="*/ 4962091 h 5305530"/>
                <a:gd name="connsiteX172" fmla="*/ 2314156 w 4049485"/>
                <a:gd name="connsiteY172" fmla="*/ 4937289 h 5305530"/>
                <a:gd name="connsiteX173" fmla="*/ 2335644 w 4049485"/>
                <a:gd name="connsiteY173" fmla="*/ 4928945 h 5305530"/>
                <a:gd name="connsiteX174" fmla="*/ 2354161 w 4049485"/>
                <a:gd name="connsiteY174" fmla="*/ 4936145 h 5305530"/>
                <a:gd name="connsiteX175" fmla="*/ 2360562 w 4049485"/>
                <a:gd name="connsiteY175" fmla="*/ 4957977 h 5305530"/>
                <a:gd name="connsiteX176" fmla="*/ 2360562 w 4049485"/>
                <a:gd name="connsiteY176" fmla="*/ 5022899 h 5305530"/>
                <a:gd name="connsiteX177" fmla="*/ 2396223 w 4049485"/>
                <a:gd name="connsiteY177" fmla="*/ 5022899 h 5305530"/>
                <a:gd name="connsiteX178" fmla="*/ 2396223 w 4049485"/>
                <a:gd name="connsiteY178" fmla="*/ 4952490 h 5305530"/>
                <a:gd name="connsiteX179" fmla="*/ 2382164 w 4049485"/>
                <a:gd name="connsiteY179" fmla="*/ 4911799 h 5305530"/>
                <a:gd name="connsiteX180" fmla="*/ 2345246 w 4049485"/>
                <a:gd name="connsiteY180" fmla="*/ 4898084 h 5305530"/>
                <a:gd name="connsiteX181" fmla="*/ 2176615 w 4049485"/>
                <a:gd name="connsiteY181" fmla="*/ 4898084 h 5305530"/>
                <a:gd name="connsiteX182" fmla="*/ 2141753 w 4049485"/>
                <a:gd name="connsiteY182" fmla="*/ 4906199 h 5305530"/>
                <a:gd name="connsiteX183" fmla="*/ 2117636 w 4049485"/>
                <a:gd name="connsiteY183" fmla="*/ 4928716 h 5305530"/>
                <a:gd name="connsiteX184" fmla="*/ 2108949 w 4049485"/>
                <a:gd name="connsiteY184" fmla="*/ 4961406 h 5305530"/>
                <a:gd name="connsiteX185" fmla="*/ 2117636 w 4049485"/>
                <a:gd name="connsiteY185" fmla="*/ 4994096 h 5305530"/>
                <a:gd name="connsiteX186" fmla="*/ 2141753 w 4049485"/>
                <a:gd name="connsiteY186" fmla="*/ 5016613 h 5305530"/>
                <a:gd name="connsiteX187" fmla="*/ 2176615 w 4049485"/>
                <a:gd name="connsiteY187" fmla="*/ 5024728 h 5305530"/>
                <a:gd name="connsiteX188" fmla="*/ 2211362 w 4049485"/>
                <a:gd name="connsiteY188" fmla="*/ 5016613 h 5305530"/>
                <a:gd name="connsiteX189" fmla="*/ 2235365 w 4049485"/>
                <a:gd name="connsiteY189" fmla="*/ 4994096 h 5305530"/>
                <a:gd name="connsiteX190" fmla="*/ 2244052 w 4049485"/>
                <a:gd name="connsiteY190" fmla="*/ 4961406 h 5305530"/>
                <a:gd name="connsiteX191" fmla="*/ 2235365 w 4049485"/>
                <a:gd name="connsiteY191" fmla="*/ 4928716 h 5305530"/>
                <a:gd name="connsiteX192" fmla="*/ 2211362 w 4049485"/>
                <a:gd name="connsiteY192" fmla="*/ 4906199 h 5305530"/>
                <a:gd name="connsiteX193" fmla="*/ 2176615 w 4049485"/>
                <a:gd name="connsiteY193" fmla="*/ 4898084 h 5305530"/>
                <a:gd name="connsiteX194" fmla="*/ 1975599 w 4049485"/>
                <a:gd name="connsiteY194" fmla="*/ 4898084 h 5305530"/>
                <a:gd name="connsiteX195" fmla="*/ 1945081 w 4049485"/>
                <a:gd name="connsiteY195" fmla="*/ 4903113 h 5305530"/>
                <a:gd name="connsiteX196" fmla="*/ 1925422 w 4049485"/>
                <a:gd name="connsiteY196" fmla="*/ 4917172 h 5305530"/>
                <a:gd name="connsiteX197" fmla="*/ 1918678 w 4049485"/>
                <a:gd name="connsiteY197" fmla="*/ 4937860 h 5305530"/>
                <a:gd name="connsiteX198" fmla="*/ 1925879 w 4049485"/>
                <a:gd name="connsiteY198" fmla="*/ 4959348 h 5305530"/>
                <a:gd name="connsiteX199" fmla="*/ 1942910 w 4049485"/>
                <a:gd name="connsiteY199" fmla="*/ 4969864 h 5305530"/>
                <a:gd name="connsiteX200" fmla="*/ 1967827 w 4049485"/>
                <a:gd name="connsiteY200" fmla="*/ 4975122 h 5305530"/>
                <a:gd name="connsiteX201" fmla="*/ 1986801 w 4049485"/>
                <a:gd name="connsiteY201" fmla="*/ 4979008 h 5305530"/>
                <a:gd name="connsiteX202" fmla="*/ 1992973 w 4049485"/>
                <a:gd name="connsiteY202" fmla="*/ 4986552 h 5305530"/>
                <a:gd name="connsiteX203" fmla="*/ 1970342 w 4049485"/>
                <a:gd name="connsiteY203" fmla="*/ 4997753 h 5305530"/>
                <a:gd name="connsiteX204" fmla="*/ 1947481 w 4049485"/>
                <a:gd name="connsiteY204" fmla="*/ 4994439 h 5305530"/>
                <a:gd name="connsiteX205" fmla="*/ 1927593 w 4049485"/>
                <a:gd name="connsiteY205" fmla="*/ 4985866 h 5305530"/>
                <a:gd name="connsiteX206" fmla="*/ 1915706 w 4049485"/>
                <a:gd name="connsiteY206" fmla="*/ 5011469 h 5305530"/>
                <a:gd name="connsiteX207" fmla="*/ 1939023 w 4049485"/>
                <a:gd name="connsiteY207" fmla="*/ 5020956 h 5305530"/>
                <a:gd name="connsiteX208" fmla="*/ 1968970 w 4049485"/>
                <a:gd name="connsiteY208" fmla="*/ 5024728 h 5305530"/>
                <a:gd name="connsiteX209" fmla="*/ 2000174 w 4049485"/>
                <a:gd name="connsiteY209" fmla="*/ 5019813 h 5305530"/>
                <a:gd name="connsiteX210" fmla="*/ 2020176 w 4049485"/>
                <a:gd name="connsiteY210" fmla="*/ 5005983 h 5305530"/>
                <a:gd name="connsiteX211" fmla="*/ 2027034 w 4049485"/>
                <a:gd name="connsiteY211" fmla="*/ 4985637 h 5305530"/>
                <a:gd name="connsiteX212" fmla="*/ 2019948 w 4049485"/>
                <a:gd name="connsiteY212" fmla="*/ 4964606 h 5305530"/>
                <a:gd name="connsiteX213" fmla="*/ 2003260 w 4049485"/>
                <a:gd name="connsiteY213" fmla="*/ 4954205 h 5305530"/>
                <a:gd name="connsiteX214" fmla="*/ 1978571 w 4049485"/>
                <a:gd name="connsiteY214" fmla="*/ 4948833 h 5305530"/>
                <a:gd name="connsiteX215" fmla="*/ 1958912 w 4049485"/>
                <a:gd name="connsiteY215" fmla="*/ 4944489 h 5305530"/>
                <a:gd name="connsiteX216" fmla="*/ 1952739 w 4049485"/>
                <a:gd name="connsiteY216" fmla="*/ 4936488 h 5305530"/>
                <a:gd name="connsiteX217" fmla="*/ 1958454 w 4049485"/>
                <a:gd name="connsiteY217" fmla="*/ 4928259 h 5305530"/>
                <a:gd name="connsiteX218" fmla="*/ 1975599 w 4049485"/>
                <a:gd name="connsiteY218" fmla="*/ 4925058 h 5305530"/>
                <a:gd name="connsiteX219" fmla="*/ 2011032 w 4049485"/>
                <a:gd name="connsiteY219" fmla="*/ 4934202 h 5305530"/>
                <a:gd name="connsiteX220" fmla="*/ 2022919 w 4049485"/>
                <a:gd name="connsiteY220" fmla="*/ 4908828 h 5305530"/>
                <a:gd name="connsiteX221" fmla="*/ 2001545 w 4049485"/>
                <a:gd name="connsiteY221" fmla="*/ 4900941 h 5305530"/>
                <a:gd name="connsiteX222" fmla="*/ 1975599 w 4049485"/>
                <a:gd name="connsiteY222" fmla="*/ 4898084 h 5305530"/>
                <a:gd name="connsiteX223" fmla="*/ 1787004 w 4049485"/>
                <a:gd name="connsiteY223" fmla="*/ 4898084 h 5305530"/>
                <a:gd name="connsiteX224" fmla="*/ 1751686 w 4049485"/>
                <a:gd name="connsiteY224" fmla="*/ 4906199 h 5305530"/>
                <a:gd name="connsiteX225" fmla="*/ 1727225 w 4049485"/>
                <a:gd name="connsiteY225" fmla="*/ 4928716 h 5305530"/>
                <a:gd name="connsiteX226" fmla="*/ 1718424 w 4049485"/>
                <a:gd name="connsiteY226" fmla="*/ 4961406 h 5305530"/>
                <a:gd name="connsiteX227" fmla="*/ 1727225 w 4049485"/>
                <a:gd name="connsiteY227" fmla="*/ 4994096 h 5305530"/>
                <a:gd name="connsiteX228" fmla="*/ 1751686 w 4049485"/>
                <a:gd name="connsiteY228" fmla="*/ 5016613 h 5305530"/>
                <a:gd name="connsiteX229" fmla="*/ 1787004 w 4049485"/>
                <a:gd name="connsiteY229" fmla="*/ 5024728 h 5305530"/>
                <a:gd name="connsiteX230" fmla="*/ 1820951 w 4049485"/>
                <a:gd name="connsiteY230" fmla="*/ 5016498 h 5305530"/>
                <a:gd name="connsiteX231" fmla="*/ 1842097 w 4049485"/>
                <a:gd name="connsiteY231" fmla="*/ 4993638 h 5305530"/>
                <a:gd name="connsiteX232" fmla="*/ 1814436 w 4049485"/>
                <a:gd name="connsiteY232" fmla="*/ 4978551 h 5305530"/>
                <a:gd name="connsiteX233" fmla="*/ 1786776 w 4049485"/>
                <a:gd name="connsiteY233" fmla="*/ 4995467 h 5305530"/>
                <a:gd name="connsiteX234" fmla="*/ 1763687 w 4049485"/>
                <a:gd name="connsiteY234" fmla="*/ 4986323 h 5305530"/>
                <a:gd name="connsiteX235" fmla="*/ 1754543 w 4049485"/>
                <a:gd name="connsiteY235" fmla="*/ 4961406 h 5305530"/>
                <a:gd name="connsiteX236" fmla="*/ 1763687 w 4049485"/>
                <a:gd name="connsiteY236" fmla="*/ 4936488 h 5305530"/>
                <a:gd name="connsiteX237" fmla="*/ 1786776 w 4049485"/>
                <a:gd name="connsiteY237" fmla="*/ 4927344 h 5305530"/>
                <a:gd name="connsiteX238" fmla="*/ 1814436 w 4049485"/>
                <a:gd name="connsiteY238" fmla="*/ 4944261 h 5305530"/>
                <a:gd name="connsiteX239" fmla="*/ 1842097 w 4049485"/>
                <a:gd name="connsiteY239" fmla="*/ 4929402 h 5305530"/>
                <a:gd name="connsiteX240" fmla="*/ 1820951 w 4049485"/>
                <a:gd name="connsiteY240" fmla="*/ 4906199 h 5305530"/>
                <a:gd name="connsiteX241" fmla="*/ 1787004 w 4049485"/>
                <a:gd name="connsiteY241" fmla="*/ 4898084 h 5305530"/>
                <a:gd name="connsiteX242" fmla="*/ 1641158 w 4049485"/>
                <a:gd name="connsiteY242" fmla="*/ 4898084 h 5305530"/>
                <a:gd name="connsiteX243" fmla="*/ 1607668 w 4049485"/>
                <a:gd name="connsiteY243" fmla="*/ 4906199 h 5305530"/>
                <a:gd name="connsiteX244" fmla="*/ 1584122 w 4049485"/>
                <a:gd name="connsiteY244" fmla="*/ 4928830 h 5305530"/>
                <a:gd name="connsiteX245" fmla="*/ 1575549 w 4049485"/>
                <a:gd name="connsiteY245" fmla="*/ 4961406 h 5305530"/>
                <a:gd name="connsiteX246" fmla="*/ 1584236 w 4049485"/>
                <a:gd name="connsiteY246" fmla="*/ 4994096 h 5305530"/>
                <a:gd name="connsiteX247" fmla="*/ 1608925 w 4049485"/>
                <a:gd name="connsiteY247" fmla="*/ 5016613 h 5305530"/>
                <a:gd name="connsiteX248" fmla="*/ 1645730 w 4049485"/>
                <a:gd name="connsiteY248" fmla="*/ 5024728 h 5305530"/>
                <a:gd name="connsiteX249" fmla="*/ 1696479 w 4049485"/>
                <a:gd name="connsiteY249" fmla="*/ 5004840 h 5305530"/>
                <a:gd name="connsiteX250" fmla="*/ 1677505 w 4049485"/>
                <a:gd name="connsiteY250" fmla="*/ 4984266 h 5305530"/>
                <a:gd name="connsiteX251" fmla="*/ 1663675 w 4049485"/>
                <a:gd name="connsiteY251" fmla="*/ 4993295 h 5305530"/>
                <a:gd name="connsiteX252" fmla="*/ 1646644 w 4049485"/>
                <a:gd name="connsiteY252" fmla="*/ 4996153 h 5305530"/>
                <a:gd name="connsiteX253" fmla="*/ 1623327 w 4049485"/>
                <a:gd name="connsiteY253" fmla="*/ 4989523 h 5305530"/>
                <a:gd name="connsiteX254" fmla="*/ 1611439 w 4049485"/>
                <a:gd name="connsiteY254" fmla="*/ 4971464 h 5305530"/>
                <a:gd name="connsiteX255" fmla="*/ 1704480 w 4049485"/>
                <a:gd name="connsiteY255" fmla="*/ 4971464 h 5305530"/>
                <a:gd name="connsiteX256" fmla="*/ 1705166 w 4049485"/>
                <a:gd name="connsiteY256" fmla="*/ 4961863 h 5305530"/>
                <a:gd name="connsiteX257" fmla="*/ 1696822 w 4049485"/>
                <a:gd name="connsiteY257" fmla="*/ 4928144 h 5305530"/>
                <a:gd name="connsiteX258" fmla="*/ 1673847 w 4049485"/>
                <a:gd name="connsiteY258" fmla="*/ 4905856 h 5305530"/>
                <a:gd name="connsiteX259" fmla="*/ 1641158 w 4049485"/>
                <a:gd name="connsiteY259" fmla="*/ 4898084 h 5305530"/>
                <a:gd name="connsiteX260" fmla="*/ 1268920 w 4049485"/>
                <a:gd name="connsiteY260" fmla="*/ 4898084 h 5305530"/>
                <a:gd name="connsiteX261" fmla="*/ 1245832 w 4049485"/>
                <a:gd name="connsiteY261" fmla="*/ 4902313 h 5305530"/>
                <a:gd name="connsiteX262" fmla="*/ 1228230 w 4049485"/>
                <a:gd name="connsiteY262" fmla="*/ 4914314 h 5305530"/>
                <a:gd name="connsiteX263" fmla="*/ 1228230 w 4049485"/>
                <a:gd name="connsiteY263" fmla="*/ 4899912 h 5305530"/>
                <a:gd name="connsiteX264" fmla="*/ 1194168 w 4049485"/>
                <a:gd name="connsiteY264" fmla="*/ 4899912 h 5305530"/>
                <a:gd name="connsiteX265" fmla="*/ 1194168 w 4049485"/>
                <a:gd name="connsiteY265" fmla="*/ 5022899 h 5305530"/>
                <a:gd name="connsiteX266" fmla="*/ 1229830 w 4049485"/>
                <a:gd name="connsiteY266" fmla="*/ 5022899 h 5305530"/>
                <a:gd name="connsiteX267" fmla="*/ 1229830 w 4049485"/>
                <a:gd name="connsiteY267" fmla="*/ 4962091 h 5305530"/>
                <a:gd name="connsiteX268" fmla="*/ 1237831 w 4049485"/>
                <a:gd name="connsiteY268" fmla="*/ 4937289 h 5305530"/>
                <a:gd name="connsiteX269" fmla="*/ 1259319 w 4049485"/>
                <a:gd name="connsiteY269" fmla="*/ 4928945 h 5305530"/>
                <a:gd name="connsiteX270" fmla="*/ 1277836 w 4049485"/>
                <a:gd name="connsiteY270" fmla="*/ 4936145 h 5305530"/>
                <a:gd name="connsiteX271" fmla="*/ 1284237 w 4049485"/>
                <a:gd name="connsiteY271" fmla="*/ 4957977 h 5305530"/>
                <a:gd name="connsiteX272" fmla="*/ 1284237 w 4049485"/>
                <a:gd name="connsiteY272" fmla="*/ 5022899 h 5305530"/>
                <a:gd name="connsiteX273" fmla="*/ 1319898 w 4049485"/>
                <a:gd name="connsiteY273" fmla="*/ 5022899 h 5305530"/>
                <a:gd name="connsiteX274" fmla="*/ 1319898 w 4049485"/>
                <a:gd name="connsiteY274" fmla="*/ 4952490 h 5305530"/>
                <a:gd name="connsiteX275" fmla="*/ 1305839 w 4049485"/>
                <a:gd name="connsiteY275" fmla="*/ 4911799 h 5305530"/>
                <a:gd name="connsiteX276" fmla="*/ 1268920 w 4049485"/>
                <a:gd name="connsiteY276" fmla="*/ 4898084 h 5305530"/>
                <a:gd name="connsiteX277" fmla="*/ 984999 w 4049485"/>
                <a:gd name="connsiteY277" fmla="*/ 4898084 h 5305530"/>
                <a:gd name="connsiteX278" fmla="*/ 954481 w 4049485"/>
                <a:gd name="connsiteY278" fmla="*/ 4903113 h 5305530"/>
                <a:gd name="connsiteX279" fmla="*/ 934822 w 4049485"/>
                <a:gd name="connsiteY279" fmla="*/ 4917172 h 5305530"/>
                <a:gd name="connsiteX280" fmla="*/ 928078 w 4049485"/>
                <a:gd name="connsiteY280" fmla="*/ 4937860 h 5305530"/>
                <a:gd name="connsiteX281" fmla="*/ 935279 w 4049485"/>
                <a:gd name="connsiteY281" fmla="*/ 4959348 h 5305530"/>
                <a:gd name="connsiteX282" fmla="*/ 952309 w 4049485"/>
                <a:gd name="connsiteY282" fmla="*/ 4969864 h 5305530"/>
                <a:gd name="connsiteX283" fmla="*/ 977227 w 4049485"/>
                <a:gd name="connsiteY283" fmla="*/ 4975122 h 5305530"/>
                <a:gd name="connsiteX284" fmla="*/ 996201 w 4049485"/>
                <a:gd name="connsiteY284" fmla="*/ 4979008 h 5305530"/>
                <a:gd name="connsiteX285" fmla="*/ 1002373 w 4049485"/>
                <a:gd name="connsiteY285" fmla="*/ 4986552 h 5305530"/>
                <a:gd name="connsiteX286" fmla="*/ 979742 w 4049485"/>
                <a:gd name="connsiteY286" fmla="*/ 4997753 h 5305530"/>
                <a:gd name="connsiteX287" fmla="*/ 956882 w 4049485"/>
                <a:gd name="connsiteY287" fmla="*/ 4994439 h 5305530"/>
                <a:gd name="connsiteX288" fmla="*/ 936993 w 4049485"/>
                <a:gd name="connsiteY288" fmla="*/ 4985866 h 5305530"/>
                <a:gd name="connsiteX289" fmla="*/ 925106 w 4049485"/>
                <a:gd name="connsiteY289" fmla="*/ 5011469 h 5305530"/>
                <a:gd name="connsiteX290" fmla="*/ 948423 w 4049485"/>
                <a:gd name="connsiteY290" fmla="*/ 5020956 h 5305530"/>
                <a:gd name="connsiteX291" fmla="*/ 978370 w 4049485"/>
                <a:gd name="connsiteY291" fmla="*/ 5024728 h 5305530"/>
                <a:gd name="connsiteX292" fmla="*/ 1009574 w 4049485"/>
                <a:gd name="connsiteY292" fmla="*/ 5019813 h 5305530"/>
                <a:gd name="connsiteX293" fmla="*/ 1029576 w 4049485"/>
                <a:gd name="connsiteY293" fmla="*/ 5005983 h 5305530"/>
                <a:gd name="connsiteX294" fmla="*/ 1036434 w 4049485"/>
                <a:gd name="connsiteY294" fmla="*/ 4985637 h 5305530"/>
                <a:gd name="connsiteX295" fmla="*/ 1029348 w 4049485"/>
                <a:gd name="connsiteY295" fmla="*/ 4964606 h 5305530"/>
                <a:gd name="connsiteX296" fmla="*/ 1012660 w 4049485"/>
                <a:gd name="connsiteY296" fmla="*/ 4954205 h 5305530"/>
                <a:gd name="connsiteX297" fmla="*/ 987971 w 4049485"/>
                <a:gd name="connsiteY297" fmla="*/ 4948833 h 5305530"/>
                <a:gd name="connsiteX298" fmla="*/ 968311 w 4049485"/>
                <a:gd name="connsiteY298" fmla="*/ 4944489 h 5305530"/>
                <a:gd name="connsiteX299" fmla="*/ 962139 w 4049485"/>
                <a:gd name="connsiteY299" fmla="*/ 4936488 h 5305530"/>
                <a:gd name="connsiteX300" fmla="*/ 967854 w 4049485"/>
                <a:gd name="connsiteY300" fmla="*/ 4928259 h 5305530"/>
                <a:gd name="connsiteX301" fmla="*/ 984999 w 4049485"/>
                <a:gd name="connsiteY301" fmla="*/ 4925058 h 5305530"/>
                <a:gd name="connsiteX302" fmla="*/ 1020432 w 4049485"/>
                <a:gd name="connsiteY302" fmla="*/ 4934202 h 5305530"/>
                <a:gd name="connsiteX303" fmla="*/ 1032319 w 4049485"/>
                <a:gd name="connsiteY303" fmla="*/ 4908828 h 5305530"/>
                <a:gd name="connsiteX304" fmla="*/ 1010945 w 4049485"/>
                <a:gd name="connsiteY304" fmla="*/ 4900941 h 5305530"/>
                <a:gd name="connsiteX305" fmla="*/ 984999 w 4049485"/>
                <a:gd name="connsiteY305" fmla="*/ 4898084 h 5305530"/>
                <a:gd name="connsiteX306" fmla="*/ 918096 w 4049485"/>
                <a:gd name="connsiteY306" fmla="*/ 4898084 h 5305530"/>
                <a:gd name="connsiteX307" fmla="*/ 893064 w 4049485"/>
                <a:gd name="connsiteY307" fmla="*/ 4902655 h 5305530"/>
                <a:gd name="connsiteX308" fmla="*/ 875805 w 4049485"/>
                <a:gd name="connsiteY308" fmla="*/ 4916143 h 5305530"/>
                <a:gd name="connsiteX309" fmla="*/ 875805 w 4049485"/>
                <a:gd name="connsiteY309" fmla="*/ 4899912 h 5305530"/>
                <a:gd name="connsiteX310" fmla="*/ 841743 w 4049485"/>
                <a:gd name="connsiteY310" fmla="*/ 4899912 h 5305530"/>
                <a:gd name="connsiteX311" fmla="*/ 841743 w 4049485"/>
                <a:gd name="connsiteY311" fmla="*/ 5022899 h 5305530"/>
                <a:gd name="connsiteX312" fmla="*/ 877405 w 4049485"/>
                <a:gd name="connsiteY312" fmla="*/ 5022899 h 5305530"/>
                <a:gd name="connsiteX313" fmla="*/ 877405 w 4049485"/>
                <a:gd name="connsiteY313" fmla="*/ 4964835 h 5305530"/>
                <a:gd name="connsiteX314" fmla="*/ 886092 w 4049485"/>
                <a:gd name="connsiteY314" fmla="*/ 4939117 h 5305530"/>
                <a:gd name="connsiteX315" fmla="*/ 910095 w 4049485"/>
                <a:gd name="connsiteY315" fmla="*/ 4930545 h 5305530"/>
                <a:gd name="connsiteX316" fmla="*/ 918096 w 4049485"/>
                <a:gd name="connsiteY316" fmla="*/ 4931002 h 5305530"/>
                <a:gd name="connsiteX317" fmla="*/ 755332 w 4049485"/>
                <a:gd name="connsiteY317" fmla="*/ 4898084 h 5305530"/>
                <a:gd name="connsiteX318" fmla="*/ 721842 w 4049485"/>
                <a:gd name="connsiteY318" fmla="*/ 4906199 h 5305530"/>
                <a:gd name="connsiteX319" fmla="*/ 698297 w 4049485"/>
                <a:gd name="connsiteY319" fmla="*/ 4928830 h 5305530"/>
                <a:gd name="connsiteX320" fmla="*/ 689724 w 4049485"/>
                <a:gd name="connsiteY320" fmla="*/ 4961406 h 5305530"/>
                <a:gd name="connsiteX321" fmla="*/ 698411 w 4049485"/>
                <a:gd name="connsiteY321" fmla="*/ 4994096 h 5305530"/>
                <a:gd name="connsiteX322" fmla="*/ 723100 w 4049485"/>
                <a:gd name="connsiteY322" fmla="*/ 5016613 h 5305530"/>
                <a:gd name="connsiteX323" fmla="*/ 759904 w 4049485"/>
                <a:gd name="connsiteY323" fmla="*/ 5024728 h 5305530"/>
                <a:gd name="connsiteX324" fmla="*/ 810654 w 4049485"/>
                <a:gd name="connsiteY324" fmla="*/ 5004840 h 5305530"/>
                <a:gd name="connsiteX325" fmla="*/ 791680 w 4049485"/>
                <a:gd name="connsiteY325" fmla="*/ 4984266 h 5305530"/>
                <a:gd name="connsiteX326" fmla="*/ 777850 w 4049485"/>
                <a:gd name="connsiteY326" fmla="*/ 4993295 h 5305530"/>
                <a:gd name="connsiteX327" fmla="*/ 760819 w 4049485"/>
                <a:gd name="connsiteY327" fmla="*/ 4996153 h 5305530"/>
                <a:gd name="connsiteX328" fmla="*/ 737502 w 4049485"/>
                <a:gd name="connsiteY328" fmla="*/ 4989523 h 5305530"/>
                <a:gd name="connsiteX329" fmla="*/ 725614 w 4049485"/>
                <a:gd name="connsiteY329" fmla="*/ 4971464 h 5305530"/>
                <a:gd name="connsiteX330" fmla="*/ 818655 w 4049485"/>
                <a:gd name="connsiteY330" fmla="*/ 4971464 h 5305530"/>
                <a:gd name="connsiteX331" fmla="*/ 819340 w 4049485"/>
                <a:gd name="connsiteY331" fmla="*/ 4961863 h 5305530"/>
                <a:gd name="connsiteX332" fmla="*/ 810997 w 4049485"/>
                <a:gd name="connsiteY332" fmla="*/ 4928144 h 5305530"/>
                <a:gd name="connsiteX333" fmla="*/ 788022 w 4049485"/>
                <a:gd name="connsiteY333" fmla="*/ 4905856 h 5305530"/>
                <a:gd name="connsiteX334" fmla="*/ 755332 w 4049485"/>
                <a:gd name="connsiteY334" fmla="*/ 4898084 h 5305530"/>
                <a:gd name="connsiteX335" fmla="*/ 479107 w 4049485"/>
                <a:gd name="connsiteY335" fmla="*/ 4898084 h 5305530"/>
                <a:gd name="connsiteX336" fmla="*/ 445618 w 4049485"/>
                <a:gd name="connsiteY336" fmla="*/ 4906199 h 5305530"/>
                <a:gd name="connsiteX337" fmla="*/ 422072 w 4049485"/>
                <a:gd name="connsiteY337" fmla="*/ 4928830 h 5305530"/>
                <a:gd name="connsiteX338" fmla="*/ 413499 w 4049485"/>
                <a:gd name="connsiteY338" fmla="*/ 4961406 h 5305530"/>
                <a:gd name="connsiteX339" fmla="*/ 422186 w 4049485"/>
                <a:gd name="connsiteY339" fmla="*/ 4994096 h 5305530"/>
                <a:gd name="connsiteX340" fmla="*/ 446875 w 4049485"/>
                <a:gd name="connsiteY340" fmla="*/ 5016613 h 5305530"/>
                <a:gd name="connsiteX341" fmla="*/ 483679 w 4049485"/>
                <a:gd name="connsiteY341" fmla="*/ 5024728 h 5305530"/>
                <a:gd name="connsiteX342" fmla="*/ 534429 w 4049485"/>
                <a:gd name="connsiteY342" fmla="*/ 5004840 h 5305530"/>
                <a:gd name="connsiteX343" fmla="*/ 515455 w 4049485"/>
                <a:gd name="connsiteY343" fmla="*/ 4984266 h 5305530"/>
                <a:gd name="connsiteX344" fmla="*/ 501625 w 4049485"/>
                <a:gd name="connsiteY344" fmla="*/ 4993295 h 5305530"/>
                <a:gd name="connsiteX345" fmla="*/ 484594 w 4049485"/>
                <a:gd name="connsiteY345" fmla="*/ 4996153 h 5305530"/>
                <a:gd name="connsiteX346" fmla="*/ 461277 w 4049485"/>
                <a:gd name="connsiteY346" fmla="*/ 4989523 h 5305530"/>
                <a:gd name="connsiteX347" fmla="*/ 449389 w 4049485"/>
                <a:gd name="connsiteY347" fmla="*/ 4971464 h 5305530"/>
                <a:gd name="connsiteX348" fmla="*/ 542430 w 4049485"/>
                <a:gd name="connsiteY348" fmla="*/ 4971464 h 5305530"/>
                <a:gd name="connsiteX349" fmla="*/ 543115 w 4049485"/>
                <a:gd name="connsiteY349" fmla="*/ 4961863 h 5305530"/>
                <a:gd name="connsiteX350" fmla="*/ 534772 w 4049485"/>
                <a:gd name="connsiteY350" fmla="*/ 4928144 h 5305530"/>
                <a:gd name="connsiteX351" fmla="*/ 511797 w 4049485"/>
                <a:gd name="connsiteY351" fmla="*/ 4905856 h 5305530"/>
                <a:gd name="connsiteX352" fmla="*/ 479107 w 4049485"/>
                <a:gd name="connsiteY352" fmla="*/ 4898084 h 5305530"/>
                <a:gd name="connsiteX353" fmla="*/ 346824 w 4049485"/>
                <a:gd name="connsiteY353" fmla="*/ 4898084 h 5305530"/>
                <a:gd name="connsiteX354" fmla="*/ 316306 w 4049485"/>
                <a:gd name="connsiteY354" fmla="*/ 4903113 h 5305530"/>
                <a:gd name="connsiteX355" fmla="*/ 296647 w 4049485"/>
                <a:gd name="connsiteY355" fmla="*/ 4917172 h 5305530"/>
                <a:gd name="connsiteX356" fmla="*/ 289903 w 4049485"/>
                <a:gd name="connsiteY356" fmla="*/ 4937860 h 5305530"/>
                <a:gd name="connsiteX357" fmla="*/ 297104 w 4049485"/>
                <a:gd name="connsiteY357" fmla="*/ 4959348 h 5305530"/>
                <a:gd name="connsiteX358" fmla="*/ 314134 w 4049485"/>
                <a:gd name="connsiteY358" fmla="*/ 4969864 h 5305530"/>
                <a:gd name="connsiteX359" fmla="*/ 339052 w 4049485"/>
                <a:gd name="connsiteY359" fmla="*/ 4975122 h 5305530"/>
                <a:gd name="connsiteX360" fmla="*/ 358026 w 4049485"/>
                <a:gd name="connsiteY360" fmla="*/ 4979008 h 5305530"/>
                <a:gd name="connsiteX361" fmla="*/ 364198 w 4049485"/>
                <a:gd name="connsiteY361" fmla="*/ 4986552 h 5305530"/>
                <a:gd name="connsiteX362" fmla="*/ 341566 w 4049485"/>
                <a:gd name="connsiteY362" fmla="*/ 4997753 h 5305530"/>
                <a:gd name="connsiteX363" fmla="*/ 318706 w 4049485"/>
                <a:gd name="connsiteY363" fmla="*/ 4994439 h 5305530"/>
                <a:gd name="connsiteX364" fmla="*/ 298818 w 4049485"/>
                <a:gd name="connsiteY364" fmla="*/ 4985866 h 5305530"/>
                <a:gd name="connsiteX365" fmla="*/ 286931 w 4049485"/>
                <a:gd name="connsiteY365" fmla="*/ 5011469 h 5305530"/>
                <a:gd name="connsiteX366" fmla="*/ 310248 w 4049485"/>
                <a:gd name="connsiteY366" fmla="*/ 5020956 h 5305530"/>
                <a:gd name="connsiteX367" fmla="*/ 340195 w 4049485"/>
                <a:gd name="connsiteY367" fmla="*/ 5024728 h 5305530"/>
                <a:gd name="connsiteX368" fmla="*/ 371399 w 4049485"/>
                <a:gd name="connsiteY368" fmla="*/ 5019813 h 5305530"/>
                <a:gd name="connsiteX369" fmla="*/ 391401 w 4049485"/>
                <a:gd name="connsiteY369" fmla="*/ 5005983 h 5305530"/>
                <a:gd name="connsiteX370" fmla="*/ 398259 w 4049485"/>
                <a:gd name="connsiteY370" fmla="*/ 4985637 h 5305530"/>
                <a:gd name="connsiteX371" fmla="*/ 391173 w 4049485"/>
                <a:gd name="connsiteY371" fmla="*/ 4964606 h 5305530"/>
                <a:gd name="connsiteX372" fmla="*/ 374485 w 4049485"/>
                <a:gd name="connsiteY372" fmla="*/ 4954205 h 5305530"/>
                <a:gd name="connsiteX373" fmla="*/ 349796 w 4049485"/>
                <a:gd name="connsiteY373" fmla="*/ 4948833 h 5305530"/>
                <a:gd name="connsiteX374" fmla="*/ 330136 w 4049485"/>
                <a:gd name="connsiteY374" fmla="*/ 4944489 h 5305530"/>
                <a:gd name="connsiteX375" fmla="*/ 323964 w 4049485"/>
                <a:gd name="connsiteY375" fmla="*/ 4936488 h 5305530"/>
                <a:gd name="connsiteX376" fmla="*/ 329679 w 4049485"/>
                <a:gd name="connsiteY376" fmla="*/ 4928259 h 5305530"/>
                <a:gd name="connsiteX377" fmla="*/ 346824 w 4049485"/>
                <a:gd name="connsiteY377" fmla="*/ 4925058 h 5305530"/>
                <a:gd name="connsiteX378" fmla="*/ 382257 w 4049485"/>
                <a:gd name="connsiteY378" fmla="*/ 4934202 h 5305530"/>
                <a:gd name="connsiteX379" fmla="*/ 394144 w 4049485"/>
                <a:gd name="connsiteY379" fmla="*/ 4908828 h 5305530"/>
                <a:gd name="connsiteX380" fmla="*/ 372770 w 4049485"/>
                <a:gd name="connsiteY380" fmla="*/ 4900941 h 5305530"/>
                <a:gd name="connsiteX381" fmla="*/ 346824 w 4049485"/>
                <a:gd name="connsiteY381" fmla="*/ 4898084 h 5305530"/>
                <a:gd name="connsiteX382" fmla="*/ 2870568 w 4049485"/>
                <a:gd name="connsiteY382" fmla="*/ 4853278 h 5305530"/>
                <a:gd name="connsiteX383" fmla="*/ 2870568 w 4049485"/>
                <a:gd name="connsiteY383" fmla="*/ 5022899 h 5305530"/>
                <a:gd name="connsiteX384" fmla="*/ 2906230 w 4049485"/>
                <a:gd name="connsiteY384" fmla="*/ 5022899 h 5305530"/>
                <a:gd name="connsiteX385" fmla="*/ 2906230 w 4049485"/>
                <a:gd name="connsiteY385" fmla="*/ 4991581 h 5305530"/>
                <a:gd name="connsiteX386" fmla="*/ 2923375 w 4049485"/>
                <a:gd name="connsiteY386" fmla="*/ 4974664 h 5305530"/>
                <a:gd name="connsiteX387" fmla="*/ 2962237 w 4049485"/>
                <a:gd name="connsiteY387" fmla="*/ 5022899 h 5305530"/>
                <a:gd name="connsiteX388" fmla="*/ 3005442 w 4049485"/>
                <a:gd name="connsiteY388" fmla="*/ 5022899 h 5305530"/>
                <a:gd name="connsiteX389" fmla="*/ 2949664 w 4049485"/>
                <a:gd name="connsiteY389" fmla="*/ 4952033 h 5305530"/>
                <a:gd name="connsiteX390" fmla="*/ 3000870 w 4049485"/>
                <a:gd name="connsiteY390" fmla="*/ 4899912 h 5305530"/>
                <a:gd name="connsiteX391" fmla="*/ 2958351 w 4049485"/>
                <a:gd name="connsiteY391" fmla="*/ 4899912 h 5305530"/>
                <a:gd name="connsiteX392" fmla="*/ 2906230 w 4049485"/>
                <a:gd name="connsiteY392" fmla="*/ 4949290 h 5305530"/>
                <a:gd name="connsiteX393" fmla="*/ 2906230 w 4049485"/>
                <a:gd name="connsiteY393" fmla="*/ 4853278 h 5305530"/>
                <a:gd name="connsiteX394" fmla="*/ 1512380 w 4049485"/>
                <a:gd name="connsiteY394" fmla="*/ 4853278 h 5305530"/>
                <a:gd name="connsiteX395" fmla="*/ 1512380 w 4049485"/>
                <a:gd name="connsiteY395" fmla="*/ 4912943 h 5305530"/>
                <a:gd name="connsiteX396" fmla="*/ 1475575 w 4049485"/>
                <a:gd name="connsiteY396" fmla="*/ 4898084 h 5305530"/>
                <a:gd name="connsiteX397" fmla="*/ 1444142 w 4049485"/>
                <a:gd name="connsiteY397" fmla="*/ 4905856 h 5305530"/>
                <a:gd name="connsiteX398" fmla="*/ 1422082 w 4049485"/>
                <a:gd name="connsiteY398" fmla="*/ 4928030 h 5305530"/>
                <a:gd name="connsiteX399" fmla="*/ 1414081 w 4049485"/>
                <a:gd name="connsiteY399" fmla="*/ 4961406 h 5305530"/>
                <a:gd name="connsiteX400" fmla="*/ 1422082 w 4049485"/>
                <a:gd name="connsiteY400" fmla="*/ 4994781 h 5305530"/>
                <a:gd name="connsiteX401" fmla="*/ 1444142 w 4049485"/>
                <a:gd name="connsiteY401" fmla="*/ 5016955 h 5305530"/>
                <a:gd name="connsiteX402" fmla="*/ 1475575 w 4049485"/>
                <a:gd name="connsiteY402" fmla="*/ 5024728 h 5305530"/>
                <a:gd name="connsiteX403" fmla="*/ 1513980 w 4049485"/>
                <a:gd name="connsiteY403" fmla="*/ 5008726 h 5305530"/>
                <a:gd name="connsiteX404" fmla="*/ 1513980 w 4049485"/>
                <a:gd name="connsiteY404" fmla="*/ 5022899 h 5305530"/>
                <a:gd name="connsiteX405" fmla="*/ 1548041 w 4049485"/>
                <a:gd name="connsiteY405" fmla="*/ 5022899 h 5305530"/>
                <a:gd name="connsiteX406" fmla="*/ 1548041 w 4049485"/>
                <a:gd name="connsiteY406" fmla="*/ 4853278 h 5305530"/>
                <a:gd name="connsiteX407" fmla="*/ 632193 w 4049485"/>
                <a:gd name="connsiteY407" fmla="*/ 4853278 h 5305530"/>
                <a:gd name="connsiteX408" fmla="*/ 632193 w 4049485"/>
                <a:gd name="connsiteY408" fmla="*/ 5022899 h 5305530"/>
                <a:gd name="connsiteX409" fmla="*/ 667855 w 4049485"/>
                <a:gd name="connsiteY409" fmla="*/ 5022899 h 5305530"/>
                <a:gd name="connsiteX410" fmla="*/ 667855 w 4049485"/>
                <a:gd name="connsiteY410" fmla="*/ 4853278 h 5305530"/>
                <a:gd name="connsiteX411" fmla="*/ 565518 w 4049485"/>
                <a:gd name="connsiteY411" fmla="*/ 4853278 h 5305530"/>
                <a:gd name="connsiteX412" fmla="*/ 565518 w 4049485"/>
                <a:gd name="connsiteY412" fmla="*/ 5022899 h 5305530"/>
                <a:gd name="connsiteX413" fmla="*/ 601180 w 4049485"/>
                <a:gd name="connsiteY413" fmla="*/ 5022899 h 5305530"/>
                <a:gd name="connsiteX414" fmla="*/ 601180 w 4049485"/>
                <a:gd name="connsiteY414" fmla="*/ 4853278 h 5305530"/>
                <a:gd name="connsiteX415" fmla="*/ 3040799 w 4049485"/>
                <a:gd name="connsiteY415" fmla="*/ 4842991 h 5305530"/>
                <a:gd name="connsiteX416" fmla="*/ 3024797 w 4049485"/>
                <a:gd name="connsiteY416" fmla="*/ 4848706 h 5305530"/>
                <a:gd name="connsiteX417" fmla="*/ 3018625 w 4049485"/>
                <a:gd name="connsiteY417" fmla="*/ 4862879 h 5305530"/>
                <a:gd name="connsiteX418" fmla="*/ 3024797 w 4049485"/>
                <a:gd name="connsiteY418" fmla="*/ 4877052 h 5305530"/>
                <a:gd name="connsiteX419" fmla="*/ 3040799 w 4049485"/>
                <a:gd name="connsiteY419" fmla="*/ 4882767 h 5305530"/>
                <a:gd name="connsiteX420" fmla="*/ 3056801 w 4049485"/>
                <a:gd name="connsiteY420" fmla="*/ 4876938 h 5305530"/>
                <a:gd name="connsiteX421" fmla="*/ 3062973 w 4049485"/>
                <a:gd name="connsiteY421" fmla="*/ 4862193 h 5305530"/>
                <a:gd name="connsiteX422" fmla="*/ 3056801 w 4049485"/>
                <a:gd name="connsiteY422" fmla="*/ 4848477 h 5305530"/>
                <a:gd name="connsiteX423" fmla="*/ 3040799 w 4049485"/>
                <a:gd name="connsiteY423" fmla="*/ 4842991 h 5305530"/>
                <a:gd name="connsiteX424" fmla="*/ 2069249 w 4049485"/>
                <a:gd name="connsiteY424" fmla="*/ 4842991 h 5305530"/>
                <a:gd name="connsiteX425" fmla="*/ 2053247 w 4049485"/>
                <a:gd name="connsiteY425" fmla="*/ 4848706 h 5305530"/>
                <a:gd name="connsiteX426" fmla="*/ 2047075 w 4049485"/>
                <a:gd name="connsiteY426" fmla="*/ 4862879 h 5305530"/>
                <a:gd name="connsiteX427" fmla="*/ 2053247 w 4049485"/>
                <a:gd name="connsiteY427" fmla="*/ 4877052 h 5305530"/>
                <a:gd name="connsiteX428" fmla="*/ 2069249 w 4049485"/>
                <a:gd name="connsiteY428" fmla="*/ 4882767 h 5305530"/>
                <a:gd name="connsiteX429" fmla="*/ 2085251 w 4049485"/>
                <a:gd name="connsiteY429" fmla="*/ 4876938 h 5305530"/>
                <a:gd name="connsiteX430" fmla="*/ 2091423 w 4049485"/>
                <a:gd name="connsiteY430" fmla="*/ 4862193 h 5305530"/>
                <a:gd name="connsiteX431" fmla="*/ 2085251 w 4049485"/>
                <a:gd name="connsiteY431" fmla="*/ 4848477 h 5305530"/>
                <a:gd name="connsiteX432" fmla="*/ 2069249 w 4049485"/>
                <a:gd name="connsiteY432" fmla="*/ 4842991 h 5305530"/>
                <a:gd name="connsiteX433" fmla="*/ 1878749 w 4049485"/>
                <a:gd name="connsiteY433" fmla="*/ 4842991 h 5305530"/>
                <a:gd name="connsiteX434" fmla="*/ 1862747 w 4049485"/>
                <a:gd name="connsiteY434" fmla="*/ 4848706 h 5305530"/>
                <a:gd name="connsiteX435" fmla="*/ 1856575 w 4049485"/>
                <a:gd name="connsiteY435" fmla="*/ 4862879 h 5305530"/>
                <a:gd name="connsiteX436" fmla="*/ 1862747 w 4049485"/>
                <a:gd name="connsiteY436" fmla="*/ 4877052 h 5305530"/>
                <a:gd name="connsiteX437" fmla="*/ 1878749 w 4049485"/>
                <a:gd name="connsiteY437" fmla="*/ 4882767 h 5305530"/>
                <a:gd name="connsiteX438" fmla="*/ 1894751 w 4049485"/>
                <a:gd name="connsiteY438" fmla="*/ 4876938 h 5305530"/>
                <a:gd name="connsiteX439" fmla="*/ 1900923 w 4049485"/>
                <a:gd name="connsiteY439" fmla="*/ 4862193 h 5305530"/>
                <a:gd name="connsiteX440" fmla="*/ 1894751 w 4049485"/>
                <a:gd name="connsiteY440" fmla="*/ 4848477 h 5305530"/>
                <a:gd name="connsiteX441" fmla="*/ 1878749 w 4049485"/>
                <a:gd name="connsiteY441" fmla="*/ 4842991 h 5305530"/>
                <a:gd name="connsiteX442" fmla="*/ 1145324 w 4049485"/>
                <a:gd name="connsiteY442" fmla="*/ 4842991 h 5305530"/>
                <a:gd name="connsiteX443" fmla="*/ 1129322 w 4049485"/>
                <a:gd name="connsiteY443" fmla="*/ 4848706 h 5305530"/>
                <a:gd name="connsiteX444" fmla="*/ 1123150 w 4049485"/>
                <a:gd name="connsiteY444" fmla="*/ 4862879 h 5305530"/>
                <a:gd name="connsiteX445" fmla="*/ 1129322 w 4049485"/>
                <a:gd name="connsiteY445" fmla="*/ 4877052 h 5305530"/>
                <a:gd name="connsiteX446" fmla="*/ 1145324 w 4049485"/>
                <a:gd name="connsiteY446" fmla="*/ 4882767 h 5305530"/>
                <a:gd name="connsiteX447" fmla="*/ 1161326 w 4049485"/>
                <a:gd name="connsiteY447" fmla="*/ 4876938 h 5305530"/>
                <a:gd name="connsiteX448" fmla="*/ 1167498 w 4049485"/>
                <a:gd name="connsiteY448" fmla="*/ 4862193 h 5305530"/>
                <a:gd name="connsiteX449" fmla="*/ 1161326 w 4049485"/>
                <a:gd name="connsiteY449" fmla="*/ 4848477 h 5305530"/>
                <a:gd name="connsiteX450" fmla="*/ 1145324 w 4049485"/>
                <a:gd name="connsiteY450" fmla="*/ 4842991 h 5305530"/>
                <a:gd name="connsiteX451" fmla="*/ 2836659 w 4049485"/>
                <a:gd name="connsiteY451" fmla="*/ 4704155 h 5305530"/>
                <a:gd name="connsiteX452" fmla="*/ 2820772 w 4049485"/>
                <a:gd name="connsiteY452" fmla="*/ 4710212 h 5305530"/>
                <a:gd name="connsiteX453" fmla="*/ 2814485 w 4049485"/>
                <a:gd name="connsiteY453" fmla="*/ 4726100 h 5305530"/>
                <a:gd name="connsiteX454" fmla="*/ 2817800 w 4049485"/>
                <a:gd name="connsiteY454" fmla="*/ 4738102 h 5305530"/>
                <a:gd name="connsiteX455" fmla="*/ 2826830 w 4049485"/>
                <a:gd name="connsiteY455" fmla="*/ 4745531 h 5305530"/>
                <a:gd name="connsiteX456" fmla="*/ 2816771 w 4049485"/>
                <a:gd name="connsiteY456" fmla="*/ 4781879 h 5305530"/>
                <a:gd name="connsiteX457" fmla="*/ 2839402 w 4049485"/>
                <a:gd name="connsiteY457" fmla="*/ 4781879 h 5305530"/>
                <a:gd name="connsiteX458" fmla="*/ 2852433 w 4049485"/>
                <a:gd name="connsiteY458" fmla="*/ 4748960 h 5305530"/>
                <a:gd name="connsiteX459" fmla="*/ 2857462 w 4049485"/>
                <a:gd name="connsiteY459" fmla="*/ 4735244 h 5305530"/>
                <a:gd name="connsiteX460" fmla="*/ 2858605 w 4049485"/>
                <a:gd name="connsiteY460" fmla="*/ 4726100 h 5305530"/>
                <a:gd name="connsiteX461" fmla="*/ 2852433 w 4049485"/>
                <a:gd name="connsiteY461" fmla="*/ 4710212 h 5305530"/>
                <a:gd name="connsiteX462" fmla="*/ 2836659 w 4049485"/>
                <a:gd name="connsiteY462" fmla="*/ 4704155 h 5305530"/>
                <a:gd name="connsiteX463" fmla="*/ 1912734 w 4049485"/>
                <a:gd name="connsiteY463" fmla="*/ 4704155 h 5305530"/>
                <a:gd name="connsiteX464" fmla="*/ 1896846 w 4049485"/>
                <a:gd name="connsiteY464" fmla="*/ 4710212 h 5305530"/>
                <a:gd name="connsiteX465" fmla="*/ 1890560 w 4049485"/>
                <a:gd name="connsiteY465" fmla="*/ 4726100 h 5305530"/>
                <a:gd name="connsiteX466" fmla="*/ 1893875 w 4049485"/>
                <a:gd name="connsiteY466" fmla="*/ 4738102 h 5305530"/>
                <a:gd name="connsiteX467" fmla="*/ 1902904 w 4049485"/>
                <a:gd name="connsiteY467" fmla="*/ 4745531 h 5305530"/>
                <a:gd name="connsiteX468" fmla="*/ 1892846 w 4049485"/>
                <a:gd name="connsiteY468" fmla="*/ 4781879 h 5305530"/>
                <a:gd name="connsiteX469" fmla="*/ 1915477 w 4049485"/>
                <a:gd name="connsiteY469" fmla="*/ 4781879 h 5305530"/>
                <a:gd name="connsiteX470" fmla="*/ 1928508 w 4049485"/>
                <a:gd name="connsiteY470" fmla="*/ 4748960 h 5305530"/>
                <a:gd name="connsiteX471" fmla="*/ 1933537 w 4049485"/>
                <a:gd name="connsiteY471" fmla="*/ 4735244 h 5305530"/>
                <a:gd name="connsiteX472" fmla="*/ 1934680 w 4049485"/>
                <a:gd name="connsiteY472" fmla="*/ 4726100 h 5305530"/>
                <a:gd name="connsiteX473" fmla="*/ 1928508 w 4049485"/>
                <a:gd name="connsiteY473" fmla="*/ 4710212 h 5305530"/>
                <a:gd name="connsiteX474" fmla="*/ 1912734 w 4049485"/>
                <a:gd name="connsiteY474" fmla="*/ 4704155 h 5305530"/>
                <a:gd name="connsiteX475" fmla="*/ 2995460 w 4049485"/>
                <a:gd name="connsiteY475" fmla="*/ 4695239 h 5305530"/>
                <a:gd name="connsiteX476" fmla="*/ 3019920 w 4049485"/>
                <a:gd name="connsiteY476" fmla="*/ 4695239 h 5305530"/>
                <a:gd name="connsiteX477" fmla="*/ 3019920 w 4049485"/>
                <a:gd name="connsiteY477" fmla="*/ 4707812 h 5305530"/>
                <a:gd name="connsiteX478" fmla="*/ 3009862 w 4049485"/>
                <a:gd name="connsiteY478" fmla="*/ 4720271 h 5305530"/>
                <a:gd name="connsiteX479" fmla="*/ 2993631 w 4049485"/>
                <a:gd name="connsiteY479" fmla="*/ 4724500 h 5305530"/>
                <a:gd name="connsiteX480" fmla="*/ 2978886 w 4049485"/>
                <a:gd name="connsiteY480" fmla="*/ 4720499 h 5305530"/>
                <a:gd name="connsiteX481" fmla="*/ 2973514 w 4049485"/>
                <a:gd name="connsiteY481" fmla="*/ 4709641 h 5305530"/>
                <a:gd name="connsiteX482" fmla="*/ 2995460 w 4049485"/>
                <a:gd name="connsiteY482" fmla="*/ 4695239 h 5305530"/>
                <a:gd name="connsiteX483" fmla="*/ 1614335 w 4049485"/>
                <a:gd name="connsiteY483" fmla="*/ 4695239 h 5305530"/>
                <a:gd name="connsiteX484" fmla="*/ 1638795 w 4049485"/>
                <a:gd name="connsiteY484" fmla="*/ 4695239 h 5305530"/>
                <a:gd name="connsiteX485" fmla="*/ 1638795 w 4049485"/>
                <a:gd name="connsiteY485" fmla="*/ 4707812 h 5305530"/>
                <a:gd name="connsiteX486" fmla="*/ 1628737 w 4049485"/>
                <a:gd name="connsiteY486" fmla="*/ 4720271 h 5305530"/>
                <a:gd name="connsiteX487" fmla="*/ 1612506 w 4049485"/>
                <a:gd name="connsiteY487" fmla="*/ 4724500 h 5305530"/>
                <a:gd name="connsiteX488" fmla="*/ 1597762 w 4049485"/>
                <a:gd name="connsiteY488" fmla="*/ 4720499 h 5305530"/>
                <a:gd name="connsiteX489" fmla="*/ 1592389 w 4049485"/>
                <a:gd name="connsiteY489" fmla="*/ 4709641 h 5305530"/>
                <a:gd name="connsiteX490" fmla="*/ 1614335 w 4049485"/>
                <a:gd name="connsiteY490" fmla="*/ 4695239 h 5305530"/>
                <a:gd name="connsiteX491" fmla="*/ 3310547 w 4049485"/>
                <a:gd name="connsiteY491" fmla="*/ 4651119 h 5305530"/>
                <a:gd name="connsiteX492" fmla="*/ 3332950 w 4049485"/>
                <a:gd name="connsiteY492" fmla="*/ 4660378 h 5305530"/>
                <a:gd name="connsiteX493" fmla="*/ 3341865 w 4049485"/>
                <a:gd name="connsiteY493" fmla="*/ 4685181 h 5305530"/>
                <a:gd name="connsiteX494" fmla="*/ 3332950 w 4049485"/>
                <a:gd name="connsiteY494" fmla="*/ 4709984 h 5305530"/>
                <a:gd name="connsiteX495" fmla="*/ 3310547 w 4049485"/>
                <a:gd name="connsiteY495" fmla="*/ 4719242 h 5305530"/>
                <a:gd name="connsiteX496" fmla="*/ 3287916 w 4049485"/>
                <a:gd name="connsiteY496" fmla="*/ 4709984 h 5305530"/>
                <a:gd name="connsiteX497" fmla="*/ 3279000 w 4049485"/>
                <a:gd name="connsiteY497" fmla="*/ 4685181 h 5305530"/>
                <a:gd name="connsiteX498" fmla="*/ 3287916 w 4049485"/>
                <a:gd name="connsiteY498" fmla="*/ 4660378 h 5305530"/>
                <a:gd name="connsiteX499" fmla="*/ 3310547 w 4049485"/>
                <a:gd name="connsiteY499" fmla="*/ 4651119 h 5305530"/>
                <a:gd name="connsiteX500" fmla="*/ 2079841 w 4049485"/>
                <a:gd name="connsiteY500" fmla="*/ 4651119 h 5305530"/>
                <a:gd name="connsiteX501" fmla="*/ 2102358 w 4049485"/>
                <a:gd name="connsiteY501" fmla="*/ 4660378 h 5305530"/>
                <a:gd name="connsiteX502" fmla="*/ 2111159 w 4049485"/>
                <a:gd name="connsiteY502" fmla="*/ 4685181 h 5305530"/>
                <a:gd name="connsiteX503" fmla="*/ 2102358 w 4049485"/>
                <a:gd name="connsiteY503" fmla="*/ 4709984 h 5305530"/>
                <a:gd name="connsiteX504" fmla="*/ 2079841 w 4049485"/>
                <a:gd name="connsiteY504" fmla="*/ 4719242 h 5305530"/>
                <a:gd name="connsiteX505" fmla="*/ 2057324 w 4049485"/>
                <a:gd name="connsiteY505" fmla="*/ 4709984 h 5305530"/>
                <a:gd name="connsiteX506" fmla="*/ 2048523 w 4049485"/>
                <a:gd name="connsiteY506" fmla="*/ 4685181 h 5305530"/>
                <a:gd name="connsiteX507" fmla="*/ 2057324 w 4049485"/>
                <a:gd name="connsiteY507" fmla="*/ 4660378 h 5305530"/>
                <a:gd name="connsiteX508" fmla="*/ 2079841 w 4049485"/>
                <a:gd name="connsiteY508" fmla="*/ 4651119 h 5305530"/>
                <a:gd name="connsiteX509" fmla="*/ 1309840 w 4049485"/>
                <a:gd name="connsiteY509" fmla="*/ 4651119 h 5305530"/>
                <a:gd name="connsiteX510" fmla="*/ 1332357 w 4049485"/>
                <a:gd name="connsiteY510" fmla="*/ 4660378 h 5305530"/>
                <a:gd name="connsiteX511" fmla="*/ 1341158 w 4049485"/>
                <a:gd name="connsiteY511" fmla="*/ 4685181 h 5305530"/>
                <a:gd name="connsiteX512" fmla="*/ 1332357 w 4049485"/>
                <a:gd name="connsiteY512" fmla="*/ 4709984 h 5305530"/>
                <a:gd name="connsiteX513" fmla="*/ 1309840 w 4049485"/>
                <a:gd name="connsiteY513" fmla="*/ 4719242 h 5305530"/>
                <a:gd name="connsiteX514" fmla="*/ 1287208 w 4049485"/>
                <a:gd name="connsiteY514" fmla="*/ 4709984 h 5305530"/>
                <a:gd name="connsiteX515" fmla="*/ 1278293 w 4049485"/>
                <a:gd name="connsiteY515" fmla="*/ 4685181 h 5305530"/>
                <a:gd name="connsiteX516" fmla="*/ 1287208 w 4049485"/>
                <a:gd name="connsiteY516" fmla="*/ 4660378 h 5305530"/>
                <a:gd name="connsiteX517" fmla="*/ 1309840 w 4049485"/>
                <a:gd name="connsiteY517" fmla="*/ 4651119 h 5305530"/>
                <a:gd name="connsiteX518" fmla="*/ 614515 w 4049485"/>
                <a:gd name="connsiteY518" fmla="*/ 4651119 h 5305530"/>
                <a:gd name="connsiteX519" fmla="*/ 637032 w 4049485"/>
                <a:gd name="connsiteY519" fmla="*/ 4660378 h 5305530"/>
                <a:gd name="connsiteX520" fmla="*/ 645833 w 4049485"/>
                <a:gd name="connsiteY520" fmla="*/ 4685181 h 5305530"/>
                <a:gd name="connsiteX521" fmla="*/ 637032 w 4049485"/>
                <a:gd name="connsiteY521" fmla="*/ 4709984 h 5305530"/>
                <a:gd name="connsiteX522" fmla="*/ 614515 w 4049485"/>
                <a:gd name="connsiteY522" fmla="*/ 4719242 h 5305530"/>
                <a:gd name="connsiteX523" fmla="*/ 591883 w 4049485"/>
                <a:gd name="connsiteY523" fmla="*/ 4709984 h 5305530"/>
                <a:gd name="connsiteX524" fmla="*/ 582968 w 4049485"/>
                <a:gd name="connsiteY524" fmla="*/ 4685181 h 5305530"/>
                <a:gd name="connsiteX525" fmla="*/ 591883 w 4049485"/>
                <a:gd name="connsiteY525" fmla="*/ 4660378 h 5305530"/>
                <a:gd name="connsiteX526" fmla="*/ 614515 w 4049485"/>
                <a:gd name="connsiteY526" fmla="*/ 4651119 h 5305530"/>
                <a:gd name="connsiteX527" fmla="*/ 365341 w 4049485"/>
                <a:gd name="connsiteY527" fmla="*/ 4651119 h 5305530"/>
                <a:gd name="connsiteX528" fmla="*/ 387858 w 4049485"/>
                <a:gd name="connsiteY528" fmla="*/ 4660378 h 5305530"/>
                <a:gd name="connsiteX529" fmla="*/ 396659 w 4049485"/>
                <a:gd name="connsiteY529" fmla="*/ 4685181 h 5305530"/>
                <a:gd name="connsiteX530" fmla="*/ 387858 w 4049485"/>
                <a:gd name="connsiteY530" fmla="*/ 4709984 h 5305530"/>
                <a:gd name="connsiteX531" fmla="*/ 365341 w 4049485"/>
                <a:gd name="connsiteY531" fmla="*/ 4719242 h 5305530"/>
                <a:gd name="connsiteX532" fmla="*/ 342824 w 4049485"/>
                <a:gd name="connsiteY532" fmla="*/ 4709984 h 5305530"/>
                <a:gd name="connsiteX533" fmla="*/ 334023 w 4049485"/>
                <a:gd name="connsiteY533" fmla="*/ 4685181 h 5305530"/>
                <a:gd name="connsiteX534" fmla="*/ 342824 w 4049485"/>
                <a:gd name="connsiteY534" fmla="*/ 4660378 h 5305530"/>
                <a:gd name="connsiteX535" fmla="*/ 365341 w 4049485"/>
                <a:gd name="connsiteY535" fmla="*/ 4651119 h 5305530"/>
                <a:gd name="connsiteX536" fmla="*/ 2517686 w 4049485"/>
                <a:gd name="connsiteY536" fmla="*/ 4648833 h 5305530"/>
                <a:gd name="connsiteX537" fmla="*/ 2537803 w 4049485"/>
                <a:gd name="connsiteY537" fmla="*/ 4655806 h 5305530"/>
                <a:gd name="connsiteX538" fmla="*/ 2547861 w 4049485"/>
                <a:gd name="connsiteY538" fmla="*/ 4674437 h 5305530"/>
                <a:gd name="connsiteX539" fmla="*/ 2487282 w 4049485"/>
                <a:gd name="connsiteY539" fmla="*/ 4674437 h 5305530"/>
                <a:gd name="connsiteX540" fmla="*/ 2497340 w 4049485"/>
                <a:gd name="connsiteY540" fmla="*/ 4655691 h 5305530"/>
                <a:gd name="connsiteX541" fmla="*/ 2517686 w 4049485"/>
                <a:gd name="connsiteY541" fmla="*/ 4648833 h 5305530"/>
                <a:gd name="connsiteX542" fmla="*/ 850811 w 4049485"/>
                <a:gd name="connsiteY542" fmla="*/ 4648833 h 5305530"/>
                <a:gd name="connsiteX543" fmla="*/ 870928 w 4049485"/>
                <a:gd name="connsiteY543" fmla="*/ 4655806 h 5305530"/>
                <a:gd name="connsiteX544" fmla="*/ 880986 w 4049485"/>
                <a:gd name="connsiteY544" fmla="*/ 4674437 h 5305530"/>
                <a:gd name="connsiteX545" fmla="*/ 820407 w 4049485"/>
                <a:gd name="connsiteY545" fmla="*/ 4674437 h 5305530"/>
                <a:gd name="connsiteX546" fmla="*/ 830466 w 4049485"/>
                <a:gd name="connsiteY546" fmla="*/ 4655691 h 5305530"/>
                <a:gd name="connsiteX547" fmla="*/ 850811 w 4049485"/>
                <a:gd name="connsiteY547" fmla="*/ 4648833 h 5305530"/>
                <a:gd name="connsiteX548" fmla="*/ 2309355 w 4049485"/>
                <a:gd name="connsiteY548" fmla="*/ 4623687 h 5305530"/>
                <a:gd name="connsiteX549" fmla="*/ 2362619 w 4049485"/>
                <a:gd name="connsiteY549" fmla="*/ 4747588 h 5305530"/>
                <a:gd name="connsiteX550" fmla="*/ 2362162 w 4049485"/>
                <a:gd name="connsiteY550" fmla="*/ 4748731 h 5305530"/>
                <a:gd name="connsiteX551" fmla="*/ 2353932 w 4049485"/>
                <a:gd name="connsiteY551" fmla="*/ 4760505 h 5305530"/>
                <a:gd name="connsiteX552" fmla="*/ 2342045 w 4049485"/>
                <a:gd name="connsiteY552" fmla="*/ 4764048 h 5305530"/>
                <a:gd name="connsiteX553" fmla="*/ 2331415 w 4049485"/>
                <a:gd name="connsiteY553" fmla="*/ 4761990 h 5305530"/>
                <a:gd name="connsiteX554" fmla="*/ 2321928 w 4049485"/>
                <a:gd name="connsiteY554" fmla="*/ 4756275 h 5305530"/>
                <a:gd name="connsiteX555" fmla="*/ 2308898 w 4049485"/>
                <a:gd name="connsiteY555" fmla="*/ 4781650 h 5305530"/>
                <a:gd name="connsiteX556" fmla="*/ 2324214 w 4049485"/>
                <a:gd name="connsiteY556" fmla="*/ 4789880 h 5305530"/>
                <a:gd name="connsiteX557" fmla="*/ 2343188 w 4049485"/>
                <a:gd name="connsiteY557" fmla="*/ 4792851 h 5305530"/>
                <a:gd name="connsiteX558" fmla="*/ 2373249 w 4049485"/>
                <a:gd name="connsiteY558" fmla="*/ 4784164 h 5305530"/>
                <a:gd name="connsiteX559" fmla="*/ 2394166 w 4049485"/>
                <a:gd name="connsiteY559" fmla="*/ 4754218 h 5305530"/>
                <a:gd name="connsiteX560" fmla="*/ 2449716 w 4049485"/>
                <a:gd name="connsiteY560" fmla="*/ 4623687 h 5305530"/>
                <a:gd name="connsiteX561" fmla="*/ 2415426 w 4049485"/>
                <a:gd name="connsiteY561" fmla="*/ 4623687 h 5305530"/>
                <a:gd name="connsiteX562" fmla="*/ 2380678 w 4049485"/>
                <a:gd name="connsiteY562" fmla="*/ 4707126 h 5305530"/>
                <a:gd name="connsiteX563" fmla="*/ 2346160 w 4049485"/>
                <a:gd name="connsiteY563" fmla="*/ 4623687 h 5305530"/>
                <a:gd name="connsiteX564" fmla="*/ 2174557 w 4049485"/>
                <a:gd name="connsiteY564" fmla="*/ 4623687 h 5305530"/>
                <a:gd name="connsiteX565" fmla="*/ 2174557 w 4049485"/>
                <a:gd name="connsiteY565" fmla="*/ 4693182 h 5305530"/>
                <a:gd name="connsiteX566" fmla="*/ 2188731 w 4049485"/>
                <a:gd name="connsiteY566" fmla="*/ 4734558 h 5305530"/>
                <a:gd name="connsiteX567" fmla="*/ 2227135 w 4049485"/>
                <a:gd name="connsiteY567" fmla="*/ 4748503 h 5305530"/>
                <a:gd name="connsiteX568" fmla="*/ 2248395 w 4049485"/>
                <a:gd name="connsiteY568" fmla="*/ 4744274 h 5305530"/>
                <a:gd name="connsiteX569" fmla="*/ 2265312 w 4049485"/>
                <a:gd name="connsiteY569" fmla="*/ 4732044 h 5305530"/>
                <a:gd name="connsiteX570" fmla="*/ 2265312 w 4049485"/>
                <a:gd name="connsiteY570" fmla="*/ 4746674 h 5305530"/>
                <a:gd name="connsiteX571" fmla="*/ 2299144 w 4049485"/>
                <a:gd name="connsiteY571" fmla="*/ 4746674 h 5305530"/>
                <a:gd name="connsiteX572" fmla="*/ 2299144 w 4049485"/>
                <a:gd name="connsiteY572" fmla="*/ 4623687 h 5305530"/>
                <a:gd name="connsiteX573" fmla="*/ 2263483 w 4049485"/>
                <a:gd name="connsiteY573" fmla="*/ 4623687 h 5305530"/>
                <a:gd name="connsiteX574" fmla="*/ 2263483 w 4049485"/>
                <a:gd name="connsiteY574" fmla="*/ 4684495 h 5305530"/>
                <a:gd name="connsiteX575" fmla="*/ 2255710 w 4049485"/>
                <a:gd name="connsiteY575" fmla="*/ 4709298 h 5305530"/>
                <a:gd name="connsiteX576" fmla="*/ 2235136 w 4049485"/>
                <a:gd name="connsiteY576" fmla="*/ 4717642 h 5305530"/>
                <a:gd name="connsiteX577" fmla="*/ 2210219 w 4049485"/>
                <a:gd name="connsiteY577" fmla="*/ 4687924 h 5305530"/>
                <a:gd name="connsiteX578" fmla="*/ 2210219 w 4049485"/>
                <a:gd name="connsiteY578" fmla="*/ 4623687 h 5305530"/>
                <a:gd name="connsiteX579" fmla="*/ 1184643 w 4049485"/>
                <a:gd name="connsiteY579" fmla="*/ 4623687 h 5305530"/>
                <a:gd name="connsiteX580" fmla="*/ 1184643 w 4049485"/>
                <a:gd name="connsiteY580" fmla="*/ 4746674 h 5305530"/>
                <a:gd name="connsiteX581" fmla="*/ 1220305 w 4049485"/>
                <a:gd name="connsiteY581" fmla="*/ 4746674 h 5305530"/>
                <a:gd name="connsiteX582" fmla="*/ 1220305 w 4049485"/>
                <a:gd name="connsiteY582" fmla="*/ 4623687 h 5305530"/>
                <a:gd name="connsiteX583" fmla="*/ 3164395 w 4049485"/>
                <a:gd name="connsiteY583" fmla="*/ 4621859 h 5305530"/>
                <a:gd name="connsiteX584" fmla="*/ 3141307 w 4049485"/>
                <a:gd name="connsiteY584" fmla="*/ 4626088 h 5305530"/>
                <a:gd name="connsiteX585" fmla="*/ 3123704 w 4049485"/>
                <a:gd name="connsiteY585" fmla="*/ 4638089 h 5305530"/>
                <a:gd name="connsiteX586" fmla="*/ 3123704 w 4049485"/>
                <a:gd name="connsiteY586" fmla="*/ 4623687 h 5305530"/>
                <a:gd name="connsiteX587" fmla="*/ 3089643 w 4049485"/>
                <a:gd name="connsiteY587" fmla="*/ 4623687 h 5305530"/>
                <a:gd name="connsiteX588" fmla="*/ 3089643 w 4049485"/>
                <a:gd name="connsiteY588" fmla="*/ 4746674 h 5305530"/>
                <a:gd name="connsiteX589" fmla="*/ 3125305 w 4049485"/>
                <a:gd name="connsiteY589" fmla="*/ 4746674 h 5305530"/>
                <a:gd name="connsiteX590" fmla="*/ 3125305 w 4049485"/>
                <a:gd name="connsiteY590" fmla="*/ 4685866 h 5305530"/>
                <a:gd name="connsiteX591" fmla="*/ 3133306 w 4049485"/>
                <a:gd name="connsiteY591" fmla="*/ 4661064 h 5305530"/>
                <a:gd name="connsiteX592" fmla="*/ 3154794 w 4049485"/>
                <a:gd name="connsiteY592" fmla="*/ 4652720 h 5305530"/>
                <a:gd name="connsiteX593" fmla="*/ 3173311 w 4049485"/>
                <a:gd name="connsiteY593" fmla="*/ 4659920 h 5305530"/>
                <a:gd name="connsiteX594" fmla="*/ 3179712 w 4049485"/>
                <a:gd name="connsiteY594" fmla="*/ 4681752 h 5305530"/>
                <a:gd name="connsiteX595" fmla="*/ 3179712 w 4049485"/>
                <a:gd name="connsiteY595" fmla="*/ 4746674 h 5305530"/>
                <a:gd name="connsiteX596" fmla="*/ 3215373 w 4049485"/>
                <a:gd name="connsiteY596" fmla="*/ 4746674 h 5305530"/>
                <a:gd name="connsiteX597" fmla="*/ 3215373 w 4049485"/>
                <a:gd name="connsiteY597" fmla="*/ 4676265 h 5305530"/>
                <a:gd name="connsiteX598" fmla="*/ 3201314 w 4049485"/>
                <a:gd name="connsiteY598" fmla="*/ 4635574 h 5305530"/>
                <a:gd name="connsiteX599" fmla="*/ 3164395 w 4049485"/>
                <a:gd name="connsiteY599" fmla="*/ 4621859 h 5305530"/>
                <a:gd name="connsiteX600" fmla="*/ 2996374 w 4049485"/>
                <a:gd name="connsiteY600" fmla="*/ 4621859 h 5305530"/>
                <a:gd name="connsiteX601" fmla="*/ 2967456 w 4049485"/>
                <a:gd name="connsiteY601" fmla="*/ 4625745 h 5305530"/>
                <a:gd name="connsiteX602" fmla="*/ 2943339 w 4049485"/>
                <a:gd name="connsiteY602" fmla="*/ 4636718 h 5305530"/>
                <a:gd name="connsiteX603" fmla="*/ 2956141 w 4049485"/>
                <a:gd name="connsiteY603" fmla="*/ 4661635 h 5305530"/>
                <a:gd name="connsiteX604" fmla="*/ 2972257 w 4049485"/>
                <a:gd name="connsiteY604" fmla="*/ 4653291 h 5305530"/>
                <a:gd name="connsiteX605" fmla="*/ 2991574 w 4049485"/>
                <a:gd name="connsiteY605" fmla="*/ 4650205 h 5305530"/>
                <a:gd name="connsiteX606" fmla="*/ 3012834 w 4049485"/>
                <a:gd name="connsiteY606" fmla="*/ 4656491 h 5305530"/>
                <a:gd name="connsiteX607" fmla="*/ 3019920 w 4049485"/>
                <a:gd name="connsiteY607" fmla="*/ 4674437 h 5305530"/>
                <a:gd name="connsiteX608" fmla="*/ 2991574 w 4049485"/>
                <a:gd name="connsiteY608" fmla="*/ 4674437 h 5305530"/>
                <a:gd name="connsiteX609" fmla="*/ 2951683 w 4049485"/>
                <a:gd name="connsiteY609" fmla="*/ 4684266 h 5305530"/>
                <a:gd name="connsiteX610" fmla="*/ 2938767 w 4049485"/>
                <a:gd name="connsiteY610" fmla="*/ 4711241 h 5305530"/>
                <a:gd name="connsiteX611" fmla="*/ 2944254 w 4049485"/>
                <a:gd name="connsiteY611" fmla="*/ 4730444 h 5305530"/>
                <a:gd name="connsiteX612" fmla="*/ 2960141 w 4049485"/>
                <a:gd name="connsiteY612" fmla="*/ 4743702 h 5305530"/>
                <a:gd name="connsiteX613" fmla="*/ 2984716 w 4049485"/>
                <a:gd name="connsiteY613" fmla="*/ 4748503 h 5305530"/>
                <a:gd name="connsiteX614" fmla="*/ 3022206 w 4049485"/>
                <a:gd name="connsiteY614" fmla="*/ 4731358 h 5305530"/>
                <a:gd name="connsiteX615" fmla="*/ 3022206 w 4049485"/>
                <a:gd name="connsiteY615" fmla="*/ 4746674 h 5305530"/>
                <a:gd name="connsiteX616" fmla="*/ 3055582 w 4049485"/>
                <a:gd name="connsiteY616" fmla="*/ 4746674 h 5305530"/>
                <a:gd name="connsiteX617" fmla="*/ 3055582 w 4049485"/>
                <a:gd name="connsiteY617" fmla="*/ 4676494 h 5305530"/>
                <a:gd name="connsiteX618" fmla="*/ 3040266 w 4049485"/>
                <a:gd name="connsiteY618" fmla="*/ 4635460 h 5305530"/>
                <a:gd name="connsiteX619" fmla="*/ 2996374 w 4049485"/>
                <a:gd name="connsiteY619" fmla="*/ 4621859 h 5305530"/>
                <a:gd name="connsiteX620" fmla="*/ 2747124 w 4049485"/>
                <a:gd name="connsiteY620" fmla="*/ 4621859 h 5305530"/>
                <a:gd name="connsiteX621" fmla="*/ 2716606 w 4049485"/>
                <a:gd name="connsiteY621" fmla="*/ 4626888 h 5305530"/>
                <a:gd name="connsiteX622" fmla="*/ 2696946 w 4049485"/>
                <a:gd name="connsiteY622" fmla="*/ 4640947 h 5305530"/>
                <a:gd name="connsiteX623" fmla="*/ 2690203 w 4049485"/>
                <a:gd name="connsiteY623" fmla="*/ 4661635 h 5305530"/>
                <a:gd name="connsiteX624" fmla="*/ 2697404 w 4049485"/>
                <a:gd name="connsiteY624" fmla="*/ 4683123 h 5305530"/>
                <a:gd name="connsiteX625" fmla="*/ 2714434 w 4049485"/>
                <a:gd name="connsiteY625" fmla="*/ 4693639 h 5305530"/>
                <a:gd name="connsiteX626" fmla="*/ 2739352 w 4049485"/>
                <a:gd name="connsiteY626" fmla="*/ 4698897 h 5305530"/>
                <a:gd name="connsiteX627" fmla="*/ 2758326 w 4049485"/>
                <a:gd name="connsiteY627" fmla="*/ 4702783 h 5305530"/>
                <a:gd name="connsiteX628" fmla="*/ 2764498 w 4049485"/>
                <a:gd name="connsiteY628" fmla="*/ 4710327 h 5305530"/>
                <a:gd name="connsiteX629" fmla="*/ 2741866 w 4049485"/>
                <a:gd name="connsiteY629" fmla="*/ 4721528 h 5305530"/>
                <a:gd name="connsiteX630" fmla="*/ 2719006 w 4049485"/>
                <a:gd name="connsiteY630" fmla="*/ 4718214 h 5305530"/>
                <a:gd name="connsiteX631" fmla="*/ 2699118 w 4049485"/>
                <a:gd name="connsiteY631" fmla="*/ 4709641 h 5305530"/>
                <a:gd name="connsiteX632" fmla="*/ 2687231 w 4049485"/>
                <a:gd name="connsiteY632" fmla="*/ 4735244 h 5305530"/>
                <a:gd name="connsiteX633" fmla="*/ 2710548 w 4049485"/>
                <a:gd name="connsiteY633" fmla="*/ 4744731 h 5305530"/>
                <a:gd name="connsiteX634" fmla="*/ 2740495 w 4049485"/>
                <a:gd name="connsiteY634" fmla="*/ 4748503 h 5305530"/>
                <a:gd name="connsiteX635" fmla="*/ 2771699 w 4049485"/>
                <a:gd name="connsiteY635" fmla="*/ 4743588 h 5305530"/>
                <a:gd name="connsiteX636" fmla="*/ 2791701 w 4049485"/>
                <a:gd name="connsiteY636" fmla="*/ 4729758 h 5305530"/>
                <a:gd name="connsiteX637" fmla="*/ 2798559 w 4049485"/>
                <a:gd name="connsiteY637" fmla="*/ 4709412 h 5305530"/>
                <a:gd name="connsiteX638" fmla="*/ 2791473 w 4049485"/>
                <a:gd name="connsiteY638" fmla="*/ 4688381 h 5305530"/>
                <a:gd name="connsiteX639" fmla="*/ 2774785 w 4049485"/>
                <a:gd name="connsiteY639" fmla="*/ 4677980 h 5305530"/>
                <a:gd name="connsiteX640" fmla="*/ 2750096 w 4049485"/>
                <a:gd name="connsiteY640" fmla="*/ 4672608 h 5305530"/>
                <a:gd name="connsiteX641" fmla="*/ 2730436 w 4049485"/>
                <a:gd name="connsiteY641" fmla="*/ 4668264 h 5305530"/>
                <a:gd name="connsiteX642" fmla="*/ 2724264 w 4049485"/>
                <a:gd name="connsiteY642" fmla="*/ 4660263 h 5305530"/>
                <a:gd name="connsiteX643" fmla="*/ 2729979 w 4049485"/>
                <a:gd name="connsiteY643" fmla="*/ 4652034 h 5305530"/>
                <a:gd name="connsiteX644" fmla="*/ 2747124 w 4049485"/>
                <a:gd name="connsiteY644" fmla="*/ 4648833 h 5305530"/>
                <a:gd name="connsiteX645" fmla="*/ 2782557 w 4049485"/>
                <a:gd name="connsiteY645" fmla="*/ 4657977 h 5305530"/>
                <a:gd name="connsiteX646" fmla="*/ 2794444 w 4049485"/>
                <a:gd name="connsiteY646" fmla="*/ 4632603 h 5305530"/>
                <a:gd name="connsiteX647" fmla="*/ 2773070 w 4049485"/>
                <a:gd name="connsiteY647" fmla="*/ 4624716 h 5305530"/>
                <a:gd name="connsiteX648" fmla="*/ 2747124 w 4049485"/>
                <a:gd name="connsiteY648" fmla="*/ 4621859 h 5305530"/>
                <a:gd name="connsiteX649" fmla="*/ 2680220 w 4049485"/>
                <a:gd name="connsiteY649" fmla="*/ 4621859 h 5305530"/>
                <a:gd name="connsiteX650" fmla="*/ 2655189 w 4049485"/>
                <a:gd name="connsiteY650" fmla="*/ 4626430 h 5305530"/>
                <a:gd name="connsiteX651" fmla="*/ 2637930 w 4049485"/>
                <a:gd name="connsiteY651" fmla="*/ 4639918 h 5305530"/>
                <a:gd name="connsiteX652" fmla="*/ 2637930 w 4049485"/>
                <a:gd name="connsiteY652" fmla="*/ 4623687 h 5305530"/>
                <a:gd name="connsiteX653" fmla="*/ 2603868 w 4049485"/>
                <a:gd name="connsiteY653" fmla="*/ 4623687 h 5305530"/>
                <a:gd name="connsiteX654" fmla="*/ 2603868 w 4049485"/>
                <a:gd name="connsiteY654" fmla="*/ 4746674 h 5305530"/>
                <a:gd name="connsiteX655" fmla="*/ 2639530 w 4049485"/>
                <a:gd name="connsiteY655" fmla="*/ 4746674 h 5305530"/>
                <a:gd name="connsiteX656" fmla="*/ 2639530 w 4049485"/>
                <a:gd name="connsiteY656" fmla="*/ 4688610 h 5305530"/>
                <a:gd name="connsiteX657" fmla="*/ 2648216 w 4049485"/>
                <a:gd name="connsiteY657" fmla="*/ 4662892 h 5305530"/>
                <a:gd name="connsiteX658" fmla="*/ 2672220 w 4049485"/>
                <a:gd name="connsiteY658" fmla="*/ 4654320 h 5305530"/>
                <a:gd name="connsiteX659" fmla="*/ 2680220 w 4049485"/>
                <a:gd name="connsiteY659" fmla="*/ 4654777 h 5305530"/>
                <a:gd name="connsiteX660" fmla="*/ 2517457 w 4049485"/>
                <a:gd name="connsiteY660" fmla="*/ 4621859 h 5305530"/>
                <a:gd name="connsiteX661" fmla="*/ 2483968 w 4049485"/>
                <a:gd name="connsiteY661" fmla="*/ 4629974 h 5305530"/>
                <a:gd name="connsiteX662" fmla="*/ 2460422 w 4049485"/>
                <a:gd name="connsiteY662" fmla="*/ 4652605 h 5305530"/>
                <a:gd name="connsiteX663" fmla="*/ 2451849 w 4049485"/>
                <a:gd name="connsiteY663" fmla="*/ 4685181 h 5305530"/>
                <a:gd name="connsiteX664" fmla="*/ 2460536 w 4049485"/>
                <a:gd name="connsiteY664" fmla="*/ 4717871 h 5305530"/>
                <a:gd name="connsiteX665" fmla="*/ 2485225 w 4049485"/>
                <a:gd name="connsiteY665" fmla="*/ 4740388 h 5305530"/>
                <a:gd name="connsiteX666" fmla="*/ 2522029 w 4049485"/>
                <a:gd name="connsiteY666" fmla="*/ 4748503 h 5305530"/>
                <a:gd name="connsiteX667" fmla="*/ 2572778 w 4049485"/>
                <a:gd name="connsiteY667" fmla="*/ 4728615 h 5305530"/>
                <a:gd name="connsiteX668" fmla="*/ 2553805 w 4049485"/>
                <a:gd name="connsiteY668" fmla="*/ 4708041 h 5305530"/>
                <a:gd name="connsiteX669" fmla="*/ 2539974 w 4049485"/>
                <a:gd name="connsiteY669" fmla="*/ 4717070 h 5305530"/>
                <a:gd name="connsiteX670" fmla="*/ 2522944 w 4049485"/>
                <a:gd name="connsiteY670" fmla="*/ 4719928 h 5305530"/>
                <a:gd name="connsiteX671" fmla="*/ 2499627 w 4049485"/>
                <a:gd name="connsiteY671" fmla="*/ 4713298 h 5305530"/>
                <a:gd name="connsiteX672" fmla="*/ 2487740 w 4049485"/>
                <a:gd name="connsiteY672" fmla="*/ 4695239 h 5305530"/>
                <a:gd name="connsiteX673" fmla="*/ 2580780 w 4049485"/>
                <a:gd name="connsiteY673" fmla="*/ 4695239 h 5305530"/>
                <a:gd name="connsiteX674" fmla="*/ 2581466 w 4049485"/>
                <a:gd name="connsiteY674" fmla="*/ 4685638 h 5305530"/>
                <a:gd name="connsiteX675" fmla="*/ 2573122 w 4049485"/>
                <a:gd name="connsiteY675" fmla="*/ 4651919 h 5305530"/>
                <a:gd name="connsiteX676" fmla="*/ 2550147 w 4049485"/>
                <a:gd name="connsiteY676" fmla="*/ 4629631 h 5305530"/>
                <a:gd name="connsiteX677" fmla="*/ 2517457 w 4049485"/>
                <a:gd name="connsiteY677" fmla="*/ 4621859 h 5305530"/>
                <a:gd name="connsiteX678" fmla="*/ 1823199 w 4049485"/>
                <a:gd name="connsiteY678" fmla="*/ 4621859 h 5305530"/>
                <a:gd name="connsiteX679" fmla="*/ 1792681 w 4049485"/>
                <a:gd name="connsiteY679" fmla="*/ 4626888 h 5305530"/>
                <a:gd name="connsiteX680" fmla="*/ 1773022 w 4049485"/>
                <a:gd name="connsiteY680" fmla="*/ 4640947 h 5305530"/>
                <a:gd name="connsiteX681" fmla="*/ 1766278 w 4049485"/>
                <a:gd name="connsiteY681" fmla="*/ 4661635 h 5305530"/>
                <a:gd name="connsiteX682" fmla="*/ 1773479 w 4049485"/>
                <a:gd name="connsiteY682" fmla="*/ 4683123 h 5305530"/>
                <a:gd name="connsiteX683" fmla="*/ 1790510 w 4049485"/>
                <a:gd name="connsiteY683" fmla="*/ 4693639 h 5305530"/>
                <a:gd name="connsiteX684" fmla="*/ 1815427 w 4049485"/>
                <a:gd name="connsiteY684" fmla="*/ 4698897 h 5305530"/>
                <a:gd name="connsiteX685" fmla="*/ 1834401 w 4049485"/>
                <a:gd name="connsiteY685" fmla="*/ 4702783 h 5305530"/>
                <a:gd name="connsiteX686" fmla="*/ 1840573 w 4049485"/>
                <a:gd name="connsiteY686" fmla="*/ 4710327 h 5305530"/>
                <a:gd name="connsiteX687" fmla="*/ 1817942 w 4049485"/>
                <a:gd name="connsiteY687" fmla="*/ 4721528 h 5305530"/>
                <a:gd name="connsiteX688" fmla="*/ 1795082 w 4049485"/>
                <a:gd name="connsiteY688" fmla="*/ 4718214 h 5305530"/>
                <a:gd name="connsiteX689" fmla="*/ 1775193 w 4049485"/>
                <a:gd name="connsiteY689" fmla="*/ 4709641 h 5305530"/>
                <a:gd name="connsiteX690" fmla="*/ 1763306 w 4049485"/>
                <a:gd name="connsiteY690" fmla="*/ 4735244 h 5305530"/>
                <a:gd name="connsiteX691" fmla="*/ 1786623 w 4049485"/>
                <a:gd name="connsiteY691" fmla="*/ 4744731 h 5305530"/>
                <a:gd name="connsiteX692" fmla="*/ 1816570 w 4049485"/>
                <a:gd name="connsiteY692" fmla="*/ 4748503 h 5305530"/>
                <a:gd name="connsiteX693" fmla="*/ 1847774 w 4049485"/>
                <a:gd name="connsiteY693" fmla="*/ 4743588 h 5305530"/>
                <a:gd name="connsiteX694" fmla="*/ 1867776 w 4049485"/>
                <a:gd name="connsiteY694" fmla="*/ 4729758 h 5305530"/>
                <a:gd name="connsiteX695" fmla="*/ 1874634 w 4049485"/>
                <a:gd name="connsiteY695" fmla="*/ 4709412 h 5305530"/>
                <a:gd name="connsiteX696" fmla="*/ 1867548 w 4049485"/>
                <a:gd name="connsiteY696" fmla="*/ 4688381 h 5305530"/>
                <a:gd name="connsiteX697" fmla="*/ 1850860 w 4049485"/>
                <a:gd name="connsiteY697" fmla="*/ 4677980 h 5305530"/>
                <a:gd name="connsiteX698" fmla="*/ 1826171 w 4049485"/>
                <a:gd name="connsiteY698" fmla="*/ 4672608 h 5305530"/>
                <a:gd name="connsiteX699" fmla="*/ 1806512 w 4049485"/>
                <a:gd name="connsiteY699" fmla="*/ 4668264 h 5305530"/>
                <a:gd name="connsiteX700" fmla="*/ 1800339 w 4049485"/>
                <a:gd name="connsiteY700" fmla="*/ 4660263 h 5305530"/>
                <a:gd name="connsiteX701" fmla="*/ 1806054 w 4049485"/>
                <a:gd name="connsiteY701" fmla="*/ 4652034 h 5305530"/>
                <a:gd name="connsiteX702" fmla="*/ 1823199 w 4049485"/>
                <a:gd name="connsiteY702" fmla="*/ 4648833 h 5305530"/>
                <a:gd name="connsiteX703" fmla="*/ 1858632 w 4049485"/>
                <a:gd name="connsiteY703" fmla="*/ 4657977 h 5305530"/>
                <a:gd name="connsiteX704" fmla="*/ 1870520 w 4049485"/>
                <a:gd name="connsiteY704" fmla="*/ 4632603 h 5305530"/>
                <a:gd name="connsiteX705" fmla="*/ 1849145 w 4049485"/>
                <a:gd name="connsiteY705" fmla="*/ 4624716 h 5305530"/>
                <a:gd name="connsiteX706" fmla="*/ 1823199 w 4049485"/>
                <a:gd name="connsiteY706" fmla="*/ 4621859 h 5305530"/>
                <a:gd name="connsiteX707" fmla="*/ 1615249 w 4049485"/>
                <a:gd name="connsiteY707" fmla="*/ 4621859 h 5305530"/>
                <a:gd name="connsiteX708" fmla="*/ 1586332 w 4049485"/>
                <a:gd name="connsiteY708" fmla="*/ 4625745 h 5305530"/>
                <a:gd name="connsiteX709" fmla="*/ 1562214 w 4049485"/>
                <a:gd name="connsiteY709" fmla="*/ 4636718 h 5305530"/>
                <a:gd name="connsiteX710" fmla="*/ 1575016 w 4049485"/>
                <a:gd name="connsiteY710" fmla="*/ 4661635 h 5305530"/>
                <a:gd name="connsiteX711" fmla="*/ 1591132 w 4049485"/>
                <a:gd name="connsiteY711" fmla="*/ 4653291 h 5305530"/>
                <a:gd name="connsiteX712" fmla="*/ 1610449 w 4049485"/>
                <a:gd name="connsiteY712" fmla="*/ 4650205 h 5305530"/>
                <a:gd name="connsiteX713" fmla="*/ 1631709 w 4049485"/>
                <a:gd name="connsiteY713" fmla="*/ 4656491 h 5305530"/>
                <a:gd name="connsiteX714" fmla="*/ 1638795 w 4049485"/>
                <a:gd name="connsiteY714" fmla="*/ 4674437 h 5305530"/>
                <a:gd name="connsiteX715" fmla="*/ 1610449 w 4049485"/>
                <a:gd name="connsiteY715" fmla="*/ 4674437 h 5305530"/>
                <a:gd name="connsiteX716" fmla="*/ 1570558 w 4049485"/>
                <a:gd name="connsiteY716" fmla="*/ 4684266 h 5305530"/>
                <a:gd name="connsiteX717" fmla="*/ 1557642 w 4049485"/>
                <a:gd name="connsiteY717" fmla="*/ 4711241 h 5305530"/>
                <a:gd name="connsiteX718" fmla="*/ 1563128 w 4049485"/>
                <a:gd name="connsiteY718" fmla="*/ 4730444 h 5305530"/>
                <a:gd name="connsiteX719" fmla="*/ 1579016 w 4049485"/>
                <a:gd name="connsiteY719" fmla="*/ 4743702 h 5305530"/>
                <a:gd name="connsiteX720" fmla="*/ 1603591 w 4049485"/>
                <a:gd name="connsiteY720" fmla="*/ 4748503 h 5305530"/>
                <a:gd name="connsiteX721" fmla="*/ 1641081 w 4049485"/>
                <a:gd name="connsiteY721" fmla="*/ 4731358 h 5305530"/>
                <a:gd name="connsiteX722" fmla="*/ 1641081 w 4049485"/>
                <a:gd name="connsiteY722" fmla="*/ 4746674 h 5305530"/>
                <a:gd name="connsiteX723" fmla="*/ 1674457 w 4049485"/>
                <a:gd name="connsiteY723" fmla="*/ 4746674 h 5305530"/>
                <a:gd name="connsiteX724" fmla="*/ 1674457 w 4049485"/>
                <a:gd name="connsiteY724" fmla="*/ 4676494 h 5305530"/>
                <a:gd name="connsiteX725" fmla="*/ 1659141 w 4049485"/>
                <a:gd name="connsiteY725" fmla="*/ 4635460 h 5305530"/>
                <a:gd name="connsiteX726" fmla="*/ 1615249 w 4049485"/>
                <a:gd name="connsiteY726" fmla="*/ 4621859 h 5305530"/>
                <a:gd name="connsiteX727" fmla="*/ 1478470 w 4049485"/>
                <a:gd name="connsiteY727" fmla="*/ 4621859 h 5305530"/>
                <a:gd name="connsiteX728" fmla="*/ 1455382 w 4049485"/>
                <a:gd name="connsiteY728" fmla="*/ 4626088 h 5305530"/>
                <a:gd name="connsiteX729" fmla="*/ 1437780 w 4049485"/>
                <a:gd name="connsiteY729" fmla="*/ 4638089 h 5305530"/>
                <a:gd name="connsiteX730" fmla="*/ 1437780 w 4049485"/>
                <a:gd name="connsiteY730" fmla="*/ 4623687 h 5305530"/>
                <a:gd name="connsiteX731" fmla="*/ 1403718 w 4049485"/>
                <a:gd name="connsiteY731" fmla="*/ 4623687 h 5305530"/>
                <a:gd name="connsiteX732" fmla="*/ 1403718 w 4049485"/>
                <a:gd name="connsiteY732" fmla="*/ 4746674 h 5305530"/>
                <a:gd name="connsiteX733" fmla="*/ 1439380 w 4049485"/>
                <a:gd name="connsiteY733" fmla="*/ 4746674 h 5305530"/>
                <a:gd name="connsiteX734" fmla="*/ 1439380 w 4049485"/>
                <a:gd name="connsiteY734" fmla="*/ 4685866 h 5305530"/>
                <a:gd name="connsiteX735" fmla="*/ 1447381 w 4049485"/>
                <a:gd name="connsiteY735" fmla="*/ 4661064 h 5305530"/>
                <a:gd name="connsiteX736" fmla="*/ 1468869 w 4049485"/>
                <a:gd name="connsiteY736" fmla="*/ 4652720 h 5305530"/>
                <a:gd name="connsiteX737" fmla="*/ 1487386 w 4049485"/>
                <a:gd name="connsiteY737" fmla="*/ 4659920 h 5305530"/>
                <a:gd name="connsiteX738" fmla="*/ 1493787 w 4049485"/>
                <a:gd name="connsiteY738" fmla="*/ 4681752 h 5305530"/>
                <a:gd name="connsiteX739" fmla="*/ 1493787 w 4049485"/>
                <a:gd name="connsiteY739" fmla="*/ 4746674 h 5305530"/>
                <a:gd name="connsiteX740" fmla="*/ 1529448 w 4049485"/>
                <a:gd name="connsiteY740" fmla="*/ 4746674 h 5305530"/>
                <a:gd name="connsiteX741" fmla="*/ 1529448 w 4049485"/>
                <a:gd name="connsiteY741" fmla="*/ 4676265 h 5305530"/>
                <a:gd name="connsiteX742" fmla="*/ 1515390 w 4049485"/>
                <a:gd name="connsiteY742" fmla="*/ 4635574 h 5305530"/>
                <a:gd name="connsiteX743" fmla="*/ 1478470 w 4049485"/>
                <a:gd name="connsiteY743" fmla="*/ 4621859 h 5305530"/>
                <a:gd name="connsiteX744" fmla="*/ 1309840 w 4049485"/>
                <a:gd name="connsiteY744" fmla="*/ 4621859 h 5305530"/>
                <a:gd name="connsiteX745" fmla="*/ 1274978 w 4049485"/>
                <a:gd name="connsiteY745" fmla="*/ 4629974 h 5305530"/>
                <a:gd name="connsiteX746" fmla="*/ 1250861 w 4049485"/>
                <a:gd name="connsiteY746" fmla="*/ 4652491 h 5305530"/>
                <a:gd name="connsiteX747" fmla="*/ 1242174 w 4049485"/>
                <a:gd name="connsiteY747" fmla="*/ 4685181 h 5305530"/>
                <a:gd name="connsiteX748" fmla="*/ 1250861 w 4049485"/>
                <a:gd name="connsiteY748" fmla="*/ 4717871 h 5305530"/>
                <a:gd name="connsiteX749" fmla="*/ 1274978 w 4049485"/>
                <a:gd name="connsiteY749" fmla="*/ 4740388 h 5305530"/>
                <a:gd name="connsiteX750" fmla="*/ 1309840 w 4049485"/>
                <a:gd name="connsiteY750" fmla="*/ 4748503 h 5305530"/>
                <a:gd name="connsiteX751" fmla="*/ 1344587 w 4049485"/>
                <a:gd name="connsiteY751" fmla="*/ 4740388 h 5305530"/>
                <a:gd name="connsiteX752" fmla="*/ 1368590 w 4049485"/>
                <a:gd name="connsiteY752" fmla="*/ 4717871 h 5305530"/>
                <a:gd name="connsiteX753" fmla="*/ 1377277 w 4049485"/>
                <a:gd name="connsiteY753" fmla="*/ 4685181 h 5305530"/>
                <a:gd name="connsiteX754" fmla="*/ 1368590 w 4049485"/>
                <a:gd name="connsiteY754" fmla="*/ 4652491 h 5305530"/>
                <a:gd name="connsiteX755" fmla="*/ 1344587 w 4049485"/>
                <a:gd name="connsiteY755" fmla="*/ 4629974 h 5305530"/>
                <a:gd name="connsiteX756" fmla="*/ 1309840 w 4049485"/>
                <a:gd name="connsiteY756" fmla="*/ 4621859 h 5305530"/>
                <a:gd name="connsiteX757" fmla="*/ 1108824 w 4049485"/>
                <a:gd name="connsiteY757" fmla="*/ 4621859 h 5305530"/>
                <a:gd name="connsiteX758" fmla="*/ 1078306 w 4049485"/>
                <a:gd name="connsiteY758" fmla="*/ 4626888 h 5305530"/>
                <a:gd name="connsiteX759" fmla="*/ 1058647 w 4049485"/>
                <a:gd name="connsiteY759" fmla="*/ 4640947 h 5305530"/>
                <a:gd name="connsiteX760" fmla="*/ 1051903 w 4049485"/>
                <a:gd name="connsiteY760" fmla="*/ 4661635 h 5305530"/>
                <a:gd name="connsiteX761" fmla="*/ 1059104 w 4049485"/>
                <a:gd name="connsiteY761" fmla="*/ 4683123 h 5305530"/>
                <a:gd name="connsiteX762" fmla="*/ 1076134 w 4049485"/>
                <a:gd name="connsiteY762" fmla="*/ 4693639 h 5305530"/>
                <a:gd name="connsiteX763" fmla="*/ 1101052 w 4049485"/>
                <a:gd name="connsiteY763" fmla="*/ 4698897 h 5305530"/>
                <a:gd name="connsiteX764" fmla="*/ 1120026 w 4049485"/>
                <a:gd name="connsiteY764" fmla="*/ 4702783 h 5305530"/>
                <a:gd name="connsiteX765" fmla="*/ 1126198 w 4049485"/>
                <a:gd name="connsiteY765" fmla="*/ 4710327 h 5305530"/>
                <a:gd name="connsiteX766" fmla="*/ 1103566 w 4049485"/>
                <a:gd name="connsiteY766" fmla="*/ 4721528 h 5305530"/>
                <a:gd name="connsiteX767" fmla="*/ 1080706 w 4049485"/>
                <a:gd name="connsiteY767" fmla="*/ 4718214 h 5305530"/>
                <a:gd name="connsiteX768" fmla="*/ 1060818 w 4049485"/>
                <a:gd name="connsiteY768" fmla="*/ 4709641 h 5305530"/>
                <a:gd name="connsiteX769" fmla="*/ 1048931 w 4049485"/>
                <a:gd name="connsiteY769" fmla="*/ 4735244 h 5305530"/>
                <a:gd name="connsiteX770" fmla="*/ 1072248 w 4049485"/>
                <a:gd name="connsiteY770" fmla="*/ 4744731 h 5305530"/>
                <a:gd name="connsiteX771" fmla="*/ 1102195 w 4049485"/>
                <a:gd name="connsiteY771" fmla="*/ 4748503 h 5305530"/>
                <a:gd name="connsiteX772" fmla="*/ 1133399 w 4049485"/>
                <a:gd name="connsiteY772" fmla="*/ 4743588 h 5305530"/>
                <a:gd name="connsiteX773" fmla="*/ 1153401 w 4049485"/>
                <a:gd name="connsiteY773" fmla="*/ 4729758 h 5305530"/>
                <a:gd name="connsiteX774" fmla="*/ 1160259 w 4049485"/>
                <a:gd name="connsiteY774" fmla="*/ 4709412 h 5305530"/>
                <a:gd name="connsiteX775" fmla="*/ 1153173 w 4049485"/>
                <a:gd name="connsiteY775" fmla="*/ 4688381 h 5305530"/>
                <a:gd name="connsiteX776" fmla="*/ 1136485 w 4049485"/>
                <a:gd name="connsiteY776" fmla="*/ 4677980 h 5305530"/>
                <a:gd name="connsiteX777" fmla="*/ 1111796 w 4049485"/>
                <a:gd name="connsiteY777" fmla="*/ 4672608 h 5305530"/>
                <a:gd name="connsiteX778" fmla="*/ 1092136 w 4049485"/>
                <a:gd name="connsiteY778" fmla="*/ 4668264 h 5305530"/>
                <a:gd name="connsiteX779" fmla="*/ 1085964 w 4049485"/>
                <a:gd name="connsiteY779" fmla="*/ 4660263 h 5305530"/>
                <a:gd name="connsiteX780" fmla="*/ 1091679 w 4049485"/>
                <a:gd name="connsiteY780" fmla="*/ 4652034 h 5305530"/>
                <a:gd name="connsiteX781" fmla="*/ 1108824 w 4049485"/>
                <a:gd name="connsiteY781" fmla="*/ 4648833 h 5305530"/>
                <a:gd name="connsiteX782" fmla="*/ 1144257 w 4049485"/>
                <a:gd name="connsiteY782" fmla="*/ 4657977 h 5305530"/>
                <a:gd name="connsiteX783" fmla="*/ 1156144 w 4049485"/>
                <a:gd name="connsiteY783" fmla="*/ 4632603 h 5305530"/>
                <a:gd name="connsiteX784" fmla="*/ 1134770 w 4049485"/>
                <a:gd name="connsiteY784" fmla="*/ 4624716 h 5305530"/>
                <a:gd name="connsiteX785" fmla="*/ 1108824 w 4049485"/>
                <a:gd name="connsiteY785" fmla="*/ 4621859 h 5305530"/>
                <a:gd name="connsiteX786" fmla="*/ 984999 w 4049485"/>
                <a:gd name="connsiteY786" fmla="*/ 4621859 h 5305530"/>
                <a:gd name="connsiteX787" fmla="*/ 954481 w 4049485"/>
                <a:gd name="connsiteY787" fmla="*/ 4626888 h 5305530"/>
                <a:gd name="connsiteX788" fmla="*/ 934822 w 4049485"/>
                <a:gd name="connsiteY788" fmla="*/ 4640947 h 5305530"/>
                <a:gd name="connsiteX789" fmla="*/ 928078 w 4049485"/>
                <a:gd name="connsiteY789" fmla="*/ 4661635 h 5305530"/>
                <a:gd name="connsiteX790" fmla="*/ 935279 w 4049485"/>
                <a:gd name="connsiteY790" fmla="*/ 4683123 h 5305530"/>
                <a:gd name="connsiteX791" fmla="*/ 952309 w 4049485"/>
                <a:gd name="connsiteY791" fmla="*/ 4693639 h 5305530"/>
                <a:gd name="connsiteX792" fmla="*/ 977227 w 4049485"/>
                <a:gd name="connsiteY792" fmla="*/ 4698897 h 5305530"/>
                <a:gd name="connsiteX793" fmla="*/ 996201 w 4049485"/>
                <a:gd name="connsiteY793" fmla="*/ 4702783 h 5305530"/>
                <a:gd name="connsiteX794" fmla="*/ 1002373 w 4049485"/>
                <a:gd name="connsiteY794" fmla="*/ 4710327 h 5305530"/>
                <a:gd name="connsiteX795" fmla="*/ 979742 w 4049485"/>
                <a:gd name="connsiteY795" fmla="*/ 4721528 h 5305530"/>
                <a:gd name="connsiteX796" fmla="*/ 956881 w 4049485"/>
                <a:gd name="connsiteY796" fmla="*/ 4718214 h 5305530"/>
                <a:gd name="connsiteX797" fmla="*/ 936993 w 4049485"/>
                <a:gd name="connsiteY797" fmla="*/ 4709641 h 5305530"/>
                <a:gd name="connsiteX798" fmla="*/ 925106 w 4049485"/>
                <a:gd name="connsiteY798" fmla="*/ 4735244 h 5305530"/>
                <a:gd name="connsiteX799" fmla="*/ 948423 w 4049485"/>
                <a:gd name="connsiteY799" fmla="*/ 4744731 h 5305530"/>
                <a:gd name="connsiteX800" fmla="*/ 978370 w 4049485"/>
                <a:gd name="connsiteY800" fmla="*/ 4748503 h 5305530"/>
                <a:gd name="connsiteX801" fmla="*/ 1009574 w 4049485"/>
                <a:gd name="connsiteY801" fmla="*/ 4743588 h 5305530"/>
                <a:gd name="connsiteX802" fmla="*/ 1029576 w 4049485"/>
                <a:gd name="connsiteY802" fmla="*/ 4729758 h 5305530"/>
                <a:gd name="connsiteX803" fmla="*/ 1036434 w 4049485"/>
                <a:gd name="connsiteY803" fmla="*/ 4709412 h 5305530"/>
                <a:gd name="connsiteX804" fmla="*/ 1029348 w 4049485"/>
                <a:gd name="connsiteY804" fmla="*/ 4688381 h 5305530"/>
                <a:gd name="connsiteX805" fmla="*/ 1012660 w 4049485"/>
                <a:gd name="connsiteY805" fmla="*/ 4677980 h 5305530"/>
                <a:gd name="connsiteX806" fmla="*/ 987971 w 4049485"/>
                <a:gd name="connsiteY806" fmla="*/ 4672608 h 5305530"/>
                <a:gd name="connsiteX807" fmla="*/ 968311 w 4049485"/>
                <a:gd name="connsiteY807" fmla="*/ 4668264 h 5305530"/>
                <a:gd name="connsiteX808" fmla="*/ 962139 w 4049485"/>
                <a:gd name="connsiteY808" fmla="*/ 4660263 h 5305530"/>
                <a:gd name="connsiteX809" fmla="*/ 967854 w 4049485"/>
                <a:gd name="connsiteY809" fmla="*/ 4652034 h 5305530"/>
                <a:gd name="connsiteX810" fmla="*/ 984999 w 4049485"/>
                <a:gd name="connsiteY810" fmla="*/ 4648833 h 5305530"/>
                <a:gd name="connsiteX811" fmla="*/ 1020432 w 4049485"/>
                <a:gd name="connsiteY811" fmla="*/ 4657977 h 5305530"/>
                <a:gd name="connsiteX812" fmla="*/ 1032319 w 4049485"/>
                <a:gd name="connsiteY812" fmla="*/ 4632603 h 5305530"/>
                <a:gd name="connsiteX813" fmla="*/ 1010945 w 4049485"/>
                <a:gd name="connsiteY813" fmla="*/ 4624716 h 5305530"/>
                <a:gd name="connsiteX814" fmla="*/ 984999 w 4049485"/>
                <a:gd name="connsiteY814" fmla="*/ 4621859 h 5305530"/>
                <a:gd name="connsiteX815" fmla="*/ 850582 w 4049485"/>
                <a:gd name="connsiteY815" fmla="*/ 4621859 h 5305530"/>
                <a:gd name="connsiteX816" fmla="*/ 817093 w 4049485"/>
                <a:gd name="connsiteY816" fmla="*/ 4629974 h 5305530"/>
                <a:gd name="connsiteX817" fmla="*/ 793547 w 4049485"/>
                <a:gd name="connsiteY817" fmla="*/ 4652605 h 5305530"/>
                <a:gd name="connsiteX818" fmla="*/ 784974 w 4049485"/>
                <a:gd name="connsiteY818" fmla="*/ 4685181 h 5305530"/>
                <a:gd name="connsiteX819" fmla="*/ 793661 w 4049485"/>
                <a:gd name="connsiteY819" fmla="*/ 4717871 h 5305530"/>
                <a:gd name="connsiteX820" fmla="*/ 818350 w 4049485"/>
                <a:gd name="connsiteY820" fmla="*/ 4740388 h 5305530"/>
                <a:gd name="connsiteX821" fmla="*/ 855154 w 4049485"/>
                <a:gd name="connsiteY821" fmla="*/ 4748503 h 5305530"/>
                <a:gd name="connsiteX822" fmla="*/ 905904 w 4049485"/>
                <a:gd name="connsiteY822" fmla="*/ 4728615 h 5305530"/>
                <a:gd name="connsiteX823" fmla="*/ 886930 w 4049485"/>
                <a:gd name="connsiteY823" fmla="*/ 4708041 h 5305530"/>
                <a:gd name="connsiteX824" fmla="*/ 873100 w 4049485"/>
                <a:gd name="connsiteY824" fmla="*/ 4717070 h 5305530"/>
                <a:gd name="connsiteX825" fmla="*/ 856069 w 4049485"/>
                <a:gd name="connsiteY825" fmla="*/ 4719928 h 5305530"/>
                <a:gd name="connsiteX826" fmla="*/ 832752 w 4049485"/>
                <a:gd name="connsiteY826" fmla="*/ 4713298 h 5305530"/>
                <a:gd name="connsiteX827" fmla="*/ 820864 w 4049485"/>
                <a:gd name="connsiteY827" fmla="*/ 4695239 h 5305530"/>
                <a:gd name="connsiteX828" fmla="*/ 913905 w 4049485"/>
                <a:gd name="connsiteY828" fmla="*/ 4695239 h 5305530"/>
                <a:gd name="connsiteX829" fmla="*/ 914590 w 4049485"/>
                <a:gd name="connsiteY829" fmla="*/ 4685638 h 5305530"/>
                <a:gd name="connsiteX830" fmla="*/ 906247 w 4049485"/>
                <a:gd name="connsiteY830" fmla="*/ 4651919 h 5305530"/>
                <a:gd name="connsiteX831" fmla="*/ 883272 w 4049485"/>
                <a:gd name="connsiteY831" fmla="*/ 4629631 h 5305530"/>
                <a:gd name="connsiteX832" fmla="*/ 850582 w 4049485"/>
                <a:gd name="connsiteY832" fmla="*/ 4621859 h 5305530"/>
                <a:gd name="connsiteX833" fmla="*/ 614515 w 4049485"/>
                <a:gd name="connsiteY833" fmla="*/ 4621859 h 5305530"/>
                <a:gd name="connsiteX834" fmla="*/ 579653 w 4049485"/>
                <a:gd name="connsiteY834" fmla="*/ 4629974 h 5305530"/>
                <a:gd name="connsiteX835" fmla="*/ 555536 w 4049485"/>
                <a:gd name="connsiteY835" fmla="*/ 4652491 h 5305530"/>
                <a:gd name="connsiteX836" fmla="*/ 546849 w 4049485"/>
                <a:gd name="connsiteY836" fmla="*/ 4685181 h 5305530"/>
                <a:gd name="connsiteX837" fmla="*/ 555536 w 4049485"/>
                <a:gd name="connsiteY837" fmla="*/ 4717871 h 5305530"/>
                <a:gd name="connsiteX838" fmla="*/ 579653 w 4049485"/>
                <a:gd name="connsiteY838" fmla="*/ 4740388 h 5305530"/>
                <a:gd name="connsiteX839" fmla="*/ 614515 w 4049485"/>
                <a:gd name="connsiteY839" fmla="*/ 4748503 h 5305530"/>
                <a:gd name="connsiteX840" fmla="*/ 649262 w 4049485"/>
                <a:gd name="connsiteY840" fmla="*/ 4740388 h 5305530"/>
                <a:gd name="connsiteX841" fmla="*/ 673265 w 4049485"/>
                <a:gd name="connsiteY841" fmla="*/ 4717871 h 5305530"/>
                <a:gd name="connsiteX842" fmla="*/ 681952 w 4049485"/>
                <a:gd name="connsiteY842" fmla="*/ 4685181 h 5305530"/>
                <a:gd name="connsiteX843" fmla="*/ 673265 w 4049485"/>
                <a:gd name="connsiteY843" fmla="*/ 4652491 h 5305530"/>
                <a:gd name="connsiteX844" fmla="*/ 649262 w 4049485"/>
                <a:gd name="connsiteY844" fmla="*/ 4629974 h 5305530"/>
                <a:gd name="connsiteX845" fmla="*/ 614515 w 4049485"/>
                <a:gd name="connsiteY845" fmla="*/ 4621859 h 5305530"/>
                <a:gd name="connsiteX846" fmla="*/ 537096 w 4049485"/>
                <a:gd name="connsiteY846" fmla="*/ 4621859 h 5305530"/>
                <a:gd name="connsiteX847" fmla="*/ 512064 w 4049485"/>
                <a:gd name="connsiteY847" fmla="*/ 4626430 h 5305530"/>
                <a:gd name="connsiteX848" fmla="*/ 494805 w 4049485"/>
                <a:gd name="connsiteY848" fmla="*/ 4639918 h 5305530"/>
                <a:gd name="connsiteX849" fmla="*/ 494805 w 4049485"/>
                <a:gd name="connsiteY849" fmla="*/ 4623687 h 5305530"/>
                <a:gd name="connsiteX850" fmla="*/ 460743 w 4049485"/>
                <a:gd name="connsiteY850" fmla="*/ 4623687 h 5305530"/>
                <a:gd name="connsiteX851" fmla="*/ 460743 w 4049485"/>
                <a:gd name="connsiteY851" fmla="*/ 4746674 h 5305530"/>
                <a:gd name="connsiteX852" fmla="*/ 496405 w 4049485"/>
                <a:gd name="connsiteY852" fmla="*/ 4746674 h 5305530"/>
                <a:gd name="connsiteX853" fmla="*/ 496405 w 4049485"/>
                <a:gd name="connsiteY853" fmla="*/ 4688610 h 5305530"/>
                <a:gd name="connsiteX854" fmla="*/ 505092 w 4049485"/>
                <a:gd name="connsiteY854" fmla="*/ 4662892 h 5305530"/>
                <a:gd name="connsiteX855" fmla="*/ 529095 w 4049485"/>
                <a:gd name="connsiteY855" fmla="*/ 4654320 h 5305530"/>
                <a:gd name="connsiteX856" fmla="*/ 537096 w 4049485"/>
                <a:gd name="connsiteY856" fmla="*/ 4654777 h 5305530"/>
                <a:gd name="connsiteX857" fmla="*/ 371513 w 4049485"/>
                <a:gd name="connsiteY857" fmla="*/ 4621859 h 5305530"/>
                <a:gd name="connsiteX858" fmla="*/ 332880 w 4049485"/>
                <a:gd name="connsiteY858" fmla="*/ 4637861 h 5305530"/>
                <a:gd name="connsiteX859" fmla="*/ 332880 w 4049485"/>
                <a:gd name="connsiteY859" fmla="*/ 4623687 h 5305530"/>
                <a:gd name="connsiteX860" fmla="*/ 298818 w 4049485"/>
                <a:gd name="connsiteY860" fmla="*/ 4623687 h 5305530"/>
                <a:gd name="connsiteX861" fmla="*/ 298818 w 4049485"/>
                <a:gd name="connsiteY861" fmla="*/ 4791022 h 5305530"/>
                <a:gd name="connsiteX862" fmla="*/ 334480 w 4049485"/>
                <a:gd name="connsiteY862" fmla="*/ 4791022 h 5305530"/>
                <a:gd name="connsiteX863" fmla="*/ 334480 w 4049485"/>
                <a:gd name="connsiteY863" fmla="*/ 4733644 h 5305530"/>
                <a:gd name="connsiteX864" fmla="*/ 371513 w 4049485"/>
                <a:gd name="connsiteY864" fmla="*/ 4748503 h 5305530"/>
                <a:gd name="connsiteX865" fmla="*/ 402717 w 4049485"/>
                <a:gd name="connsiteY865" fmla="*/ 4740616 h 5305530"/>
                <a:gd name="connsiteX866" fmla="*/ 424777 w 4049485"/>
                <a:gd name="connsiteY866" fmla="*/ 4718442 h 5305530"/>
                <a:gd name="connsiteX867" fmla="*/ 432778 w 4049485"/>
                <a:gd name="connsiteY867" fmla="*/ 4685181 h 5305530"/>
                <a:gd name="connsiteX868" fmla="*/ 424777 w 4049485"/>
                <a:gd name="connsiteY868" fmla="*/ 4651919 h 5305530"/>
                <a:gd name="connsiteX869" fmla="*/ 402717 w 4049485"/>
                <a:gd name="connsiteY869" fmla="*/ 4629745 h 5305530"/>
                <a:gd name="connsiteX870" fmla="*/ 371513 w 4049485"/>
                <a:gd name="connsiteY870" fmla="*/ 4621859 h 5305530"/>
                <a:gd name="connsiteX871" fmla="*/ 3341180 w 4049485"/>
                <a:gd name="connsiteY871" fmla="*/ 4577053 h 5305530"/>
                <a:gd name="connsiteX872" fmla="*/ 3341180 w 4049485"/>
                <a:gd name="connsiteY872" fmla="*/ 4636718 h 5305530"/>
                <a:gd name="connsiteX873" fmla="*/ 3304375 w 4049485"/>
                <a:gd name="connsiteY873" fmla="*/ 4621859 h 5305530"/>
                <a:gd name="connsiteX874" fmla="*/ 3272942 w 4049485"/>
                <a:gd name="connsiteY874" fmla="*/ 4629631 h 5305530"/>
                <a:gd name="connsiteX875" fmla="*/ 3250882 w 4049485"/>
                <a:gd name="connsiteY875" fmla="*/ 4651805 h 5305530"/>
                <a:gd name="connsiteX876" fmla="*/ 3242882 w 4049485"/>
                <a:gd name="connsiteY876" fmla="*/ 4685181 h 5305530"/>
                <a:gd name="connsiteX877" fmla="*/ 3250882 w 4049485"/>
                <a:gd name="connsiteY877" fmla="*/ 4718556 h 5305530"/>
                <a:gd name="connsiteX878" fmla="*/ 3272942 w 4049485"/>
                <a:gd name="connsiteY878" fmla="*/ 4740730 h 5305530"/>
                <a:gd name="connsiteX879" fmla="*/ 3304375 w 4049485"/>
                <a:gd name="connsiteY879" fmla="*/ 4748503 h 5305530"/>
                <a:gd name="connsiteX880" fmla="*/ 3342780 w 4049485"/>
                <a:gd name="connsiteY880" fmla="*/ 4732501 h 5305530"/>
                <a:gd name="connsiteX881" fmla="*/ 3342780 w 4049485"/>
                <a:gd name="connsiteY881" fmla="*/ 4746674 h 5305530"/>
                <a:gd name="connsiteX882" fmla="*/ 3376841 w 4049485"/>
                <a:gd name="connsiteY882" fmla="*/ 4746674 h 5305530"/>
                <a:gd name="connsiteX883" fmla="*/ 3376841 w 4049485"/>
                <a:gd name="connsiteY883" fmla="*/ 4577053 h 5305530"/>
                <a:gd name="connsiteX884" fmla="*/ 2013318 w 4049485"/>
                <a:gd name="connsiteY884" fmla="*/ 4577053 h 5305530"/>
                <a:gd name="connsiteX885" fmla="*/ 2013318 w 4049485"/>
                <a:gd name="connsiteY885" fmla="*/ 4746674 h 5305530"/>
                <a:gd name="connsiteX886" fmla="*/ 2047380 w 4049485"/>
                <a:gd name="connsiteY886" fmla="*/ 4746674 h 5305530"/>
                <a:gd name="connsiteX887" fmla="*/ 2047380 w 4049485"/>
                <a:gd name="connsiteY887" fmla="*/ 4732501 h 5305530"/>
                <a:gd name="connsiteX888" fmla="*/ 2086013 w 4049485"/>
                <a:gd name="connsiteY888" fmla="*/ 4748503 h 5305530"/>
                <a:gd name="connsiteX889" fmla="*/ 2117217 w 4049485"/>
                <a:gd name="connsiteY889" fmla="*/ 4740616 h 5305530"/>
                <a:gd name="connsiteX890" fmla="*/ 2139277 w 4049485"/>
                <a:gd name="connsiteY890" fmla="*/ 4718442 h 5305530"/>
                <a:gd name="connsiteX891" fmla="*/ 2147278 w 4049485"/>
                <a:gd name="connsiteY891" fmla="*/ 4685181 h 5305530"/>
                <a:gd name="connsiteX892" fmla="*/ 2139277 w 4049485"/>
                <a:gd name="connsiteY892" fmla="*/ 4651919 h 5305530"/>
                <a:gd name="connsiteX893" fmla="*/ 2117217 w 4049485"/>
                <a:gd name="connsiteY893" fmla="*/ 4629745 h 5305530"/>
                <a:gd name="connsiteX894" fmla="*/ 2086013 w 4049485"/>
                <a:gd name="connsiteY894" fmla="*/ 4621859 h 5305530"/>
                <a:gd name="connsiteX895" fmla="*/ 2048980 w 4049485"/>
                <a:gd name="connsiteY895" fmla="*/ 4636718 h 5305530"/>
                <a:gd name="connsiteX896" fmla="*/ 2048980 w 4049485"/>
                <a:gd name="connsiteY896" fmla="*/ 4577053 h 5305530"/>
                <a:gd name="connsiteX897" fmla="*/ 1708518 w 4049485"/>
                <a:gd name="connsiteY897" fmla="*/ 4577053 h 5305530"/>
                <a:gd name="connsiteX898" fmla="*/ 1708518 w 4049485"/>
                <a:gd name="connsiteY898" fmla="*/ 4746674 h 5305530"/>
                <a:gd name="connsiteX899" fmla="*/ 1744180 w 4049485"/>
                <a:gd name="connsiteY899" fmla="*/ 4746674 h 5305530"/>
                <a:gd name="connsiteX900" fmla="*/ 1744180 w 4049485"/>
                <a:gd name="connsiteY900" fmla="*/ 4577053 h 5305530"/>
                <a:gd name="connsiteX901" fmla="*/ 760285 w 4049485"/>
                <a:gd name="connsiteY901" fmla="*/ 4575224 h 5305530"/>
                <a:gd name="connsiteX902" fmla="*/ 725195 w 4049485"/>
                <a:gd name="connsiteY902" fmla="*/ 4587569 h 5305530"/>
                <a:gd name="connsiteX903" fmla="*/ 712737 w 4049485"/>
                <a:gd name="connsiteY903" fmla="*/ 4620944 h 5305530"/>
                <a:gd name="connsiteX904" fmla="*/ 712737 w 4049485"/>
                <a:gd name="connsiteY904" fmla="*/ 4626430 h 5305530"/>
                <a:gd name="connsiteX905" fmla="*/ 693763 w 4049485"/>
                <a:gd name="connsiteY905" fmla="*/ 4626430 h 5305530"/>
                <a:gd name="connsiteX906" fmla="*/ 693763 w 4049485"/>
                <a:gd name="connsiteY906" fmla="*/ 4653863 h 5305530"/>
                <a:gd name="connsiteX907" fmla="*/ 712737 w 4049485"/>
                <a:gd name="connsiteY907" fmla="*/ 4653863 h 5305530"/>
                <a:gd name="connsiteX908" fmla="*/ 712737 w 4049485"/>
                <a:gd name="connsiteY908" fmla="*/ 4746674 h 5305530"/>
                <a:gd name="connsiteX909" fmla="*/ 748398 w 4049485"/>
                <a:gd name="connsiteY909" fmla="*/ 4746674 h 5305530"/>
                <a:gd name="connsiteX910" fmla="*/ 748398 w 4049485"/>
                <a:gd name="connsiteY910" fmla="*/ 4653863 h 5305530"/>
                <a:gd name="connsiteX911" fmla="*/ 779031 w 4049485"/>
                <a:gd name="connsiteY911" fmla="*/ 4653863 h 5305530"/>
                <a:gd name="connsiteX912" fmla="*/ 779031 w 4049485"/>
                <a:gd name="connsiteY912" fmla="*/ 4626430 h 5305530"/>
                <a:gd name="connsiteX913" fmla="*/ 747484 w 4049485"/>
                <a:gd name="connsiteY913" fmla="*/ 4626430 h 5305530"/>
                <a:gd name="connsiteX914" fmla="*/ 747484 w 4049485"/>
                <a:gd name="connsiteY914" fmla="*/ 4621173 h 5305530"/>
                <a:gd name="connsiteX915" fmla="*/ 763714 w 4049485"/>
                <a:gd name="connsiteY915" fmla="*/ 4603342 h 5305530"/>
                <a:gd name="connsiteX916" fmla="*/ 778116 w 4049485"/>
                <a:gd name="connsiteY916" fmla="*/ 4607685 h 5305530"/>
                <a:gd name="connsiteX917" fmla="*/ 787489 w 4049485"/>
                <a:gd name="connsiteY917" fmla="*/ 4581854 h 5305530"/>
                <a:gd name="connsiteX918" fmla="*/ 775487 w 4049485"/>
                <a:gd name="connsiteY918" fmla="*/ 4576939 h 5305530"/>
                <a:gd name="connsiteX919" fmla="*/ 760285 w 4049485"/>
                <a:gd name="connsiteY919" fmla="*/ 4575224 h 5305530"/>
                <a:gd name="connsiteX920" fmla="*/ 1202474 w 4049485"/>
                <a:gd name="connsiteY920" fmla="*/ 4566766 h 5305530"/>
                <a:gd name="connsiteX921" fmla="*/ 1186472 w 4049485"/>
                <a:gd name="connsiteY921" fmla="*/ 4572481 h 5305530"/>
                <a:gd name="connsiteX922" fmla="*/ 1180300 w 4049485"/>
                <a:gd name="connsiteY922" fmla="*/ 4586654 h 5305530"/>
                <a:gd name="connsiteX923" fmla="*/ 1186472 w 4049485"/>
                <a:gd name="connsiteY923" fmla="*/ 4600827 h 5305530"/>
                <a:gd name="connsiteX924" fmla="*/ 1202474 w 4049485"/>
                <a:gd name="connsiteY924" fmla="*/ 4606542 h 5305530"/>
                <a:gd name="connsiteX925" fmla="*/ 1218476 w 4049485"/>
                <a:gd name="connsiteY925" fmla="*/ 4600713 h 5305530"/>
                <a:gd name="connsiteX926" fmla="*/ 1224648 w 4049485"/>
                <a:gd name="connsiteY926" fmla="*/ 4585968 h 5305530"/>
                <a:gd name="connsiteX927" fmla="*/ 1218476 w 4049485"/>
                <a:gd name="connsiteY927" fmla="*/ 4572252 h 5305530"/>
                <a:gd name="connsiteX928" fmla="*/ 1202474 w 4049485"/>
                <a:gd name="connsiteY928" fmla="*/ 4566766 h 5305530"/>
                <a:gd name="connsiteX929" fmla="*/ 2042960 w 4049485"/>
                <a:gd name="connsiteY929" fmla="*/ 4428539 h 5305530"/>
                <a:gd name="connsiteX930" fmla="*/ 2067420 w 4049485"/>
                <a:gd name="connsiteY930" fmla="*/ 4428539 h 5305530"/>
                <a:gd name="connsiteX931" fmla="*/ 2067420 w 4049485"/>
                <a:gd name="connsiteY931" fmla="*/ 4441112 h 5305530"/>
                <a:gd name="connsiteX932" fmla="*/ 2057362 w 4049485"/>
                <a:gd name="connsiteY932" fmla="*/ 4453571 h 5305530"/>
                <a:gd name="connsiteX933" fmla="*/ 2041131 w 4049485"/>
                <a:gd name="connsiteY933" fmla="*/ 4457800 h 5305530"/>
                <a:gd name="connsiteX934" fmla="*/ 2026386 w 4049485"/>
                <a:gd name="connsiteY934" fmla="*/ 4453799 h 5305530"/>
                <a:gd name="connsiteX935" fmla="*/ 2021014 w 4049485"/>
                <a:gd name="connsiteY935" fmla="*/ 4442941 h 5305530"/>
                <a:gd name="connsiteX936" fmla="*/ 2042960 w 4049485"/>
                <a:gd name="connsiteY936" fmla="*/ 4428539 h 5305530"/>
                <a:gd name="connsiteX937" fmla="*/ 1404785 w 4049485"/>
                <a:gd name="connsiteY937" fmla="*/ 4428539 h 5305530"/>
                <a:gd name="connsiteX938" fmla="*/ 1429245 w 4049485"/>
                <a:gd name="connsiteY938" fmla="*/ 4428539 h 5305530"/>
                <a:gd name="connsiteX939" fmla="*/ 1429245 w 4049485"/>
                <a:gd name="connsiteY939" fmla="*/ 4441112 h 5305530"/>
                <a:gd name="connsiteX940" fmla="*/ 1419187 w 4049485"/>
                <a:gd name="connsiteY940" fmla="*/ 4453571 h 5305530"/>
                <a:gd name="connsiteX941" fmla="*/ 1402956 w 4049485"/>
                <a:gd name="connsiteY941" fmla="*/ 4457800 h 5305530"/>
                <a:gd name="connsiteX942" fmla="*/ 1388212 w 4049485"/>
                <a:gd name="connsiteY942" fmla="*/ 4453799 h 5305530"/>
                <a:gd name="connsiteX943" fmla="*/ 1382839 w 4049485"/>
                <a:gd name="connsiteY943" fmla="*/ 4442941 h 5305530"/>
                <a:gd name="connsiteX944" fmla="*/ 1404785 w 4049485"/>
                <a:gd name="connsiteY944" fmla="*/ 4428539 h 5305530"/>
                <a:gd name="connsiteX945" fmla="*/ 347510 w 4049485"/>
                <a:gd name="connsiteY945" fmla="*/ 4428539 h 5305530"/>
                <a:gd name="connsiteX946" fmla="*/ 371970 w 4049485"/>
                <a:gd name="connsiteY946" fmla="*/ 4428539 h 5305530"/>
                <a:gd name="connsiteX947" fmla="*/ 371970 w 4049485"/>
                <a:gd name="connsiteY947" fmla="*/ 4441112 h 5305530"/>
                <a:gd name="connsiteX948" fmla="*/ 361912 w 4049485"/>
                <a:gd name="connsiteY948" fmla="*/ 4453571 h 5305530"/>
                <a:gd name="connsiteX949" fmla="*/ 345681 w 4049485"/>
                <a:gd name="connsiteY949" fmla="*/ 4457800 h 5305530"/>
                <a:gd name="connsiteX950" fmla="*/ 330937 w 4049485"/>
                <a:gd name="connsiteY950" fmla="*/ 4453799 h 5305530"/>
                <a:gd name="connsiteX951" fmla="*/ 325564 w 4049485"/>
                <a:gd name="connsiteY951" fmla="*/ 4442941 h 5305530"/>
                <a:gd name="connsiteX952" fmla="*/ 347510 w 4049485"/>
                <a:gd name="connsiteY952" fmla="*/ 4428539 h 5305530"/>
                <a:gd name="connsiteX953" fmla="*/ 958329 w 4049485"/>
                <a:gd name="connsiteY953" fmla="*/ 4384419 h 5305530"/>
                <a:gd name="connsiteX954" fmla="*/ 981532 w 4049485"/>
                <a:gd name="connsiteY954" fmla="*/ 4392763 h 5305530"/>
                <a:gd name="connsiteX955" fmla="*/ 990562 w 4049485"/>
                <a:gd name="connsiteY955" fmla="*/ 4414595 h 5305530"/>
                <a:gd name="connsiteX956" fmla="*/ 981532 w 4049485"/>
                <a:gd name="connsiteY956" fmla="*/ 4436426 h 5305530"/>
                <a:gd name="connsiteX957" fmla="*/ 958329 w 4049485"/>
                <a:gd name="connsiteY957" fmla="*/ 4444770 h 5305530"/>
                <a:gd name="connsiteX958" fmla="*/ 935012 w 4049485"/>
                <a:gd name="connsiteY958" fmla="*/ 4436426 h 5305530"/>
                <a:gd name="connsiteX959" fmla="*/ 925868 w 4049485"/>
                <a:gd name="connsiteY959" fmla="*/ 4414595 h 5305530"/>
                <a:gd name="connsiteX960" fmla="*/ 935012 w 4049485"/>
                <a:gd name="connsiteY960" fmla="*/ 4392763 h 5305530"/>
                <a:gd name="connsiteX961" fmla="*/ 958329 w 4049485"/>
                <a:gd name="connsiteY961" fmla="*/ 4384419 h 5305530"/>
                <a:gd name="connsiteX962" fmla="*/ 567347 w 4049485"/>
                <a:gd name="connsiteY962" fmla="*/ 4384419 h 5305530"/>
                <a:gd name="connsiteX963" fmla="*/ 589750 w 4049485"/>
                <a:gd name="connsiteY963" fmla="*/ 4393678 h 5305530"/>
                <a:gd name="connsiteX964" fmla="*/ 598665 w 4049485"/>
                <a:gd name="connsiteY964" fmla="*/ 4418481 h 5305530"/>
                <a:gd name="connsiteX965" fmla="*/ 589750 w 4049485"/>
                <a:gd name="connsiteY965" fmla="*/ 4443284 h 5305530"/>
                <a:gd name="connsiteX966" fmla="*/ 567347 w 4049485"/>
                <a:gd name="connsiteY966" fmla="*/ 4452542 h 5305530"/>
                <a:gd name="connsiteX967" fmla="*/ 544716 w 4049485"/>
                <a:gd name="connsiteY967" fmla="*/ 4443284 h 5305530"/>
                <a:gd name="connsiteX968" fmla="*/ 535800 w 4049485"/>
                <a:gd name="connsiteY968" fmla="*/ 4418481 h 5305530"/>
                <a:gd name="connsiteX969" fmla="*/ 544716 w 4049485"/>
                <a:gd name="connsiteY969" fmla="*/ 4393678 h 5305530"/>
                <a:gd name="connsiteX970" fmla="*/ 567347 w 4049485"/>
                <a:gd name="connsiteY970" fmla="*/ 4384419 h 5305530"/>
                <a:gd name="connsiteX971" fmla="*/ 2289086 w 4049485"/>
                <a:gd name="connsiteY971" fmla="*/ 4382133 h 5305530"/>
                <a:gd name="connsiteX972" fmla="*/ 2309203 w 4049485"/>
                <a:gd name="connsiteY972" fmla="*/ 4389106 h 5305530"/>
                <a:gd name="connsiteX973" fmla="*/ 2319261 w 4049485"/>
                <a:gd name="connsiteY973" fmla="*/ 4407737 h 5305530"/>
                <a:gd name="connsiteX974" fmla="*/ 2258682 w 4049485"/>
                <a:gd name="connsiteY974" fmla="*/ 4407737 h 5305530"/>
                <a:gd name="connsiteX975" fmla="*/ 2268741 w 4049485"/>
                <a:gd name="connsiteY975" fmla="*/ 4388991 h 5305530"/>
                <a:gd name="connsiteX976" fmla="*/ 2289086 w 4049485"/>
                <a:gd name="connsiteY976" fmla="*/ 4382133 h 5305530"/>
                <a:gd name="connsiteX977" fmla="*/ 1689011 w 4049485"/>
                <a:gd name="connsiteY977" fmla="*/ 4382133 h 5305530"/>
                <a:gd name="connsiteX978" fmla="*/ 1709128 w 4049485"/>
                <a:gd name="connsiteY978" fmla="*/ 4389106 h 5305530"/>
                <a:gd name="connsiteX979" fmla="*/ 1719186 w 4049485"/>
                <a:gd name="connsiteY979" fmla="*/ 4407737 h 5305530"/>
                <a:gd name="connsiteX980" fmla="*/ 1658607 w 4049485"/>
                <a:gd name="connsiteY980" fmla="*/ 4407737 h 5305530"/>
                <a:gd name="connsiteX981" fmla="*/ 1668666 w 4049485"/>
                <a:gd name="connsiteY981" fmla="*/ 4388991 h 5305530"/>
                <a:gd name="connsiteX982" fmla="*/ 1689011 w 4049485"/>
                <a:gd name="connsiteY982" fmla="*/ 4382133 h 5305530"/>
                <a:gd name="connsiteX983" fmla="*/ 1269911 w 4049485"/>
                <a:gd name="connsiteY983" fmla="*/ 4382133 h 5305530"/>
                <a:gd name="connsiteX984" fmla="*/ 1290028 w 4049485"/>
                <a:gd name="connsiteY984" fmla="*/ 4389106 h 5305530"/>
                <a:gd name="connsiteX985" fmla="*/ 1300086 w 4049485"/>
                <a:gd name="connsiteY985" fmla="*/ 4407737 h 5305530"/>
                <a:gd name="connsiteX986" fmla="*/ 1239507 w 4049485"/>
                <a:gd name="connsiteY986" fmla="*/ 4407737 h 5305530"/>
                <a:gd name="connsiteX987" fmla="*/ 1249566 w 4049485"/>
                <a:gd name="connsiteY987" fmla="*/ 4388991 h 5305530"/>
                <a:gd name="connsiteX988" fmla="*/ 1269911 w 4049485"/>
                <a:gd name="connsiteY988" fmla="*/ 4382133 h 5305530"/>
                <a:gd name="connsiteX989" fmla="*/ 670293 w 4049485"/>
                <a:gd name="connsiteY989" fmla="*/ 4356987 h 5305530"/>
                <a:gd name="connsiteX990" fmla="*/ 670293 w 4049485"/>
                <a:gd name="connsiteY990" fmla="*/ 4479974 h 5305530"/>
                <a:gd name="connsiteX991" fmla="*/ 705955 w 4049485"/>
                <a:gd name="connsiteY991" fmla="*/ 4479974 h 5305530"/>
                <a:gd name="connsiteX992" fmla="*/ 705955 w 4049485"/>
                <a:gd name="connsiteY992" fmla="*/ 4356987 h 5305530"/>
                <a:gd name="connsiteX993" fmla="*/ 441693 w 4049485"/>
                <a:gd name="connsiteY993" fmla="*/ 4356987 h 5305530"/>
                <a:gd name="connsiteX994" fmla="*/ 441693 w 4049485"/>
                <a:gd name="connsiteY994" fmla="*/ 4479974 h 5305530"/>
                <a:gd name="connsiteX995" fmla="*/ 477355 w 4049485"/>
                <a:gd name="connsiteY995" fmla="*/ 4479974 h 5305530"/>
                <a:gd name="connsiteX996" fmla="*/ 477355 w 4049485"/>
                <a:gd name="connsiteY996" fmla="*/ 4356987 h 5305530"/>
                <a:gd name="connsiteX997" fmla="*/ 2288857 w 4049485"/>
                <a:gd name="connsiteY997" fmla="*/ 4355159 h 5305530"/>
                <a:gd name="connsiteX998" fmla="*/ 2255368 w 4049485"/>
                <a:gd name="connsiteY998" fmla="*/ 4363274 h 5305530"/>
                <a:gd name="connsiteX999" fmla="*/ 2231822 w 4049485"/>
                <a:gd name="connsiteY999" fmla="*/ 4385905 h 5305530"/>
                <a:gd name="connsiteX1000" fmla="*/ 2223249 w 4049485"/>
                <a:gd name="connsiteY1000" fmla="*/ 4418481 h 5305530"/>
                <a:gd name="connsiteX1001" fmla="*/ 2231936 w 4049485"/>
                <a:gd name="connsiteY1001" fmla="*/ 4451171 h 5305530"/>
                <a:gd name="connsiteX1002" fmla="*/ 2256625 w 4049485"/>
                <a:gd name="connsiteY1002" fmla="*/ 4473688 h 5305530"/>
                <a:gd name="connsiteX1003" fmla="*/ 2293429 w 4049485"/>
                <a:gd name="connsiteY1003" fmla="*/ 4481803 h 5305530"/>
                <a:gd name="connsiteX1004" fmla="*/ 2344178 w 4049485"/>
                <a:gd name="connsiteY1004" fmla="*/ 4461915 h 5305530"/>
                <a:gd name="connsiteX1005" fmla="*/ 2325205 w 4049485"/>
                <a:gd name="connsiteY1005" fmla="*/ 4441341 h 5305530"/>
                <a:gd name="connsiteX1006" fmla="*/ 2311374 w 4049485"/>
                <a:gd name="connsiteY1006" fmla="*/ 4450370 h 5305530"/>
                <a:gd name="connsiteX1007" fmla="*/ 2294344 w 4049485"/>
                <a:gd name="connsiteY1007" fmla="*/ 4453228 h 5305530"/>
                <a:gd name="connsiteX1008" fmla="*/ 2271027 w 4049485"/>
                <a:gd name="connsiteY1008" fmla="*/ 4446598 h 5305530"/>
                <a:gd name="connsiteX1009" fmla="*/ 2259139 w 4049485"/>
                <a:gd name="connsiteY1009" fmla="*/ 4428539 h 5305530"/>
                <a:gd name="connsiteX1010" fmla="*/ 2352180 w 4049485"/>
                <a:gd name="connsiteY1010" fmla="*/ 4428539 h 5305530"/>
                <a:gd name="connsiteX1011" fmla="*/ 2352866 w 4049485"/>
                <a:gd name="connsiteY1011" fmla="*/ 4418938 h 5305530"/>
                <a:gd name="connsiteX1012" fmla="*/ 2344522 w 4049485"/>
                <a:gd name="connsiteY1012" fmla="*/ 4385219 h 5305530"/>
                <a:gd name="connsiteX1013" fmla="*/ 2321547 w 4049485"/>
                <a:gd name="connsiteY1013" fmla="*/ 4362931 h 5305530"/>
                <a:gd name="connsiteX1014" fmla="*/ 2288857 w 4049485"/>
                <a:gd name="connsiteY1014" fmla="*/ 4355159 h 5305530"/>
                <a:gd name="connsiteX1015" fmla="*/ 2043874 w 4049485"/>
                <a:gd name="connsiteY1015" fmla="*/ 4355159 h 5305530"/>
                <a:gd name="connsiteX1016" fmla="*/ 2014956 w 4049485"/>
                <a:gd name="connsiteY1016" fmla="*/ 4359045 h 5305530"/>
                <a:gd name="connsiteX1017" fmla="*/ 1990839 w 4049485"/>
                <a:gd name="connsiteY1017" fmla="*/ 4370018 h 5305530"/>
                <a:gd name="connsiteX1018" fmla="*/ 2003641 w 4049485"/>
                <a:gd name="connsiteY1018" fmla="*/ 4394935 h 5305530"/>
                <a:gd name="connsiteX1019" fmla="*/ 2019757 w 4049485"/>
                <a:gd name="connsiteY1019" fmla="*/ 4386591 h 5305530"/>
                <a:gd name="connsiteX1020" fmla="*/ 2039074 w 4049485"/>
                <a:gd name="connsiteY1020" fmla="*/ 4383505 h 5305530"/>
                <a:gd name="connsiteX1021" fmla="*/ 2060334 w 4049485"/>
                <a:gd name="connsiteY1021" fmla="*/ 4389791 h 5305530"/>
                <a:gd name="connsiteX1022" fmla="*/ 2067420 w 4049485"/>
                <a:gd name="connsiteY1022" fmla="*/ 4407737 h 5305530"/>
                <a:gd name="connsiteX1023" fmla="*/ 2039074 w 4049485"/>
                <a:gd name="connsiteY1023" fmla="*/ 4407737 h 5305530"/>
                <a:gd name="connsiteX1024" fmla="*/ 1999183 w 4049485"/>
                <a:gd name="connsiteY1024" fmla="*/ 4417566 h 5305530"/>
                <a:gd name="connsiteX1025" fmla="*/ 1986267 w 4049485"/>
                <a:gd name="connsiteY1025" fmla="*/ 4444541 h 5305530"/>
                <a:gd name="connsiteX1026" fmla="*/ 1991754 w 4049485"/>
                <a:gd name="connsiteY1026" fmla="*/ 4463744 h 5305530"/>
                <a:gd name="connsiteX1027" fmla="*/ 2007641 w 4049485"/>
                <a:gd name="connsiteY1027" fmla="*/ 4477002 h 5305530"/>
                <a:gd name="connsiteX1028" fmla="*/ 2032216 w 4049485"/>
                <a:gd name="connsiteY1028" fmla="*/ 4481803 h 5305530"/>
                <a:gd name="connsiteX1029" fmla="*/ 2069706 w 4049485"/>
                <a:gd name="connsiteY1029" fmla="*/ 4464658 h 5305530"/>
                <a:gd name="connsiteX1030" fmla="*/ 2069706 w 4049485"/>
                <a:gd name="connsiteY1030" fmla="*/ 4479974 h 5305530"/>
                <a:gd name="connsiteX1031" fmla="*/ 2103082 w 4049485"/>
                <a:gd name="connsiteY1031" fmla="*/ 4479974 h 5305530"/>
                <a:gd name="connsiteX1032" fmla="*/ 2103082 w 4049485"/>
                <a:gd name="connsiteY1032" fmla="*/ 4409794 h 5305530"/>
                <a:gd name="connsiteX1033" fmla="*/ 2087766 w 4049485"/>
                <a:gd name="connsiteY1033" fmla="*/ 4368760 h 5305530"/>
                <a:gd name="connsiteX1034" fmla="*/ 2043874 w 4049485"/>
                <a:gd name="connsiteY1034" fmla="*/ 4355159 h 5305530"/>
                <a:gd name="connsiteX1035" fmla="*/ 1823199 w 4049485"/>
                <a:gd name="connsiteY1035" fmla="*/ 4355159 h 5305530"/>
                <a:gd name="connsiteX1036" fmla="*/ 1792681 w 4049485"/>
                <a:gd name="connsiteY1036" fmla="*/ 4360188 h 5305530"/>
                <a:gd name="connsiteX1037" fmla="*/ 1773022 w 4049485"/>
                <a:gd name="connsiteY1037" fmla="*/ 4374247 h 5305530"/>
                <a:gd name="connsiteX1038" fmla="*/ 1766278 w 4049485"/>
                <a:gd name="connsiteY1038" fmla="*/ 4394935 h 5305530"/>
                <a:gd name="connsiteX1039" fmla="*/ 1773479 w 4049485"/>
                <a:gd name="connsiteY1039" fmla="*/ 4416423 h 5305530"/>
                <a:gd name="connsiteX1040" fmla="*/ 1790510 w 4049485"/>
                <a:gd name="connsiteY1040" fmla="*/ 4426939 h 5305530"/>
                <a:gd name="connsiteX1041" fmla="*/ 1815427 w 4049485"/>
                <a:gd name="connsiteY1041" fmla="*/ 4432197 h 5305530"/>
                <a:gd name="connsiteX1042" fmla="*/ 1834401 w 4049485"/>
                <a:gd name="connsiteY1042" fmla="*/ 4436083 h 5305530"/>
                <a:gd name="connsiteX1043" fmla="*/ 1840573 w 4049485"/>
                <a:gd name="connsiteY1043" fmla="*/ 4443627 h 5305530"/>
                <a:gd name="connsiteX1044" fmla="*/ 1817942 w 4049485"/>
                <a:gd name="connsiteY1044" fmla="*/ 4454828 h 5305530"/>
                <a:gd name="connsiteX1045" fmla="*/ 1795082 w 4049485"/>
                <a:gd name="connsiteY1045" fmla="*/ 4451514 h 5305530"/>
                <a:gd name="connsiteX1046" fmla="*/ 1775193 w 4049485"/>
                <a:gd name="connsiteY1046" fmla="*/ 4442941 h 5305530"/>
                <a:gd name="connsiteX1047" fmla="*/ 1763306 w 4049485"/>
                <a:gd name="connsiteY1047" fmla="*/ 4468544 h 5305530"/>
                <a:gd name="connsiteX1048" fmla="*/ 1786623 w 4049485"/>
                <a:gd name="connsiteY1048" fmla="*/ 4478031 h 5305530"/>
                <a:gd name="connsiteX1049" fmla="*/ 1816570 w 4049485"/>
                <a:gd name="connsiteY1049" fmla="*/ 4481803 h 5305530"/>
                <a:gd name="connsiteX1050" fmla="*/ 1847774 w 4049485"/>
                <a:gd name="connsiteY1050" fmla="*/ 4476888 h 5305530"/>
                <a:gd name="connsiteX1051" fmla="*/ 1867776 w 4049485"/>
                <a:gd name="connsiteY1051" fmla="*/ 4463058 h 5305530"/>
                <a:gd name="connsiteX1052" fmla="*/ 1874634 w 4049485"/>
                <a:gd name="connsiteY1052" fmla="*/ 4442712 h 5305530"/>
                <a:gd name="connsiteX1053" fmla="*/ 1867548 w 4049485"/>
                <a:gd name="connsiteY1053" fmla="*/ 4421681 h 5305530"/>
                <a:gd name="connsiteX1054" fmla="*/ 1850860 w 4049485"/>
                <a:gd name="connsiteY1054" fmla="*/ 4411280 h 5305530"/>
                <a:gd name="connsiteX1055" fmla="*/ 1826171 w 4049485"/>
                <a:gd name="connsiteY1055" fmla="*/ 4405908 h 5305530"/>
                <a:gd name="connsiteX1056" fmla="*/ 1806512 w 4049485"/>
                <a:gd name="connsiteY1056" fmla="*/ 4401564 h 5305530"/>
                <a:gd name="connsiteX1057" fmla="*/ 1800339 w 4049485"/>
                <a:gd name="connsiteY1057" fmla="*/ 4393563 h 5305530"/>
                <a:gd name="connsiteX1058" fmla="*/ 1806054 w 4049485"/>
                <a:gd name="connsiteY1058" fmla="*/ 4385334 h 5305530"/>
                <a:gd name="connsiteX1059" fmla="*/ 1823199 w 4049485"/>
                <a:gd name="connsiteY1059" fmla="*/ 4382133 h 5305530"/>
                <a:gd name="connsiteX1060" fmla="*/ 1858632 w 4049485"/>
                <a:gd name="connsiteY1060" fmla="*/ 4391277 h 5305530"/>
                <a:gd name="connsiteX1061" fmla="*/ 1870520 w 4049485"/>
                <a:gd name="connsiteY1061" fmla="*/ 4365903 h 5305530"/>
                <a:gd name="connsiteX1062" fmla="*/ 1849145 w 4049485"/>
                <a:gd name="connsiteY1062" fmla="*/ 4358016 h 5305530"/>
                <a:gd name="connsiteX1063" fmla="*/ 1823199 w 4049485"/>
                <a:gd name="connsiteY1063" fmla="*/ 4355159 h 5305530"/>
                <a:gd name="connsiteX1064" fmla="*/ 1688782 w 4049485"/>
                <a:gd name="connsiteY1064" fmla="*/ 4355159 h 5305530"/>
                <a:gd name="connsiteX1065" fmla="*/ 1655292 w 4049485"/>
                <a:gd name="connsiteY1065" fmla="*/ 4363274 h 5305530"/>
                <a:gd name="connsiteX1066" fmla="*/ 1631747 w 4049485"/>
                <a:gd name="connsiteY1066" fmla="*/ 4385905 h 5305530"/>
                <a:gd name="connsiteX1067" fmla="*/ 1623174 w 4049485"/>
                <a:gd name="connsiteY1067" fmla="*/ 4418481 h 5305530"/>
                <a:gd name="connsiteX1068" fmla="*/ 1631861 w 4049485"/>
                <a:gd name="connsiteY1068" fmla="*/ 4451171 h 5305530"/>
                <a:gd name="connsiteX1069" fmla="*/ 1656550 w 4049485"/>
                <a:gd name="connsiteY1069" fmla="*/ 4473688 h 5305530"/>
                <a:gd name="connsiteX1070" fmla="*/ 1693354 w 4049485"/>
                <a:gd name="connsiteY1070" fmla="*/ 4481803 h 5305530"/>
                <a:gd name="connsiteX1071" fmla="*/ 1744104 w 4049485"/>
                <a:gd name="connsiteY1071" fmla="*/ 4461915 h 5305530"/>
                <a:gd name="connsiteX1072" fmla="*/ 1725130 w 4049485"/>
                <a:gd name="connsiteY1072" fmla="*/ 4441341 h 5305530"/>
                <a:gd name="connsiteX1073" fmla="*/ 1711300 w 4049485"/>
                <a:gd name="connsiteY1073" fmla="*/ 4450370 h 5305530"/>
                <a:gd name="connsiteX1074" fmla="*/ 1694269 w 4049485"/>
                <a:gd name="connsiteY1074" fmla="*/ 4453228 h 5305530"/>
                <a:gd name="connsiteX1075" fmla="*/ 1670952 w 4049485"/>
                <a:gd name="connsiteY1075" fmla="*/ 4446598 h 5305530"/>
                <a:gd name="connsiteX1076" fmla="*/ 1659064 w 4049485"/>
                <a:gd name="connsiteY1076" fmla="*/ 4428539 h 5305530"/>
                <a:gd name="connsiteX1077" fmla="*/ 1752105 w 4049485"/>
                <a:gd name="connsiteY1077" fmla="*/ 4428539 h 5305530"/>
                <a:gd name="connsiteX1078" fmla="*/ 1752790 w 4049485"/>
                <a:gd name="connsiteY1078" fmla="*/ 4418938 h 5305530"/>
                <a:gd name="connsiteX1079" fmla="*/ 1744446 w 4049485"/>
                <a:gd name="connsiteY1079" fmla="*/ 4385219 h 5305530"/>
                <a:gd name="connsiteX1080" fmla="*/ 1721472 w 4049485"/>
                <a:gd name="connsiteY1080" fmla="*/ 4362931 h 5305530"/>
                <a:gd name="connsiteX1081" fmla="*/ 1688782 w 4049485"/>
                <a:gd name="connsiteY1081" fmla="*/ 4355159 h 5305530"/>
                <a:gd name="connsiteX1082" fmla="*/ 1405699 w 4049485"/>
                <a:gd name="connsiteY1082" fmla="*/ 4355159 h 5305530"/>
                <a:gd name="connsiteX1083" fmla="*/ 1376782 w 4049485"/>
                <a:gd name="connsiteY1083" fmla="*/ 4359045 h 5305530"/>
                <a:gd name="connsiteX1084" fmla="*/ 1352664 w 4049485"/>
                <a:gd name="connsiteY1084" fmla="*/ 4370018 h 5305530"/>
                <a:gd name="connsiteX1085" fmla="*/ 1365466 w 4049485"/>
                <a:gd name="connsiteY1085" fmla="*/ 4394935 h 5305530"/>
                <a:gd name="connsiteX1086" fmla="*/ 1381582 w 4049485"/>
                <a:gd name="connsiteY1086" fmla="*/ 4386591 h 5305530"/>
                <a:gd name="connsiteX1087" fmla="*/ 1400899 w 4049485"/>
                <a:gd name="connsiteY1087" fmla="*/ 4383505 h 5305530"/>
                <a:gd name="connsiteX1088" fmla="*/ 1422159 w 4049485"/>
                <a:gd name="connsiteY1088" fmla="*/ 4389791 h 5305530"/>
                <a:gd name="connsiteX1089" fmla="*/ 1429245 w 4049485"/>
                <a:gd name="connsiteY1089" fmla="*/ 4407737 h 5305530"/>
                <a:gd name="connsiteX1090" fmla="*/ 1400899 w 4049485"/>
                <a:gd name="connsiteY1090" fmla="*/ 4407737 h 5305530"/>
                <a:gd name="connsiteX1091" fmla="*/ 1361008 w 4049485"/>
                <a:gd name="connsiteY1091" fmla="*/ 4417566 h 5305530"/>
                <a:gd name="connsiteX1092" fmla="*/ 1348092 w 4049485"/>
                <a:gd name="connsiteY1092" fmla="*/ 4444541 h 5305530"/>
                <a:gd name="connsiteX1093" fmla="*/ 1353578 w 4049485"/>
                <a:gd name="connsiteY1093" fmla="*/ 4463744 h 5305530"/>
                <a:gd name="connsiteX1094" fmla="*/ 1369466 w 4049485"/>
                <a:gd name="connsiteY1094" fmla="*/ 4477002 h 5305530"/>
                <a:gd name="connsiteX1095" fmla="*/ 1394041 w 4049485"/>
                <a:gd name="connsiteY1095" fmla="*/ 4481803 h 5305530"/>
                <a:gd name="connsiteX1096" fmla="*/ 1431531 w 4049485"/>
                <a:gd name="connsiteY1096" fmla="*/ 4464658 h 5305530"/>
                <a:gd name="connsiteX1097" fmla="*/ 1431531 w 4049485"/>
                <a:gd name="connsiteY1097" fmla="*/ 4479974 h 5305530"/>
                <a:gd name="connsiteX1098" fmla="*/ 1464907 w 4049485"/>
                <a:gd name="connsiteY1098" fmla="*/ 4479974 h 5305530"/>
                <a:gd name="connsiteX1099" fmla="*/ 1464907 w 4049485"/>
                <a:gd name="connsiteY1099" fmla="*/ 4409794 h 5305530"/>
                <a:gd name="connsiteX1100" fmla="*/ 1449591 w 4049485"/>
                <a:gd name="connsiteY1100" fmla="*/ 4368760 h 5305530"/>
                <a:gd name="connsiteX1101" fmla="*/ 1405699 w 4049485"/>
                <a:gd name="connsiteY1101" fmla="*/ 4355159 h 5305530"/>
                <a:gd name="connsiteX1102" fmla="*/ 1269682 w 4049485"/>
                <a:gd name="connsiteY1102" fmla="*/ 4355159 h 5305530"/>
                <a:gd name="connsiteX1103" fmla="*/ 1236192 w 4049485"/>
                <a:gd name="connsiteY1103" fmla="*/ 4363274 h 5305530"/>
                <a:gd name="connsiteX1104" fmla="*/ 1212647 w 4049485"/>
                <a:gd name="connsiteY1104" fmla="*/ 4385905 h 5305530"/>
                <a:gd name="connsiteX1105" fmla="*/ 1204074 w 4049485"/>
                <a:gd name="connsiteY1105" fmla="*/ 4418481 h 5305530"/>
                <a:gd name="connsiteX1106" fmla="*/ 1212761 w 4049485"/>
                <a:gd name="connsiteY1106" fmla="*/ 4451171 h 5305530"/>
                <a:gd name="connsiteX1107" fmla="*/ 1237450 w 4049485"/>
                <a:gd name="connsiteY1107" fmla="*/ 4473688 h 5305530"/>
                <a:gd name="connsiteX1108" fmla="*/ 1274254 w 4049485"/>
                <a:gd name="connsiteY1108" fmla="*/ 4481803 h 5305530"/>
                <a:gd name="connsiteX1109" fmla="*/ 1325004 w 4049485"/>
                <a:gd name="connsiteY1109" fmla="*/ 4461915 h 5305530"/>
                <a:gd name="connsiteX1110" fmla="*/ 1306030 w 4049485"/>
                <a:gd name="connsiteY1110" fmla="*/ 4441341 h 5305530"/>
                <a:gd name="connsiteX1111" fmla="*/ 1292200 w 4049485"/>
                <a:gd name="connsiteY1111" fmla="*/ 4450370 h 5305530"/>
                <a:gd name="connsiteX1112" fmla="*/ 1275169 w 4049485"/>
                <a:gd name="connsiteY1112" fmla="*/ 4453228 h 5305530"/>
                <a:gd name="connsiteX1113" fmla="*/ 1251852 w 4049485"/>
                <a:gd name="connsiteY1113" fmla="*/ 4446598 h 5305530"/>
                <a:gd name="connsiteX1114" fmla="*/ 1239964 w 4049485"/>
                <a:gd name="connsiteY1114" fmla="*/ 4428539 h 5305530"/>
                <a:gd name="connsiteX1115" fmla="*/ 1333005 w 4049485"/>
                <a:gd name="connsiteY1115" fmla="*/ 4428539 h 5305530"/>
                <a:gd name="connsiteX1116" fmla="*/ 1333690 w 4049485"/>
                <a:gd name="connsiteY1116" fmla="*/ 4418938 h 5305530"/>
                <a:gd name="connsiteX1117" fmla="*/ 1325346 w 4049485"/>
                <a:gd name="connsiteY1117" fmla="*/ 4385219 h 5305530"/>
                <a:gd name="connsiteX1118" fmla="*/ 1302372 w 4049485"/>
                <a:gd name="connsiteY1118" fmla="*/ 4362931 h 5305530"/>
                <a:gd name="connsiteX1119" fmla="*/ 1269682 w 4049485"/>
                <a:gd name="connsiteY1119" fmla="*/ 4355159 h 5305530"/>
                <a:gd name="connsiteX1120" fmla="*/ 1194321 w 4049485"/>
                <a:gd name="connsiteY1120" fmla="*/ 4355159 h 5305530"/>
                <a:gd name="connsiteX1121" fmla="*/ 1169289 w 4049485"/>
                <a:gd name="connsiteY1121" fmla="*/ 4359730 h 5305530"/>
                <a:gd name="connsiteX1122" fmla="*/ 1152030 w 4049485"/>
                <a:gd name="connsiteY1122" fmla="*/ 4373218 h 5305530"/>
                <a:gd name="connsiteX1123" fmla="*/ 1152030 w 4049485"/>
                <a:gd name="connsiteY1123" fmla="*/ 4356987 h 5305530"/>
                <a:gd name="connsiteX1124" fmla="*/ 1117968 w 4049485"/>
                <a:gd name="connsiteY1124" fmla="*/ 4356987 h 5305530"/>
                <a:gd name="connsiteX1125" fmla="*/ 1117968 w 4049485"/>
                <a:gd name="connsiteY1125" fmla="*/ 4479974 h 5305530"/>
                <a:gd name="connsiteX1126" fmla="*/ 1153630 w 4049485"/>
                <a:gd name="connsiteY1126" fmla="*/ 4479974 h 5305530"/>
                <a:gd name="connsiteX1127" fmla="*/ 1153630 w 4049485"/>
                <a:gd name="connsiteY1127" fmla="*/ 4421910 h 5305530"/>
                <a:gd name="connsiteX1128" fmla="*/ 1162317 w 4049485"/>
                <a:gd name="connsiteY1128" fmla="*/ 4396192 h 5305530"/>
                <a:gd name="connsiteX1129" fmla="*/ 1186320 w 4049485"/>
                <a:gd name="connsiteY1129" fmla="*/ 4387620 h 5305530"/>
                <a:gd name="connsiteX1130" fmla="*/ 1194321 w 4049485"/>
                <a:gd name="connsiteY1130" fmla="*/ 4388077 h 5305530"/>
                <a:gd name="connsiteX1131" fmla="*/ 951243 w 4049485"/>
                <a:gd name="connsiteY1131" fmla="*/ 4355159 h 5305530"/>
                <a:gd name="connsiteX1132" fmla="*/ 920267 w 4049485"/>
                <a:gd name="connsiteY1132" fmla="*/ 4362588 h 5305530"/>
                <a:gd name="connsiteX1133" fmla="*/ 897979 w 4049485"/>
                <a:gd name="connsiteY1133" fmla="*/ 4383505 h 5305530"/>
                <a:gd name="connsiteX1134" fmla="*/ 889749 w 4049485"/>
                <a:gd name="connsiteY1134" fmla="*/ 4414595 h 5305530"/>
                <a:gd name="connsiteX1135" fmla="*/ 897979 w 4049485"/>
                <a:gd name="connsiteY1135" fmla="*/ 4445684 h 5305530"/>
                <a:gd name="connsiteX1136" fmla="*/ 920267 w 4049485"/>
                <a:gd name="connsiteY1136" fmla="*/ 4466601 h 5305530"/>
                <a:gd name="connsiteX1137" fmla="*/ 951243 w 4049485"/>
                <a:gd name="connsiteY1137" fmla="*/ 4474030 h 5305530"/>
                <a:gd name="connsiteX1138" fmla="*/ 990105 w 4049485"/>
                <a:gd name="connsiteY1138" fmla="*/ 4458714 h 5305530"/>
                <a:gd name="connsiteX1139" fmla="*/ 990105 w 4049485"/>
                <a:gd name="connsiteY1139" fmla="*/ 4463972 h 5305530"/>
                <a:gd name="connsiteX1140" fmla="*/ 981303 w 4049485"/>
                <a:gd name="connsiteY1140" fmla="*/ 4489232 h 5305530"/>
                <a:gd name="connsiteX1141" fmla="*/ 953986 w 4049485"/>
                <a:gd name="connsiteY1141" fmla="*/ 4497576 h 5305530"/>
                <a:gd name="connsiteX1142" fmla="*/ 930211 w 4049485"/>
                <a:gd name="connsiteY1142" fmla="*/ 4493805 h 5305530"/>
                <a:gd name="connsiteX1143" fmla="*/ 910552 w 4049485"/>
                <a:gd name="connsiteY1143" fmla="*/ 4483632 h 5305530"/>
                <a:gd name="connsiteX1144" fmla="*/ 896379 w 4049485"/>
                <a:gd name="connsiteY1144" fmla="*/ 4509235 h 5305530"/>
                <a:gd name="connsiteX1145" fmla="*/ 922896 w 4049485"/>
                <a:gd name="connsiteY1145" fmla="*/ 4521808 h 5305530"/>
                <a:gd name="connsiteX1146" fmla="*/ 956729 w 4049485"/>
                <a:gd name="connsiteY1146" fmla="*/ 4526151 h 5305530"/>
                <a:gd name="connsiteX1147" fmla="*/ 1008164 w 4049485"/>
                <a:gd name="connsiteY1147" fmla="*/ 4509692 h 5305530"/>
                <a:gd name="connsiteX1148" fmla="*/ 1025766 w 4049485"/>
                <a:gd name="connsiteY1148" fmla="*/ 4459400 h 5305530"/>
                <a:gd name="connsiteX1149" fmla="*/ 1025766 w 4049485"/>
                <a:gd name="connsiteY1149" fmla="*/ 4356987 h 5305530"/>
                <a:gd name="connsiteX1150" fmla="*/ 991933 w 4049485"/>
                <a:gd name="connsiteY1150" fmla="*/ 4356987 h 5305530"/>
                <a:gd name="connsiteX1151" fmla="*/ 991933 w 4049485"/>
                <a:gd name="connsiteY1151" fmla="*/ 4372761 h 5305530"/>
                <a:gd name="connsiteX1152" fmla="*/ 951243 w 4049485"/>
                <a:gd name="connsiteY1152" fmla="*/ 4355159 h 5305530"/>
                <a:gd name="connsiteX1153" fmla="*/ 811720 w 4049485"/>
                <a:gd name="connsiteY1153" fmla="*/ 4355159 h 5305530"/>
                <a:gd name="connsiteX1154" fmla="*/ 788632 w 4049485"/>
                <a:gd name="connsiteY1154" fmla="*/ 4359388 h 5305530"/>
                <a:gd name="connsiteX1155" fmla="*/ 771030 w 4049485"/>
                <a:gd name="connsiteY1155" fmla="*/ 4371389 h 5305530"/>
                <a:gd name="connsiteX1156" fmla="*/ 771030 w 4049485"/>
                <a:gd name="connsiteY1156" fmla="*/ 4356987 h 5305530"/>
                <a:gd name="connsiteX1157" fmla="*/ 736968 w 4049485"/>
                <a:gd name="connsiteY1157" fmla="*/ 4356987 h 5305530"/>
                <a:gd name="connsiteX1158" fmla="*/ 736968 w 4049485"/>
                <a:gd name="connsiteY1158" fmla="*/ 4479974 h 5305530"/>
                <a:gd name="connsiteX1159" fmla="*/ 772630 w 4049485"/>
                <a:gd name="connsiteY1159" fmla="*/ 4479974 h 5305530"/>
                <a:gd name="connsiteX1160" fmla="*/ 772630 w 4049485"/>
                <a:gd name="connsiteY1160" fmla="*/ 4419166 h 5305530"/>
                <a:gd name="connsiteX1161" fmla="*/ 780631 w 4049485"/>
                <a:gd name="connsiteY1161" fmla="*/ 4394364 h 5305530"/>
                <a:gd name="connsiteX1162" fmla="*/ 802119 w 4049485"/>
                <a:gd name="connsiteY1162" fmla="*/ 4386020 h 5305530"/>
                <a:gd name="connsiteX1163" fmla="*/ 820636 w 4049485"/>
                <a:gd name="connsiteY1163" fmla="*/ 4393220 h 5305530"/>
                <a:gd name="connsiteX1164" fmla="*/ 827037 w 4049485"/>
                <a:gd name="connsiteY1164" fmla="*/ 4415052 h 5305530"/>
                <a:gd name="connsiteX1165" fmla="*/ 827037 w 4049485"/>
                <a:gd name="connsiteY1165" fmla="*/ 4479974 h 5305530"/>
                <a:gd name="connsiteX1166" fmla="*/ 862698 w 4049485"/>
                <a:gd name="connsiteY1166" fmla="*/ 4479974 h 5305530"/>
                <a:gd name="connsiteX1167" fmla="*/ 862698 w 4049485"/>
                <a:gd name="connsiteY1167" fmla="*/ 4409565 h 5305530"/>
                <a:gd name="connsiteX1168" fmla="*/ 848639 w 4049485"/>
                <a:gd name="connsiteY1168" fmla="*/ 4368874 h 5305530"/>
                <a:gd name="connsiteX1169" fmla="*/ 811720 w 4049485"/>
                <a:gd name="connsiteY1169" fmla="*/ 4355159 h 5305530"/>
                <a:gd name="connsiteX1170" fmla="*/ 348424 w 4049485"/>
                <a:gd name="connsiteY1170" fmla="*/ 4355159 h 5305530"/>
                <a:gd name="connsiteX1171" fmla="*/ 319507 w 4049485"/>
                <a:gd name="connsiteY1171" fmla="*/ 4359045 h 5305530"/>
                <a:gd name="connsiteX1172" fmla="*/ 295389 w 4049485"/>
                <a:gd name="connsiteY1172" fmla="*/ 4370018 h 5305530"/>
                <a:gd name="connsiteX1173" fmla="*/ 308191 w 4049485"/>
                <a:gd name="connsiteY1173" fmla="*/ 4394935 h 5305530"/>
                <a:gd name="connsiteX1174" fmla="*/ 324307 w 4049485"/>
                <a:gd name="connsiteY1174" fmla="*/ 4386591 h 5305530"/>
                <a:gd name="connsiteX1175" fmla="*/ 343624 w 4049485"/>
                <a:gd name="connsiteY1175" fmla="*/ 4383505 h 5305530"/>
                <a:gd name="connsiteX1176" fmla="*/ 364884 w 4049485"/>
                <a:gd name="connsiteY1176" fmla="*/ 4389791 h 5305530"/>
                <a:gd name="connsiteX1177" fmla="*/ 371970 w 4049485"/>
                <a:gd name="connsiteY1177" fmla="*/ 4407737 h 5305530"/>
                <a:gd name="connsiteX1178" fmla="*/ 343624 w 4049485"/>
                <a:gd name="connsiteY1178" fmla="*/ 4407737 h 5305530"/>
                <a:gd name="connsiteX1179" fmla="*/ 303733 w 4049485"/>
                <a:gd name="connsiteY1179" fmla="*/ 4417566 h 5305530"/>
                <a:gd name="connsiteX1180" fmla="*/ 290817 w 4049485"/>
                <a:gd name="connsiteY1180" fmla="*/ 4444541 h 5305530"/>
                <a:gd name="connsiteX1181" fmla="*/ 296304 w 4049485"/>
                <a:gd name="connsiteY1181" fmla="*/ 4463744 h 5305530"/>
                <a:gd name="connsiteX1182" fmla="*/ 312191 w 4049485"/>
                <a:gd name="connsiteY1182" fmla="*/ 4477002 h 5305530"/>
                <a:gd name="connsiteX1183" fmla="*/ 336766 w 4049485"/>
                <a:gd name="connsiteY1183" fmla="*/ 4481803 h 5305530"/>
                <a:gd name="connsiteX1184" fmla="*/ 374256 w 4049485"/>
                <a:gd name="connsiteY1184" fmla="*/ 4464658 h 5305530"/>
                <a:gd name="connsiteX1185" fmla="*/ 374256 w 4049485"/>
                <a:gd name="connsiteY1185" fmla="*/ 4479974 h 5305530"/>
                <a:gd name="connsiteX1186" fmla="*/ 407632 w 4049485"/>
                <a:gd name="connsiteY1186" fmla="*/ 4479974 h 5305530"/>
                <a:gd name="connsiteX1187" fmla="*/ 407632 w 4049485"/>
                <a:gd name="connsiteY1187" fmla="*/ 4409794 h 5305530"/>
                <a:gd name="connsiteX1188" fmla="*/ 392316 w 4049485"/>
                <a:gd name="connsiteY1188" fmla="*/ 4368760 h 5305530"/>
                <a:gd name="connsiteX1189" fmla="*/ 348424 w 4049485"/>
                <a:gd name="connsiteY1189" fmla="*/ 4355159 h 5305530"/>
                <a:gd name="connsiteX1190" fmla="*/ 2141487 w 4049485"/>
                <a:gd name="connsiteY1190" fmla="*/ 4329784 h 5305530"/>
                <a:gd name="connsiteX1191" fmla="*/ 2141487 w 4049485"/>
                <a:gd name="connsiteY1191" fmla="*/ 4359730 h 5305530"/>
                <a:gd name="connsiteX1192" fmla="*/ 2122513 w 4049485"/>
                <a:gd name="connsiteY1192" fmla="*/ 4359730 h 5305530"/>
                <a:gd name="connsiteX1193" fmla="*/ 2122513 w 4049485"/>
                <a:gd name="connsiteY1193" fmla="*/ 4387163 h 5305530"/>
                <a:gd name="connsiteX1194" fmla="*/ 2141487 w 4049485"/>
                <a:gd name="connsiteY1194" fmla="*/ 4387163 h 5305530"/>
                <a:gd name="connsiteX1195" fmla="*/ 2141487 w 4049485"/>
                <a:gd name="connsiteY1195" fmla="*/ 4437683 h 5305530"/>
                <a:gd name="connsiteX1196" fmla="*/ 2153488 w 4049485"/>
                <a:gd name="connsiteY1196" fmla="*/ 4470602 h 5305530"/>
                <a:gd name="connsiteX1197" fmla="*/ 2187435 w 4049485"/>
                <a:gd name="connsiteY1197" fmla="*/ 4481803 h 5305530"/>
                <a:gd name="connsiteX1198" fmla="*/ 2203552 w 4049485"/>
                <a:gd name="connsiteY1198" fmla="*/ 4479860 h 5305530"/>
                <a:gd name="connsiteX1199" fmla="*/ 2216468 w 4049485"/>
                <a:gd name="connsiteY1199" fmla="*/ 4474030 h 5305530"/>
                <a:gd name="connsiteX1200" fmla="*/ 2206866 w 4049485"/>
                <a:gd name="connsiteY1200" fmla="*/ 4448885 h 5305530"/>
                <a:gd name="connsiteX1201" fmla="*/ 2192464 w 4049485"/>
                <a:gd name="connsiteY1201" fmla="*/ 4453456 h 5305530"/>
                <a:gd name="connsiteX1202" fmla="*/ 2181149 w 4049485"/>
                <a:gd name="connsiteY1202" fmla="*/ 4449227 h 5305530"/>
                <a:gd name="connsiteX1203" fmla="*/ 2177148 w 4049485"/>
                <a:gd name="connsiteY1203" fmla="*/ 4437226 h 5305530"/>
                <a:gd name="connsiteX1204" fmla="*/ 2177148 w 4049485"/>
                <a:gd name="connsiteY1204" fmla="*/ 4387163 h 5305530"/>
                <a:gd name="connsiteX1205" fmla="*/ 2207781 w 4049485"/>
                <a:gd name="connsiteY1205" fmla="*/ 4387163 h 5305530"/>
                <a:gd name="connsiteX1206" fmla="*/ 2207781 w 4049485"/>
                <a:gd name="connsiteY1206" fmla="*/ 4359730 h 5305530"/>
                <a:gd name="connsiteX1207" fmla="*/ 2177148 w 4049485"/>
                <a:gd name="connsiteY1207" fmla="*/ 4359730 h 5305530"/>
                <a:gd name="connsiteX1208" fmla="*/ 2177148 w 4049485"/>
                <a:gd name="connsiteY1208" fmla="*/ 4329784 h 5305530"/>
                <a:gd name="connsiteX1209" fmla="*/ 1903362 w 4049485"/>
                <a:gd name="connsiteY1209" fmla="*/ 4329784 h 5305530"/>
                <a:gd name="connsiteX1210" fmla="*/ 1903362 w 4049485"/>
                <a:gd name="connsiteY1210" fmla="*/ 4359730 h 5305530"/>
                <a:gd name="connsiteX1211" fmla="*/ 1884388 w 4049485"/>
                <a:gd name="connsiteY1211" fmla="*/ 4359730 h 5305530"/>
                <a:gd name="connsiteX1212" fmla="*/ 1884388 w 4049485"/>
                <a:gd name="connsiteY1212" fmla="*/ 4387163 h 5305530"/>
                <a:gd name="connsiteX1213" fmla="*/ 1903362 w 4049485"/>
                <a:gd name="connsiteY1213" fmla="*/ 4387163 h 5305530"/>
                <a:gd name="connsiteX1214" fmla="*/ 1903362 w 4049485"/>
                <a:gd name="connsiteY1214" fmla="*/ 4437683 h 5305530"/>
                <a:gd name="connsiteX1215" fmla="*/ 1915363 w 4049485"/>
                <a:gd name="connsiteY1215" fmla="*/ 4470602 h 5305530"/>
                <a:gd name="connsiteX1216" fmla="*/ 1949310 w 4049485"/>
                <a:gd name="connsiteY1216" fmla="*/ 4481803 h 5305530"/>
                <a:gd name="connsiteX1217" fmla="*/ 1965426 w 4049485"/>
                <a:gd name="connsiteY1217" fmla="*/ 4479860 h 5305530"/>
                <a:gd name="connsiteX1218" fmla="*/ 1978342 w 4049485"/>
                <a:gd name="connsiteY1218" fmla="*/ 4474030 h 5305530"/>
                <a:gd name="connsiteX1219" fmla="*/ 1968741 w 4049485"/>
                <a:gd name="connsiteY1219" fmla="*/ 4448885 h 5305530"/>
                <a:gd name="connsiteX1220" fmla="*/ 1954339 w 4049485"/>
                <a:gd name="connsiteY1220" fmla="*/ 4453456 h 5305530"/>
                <a:gd name="connsiteX1221" fmla="*/ 1943024 w 4049485"/>
                <a:gd name="connsiteY1221" fmla="*/ 4449227 h 5305530"/>
                <a:gd name="connsiteX1222" fmla="*/ 1939023 w 4049485"/>
                <a:gd name="connsiteY1222" fmla="*/ 4437226 h 5305530"/>
                <a:gd name="connsiteX1223" fmla="*/ 1939023 w 4049485"/>
                <a:gd name="connsiteY1223" fmla="*/ 4387163 h 5305530"/>
                <a:gd name="connsiteX1224" fmla="*/ 1969656 w 4049485"/>
                <a:gd name="connsiteY1224" fmla="*/ 4387163 h 5305530"/>
                <a:gd name="connsiteX1225" fmla="*/ 1969656 w 4049485"/>
                <a:gd name="connsiteY1225" fmla="*/ 4359730 h 5305530"/>
                <a:gd name="connsiteX1226" fmla="*/ 1939023 w 4049485"/>
                <a:gd name="connsiteY1226" fmla="*/ 4359730 h 5305530"/>
                <a:gd name="connsiteX1227" fmla="*/ 1939023 w 4049485"/>
                <a:gd name="connsiteY1227" fmla="*/ 4329784 h 5305530"/>
                <a:gd name="connsiteX1228" fmla="*/ 1498968 w 4049485"/>
                <a:gd name="connsiteY1228" fmla="*/ 4310353 h 5305530"/>
                <a:gd name="connsiteX1229" fmla="*/ 1498968 w 4049485"/>
                <a:gd name="connsiteY1229" fmla="*/ 4479974 h 5305530"/>
                <a:gd name="connsiteX1230" fmla="*/ 1534630 w 4049485"/>
                <a:gd name="connsiteY1230" fmla="*/ 4479974 h 5305530"/>
                <a:gd name="connsiteX1231" fmla="*/ 1534630 w 4049485"/>
                <a:gd name="connsiteY1231" fmla="*/ 4310353 h 5305530"/>
                <a:gd name="connsiteX1232" fmla="*/ 597979 w 4049485"/>
                <a:gd name="connsiteY1232" fmla="*/ 4310353 h 5305530"/>
                <a:gd name="connsiteX1233" fmla="*/ 597979 w 4049485"/>
                <a:gd name="connsiteY1233" fmla="*/ 4370018 h 5305530"/>
                <a:gd name="connsiteX1234" fmla="*/ 561175 w 4049485"/>
                <a:gd name="connsiteY1234" fmla="*/ 4355159 h 5305530"/>
                <a:gd name="connsiteX1235" fmla="*/ 529742 w 4049485"/>
                <a:gd name="connsiteY1235" fmla="*/ 4362931 h 5305530"/>
                <a:gd name="connsiteX1236" fmla="*/ 507682 w 4049485"/>
                <a:gd name="connsiteY1236" fmla="*/ 4385105 h 5305530"/>
                <a:gd name="connsiteX1237" fmla="*/ 499681 w 4049485"/>
                <a:gd name="connsiteY1237" fmla="*/ 4418481 h 5305530"/>
                <a:gd name="connsiteX1238" fmla="*/ 507682 w 4049485"/>
                <a:gd name="connsiteY1238" fmla="*/ 4451856 h 5305530"/>
                <a:gd name="connsiteX1239" fmla="*/ 529742 w 4049485"/>
                <a:gd name="connsiteY1239" fmla="*/ 4474030 h 5305530"/>
                <a:gd name="connsiteX1240" fmla="*/ 561175 w 4049485"/>
                <a:gd name="connsiteY1240" fmla="*/ 4481803 h 5305530"/>
                <a:gd name="connsiteX1241" fmla="*/ 599580 w 4049485"/>
                <a:gd name="connsiteY1241" fmla="*/ 4465801 h 5305530"/>
                <a:gd name="connsiteX1242" fmla="*/ 599580 w 4049485"/>
                <a:gd name="connsiteY1242" fmla="*/ 4479974 h 5305530"/>
                <a:gd name="connsiteX1243" fmla="*/ 633641 w 4049485"/>
                <a:gd name="connsiteY1243" fmla="*/ 4479974 h 5305530"/>
                <a:gd name="connsiteX1244" fmla="*/ 633641 w 4049485"/>
                <a:gd name="connsiteY1244" fmla="*/ 4310353 h 5305530"/>
                <a:gd name="connsiteX1245" fmla="*/ 688124 w 4049485"/>
                <a:gd name="connsiteY1245" fmla="*/ 4300066 h 5305530"/>
                <a:gd name="connsiteX1246" fmla="*/ 672122 w 4049485"/>
                <a:gd name="connsiteY1246" fmla="*/ 4305781 h 5305530"/>
                <a:gd name="connsiteX1247" fmla="*/ 665950 w 4049485"/>
                <a:gd name="connsiteY1247" fmla="*/ 4319954 h 5305530"/>
                <a:gd name="connsiteX1248" fmla="*/ 672122 w 4049485"/>
                <a:gd name="connsiteY1248" fmla="*/ 4334127 h 5305530"/>
                <a:gd name="connsiteX1249" fmla="*/ 688124 w 4049485"/>
                <a:gd name="connsiteY1249" fmla="*/ 4339842 h 5305530"/>
                <a:gd name="connsiteX1250" fmla="*/ 704126 w 4049485"/>
                <a:gd name="connsiteY1250" fmla="*/ 4334013 h 5305530"/>
                <a:gd name="connsiteX1251" fmla="*/ 710298 w 4049485"/>
                <a:gd name="connsiteY1251" fmla="*/ 4319268 h 5305530"/>
                <a:gd name="connsiteX1252" fmla="*/ 704126 w 4049485"/>
                <a:gd name="connsiteY1252" fmla="*/ 4305552 h 5305530"/>
                <a:gd name="connsiteX1253" fmla="*/ 688124 w 4049485"/>
                <a:gd name="connsiteY1253" fmla="*/ 4300066 h 5305530"/>
                <a:gd name="connsiteX1254" fmla="*/ 459524 w 4049485"/>
                <a:gd name="connsiteY1254" fmla="*/ 4300066 h 5305530"/>
                <a:gd name="connsiteX1255" fmla="*/ 443522 w 4049485"/>
                <a:gd name="connsiteY1255" fmla="*/ 4305781 h 5305530"/>
                <a:gd name="connsiteX1256" fmla="*/ 437350 w 4049485"/>
                <a:gd name="connsiteY1256" fmla="*/ 4319954 h 5305530"/>
                <a:gd name="connsiteX1257" fmla="*/ 443522 w 4049485"/>
                <a:gd name="connsiteY1257" fmla="*/ 4334127 h 5305530"/>
                <a:gd name="connsiteX1258" fmla="*/ 459524 w 4049485"/>
                <a:gd name="connsiteY1258" fmla="*/ 4339842 h 5305530"/>
                <a:gd name="connsiteX1259" fmla="*/ 475526 w 4049485"/>
                <a:gd name="connsiteY1259" fmla="*/ 4334013 h 5305530"/>
                <a:gd name="connsiteX1260" fmla="*/ 481698 w 4049485"/>
                <a:gd name="connsiteY1260" fmla="*/ 4319268 h 5305530"/>
                <a:gd name="connsiteX1261" fmla="*/ 475526 w 4049485"/>
                <a:gd name="connsiteY1261" fmla="*/ 4305552 h 5305530"/>
                <a:gd name="connsiteX1262" fmla="*/ 459524 w 4049485"/>
                <a:gd name="connsiteY1262" fmla="*/ 4300066 h 5305530"/>
                <a:gd name="connsiteX1263" fmla="*/ 3455784 w 4049485"/>
                <a:gd name="connsiteY1263" fmla="*/ 4161230 h 5305530"/>
                <a:gd name="connsiteX1264" fmla="*/ 3439896 w 4049485"/>
                <a:gd name="connsiteY1264" fmla="*/ 4167287 h 5305530"/>
                <a:gd name="connsiteX1265" fmla="*/ 3433610 w 4049485"/>
                <a:gd name="connsiteY1265" fmla="*/ 4183175 h 5305530"/>
                <a:gd name="connsiteX1266" fmla="*/ 3436925 w 4049485"/>
                <a:gd name="connsiteY1266" fmla="*/ 4195177 h 5305530"/>
                <a:gd name="connsiteX1267" fmla="*/ 3445954 w 4049485"/>
                <a:gd name="connsiteY1267" fmla="*/ 4202606 h 5305530"/>
                <a:gd name="connsiteX1268" fmla="*/ 3435896 w 4049485"/>
                <a:gd name="connsiteY1268" fmla="*/ 4238954 h 5305530"/>
                <a:gd name="connsiteX1269" fmla="*/ 3458528 w 4049485"/>
                <a:gd name="connsiteY1269" fmla="*/ 4238954 h 5305530"/>
                <a:gd name="connsiteX1270" fmla="*/ 3471558 w 4049485"/>
                <a:gd name="connsiteY1270" fmla="*/ 4206035 h 5305530"/>
                <a:gd name="connsiteX1271" fmla="*/ 3476587 w 4049485"/>
                <a:gd name="connsiteY1271" fmla="*/ 4192319 h 5305530"/>
                <a:gd name="connsiteX1272" fmla="*/ 3477730 w 4049485"/>
                <a:gd name="connsiteY1272" fmla="*/ 4183175 h 5305530"/>
                <a:gd name="connsiteX1273" fmla="*/ 3471558 w 4049485"/>
                <a:gd name="connsiteY1273" fmla="*/ 4167287 h 5305530"/>
                <a:gd name="connsiteX1274" fmla="*/ 3455784 w 4049485"/>
                <a:gd name="connsiteY1274" fmla="*/ 4161230 h 5305530"/>
                <a:gd name="connsiteX1275" fmla="*/ 2738285 w 4049485"/>
                <a:gd name="connsiteY1275" fmla="*/ 4152314 h 5305530"/>
                <a:gd name="connsiteX1276" fmla="*/ 2762745 w 4049485"/>
                <a:gd name="connsiteY1276" fmla="*/ 4152314 h 5305530"/>
                <a:gd name="connsiteX1277" fmla="*/ 2762745 w 4049485"/>
                <a:gd name="connsiteY1277" fmla="*/ 4164887 h 5305530"/>
                <a:gd name="connsiteX1278" fmla="*/ 2752687 w 4049485"/>
                <a:gd name="connsiteY1278" fmla="*/ 4177346 h 5305530"/>
                <a:gd name="connsiteX1279" fmla="*/ 2736456 w 4049485"/>
                <a:gd name="connsiteY1279" fmla="*/ 4181575 h 5305530"/>
                <a:gd name="connsiteX1280" fmla="*/ 2721712 w 4049485"/>
                <a:gd name="connsiteY1280" fmla="*/ 4177574 h 5305530"/>
                <a:gd name="connsiteX1281" fmla="*/ 2716339 w 4049485"/>
                <a:gd name="connsiteY1281" fmla="*/ 4166716 h 5305530"/>
                <a:gd name="connsiteX1282" fmla="*/ 2738285 w 4049485"/>
                <a:gd name="connsiteY1282" fmla="*/ 4152314 h 5305530"/>
                <a:gd name="connsiteX1283" fmla="*/ 1004735 w 4049485"/>
                <a:gd name="connsiteY1283" fmla="*/ 4152314 h 5305530"/>
                <a:gd name="connsiteX1284" fmla="*/ 1029195 w 4049485"/>
                <a:gd name="connsiteY1284" fmla="*/ 4152314 h 5305530"/>
                <a:gd name="connsiteX1285" fmla="*/ 1029195 w 4049485"/>
                <a:gd name="connsiteY1285" fmla="*/ 4164887 h 5305530"/>
                <a:gd name="connsiteX1286" fmla="*/ 1019137 w 4049485"/>
                <a:gd name="connsiteY1286" fmla="*/ 4177346 h 5305530"/>
                <a:gd name="connsiteX1287" fmla="*/ 1002906 w 4049485"/>
                <a:gd name="connsiteY1287" fmla="*/ 4181575 h 5305530"/>
                <a:gd name="connsiteX1288" fmla="*/ 988162 w 4049485"/>
                <a:gd name="connsiteY1288" fmla="*/ 4177574 h 5305530"/>
                <a:gd name="connsiteX1289" fmla="*/ 982790 w 4049485"/>
                <a:gd name="connsiteY1289" fmla="*/ 4166716 h 5305530"/>
                <a:gd name="connsiteX1290" fmla="*/ 1004735 w 4049485"/>
                <a:gd name="connsiteY1290" fmla="*/ 4152314 h 5305530"/>
                <a:gd name="connsiteX1291" fmla="*/ 347510 w 4049485"/>
                <a:gd name="connsiteY1291" fmla="*/ 4152314 h 5305530"/>
                <a:gd name="connsiteX1292" fmla="*/ 371970 w 4049485"/>
                <a:gd name="connsiteY1292" fmla="*/ 4152314 h 5305530"/>
                <a:gd name="connsiteX1293" fmla="*/ 371970 w 4049485"/>
                <a:gd name="connsiteY1293" fmla="*/ 4164887 h 5305530"/>
                <a:gd name="connsiteX1294" fmla="*/ 361912 w 4049485"/>
                <a:gd name="connsiteY1294" fmla="*/ 4177346 h 5305530"/>
                <a:gd name="connsiteX1295" fmla="*/ 345681 w 4049485"/>
                <a:gd name="connsiteY1295" fmla="*/ 4181575 h 5305530"/>
                <a:gd name="connsiteX1296" fmla="*/ 330937 w 4049485"/>
                <a:gd name="connsiteY1296" fmla="*/ 4177574 h 5305530"/>
                <a:gd name="connsiteX1297" fmla="*/ 325564 w 4049485"/>
                <a:gd name="connsiteY1297" fmla="*/ 4166716 h 5305530"/>
                <a:gd name="connsiteX1298" fmla="*/ 347510 w 4049485"/>
                <a:gd name="connsiteY1298" fmla="*/ 4152314 h 5305530"/>
                <a:gd name="connsiteX1299" fmla="*/ 3339580 w 4049485"/>
                <a:gd name="connsiteY1299" fmla="*/ 4108194 h 5305530"/>
                <a:gd name="connsiteX1300" fmla="*/ 3362782 w 4049485"/>
                <a:gd name="connsiteY1300" fmla="*/ 4116538 h 5305530"/>
                <a:gd name="connsiteX1301" fmla="*/ 3371812 w 4049485"/>
                <a:gd name="connsiteY1301" fmla="*/ 4138370 h 5305530"/>
                <a:gd name="connsiteX1302" fmla="*/ 3362782 w 4049485"/>
                <a:gd name="connsiteY1302" fmla="*/ 4160201 h 5305530"/>
                <a:gd name="connsiteX1303" fmla="*/ 3339580 w 4049485"/>
                <a:gd name="connsiteY1303" fmla="*/ 4168545 h 5305530"/>
                <a:gd name="connsiteX1304" fmla="*/ 3316262 w 4049485"/>
                <a:gd name="connsiteY1304" fmla="*/ 4160201 h 5305530"/>
                <a:gd name="connsiteX1305" fmla="*/ 3307118 w 4049485"/>
                <a:gd name="connsiteY1305" fmla="*/ 4138370 h 5305530"/>
                <a:gd name="connsiteX1306" fmla="*/ 3316262 w 4049485"/>
                <a:gd name="connsiteY1306" fmla="*/ 4116538 h 5305530"/>
                <a:gd name="connsiteX1307" fmla="*/ 3339580 w 4049485"/>
                <a:gd name="connsiteY1307" fmla="*/ 4108194 h 5305530"/>
                <a:gd name="connsiteX1308" fmla="*/ 2224240 w 4049485"/>
                <a:gd name="connsiteY1308" fmla="*/ 4108194 h 5305530"/>
                <a:gd name="connsiteX1309" fmla="*/ 2246757 w 4049485"/>
                <a:gd name="connsiteY1309" fmla="*/ 4117453 h 5305530"/>
                <a:gd name="connsiteX1310" fmla="*/ 2255558 w 4049485"/>
                <a:gd name="connsiteY1310" fmla="*/ 4142256 h 5305530"/>
                <a:gd name="connsiteX1311" fmla="*/ 2246757 w 4049485"/>
                <a:gd name="connsiteY1311" fmla="*/ 4167059 h 5305530"/>
                <a:gd name="connsiteX1312" fmla="*/ 2224240 w 4049485"/>
                <a:gd name="connsiteY1312" fmla="*/ 4176317 h 5305530"/>
                <a:gd name="connsiteX1313" fmla="*/ 2201608 w 4049485"/>
                <a:gd name="connsiteY1313" fmla="*/ 4167059 h 5305530"/>
                <a:gd name="connsiteX1314" fmla="*/ 2192693 w 4049485"/>
                <a:gd name="connsiteY1314" fmla="*/ 4142256 h 5305530"/>
                <a:gd name="connsiteX1315" fmla="*/ 2201608 w 4049485"/>
                <a:gd name="connsiteY1315" fmla="*/ 4117453 h 5305530"/>
                <a:gd name="connsiteX1316" fmla="*/ 2224240 w 4049485"/>
                <a:gd name="connsiteY1316" fmla="*/ 4108194 h 5305530"/>
                <a:gd name="connsiteX1317" fmla="*/ 1479766 w 4049485"/>
                <a:gd name="connsiteY1317" fmla="*/ 4108194 h 5305530"/>
                <a:gd name="connsiteX1318" fmla="*/ 1502283 w 4049485"/>
                <a:gd name="connsiteY1318" fmla="*/ 4117453 h 5305530"/>
                <a:gd name="connsiteX1319" fmla="*/ 1511084 w 4049485"/>
                <a:gd name="connsiteY1319" fmla="*/ 4142256 h 5305530"/>
                <a:gd name="connsiteX1320" fmla="*/ 1502283 w 4049485"/>
                <a:gd name="connsiteY1320" fmla="*/ 4167059 h 5305530"/>
                <a:gd name="connsiteX1321" fmla="*/ 1479766 w 4049485"/>
                <a:gd name="connsiteY1321" fmla="*/ 4176317 h 5305530"/>
                <a:gd name="connsiteX1322" fmla="*/ 1457249 w 4049485"/>
                <a:gd name="connsiteY1322" fmla="*/ 4167059 h 5305530"/>
                <a:gd name="connsiteX1323" fmla="*/ 1448448 w 4049485"/>
                <a:gd name="connsiteY1323" fmla="*/ 4142256 h 5305530"/>
                <a:gd name="connsiteX1324" fmla="*/ 1457249 w 4049485"/>
                <a:gd name="connsiteY1324" fmla="*/ 4117453 h 5305530"/>
                <a:gd name="connsiteX1325" fmla="*/ 1479766 w 4049485"/>
                <a:gd name="connsiteY1325" fmla="*/ 4108194 h 5305530"/>
                <a:gd name="connsiteX1326" fmla="*/ 2470061 w 4049485"/>
                <a:gd name="connsiteY1326" fmla="*/ 4105908 h 5305530"/>
                <a:gd name="connsiteX1327" fmla="*/ 2490178 w 4049485"/>
                <a:gd name="connsiteY1327" fmla="*/ 4112881 h 5305530"/>
                <a:gd name="connsiteX1328" fmla="*/ 2500236 w 4049485"/>
                <a:gd name="connsiteY1328" fmla="*/ 4131512 h 5305530"/>
                <a:gd name="connsiteX1329" fmla="*/ 2439657 w 4049485"/>
                <a:gd name="connsiteY1329" fmla="*/ 4131512 h 5305530"/>
                <a:gd name="connsiteX1330" fmla="*/ 2449716 w 4049485"/>
                <a:gd name="connsiteY1330" fmla="*/ 4112766 h 5305530"/>
                <a:gd name="connsiteX1331" fmla="*/ 2470061 w 4049485"/>
                <a:gd name="connsiteY1331" fmla="*/ 4105908 h 5305530"/>
                <a:gd name="connsiteX1332" fmla="*/ 1927136 w 4049485"/>
                <a:gd name="connsiteY1332" fmla="*/ 4105908 h 5305530"/>
                <a:gd name="connsiteX1333" fmla="*/ 1947253 w 4049485"/>
                <a:gd name="connsiteY1333" fmla="*/ 4112881 h 5305530"/>
                <a:gd name="connsiteX1334" fmla="*/ 1957311 w 4049485"/>
                <a:gd name="connsiteY1334" fmla="*/ 4131512 h 5305530"/>
                <a:gd name="connsiteX1335" fmla="*/ 1896732 w 4049485"/>
                <a:gd name="connsiteY1335" fmla="*/ 4131512 h 5305530"/>
                <a:gd name="connsiteX1336" fmla="*/ 1906791 w 4049485"/>
                <a:gd name="connsiteY1336" fmla="*/ 4112766 h 5305530"/>
                <a:gd name="connsiteX1337" fmla="*/ 1927136 w 4049485"/>
                <a:gd name="connsiteY1337" fmla="*/ 4105908 h 5305530"/>
                <a:gd name="connsiteX1338" fmla="*/ 1250861 w 4049485"/>
                <a:gd name="connsiteY1338" fmla="*/ 4105908 h 5305530"/>
                <a:gd name="connsiteX1339" fmla="*/ 1270978 w 4049485"/>
                <a:gd name="connsiteY1339" fmla="*/ 4112881 h 5305530"/>
                <a:gd name="connsiteX1340" fmla="*/ 1281036 w 4049485"/>
                <a:gd name="connsiteY1340" fmla="*/ 4131512 h 5305530"/>
                <a:gd name="connsiteX1341" fmla="*/ 1220457 w 4049485"/>
                <a:gd name="connsiteY1341" fmla="*/ 4131512 h 5305530"/>
                <a:gd name="connsiteX1342" fmla="*/ 1230516 w 4049485"/>
                <a:gd name="connsiteY1342" fmla="*/ 4112766 h 5305530"/>
                <a:gd name="connsiteX1343" fmla="*/ 1250861 w 4049485"/>
                <a:gd name="connsiteY1343" fmla="*/ 4105908 h 5305530"/>
                <a:gd name="connsiteX1344" fmla="*/ 3051543 w 4049485"/>
                <a:gd name="connsiteY1344" fmla="*/ 4080762 h 5305530"/>
                <a:gd name="connsiteX1345" fmla="*/ 3051543 w 4049485"/>
                <a:gd name="connsiteY1345" fmla="*/ 4203749 h 5305530"/>
                <a:gd name="connsiteX1346" fmla="*/ 3087205 w 4049485"/>
                <a:gd name="connsiteY1346" fmla="*/ 4203749 h 5305530"/>
                <a:gd name="connsiteX1347" fmla="*/ 3087205 w 4049485"/>
                <a:gd name="connsiteY1347" fmla="*/ 4080762 h 5305530"/>
                <a:gd name="connsiteX1348" fmla="*/ 1670418 w 4049485"/>
                <a:gd name="connsiteY1348" fmla="*/ 4080762 h 5305530"/>
                <a:gd name="connsiteX1349" fmla="*/ 1670418 w 4049485"/>
                <a:gd name="connsiteY1349" fmla="*/ 4203749 h 5305530"/>
                <a:gd name="connsiteX1350" fmla="*/ 1706080 w 4049485"/>
                <a:gd name="connsiteY1350" fmla="*/ 4203749 h 5305530"/>
                <a:gd name="connsiteX1351" fmla="*/ 1706080 w 4049485"/>
                <a:gd name="connsiteY1351" fmla="*/ 4080762 h 5305530"/>
                <a:gd name="connsiteX1352" fmla="*/ 707707 w 4049485"/>
                <a:gd name="connsiteY1352" fmla="*/ 4080762 h 5305530"/>
                <a:gd name="connsiteX1353" fmla="*/ 707707 w 4049485"/>
                <a:gd name="connsiteY1353" fmla="*/ 4150257 h 5305530"/>
                <a:gd name="connsiteX1354" fmla="*/ 721881 w 4049485"/>
                <a:gd name="connsiteY1354" fmla="*/ 4191633 h 5305530"/>
                <a:gd name="connsiteX1355" fmla="*/ 760285 w 4049485"/>
                <a:gd name="connsiteY1355" fmla="*/ 4205578 h 5305530"/>
                <a:gd name="connsiteX1356" fmla="*/ 781545 w 4049485"/>
                <a:gd name="connsiteY1356" fmla="*/ 4201349 h 5305530"/>
                <a:gd name="connsiteX1357" fmla="*/ 798462 w 4049485"/>
                <a:gd name="connsiteY1357" fmla="*/ 4189119 h 5305530"/>
                <a:gd name="connsiteX1358" fmla="*/ 798462 w 4049485"/>
                <a:gd name="connsiteY1358" fmla="*/ 4203749 h 5305530"/>
                <a:gd name="connsiteX1359" fmla="*/ 832294 w 4049485"/>
                <a:gd name="connsiteY1359" fmla="*/ 4203749 h 5305530"/>
                <a:gd name="connsiteX1360" fmla="*/ 832294 w 4049485"/>
                <a:gd name="connsiteY1360" fmla="*/ 4080762 h 5305530"/>
                <a:gd name="connsiteX1361" fmla="*/ 796633 w 4049485"/>
                <a:gd name="connsiteY1361" fmla="*/ 4080762 h 5305530"/>
                <a:gd name="connsiteX1362" fmla="*/ 796633 w 4049485"/>
                <a:gd name="connsiteY1362" fmla="*/ 4141570 h 5305530"/>
                <a:gd name="connsiteX1363" fmla="*/ 788860 w 4049485"/>
                <a:gd name="connsiteY1363" fmla="*/ 4166373 h 5305530"/>
                <a:gd name="connsiteX1364" fmla="*/ 768286 w 4049485"/>
                <a:gd name="connsiteY1364" fmla="*/ 4174717 h 5305530"/>
                <a:gd name="connsiteX1365" fmla="*/ 743369 w 4049485"/>
                <a:gd name="connsiteY1365" fmla="*/ 4144999 h 5305530"/>
                <a:gd name="connsiteX1366" fmla="*/ 743369 w 4049485"/>
                <a:gd name="connsiteY1366" fmla="*/ 4080762 h 5305530"/>
                <a:gd name="connsiteX1367" fmla="*/ 3332493 w 4049485"/>
                <a:gd name="connsiteY1367" fmla="*/ 4078934 h 5305530"/>
                <a:gd name="connsiteX1368" fmla="*/ 3301518 w 4049485"/>
                <a:gd name="connsiteY1368" fmla="*/ 4086363 h 5305530"/>
                <a:gd name="connsiteX1369" fmla="*/ 3279229 w 4049485"/>
                <a:gd name="connsiteY1369" fmla="*/ 4107280 h 5305530"/>
                <a:gd name="connsiteX1370" fmla="*/ 3270999 w 4049485"/>
                <a:gd name="connsiteY1370" fmla="*/ 4138370 h 5305530"/>
                <a:gd name="connsiteX1371" fmla="*/ 3279229 w 4049485"/>
                <a:gd name="connsiteY1371" fmla="*/ 4169459 h 5305530"/>
                <a:gd name="connsiteX1372" fmla="*/ 3301518 w 4049485"/>
                <a:gd name="connsiteY1372" fmla="*/ 4190376 h 5305530"/>
                <a:gd name="connsiteX1373" fmla="*/ 3332493 w 4049485"/>
                <a:gd name="connsiteY1373" fmla="*/ 4197805 h 5305530"/>
                <a:gd name="connsiteX1374" fmla="*/ 3371355 w 4049485"/>
                <a:gd name="connsiteY1374" fmla="*/ 4182489 h 5305530"/>
                <a:gd name="connsiteX1375" fmla="*/ 3371355 w 4049485"/>
                <a:gd name="connsiteY1375" fmla="*/ 4187747 h 5305530"/>
                <a:gd name="connsiteX1376" fmla="*/ 3362554 w 4049485"/>
                <a:gd name="connsiteY1376" fmla="*/ 4213007 h 5305530"/>
                <a:gd name="connsiteX1377" fmla="*/ 3335236 w 4049485"/>
                <a:gd name="connsiteY1377" fmla="*/ 4221351 h 5305530"/>
                <a:gd name="connsiteX1378" fmla="*/ 3311462 w 4049485"/>
                <a:gd name="connsiteY1378" fmla="*/ 4217580 h 5305530"/>
                <a:gd name="connsiteX1379" fmla="*/ 3291802 w 4049485"/>
                <a:gd name="connsiteY1379" fmla="*/ 4207407 h 5305530"/>
                <a:gd name="connsiteX1380" fmla="*/ 3277629 w 4049485"/>
                <a:gd name="connsiteY1380" fmla="*/ 4233010 h 5305530"/>
                <a:gd name="connsiteX1381" fmla="*/ 3304146 w 4049485"/>
                <a:gd name="connsiteY1381" fmla="*/ 4245583 h 5305530"/>
                <a:gd name="connsiteX1382" fmla="*/ 3337979 w 4049485"/>
                <a:gd name="connsiteY1382" fmla="*/ 4249926 h 5305530"/>
                <a:gd name="connsiteX1383" fmla="*/ 3389414 w 4049485"/>
                <a:gd name="connsiteY1383" fmla="*/ 4233467 h 5305530"/>
                <a:gd name="connsiteX1384" fmla="*/ 3407016 w 4049485"/>
                <a:gd name="connsiteY1384" fmla="*/ 4183175 h 5305530"/>
                <a:gd name="connsiteX1385" fmla="*/ 3407016 w 4049485"/>
                <a:gd name="connsiteY1385" fmla="*/ 4080762 h 5305530"/>
                <a:gd name="connsiteX1386" fmla="*/ 3373184 w 4049485"/>
                <a:gd name="connsiteY1386" fmla="*/ 4080762 h 5305530"/>
                <a:gd name="connsiteX1387" fmla="*/ 3373184 w 4049485"/>
                <a:gd name="connsiteY1387" fmla="*/ 4096536 h 5305530"/>
                <a:gd name="connsiteX1388" fmla="*/ 3332493 w 4049485"/>
                <a:gd name="connsiteY1388" fmla="*/ 4078934 h 5305530"/>
                <a:gd name="connsiteX1389" fmla="*/ 3192970 w 4049485"/>
                <a:gd name="connsiteY1389" fmla="*/ 4078934 h 5305530"/>
                <a:gd name="connsiteX1390" fmla="*/ 3169882 w 4049485"/>
                <a:gd name="connsiteY1390" fmla="*/ 4083163 h 5305530"/>
                <a:gd name="connsiteX1391" fmla="*/ 3152280 w 4049485"/>
                <a:gd name="connsiteY1391" fmla="*/ 4095164 h 5305530"/>
                <a:gd name="connsiteX1392" fmla="*/ 3152280 w 4049485"/>
                <a:gd name="connsiteY1392" fmla="*/ 4080762 h 5305530"/>
                <a:gd name="connsiteX1393" fmla="*/ 3118218 w 4049485"/>
                <a:gd name="connsiteY1393" fmla="*/ 4080762 h 5305530"/>
                <a:gd name="connsiteX1394" fmla="*/ 3118218 w 4049485"/>
                <a:gd name="connsiteY1394" fmla="*/ 4203749 h 5305530"/>
                <a:gd name="connsiteX1395" fmla="*/ 3153880 w 4049485"/>
                <a:gd name="connsiteY1395" fmla="*/ 4203749 h 5305530"/>
                <a:gd name="connsiteX1396" fmla="*/ 3153880 w 4049485"/>
                <a:gd name="connsiteY1396" fmla="*/ 4142941 h 5305530"/>
                <a:gd name="connsiteX1397" fmla="*/ 3161881 w 4049485"/>
                <a:gd name="connsiteY1397" fmla="*/ 4118139 h 5305530"/>
                <a:gd name="connsiteX1398" fmla="*/ 3183369 w 4049485"/>
                <a:gd name="connsiteY1398" fmla="*/ 4109795 h 5305530"/>
                <a:gd name="connsiteX1399" fmla="*/ 3201886 w 4049485"/>
                <a:gd name="connsiteY1399" fmla="*/ 4116995 h 5305530"/>
                <a:gd name="connsiteX1400" fmla="*/ 3208286 w 4049485"/>
                <a:gd name="connsiteY1400" fmla="*/ 4138827 h 5305530"/>
                <a:gd name="connsiteX1401" fmla="*/ 3208286 w 4049485"/>
                <a:gd name="connsiteY1401" fmla="*/ 4203749 h 5305530"/>
                <a:gd name="connsiteX1402" fmla="*/ 3243948 w 4049485"/>
                <a:gd name="connsiteY1402" fmla="*/ 4203749 h 5305530"/>
                <a:gd name="connsiteX1403" fmla="*/ 3243948 w 4049485"/>
                <a:gd name="connsiteY1403" fmla="*/ 4133340 h 5305530"/>
                <a:gd name="connsiteX1404" fmla="*/ 3229889 w 4049485"/>
                <a:gd name="connsiteY1404" fmla="*/ 4092649 h 5305530"/>
                <a:gd name="connsiteX1405" fmla="*/ 3192970 w 4049485"/>
                <a:gd name="connsiteY1405" fmla="*/ 4078934 h 5305530"/>
                <a:gd name="connsiteX1406" fmla="*/ 2880474 w 4049485"/>
                <a:gd name="connsiteY1406" fmla="*/ 4078934 h 5305530"/>
                <a:gd name="connsiteX1407" fmla="*/ 2849956 w 4049485"/>
                <a:gd name="connsiteY1407" fmla="*/ 4083963 h 5305530"/>
                <a:gd name="connsiteX1408" fmla="*/ 2830296 w 4049485"/>
                <a:gd name="connsiteY1408" fmla="*/ 4098022 h 5305530"/>
                <a:gd name="connsiteX1409" fmla="*/ 2823553 w 4049485"/>
                <a:gd name="connsiteY1409" fmla="*/ 4118710 h 5305530"/>
                <a:gd name="connsiteX1410" fmla="*/ 2830754 w 4049485"/>
                <a:gd name="connsiteY1410" fmla="*/ 4140198 h 5305530"/>
                <a:gd name="connsiteX1411" fmla="*/ 2847784 w 4049485"/>
                <a:gd name="connsiteY1411" fmla="*/ 4150714 h 5305530"/>
                <a:gd name="connsiteX1412" fmla="*/ 2872702 w 4049485"/>
                <a:gd name="connsiteY1412" fmla="*/ 4155972 h 5305530"/>
                <a:gd name="connsiteX1413" fmla="*/ 2891676 w 4049485"/>
                <a:gd name="connsiteY1413" fmla="*/ 4159858 h 5305530"/>
                <a:gd name="connsiteX1414" fmla="*/ 2897848 w 4049485"/>
                <a:gd name="connsiteY1414" fmla="*/ 4167402 h 5305530"/>
                <a:gd name="connsiteX1415" fmla="*/ 2875216 w 4049485"/>
                <a:gd name="connsiteY1415" fmla="*/ 4178603 h 5305530"/>
                <a:gd name="connsiteX1416" fmla="*/ 2852356 w 4049485"/>
                <a:gd name="connsiteY1416" fmla="*/ 4175289 h 5305530"/>
                <a:gd name="connsiteX1417" fmla="*/ 2832468 w 4049485"/>
                <a:gd name="connsiteY1417" fmla="*/ 4166716 h 5305530"/>
                <a:gd name="connsiteX1418" fmla="*/ 2820581 w 4049485"/>
                <a:gd name="connsiteY1418" fmla="*/ 4192319 h 5305530"/>
                <a:gd name="connsiteX1419" fmla="*/ 2843898 w 4049485"/>
                <a:gd name="connsiteY1419" fmla="*/ 4201806 h 5305530"/>
                <a:gd name="connsiteX1420" fmla="*/ 2873845 w 4049485"/>
                <a:gd name="connsiteY1420" fmla="*/ 4205578 h 5305530"/>
                <a:gd name="connsiteX1421" fmla="*/ 2905049 w 4049485"/>
                <a:gd name="connsiteY1421" fmla="*/ 4200663 h 5305530"/>
                <a:gd name="connsiteX1422" fmla="*/ 2925051 w 4049485"/>
                <a:gd name="connsiteY1422" fmla="*/ 4186833 h 5305530"/>
                <a:gd name="connsiteX1423" fmla="*/ 2931909 w 4049485"/>
                <a:gd name="connsiteY1423" fmla="*/ 4166487 h 5305530"/>
                <a:gd name="connsiteX1424" fmla="*/ 2924822 w 4049485"/>
                <a:gd name="connsiteY1424" fmla="*/ 4145456 h 5305530"/>
                <a:gd name="connsiteX1425" fmla="*/ 2908135 w 4049485"/>
                <a:gd name="connsiteY1425" fmla="*/ 4135055 h 5305530"/>
                <a:gd name="connsiteX1426" fmla="*/ 2883446 w 4049485"/>
                <a:gd name="connsiteY1426" fmla="*/ 4129683 h 5305530"/>
                <a:gd name="connsiteX1427" fmla="*/ 2863786 w 4049485"/>
                <a:gd name="connsiteY1427" fmla="*/ 4125339 h 5305530"/>
                <a:gd name="connsiteX1428" fmla="*/ 2857614 w 4049485"/>
                <a:gd name="connsiteY1428" fmla="*/ 4117338 h 5305530"/>
                <a:gd name="connsiteX1429" fmla="*/ 2863329 w 4049485"/>
                <a:gd name="connsiteY1429" fmla="*/ 4109109 h 5305530"/>
                <a:gd name="connsiteX1430" fmla="*/ 2880474 w 4049485"/>
                <a:gd name="connsiteY1430" fmla="*/ 4105908 h 5305530"/>
                <a:gd name="connsiteX1431" fmla="*/ 2915907 w 4049485"/>
                <a:gd name="connsiteY1431" fmla="*/ 4115052 h 5305530"/>
                <a:gd name="connsiteX1432" fmla="*/ 2927794 w 4049485"/>
                <a:gd name="connsiteY1432" fmla="*/ 4089678 h 5305530"/>
                <a:gd name="connsiteX1433" fmla="*/ 2906420 w 4049485"/>
                <a:gd name="connsiteY1433" fmla="*/ 4081791 h 5305530"/>
                <a:gd name="connsiteX1434" fmla="*/ 2880474 w 4049485"/>
                <a:gd name="connsiteY1434" fmla="*/ 4078934 h 5305530"/>
                <a:gd name="connsiteX1435" fmla="*/ 2739200 w 4049485"/>
                <a:gd name="connsiteY1435" fmla="*/ 4078934 h 5305530"/>
                <a:gd name="connsiteX1436" fmla="*/ 2710282 w 4049485"/>
                <a:gd name="connsiteY1436" fmla="*/ 4082820 h 5305530"/>
                <a:gd name="connsiteX1437" fmla="*/ 2686164 w 4049485"/>
                <a:gd name="connsiteY1437" fmla="*/ 4093793 h 5305530"/>
                <a:gd name="connsiteX1438" fmla="*/ 2698966 w 4049485"/>
                <a:gd name="connsiteY1438" fmla="*/ 4118710 h 5305530"/>
                <a:gd name="connsiteX1439" fmla="*/ 2715082 w 4049485"/>
                <a:gd name="connsiteY1439" fmla="*/ 4110366 h 5305530"/>
                <a:gd name="connsiteX1440" fmla="*/ 2734399 w 4049485"/>
                <a:gd name="connsiteY1440" fmla="*/ 4107280 h 5305530"/>
                <a:gd name="connsiteX1441" fmla="*/ 2755659 w 4049485"/>
                <a:gd name="connsiteY1441" fmla="*/ 4113566 h 5305530"/>
                <a:gd name="connsiteX1442" fmla="*/ 2762745 w 4049485"/>
                <a:gd name="connsiteY1442" fmla="*/ 4131512 h 5305530"/>
                <a:gd name="connsiteX1443" fmla="*/ 2734399 w 4049485"/>
                <a:gd name="connsiteY1443" fmla="*/ 4131512 h 5305530"/>
                <a:gd name="connsiteX1444" fmla="*/ 2694508 w 4049485"/>
                <a:gd name="connsiteY1444" fmla="*/ 4141341 h 5305530"/>
                <a:gd name="connsiteX1445" fmla="*/ 2681592 w 4049485"/>
                <a:gd name="connsiteY1445" fmla="*/ 4168316 h 5305530"/>
                <a:gd name="connsiteX1446" fmla="*/ 2687078 w 4049485"/>
                <a:gd name="connsiteY1446" fmla="*/ 4187519 h 5305530"/>
                <a:gd name="connsiteX1447" fmla="*/ 2702966 w 4049485"/>
                <a:gd name="connsiteY1447" fmla="*/ 4200777 h 5305530"/>
                <a:gd name="connsiteX1448" fmla="*/ 2727541 w 4049485"/>
                <a:gd name="connsiteY1448" fmla="*/ 4205578 h 5305530"/>
                <a:gd name="connsiteX1449" fmla="*/ 2765031 w 4049485"/>
                <a:gd name="connsiteY1449" fmla="*/ 4188433 h 5305530"/>
                <a:gd name="connsiteX1450" fmla="*/ 2765031 w 4049485"/>
                <a:gd name="connsiteY1450" fmla="*/ 4203749 h 5305530"/>
                <a:gd name="connsiteX1451" fmla="*/ 2798407 w 4049485"/>
                <a:gd name="connsiteY1451" fmla="*/ 4203749 h 5305530"/>
                <a:gd name="connsiteX1452" fmla="*/ 2798407 w 4049485"/>
                <a:gd name="connsiteY1452" fmla="*/ 4133569 h 5305530"/>
                <a:gd name="connsiteX1453" fmla="*/ 2783091 w 4049485"/>
                <a:gd name="connsiteY1453" fmla="*/ 4092535 h 5305530"/>
                <a:gd name="connsiteX1454" fmla="*/ 2739200 w 4049485"/>
                <a:gd name="connsiteY1454" fmla="*/ 4078934 h 5305530"/>
                <a:gd name="connsiteX1455" fmla="*/ 2615679 w 4049485"/>
                <a:gd name="connsiteY1455" fmla="*/ 4078934 h 5305530"/>
                <a:gd name="connsiteX1456" fmla="*/ 2580360 w 4049485"/>
                <a:gd name="connsiteY1456" fmla="*/ 4087049 h 5305530"/>
                <a:gd name="connsiteX1457" fmla="*/ 2555900 w 4049485"/>
                <a:gd name="connsiteY1457" fmla="*/ 4109566 h 5305530"/>
                <a:gd name="connsiteX1458" fmla="*/ 2547099 w 4049485"/>
                <a:gd name="connsiteY1458" fmla="*/ 4142256 h 5305530"/>
                <a:gd name="connsiteX1459" fmla="*/ 2555900 w 4049485"/>
                <a:gd name="connsiteY1459" fmla="*/ 4174946 h 5305530"/>
                <a:gd name="connsiteX1460" fmla="*/ 2580360 w 4049485"/>
                <a:gd name="connsiteY1460" fmla="*/ 4197463 h 5305530"/>
                <a:gd name="connsiteX1461" fmla="*/ 2615679 w 4049485"/>
                <a:gd name="connsiteY1461" fmla="*/ 4205578 h 5305530"/>
                <a:gd name="connsiteX1462" fmla="*/ 2649626 w 4049485"/>
                <a:gd name="connsiteY1462" fmla="*/ 4197348 h 5305530"/>
                <a:gd name="connsiteX1463" fmla="*/ 2670772 w 4049485"/>
                <a:gd name="connsiteY1463" fmla="*/ 4174488 h 5305530"/>
                <a:gd name="connsiteX1464" fmla="*/ 2643111 w 4049485"/>
                <a:gd name="connsiteY1464" fmla="*/ 4159401 h 5305530"/>
                <a:gd name="connsiteX1465" fmla="*/ 2615451 w 4049485"/>
                <a:gd name="connsiteY1465" fmla="*/ 4176317 h 5305530"/>
                <a:gd name="connsiteX1466" fmla="*/ 2592362 w 4049485"/>
                <a:gd name="connsiteY1466" fmla="*/ 4167173 h 5305530"/>
                <a:gd name="connsiteX1467" fmla="*/ 2583218 w 4049485"/>
                <a:gd name="connsiteY1467" fmla="*/ 4142256 h 5305530"/>
                <a:gd name="connsiteX1468" fmla="*/ 2592362 w 4049485"/>
                <a:gd name="connsiteY1468" fmla="*/ 4117338 h 5305530"/>
                <a:gd name="connsiteX1469" fmla="*/ 2615451 w 4049485"/>
                <a:gd name="connsiteY1469" fmla="*/ 4108194 h 5305530"/>
                <a:gd name="connsiteX1470" fmla="*/ 2643111 w 4049485"/>
                <a:gd name="connsiteY1470" fmla="*/ 4125111 h 5305530"/>
                <a:gd name="connsiteX1471" fmla="*/ 2670772 w 4049485"/>
                <a:gd name="connsiteY1471" fmla="*/ 4110252 h 5305530"/>
                <a:gd name="connsiteX1472" fmla="*/ 2649626 w 4049485"/>
                <a:gd name="connsiteY1472" fmla="*/ 4087049 h 5305530"/>
                <a:gd name="connsiteX1473" fmla="*/ 2615679 w 4049485"/>
                <a:gd name="connsiteY1473" fmla="*/ 4078934 h 5305530"/>
                <a:gd name="connsiteX1474" fmla="*/ 2469832 w 4049485"/>
                <a:gd name="connsiteY1474" fmla="*/ 4078934 h 5305530"/>
                <a:gd name="connsiteX1475" fmla="*/ 2436342 w 4049485"/>
                <a:gd name="connsiteY1475" fmla="*/ 4087049 h 5305530"/>
                <a:gd name="connsiteX1476" fmla="*/ 2412797 w 4049485"/>
                <a:gd name="connsiteY1476" fmla="*/ 4109680 h 5305530"/>
                <a:gd name="connsiteX1477" fmla="*/ 2404224 w 4049485"/>
                <a:gd name="connsiteY1477" fmla="*/ 4142256 h 5305530"/>
                <a:gd name="connsiteX1478" fmla="*/ 2412911 w 4049485"/>
                <a:gd name="connsiteY1478" fmla="*/ 4174946 h 5305530"/>
                <a:gd name="connsiteX1479" fmla="*/ 2437600 w 4049485"/>
                <a:gd name="connsiteY1479" fmla="*/ 4197463 h 5305530"/>
                <a:gd name="connsiteX1480" fmla="*/ 2474404 w 4049485"/>
                <a:gd name="connsiteY1480" fmla="*/ 4205578 h 5305530"/>
                <a:gd name="connsiteX1481" fmla="*/ 2525154 w 4049485"/>
                <a:gd name="connsiteY1481" fmla="*/ 4185690 h 5305530"/>
                <a:gd name="connsiteX1482" fmla="*/ 2506180 w 4049485"/>
                <a:gd name="connsiteY1482" fmla="*/ 4165116 h 5305530"/>
                <a:gd name="connsiteX1483" fmla="*/ 2492350 w 4049485"/>
                <a:gd name="connsiteY1483" fmla="*/ 4174145 h 5305530"/>
                <a:gd name="connsiteX1484" fmla="*/ 2475319 w 4049485"/>
                <a:gd name="connsiteY1484" fmla="*/ 4177003 h 5305530"/>
                <a:gd name="connsiteX1485" fmla="*/ 2452002 w 4049485"/>
                <a:gd name="connsiteY1485" fmla="*/ 4170373 h 5305530"/>
                <a:gd name="connsiteX1486" fmla="*/ 2440114 w 4049485"/>
                <a:gd name="connsiteY1486" fmla="*/ 4152314 h 5305530"/>
                <a:gd name="connsiteX1487" fmla="*/ 2533155 w 4049485"/>
                <a:gd name="connsiteY1487" fmla="*/ 4152314 h 5305530"/>
                <a:gd name="connsiteX1488" fmla="*/ 2533840 w 4049485"/>
                <a:gd name="connsiteY1488" fmla="*/ 4142713 h 5305530"/>
                <a:gd name="connsiteX1489" fmla="*/ 2525496 w 4049485"/>
                <a:gd name="connsiteY1489" fmla="*/ 4108994 h 5305530"/>
                <a:gd name="connsiteX1490" fmla="*/ 2502522 w 4049485"/>
                <a:gd name="connsiteY1490" fmla="*/ 4086706 h 5305530"/>
                <a:gd name="connsiteX1491" fmla="*/ 2469832 w 4049485"/>
                <a:gd name="connsiteY1491" fmla="*/ 4078934 h 5305530"/>
                <a:gd name="connsiteX1492" fmla="*/ 2394470 w 4049485"/>
                <a:gd name="connsiteY1492" fmla="*/ 4078934 h 5305530"/>
                <a:gd name="connsiteX1493" fmla="*/ 2369439 w 4049485"/>
                <a:gd name="connsiteY1493" fmla="*/ 4083505 h 5305530"/>
                <a:gd name="connsiteX1494" fmla="*/ 2352180 w 4049485"/>
                <a:gd name="connsiteY1494" fmla="*/ 4096993 h 5305530"/>
                <a:gd name="connsiteX1495" fmla="*/ 2352180 w 4049485"/>
                <a:gd name="connsiteY1495" fmla="*/ 4080762 h 5305530"/>
                <a:gd name="connsiteX1496" fmla="*/ 2318118 w 4049485"/>
                <a:gd name="connsiteY1496" fmla="*/ 4080762 h 5305530"/>
                <a:gd name="connsiteX1497" fmla="*/ 2318118 w 4049485"/>
                <a:gd name="connsiteY1497" fmla="*/ 4203749 h 5305530"/>
                <a:gd name="connsiteX1498" fmla="*/ 2353780 w 4049485"/>
                <a:gd name="connsiteY1498" fmla="*/ 4203749 h 5305530"/>
                <a:gd name="connsiteX1499" fmla="*/ 2353780 w 4049485"/>
                <a:gd name="connsiteY1499" fmla="*/ 4145685 h 5305530"/>
                <a:gd name="connsiteX1500" fmla="*/ 2362466 w 4049485"/>
                <a:gd name="connsiteY1500" fmla="*/ 4119967 h 5305530"/>
                <a:gd name="connsiteX1501" fmla="*/ 2386470 w 4049485"/>
                <a:gd name="connsiteY1501" fmla="*/ 4111395 h 5305530"/>
                <a:gd name="connsiteX1502" fmla="*/ 2394470 w 4049485"/>
                <a:gd name="connsiteY1502" fmla="*/ 4111852 h 5305530"/>
                <a:gd name="connsiteX1503" fmla="*/ 2224240 w 4049485"/>
                <a:gd name="connsiteY1503" fmla="*/ 4078934 h 5305530"/>
                <a:gd name="connsiteX1504" fmla="*/ 2189378 w 4049485"/>
                <a:gd name="connsiteY1504" fmla="*/ 4087049 h 5305530"/>
                <a:gd name="connsiteX1505" fmla="*/ 2165261 w 4049485"/>
                <a:gd name="connsiteY1505" fmla="*/ 4109566 h 5305530"/>
                <a:gd name="connsiteX1506" fmla="*/ 2156574 w 4049485"/>
                <a:gd name="connsiteY1506" fmla="*/ 4142256 h 5305530"/>
                <a:gd name="connsiteX1507" fmla="*/ 2165261 w 4049485"/>
                <a:gd name="connsiteY1507" fmla="*/ 4174946 h 5305530"/>
                <a:gd name="connsiteX1508" fmla="*/ 2189378 w 4049485"/>
                <a:gd name="connsiteY1508" fmla="*/ 4197463 h 5305530"/>
                <a:gd name="connsiteX1509" fmla="*/ 2224240 w 4049485"/>
                <a:gd name="connsiteY1509" fmla="*/ 4205578 h 5305530"/>
                <a:gd name="connsiteX1510" fmla="*/ 2258987 w 4049485"/>
                <a:gd name="connsiteY1510" fmla="*/ 4197463 h 5305530"/>
                <a:gd name="connsiteX1511" fmla="*/ 2282990 w 4049485"/>
                <a:gd name="connsiteY1511" fmla="*/ 4174946 h 5305530"/>
                <a:gd name="connsiteX1512" fmla="*/ 2291677 w 4049485"/>
                <a:gd name="connsiteY1512" fmla="*/ 4142256 h 5305530"/>
                <a:gd name="connsiteX1513" fmla="*/ 2282990 w 4049485"/>
                <a:gd name="connsiteY1513" fmla="*/ 4109566 h 5305530"/>
                <a:gd name="connsiteX1514" fmla="*/ 2258987 w 4049485"/>
                <a:gd name="connsiteY1514" fmla="*/ 4087049 h 5305530"/>
                <a:gd name="connsiteX1515" fmla="*/ 2224240 w 4049485"/>
                <a:gd name="connsiteY1515" fmla="*/ 4078934 h 5305530"/>
                <a:gd name="connsiteX1516" fmla="*/ 1926908 w 4049485"/>
                <a:gd name="connsiteY1516" fmla="*/ 4078934 h 5305530"/>
                <a:gd name="connsiteX1517" fmla="*/ 1893418 w 4049485"/>
                <a:gd name="connsiteY1517" fmla="*/ 4087049 h 5305530"/>
                <a:gd name="connsiteX1518" fmla="*/ 1869872 w 4049485"/>
                <a:gd name="connsiteY1518" fmla="*/ 4109680 h 5305530"/>
                <a:gd name="connsiteX1519" fmla="*/ 1861299 w 4049485"/>
                <a:gd name="connsiteY1519" fmla="*/ 4142256 h 5305530"/>
                <a:gd name="connsiteX1520" fmla="*/ 1869986 w 4049485"/>
                <a:gd name="connsiteY1520" fmla="*/ 4174946 h 5305530"/>
                <a:gd name="connsiteX1521" fmla="*/ 1894675 w 4049485"/>
                <a:gd name="connsiteY1521" fmla="*/ 4197463 h 5305530"/>
                <a:gd name="connsiteX1522" fmla="*/ 1931480 w 4049485"/>
                <a:gd name="connsiteY1522" fmla="*/ 4205578 h 5305530"/>
                <a:gd name="connsiteX1523" fmla="*/ 1982229 w 4049485"/>
                <a:gd name="connsiteY1523" fmla="*/ 4185690 h 5305530"/>
                <a:gd name="connsiteX1524" fmla="*/ 1963255 w 4049485"/>
                <a:gd name="connsiteY1524" fmla="*/ 4165116 h 5305530"/>
                <a:gd name="connsiteX1525" fmla="*/ 1949425 w 4049485"/>
                <a:gd name="connsiteY1525" fmla="*/ 4174145 h 5305530"/>
                <a:gd name="connsiteX1526" fmla="*/ 1932394 w 4049485"/>
                <a:gd name="connsiteY1526" fmla="*/ 4177003 h 5305530"/>
                <a:gd name="connsiteX1527" fmla="*/ 1909077 w 4049485"/>
                <a:gd name="connsiteY1527" fmla="*/ 4170373 h 5305530"/>
                <a:gd name="connsiteX1528" fmla="*/ 1897189 w 4049485"/>
                <a:gd name="connsiteY1528" fmla="*/ 4152314 h 5305530"/>
                <a:gd name="connsiteX1529" fmla="*/ 1990230 w 4049485"/>
                <a:gd name="connsiteY1529" fmla="*/ 4152314 h 5305530"/>
                <a:gd name="connsiteX1530" fmla="*/ 1990916 w 4049485"/>
                <a:gd name="connsiteY1530" fmla="*/ 4142713 h 5305530"/>
                <a:gd name="connsiteX1531" fmla="*/ 1982572 w 4049485"/>
                <a:gd name="connsiteY1531" fmla="*/ 4108994 h 5305530"/>
                <a:gd name="connsiteX1532" fmla="*/ 1959597 w 4049485"/>
                <a:gd name="connsiteY1532" fmla="*/ 4086706 h 5305530"/>
                <a:gd name="connsiteX1533" fmla="*/ 1926908 w 4049485"/>
                <a:gd name="connsiteY1533" fmla="*/ 4078934 h 5305530"/>
                <a:gd name="connsiteX1534" fmla="*/ 1796529 w 4049485"/>
                <a:gd name="connsiteY1534" fmla="*/ 4078934 h 5305530"/>
                <a:gd name="connsiteX1535" fmla="*/ 1761210 w 4049485"/>
                <a:gd name="connsiteY1535" fmla="*/ 4087049 h 5305530"/>
                <a:gd name="connsiteX1536" fmla="*/ 1736750 w 4049485"/>
                <a:gd name="connsiteY1536" fmla="*/ 4109566 h 5305530"/>
                <a:gd name="connsiteX1537" fmla="*/ 1727949 w 4049485"/>
                <a:gd name="connsiteY1537" fmla="*/ 4142256 h 5305530"/>
                <a:gd name="connsiteX1538" fmla="*/ 1736750 w 4049485"/>
                <a:gd name="connsiteY1538" fmla="*/ 4174946 h 5305530"/>
                <a:gd name="connsiteX1539" fmla="*/ 1761210 w 4049485"/>
                <a:gd name="connsiteY1539" fmla="*/ 4197463 h 5305530"/>
                <a:gd name="connsiteX1540" fmla="*/ 1796529 w 4049485"/>
                <a:gd name="connsiteY1540" fmla="*/ 4205578 h 5305530"/>
                <a:gd name="connsiteX1541" fmla="*/ 1830476 w 4049485"/>
                <a:gd name="connsiteY1541" fmla="*/ 4197348 h 5305530"/>
                <a:gd name="connsiteX1542" fmla="*/ 1851622 w 4049485"/>
                <a:gd name="connsiteY1542" fmla="*/ 4174488 h 5305530"/>
                <a:gd name="connsiteX1543" fmla="*/ 1823961 w 4049485"/>
                <a:gd name="connsiteY1543" fmla="*/ 4159401 h 5305530"/>
                <a:gd name="connsiteX1544" fmla="*/ 1796301 w 4049485"/>
                <a:gd name="connsiteY1544" fmla="*/ 4176317 h 5305530"/>
                <a:gd name="connsiteX1545" fmla="*/ 1773212 w 4049485"/>
                <a:gd name="connsiteY1545" fmla="*/ 4167173 h 5305530"/>
                <a:gd name="connsiteX1546" fmla="*/ 1764068 w 4049485"/>
                <a:gd name="connsiteY1546" fmla="*/ 4142256 h 5305530"/>
                <a:gd name="connsiteX1547" fmla="*/ 1773212 w 4049485"/>
                <a:gd name="connsiteY1547" fmla="*/ 4117338 h 5305530"/>
                <a:gd name="connsiteX1548" fmla="*/ 1796301 w 4049485"/>
                <a:gd name="connsiteY1548" fmla="*/ 4108194 h 5305530"/>
                <a:gd name="connsiteX1549" fmla="*/ 1823961 w 4049485"/>
                <a:gd name="connsiteY1549" fmla="*/ 4125111 h 5305530"/>
                <a:gd name="connsiteX1550" fmla="*/ 1851622 w 4049485"/>
                <a:gd name="connsiteY1550" fmla="*/ 4110252 h 5305530"/>
                <a:gd name="connsiteX1551" fmla="*/ 1830476 w 4049485"/>
                <a:gd name="connsiteY1551" fmla="*/ 4087049 h 5305530"/>
                <a:gd name="connsiteX1552" fmla="*/ 1796529 w 4049485"/>
                <a:gd name="connsiteY1552" fmla="*/ 4078934 h 5305530"/>
                <a:gd name="connsiteX1553" fmla="*/ 1651521 w 4049485"/>
                <a:gd name="connsiteY1553" fmla="*/ 4078934 h 5305530"/>
                <a:gd name="connsiteX1554" fmla="*/ 1626489 w 4049485"/>
                <a:gd name="connsiteY1554" fmla="*/ 4083505 h 5305530"/>
                <a:gd name="connsiteX1555" fmla="*/ 1609230 w 4049485"/>
                <a:gd name="connsiteY1555" fmla="*/ 4096993 h 5305530"/>
                <a:gd name="connsiteX1556" fmla="*/ 1609230 w 4049485"/>
                <a:gd name="connsiteY1556" fmla="*/ 4080762 h 5305530"/>
                <a:gd name="connsiteX1557" fmla="*/ 1575168 w 4049485"/>
                <a:gd name="connsiteY1557" fmla="*/ 4080762 h 5305530"/>
                <a:gd name="connsiteX1558" fmla="*/ 1575168 w 4049485"/>
                <a:gd name="connsiteY1558" fmla="*/ 4203749 h 5305530"/>
                <a:gd name="connsiteX1559" fmla="*/ 1610830 w 4049485"/>
                <a:gd name="connsiteY1559" fmla="*/ 4203749 h 5305530"/>
                <a:gd name="connsiteX1560" fmla="*/ 1610830 w 4049485"/>
                <a:gd name="connsiteY1560" fmla="*/ 4145685 h 5305530"/>
                <a:gd name="connsiteX1561" fmla="*/ 1619517 w 4049485"/>
                <a:gd name="connsiteY1561" fmla="*/ 4119967 h 5305530"/>
                <a:gd name="connsiteX1562" fmla="*/ 1643520 w 4049485"/>
                <a:gd name="connsiteY1562" fmla="*/ 4111395 h 5305530"/>
                <a:gd name="connsiteX1563" fmla="*/ 1651521 w 4049485"/>
                <a:gd name="connsiteY1563" fmla="*/ 4111852 h 5305530"/>
                <a:gd name="connsiteX1564" fmla="*/ 1485938 w 4049485"/>
                <a:gd name="connsiteY1564" fmla="*/ 4078934 h 5305530"/>
                <a:gd name="connsiteX1565" fmla="*/ 1447305 w 4049485"/>
                <a:gd name="connsiteY1565" fmla="*/ 4094936 h 5305530"/>
                <a:gd name="connsiteX1566" fmla="*/ 1447305 w 4049485"/>
                <a:gd name="connsiteY1566" fmla="*/ 4080762 h 5305530"/>
                <a:gd name="connsiteX1567" fmla="*/ 1413243 w 4049485"/>
                <a:gd name="connsiteY1567" fmla="*/ 4080762 h 5305530"/>
                <a:gd name="connsiteX1568" fmla="*/ 1413243 w 4049485"/>
                <a:gd name="connsiteY1568" fmla="*/ 4248097 h 5305530"/>
                <a:gd name="connsiteX1569" fmla="*/ 1448905 w 4049485"/>
                <a:gd name="connsiteY1569" fmla="*/ 4248097 h 5305530"/>
                <a:gd name="connsiteX1570" fmla="*/ 1448905 w 4049485"/>
                <a:gd name="connsiteY1570" fmla="*/ 4190719 h 5305530"/>
                <a:gd name="connsiteX1571" fmla="*/ 1485938 w 4049485"/>
                <a:gd name="connsiteY1571" fmla="*/ 4205578 h 5305530"/>
                <a:gd name="connsiteX1572" fmla="*/ 1517142 w 4049485"/>
                <a:gd name="connsiteY1572" fmla="*/ 4197691 h 5305530"/>
                <a:gd name="connsiteX1573" fmla="*/ 1539202 w 4049485"/>
                <a:gd name="connsiteY1573" fmla="*/ 4175517 h 5305530"/>
                <a:gd name="connsiteX1574" fmla="*/ 1547203 w 4049485"/>
                <a:gd name="connsiteY1574" fmla="*/ 4142256 h 5305530"/>
                <a:gd name="connsiteX1575" fmla="*/ 1539202 w 4049485"/>
                <a:gd name="connsiteY1575" fmla="*/ 4108994 h 5305530"/>
                <a:gd name="connsiteX1576" fmla="*/ 1517142 w 4049485"/>
                <a:gd name="connsiteY1576" fmla="*/ 4086820 h 5305530"/>
                <a:gd name="connsiteX1577" fmla="*/ 1485938 w 4049485"/>
                <a:gd name="connsiteY1577" fmla="*/ 4078934 h 5305530"/>
                <a:gd name="connsiteX1578" fmla="*/ 1250632 w 4049485"/>
                <a:gd name="connsiteY1578" fmla="*/ 4078934 h 5305530"/>
                <a:gd name="connsiteX1579" fmla="*/ 1217143 w 4049485"/>
                <a:gd name="connsiteY1579" fmla="*/ 4087049 h 5305530"/>
                <a:gd name="connsiteX1580" fmla="*/ 1193597 w 4049485"/>
                <a:gd name="connsiteY1580" fmla="*/ 4109680 h 5305530"/>
                <a:gd name="connsiteX1581" fmla="*/ 1185024 w 4049485"/>
                <a:gd name="connsiteY1581" fmla="*/ 4142256 h 5305530"/>
                <a:gd name="connsiteX1582" fmla="*/ 1193711 w 4049485"/>
                <a:gd name="connsiteY1582" fmla="*/ 4174946 h 5305530"/>
                <a:gd name="connsiteX1583" fmla="*/ 1218400 w 4049485"/>
                <a:gd name="connsiteY1583" fmla="*/ 4197463 h 5305530"/>
                <a:gd name="connsiteX1584" fmla="*/ 1255204 w 4049485"/>
                <a:gd name="connsiteY1584" fmla="*/ 4205578 h 5305530"/>
                <a:gd name="connsiteX1585" fmla="*/ 1305954 w 4049485"/>
                <a:gd name="connsiteY1585" fmla="*/ 4185690 h 5305530"/>
                <a:gd name="connsiteX1586" fmla="*/ 1286980 w 4049485"/>
                <a:gd name="connsiteY1586" fmla="*/ 4165116 h 5305530"/>
                <a:gd name="connsiteX1587" fmla="*/ 1273150 w 4049485"/>
                <a:gd name="connsiteY1587" fmla="*/ 4174145 h 5305530"/>
                <a:gd name="connsiteX1588" fmla="*/ 1256119 w 4049485"/>
                <a:gd name="connsiteY1588" fmla="*/ 4177003 h 5305530"/>
                <a:gd name="connsiteX1589" fmla="*/ 1232802 w 4049485"/>
                <a:gd name="connsiteY1589" fmla="*/ 4170373 h 5305530"/>
                <a:gd name="connsiteX1590" fmla="*/ 1220914 w 4049485"/>
                <a:gd name="connsiteY1590" fmla="*/ 4152314 h 5305530"/>
                <a:gd name="connsiteX1591" fmla="*/ 1313954 w 4049485"/>
                <a:gd name="connsiteY1591" fmla="*/ 4152314 h 5305530"/>
                <a:gd name="connsiteX1592" fmla="*/ 1314640 w 4049485"/>
                <a:gd name="connsiteY1592" fmla="*/ 4142713 h 5305530"/>
                <a:gd name="connsiteX1593" fmla="*/ 1306296 w 4049485"/>
                <a:gd name="connsiteY1593" fmla="*/ 4108994 h 5305530"/>
                <a:gd name="connsiteX1594" fmla="*/ 1283322 w 4049485"/>
                <a:gd name="connsiteY1594" fmla="*/ 4086706 h 5305530"/>
                <a:gd name="connsiteX1595" fmla="*/ 1250632 w 4049485"/>
                <a:gd name="connsiteY1595" fmla="*/ 4078934 h 5305530"/>
                <a:gd name="connsiteX1596" fmla="*/ 1005649 w 4049485"/>
                <a:gd name="connsiteY1596" fmla="*/ 4078934 h 5305530"/>
                <a:gd name="connsiteX1597" fmla="*/ 976732 w 4049485"/>
                <a:gd name="connsiteY1597" fmla="*/ 4082820 h 5305530"/>
                <a:gd name="connsiteX1598" fmla="*/ 952614 w 4049485"/>
                <a:gd name="connsiteY1598" fmla="*/ 4093793 h 5305530"/>
                <a:gd name="connsiteX1599" fmla="*/ 965416 w 4049485"/>
                <a:gd name="connsiteY1599" fmla="*/ 4118710 h 5305530"/>
                <a:gd name="connsiteX1600" fmla="*/ 981532 w 4049485"/>
                <a:gd name="connsiteY1600" fmla="*/ 4110366 h 5305530"/>
                <a:gd name="connsiteX1601" fmla="*/ 1000849 w 4049485"/>
                <a:gd name="connsiteY1601" fmla="*/ 4107280 h 5305530"/>
                <a:gd name="connsiteX1602" fmla="*/ 1022109 w 4049485"/>
                <a:gd name="connsiteY1602" fmla="*/ 4113566 h 5305530"/>
                <a:gd name="connsiteX1603" fmla="*/ 1029195 w 4049485"/>
                <a:gd name="connsiteY1603" fmla="*/ 4131512 h 5305530"/>
                <a:gd name="connsiteX1604" fmla="*/ 1000849 w 4049485"/>
                <a:gd name="connsiteY1604" fmla="*/ 4131512 h 5305530"/>
                <a:gd name="connsiteX1605" fmla="*/ 960958 w 4049485"/>
                <a:gd name="connsiteY1605" fmla="*/ 4141341 h 5305530"/>
                <a:gd name="connsiteX1606" fmla="*/ 948042 w 4049485"/>
                <a:gd name="connsiteY1606" fmla="*/ 4168316 h 5305530"/>
                <a:gd name="connsiteX1607" fmla="*/ 953529 w 4049485"/>
                <a:gd name="connsiteY1607" fmla="*/ 4187519 h 5305530"/>
                <a:gd name="connsiteX1608" fmla="*/ 969416 w 4049485"/>
                <a:gd name="connsiteY1608" fmla="*/ 4200777 h 5305530"/>
                <a:gd name="connsiteX1609" fmla="*/ 993991 w 4049485"/>
                <a:gd name="connsiteY1609" fmla="*/ 4205578 h 5305530"/>
                <a:gd name="connsiteX1610" fmla="*/ 1031481 w 4049485"/>
                <a:gd name="connsiteY1610" fmla="*/ 4188433 h 5305530"/>
                <a:gd name="connsiteX1611" fmla="*/ 1031481 w 4049485"/>
                <a:gd name="connsiteY1611" fmla="*/ 4203749 h 5305530"/>
                <a:gd name="connsiteX1612" fmla="*/ 1064857 w 4049485"/>
                <a:gd name="connsiteY1612" fmla="*/ 4203749 h 5305530"/>
                <a:gd name="connsiteX1613" fmla="*/ 1064857 w 4049485"/>
                <a:gd name="connsiteY1613" fmla="*/ 4133569 h 5305530"/>
                <a:gd name="connsiteX1614" fmla="*/ 1049541 w 4049485"/>
                <a:gd name="connsiteY1614" fmla="*/ 4092535 h 5305530"/>
                <a:gd name="connsiteX1615" fmla="*/ 1005649 w 4049485"/>
                <a:gd name="connsiteY1615" fmla="*/ 4078934 h 5305530"/>
                <a:gd name="connsiteX1616" fmla="*/ 937146 w 4049485"/>
                <a:gd name="connsiteY1616" fmla="*/ 4078934 h 5305530"/>
                <a:gd name="connsiteX1617" fmla="*/ 912114 w 4049485"/>
                <a:gd name="connsiteY1617" fmla="*/ 4083505 h 5305530"/>
                <a:gd name="connsiteX1618" fmla="*/ 894855 w 4049485"/>
                <a:gd name="connsiteY1618" fmla="*/ 4096993 h 5305530"/>
                <a:gd name="connsiteX1619" fmla="*/ 894855 w 4049485"/>
                <a:gd name="connsiteY1619" fmla="*/ 4080762 h 5305530"/>
                <a:gd name="connsiteX1620" fmla="*/ 860793 w 4049485"/>
                <a:gd name="connsiteY1620" fmla="*/ 4080762 h 5305530"/>
                <a:gd name="connsiteX1621" fmla="*/ 860793 w 4049485"/>
                <a:gd name="connsiteY1621" fmla="*/ 4203749 h 5305530"/>
                <a:gd name="connsiteX1622" fmla="*/ 896455 w 4049485"/>
                <a:gd name="connsiteY1622" fmla="*/ 4203749 h 5305530"/>
                <a:gd name="connsiteX1623" fmla="*/ 896455 w 4049485"/>
                <a:gd name="connsiteY1623" fmla="*/ 4145685 h 5305530"/>
                <a:gd name="connsiteX1624" fmla="*/ 905142 w 4049485"/>
                <a:gd name="connsiteY1624" fmla="*/ 4119967 h 5305530"/>
                <a:gd name="connsiteX1625" fmla="*/ 929145 w 4049485"/>
                <a:gd name="connsiteY1625" fmla="*/ 4111395 h 5305530"/>
                <a:gd name="connsiteX1626" fmla="*/ 937146 w 4049485"/>
                <a:gd name="connsiteY1626" fmla="*/ 4111852 h 5305530"/>
                <a:gd name="connsiteX1627" fmla="*/ 634479 w 4049485"/>
                <a:gd name="connsiteY1627" fmla="*/ 4078934 h 5305530"/>
                <a:gd name="connsiteX1628" fmla="*/ 599161 w 4049485"/>
                <a:gd name="connsiteY1628" fmla="*/ 4087049 h 5305530"/>
                <a:gd name="connsiteX1629" fmla="*/ 574700 w 4049485"/>
                <a:gd name="connsiteY1629" fmla="*/ 4109566 h 5305530"/>
                <a:gd name="connsiteX1630" fmla="*/ 565899 w 4049485"/>
                <a:gd name="connsiteY1630" fmla="*/ 4142256 h 5305530"/>
                <a:gd name="connsiteX1631" fmla="*/ 574700 w 4049485"/>
                <a:gd name="connsiteY1631" fmla="*/ 4174946 h 5305530"/>
                <a:gd name="connsiteX1632" fmla="*/ 599161 w 4049485"/>
                <a:gd name="connsiteY1632" fmla="*/ 4197463 h 5305530"/>
                <a:gd name="connsiteX1633" fmla="*/ 634479 w 4049485"/>
                <a:gd name="connsiteY1633" fmla="*/ 4205578 h 5305530"/>
                <a:gd name="connsiteX1634" fmla="*/ 668426 w 4049485"/>
                <a:gd name="connsiteY1634" fmla="*/ 4197348 h 5305530"/>
                <a:gd name="connsiteX1635" fmla="*/ 689572 w 4049485"/>
                <a:gd name="connsiteY1635" fmla="*/ 4174488 h 5305530"/>
                <a:gd name="connsiteX1636" fmla="*/ 661911 w 4049485"/>
                <a:gd name="connsiteY1636" fmla="*/ 4159401 h 5305530"/>
                <a:gd name="connsiteX1637" fmla="*/ 634251 w 4049485"/>
                <a:gd name="connsiteY1637" fmla="*/ 4176317 h 5305530"/>
                <a:gd name="connsiteX1638" fmla="*/ 611162 w 4049485"/>
                <a:gd name="connsiteY1638" fmla="*/ 4167173 h 5305530"/>
                <a:gd name="connsiteX1639" fmla="*/ 602018 w 4049485"/>
                <a:gd name="connsiteY1639" fmla="*/ 4142256 h 5305530"/>
                <a:gd name="connsiteX1640" fmla="*/ 611162 w 4049485"/>
                <a:gd name="connsiteY1640" fmla="*/ 4117338 h 5305530"/>
                <a:gd name="connsiteX1641" fmla="*/ 634251 w 4049485"/>
                <a:gd name="connsiteY1641" fmla="*/ 4108194 h 5305530"/>
                <a:gd name="connsiteX1642" fmla="*/ 661911 w 4049485"/>
                <a:gd name="connsiteY1642" fmla="*/ 4125111 h 5305530"/>
                <a:gd name="connsiteX1643" fmla="*/ 689572 w 4049485"/>
                <a:gd name="connsiteY1643" fmla="*/ 4110252 h 5305530"/>
                <a:gd name="connsiteX1644" fmla="*/ 668426 w 4049485"/>
                <a:gd name="connsiteY1644" fmla="*/ 4087049 h 5305530"/>
                <a:gd name="connsiteX1645" fmla="*/ 634479 w 4049485"/>
                <a:gd name="connsiteY1645" fmla="*/ 4078934 h 5305530"/>
                <a:gd name="connsiteX1646" fmla="*/ 501129 w 4049485"/>
                <a:gd name="connsiteY1646" fmla="*/ 4078934 h 5305530"/>
                <a:gd name="connsiteX1647" fmla="*/ 465811 w 4049485"/>
                <a:gd name="connsiteY1647" fmla="*/ 4087049 h 5305530"/>
                <a:gd name="connsiteX1648" fmla="*/ 441350 w 4049485"/>
                <a:gd name="connsiteY1648" fmla="*/ 4109566 h 5305530"/>
                <a:gd name="connsiteX1649" fmla="*/ 432549 w 4049485"/>
                <a:gd name="connsiteY1649" fmla="*/ 4142256 h 5305530"/>
                <a:gd name="connsiteX1650" fmla="*/ 441350 w 4049485"/>
                <a:gd name="connsiteY1650" fmla="*/ 4174946 h 5305530"/>
                <a:gd name="connsiteX1651" fmla="*/ 465811 w 4049485"/>
                <a:gd name="connsiteY1651" fmla="*/ 4197463 h 5305530"/>
                <a:gd name="connsiteX1652" fmla="*/ 501129 w 4049485"/>
                <a:gd name="connsiteY1652" fmla="*/ 4205578 h 5305530"/>
                <a:gd name="connsiteX1653" fmla="*/ 535076 w 4049485"/>
                <a:gd name="connsiteY1653" fmla="*/ 4197348 h 5305530"/>
                <a:gd name="connsiteX1654" fmla="*/ 556222 w 4049485"/>
                <a:gd name="connsiteY1654" fmla="*/ 4174488 h 5305530"/>
                <a:gd name="connsiteX1655" fmla="*/ 528561 w 4049485"/>
                <a:gd name="connsiteY1655" fmla="*/ 4159401 h 5305530"/>
                <a:gd name="connsiteX1656" fmla="*/ 500901 w 4049485"/>
                <a:gd name="connsiteY1656" fmla="*/ 4176317 h 5305530"/>
                <a:gd name="connsiteX1657" fmla="*/ 477812 w 4049485"/>
                <a:gd name="connsiteY1657" fmla="*/ 4167173 h 5305530"/>
                <a:gd name="connsiteX1658" fmla="*/ 468668 w 4049485"/>
                <a:gd name="connsiteY1658" fmla="*/ 4142256 h 5305530"/>
                <a:gd name="connsiteX1659" fmla="*/ 477812 w 4049485"/>
                <a:gd name="connsiteY1659" fmla="*/ 4117338 h 5305530"/>
                <a:gd name="connsiteX1660" fmla="*/ 500901 w 4049485"/>
                <a:gd name="connsiteY1660" fmla="*/ 4108194 h 5305530"/>
                <a:gd name="connsiteX1661" fmla="*/ 528561 w 4049485"/>
                <a:gd name="connsiteY1661" fmla="*/ 4125111 h 5305530"/>
                <a:gd name="connsiteX1662" fmla="*/ 556222 w 4049485"/>
                <a:gd name="connsiteY1662" fmla="*/ 4110252 h 5305530"/>
                <a:gd name="connsiteX1663" fmla="*/ 535076 w 4049485"/>
                <a:gd name="connsiteY1663" fmla="*/ 4087049 h 5305530"/>
                <a:gd name="connsiteX1664" fmla="*/ 501129 w 4049485"/>
                <a:gd name="connsiteY1664" fmla="*/ 4078934 h 5305530"/>
                <a:gd name="connsiteX1665" fmla="*/ 348424 w 4049485"/>
                <a:gd name="connsiteY1665" fmla="*/ 4078934 h 5305530"/>
                <a:gd name="connsiteX1666" fmla="*/ 319507 w 4049485"/>
                <a:gd name="connsiteY1666" fmla="*/ 4082820 h 5305530"/>
                <a:gd name="connsiteX1667" fmla="*/ 295389 w 4049485"/>
                <a:gd name="connsiteY1667" fmla="*/ 4093793 h 5305530"/>
                <a:gd name="connsiteX1668" fmla="*/ 308191 w 4049485"/>
                <a:gd name="connsiteY1668" fmla="*/ 4118710 h 5305530"/>
                <a:gd name="connsiteX1669" fmla="*/ 324307 w 4049485"/>
                <a:gd name="connsiteY1669" fmla="*/ 4110366 h 5305530"/>
                <a:gd name="connsiteX1670" fmla="*/ 343624 w 4049485"/>
                <a:gd name="connsiteY1670" fmla="*/ 4107280 h 5305530"/>
                <a:gd name="connsiteX1671" fmla="*/ 364884 w 4049485"/>
                <a:gd name="connsiteY1671" fmla="*/ 4113566 h 5305530"/>
                <a:gd name="connsiteX1672" fmla="*/ 371970 w 4049485"/>
                <a:gd name="connsiteY1672" fmla="*/ 4131512 h 5305530"/>
                <a:gd name="connsiteX1673" fmla="*/ 343624 w 4049485"/>
                <a:gd name="connsiteY1673" fmla="*/ 4131512 h 5305530"/>
                <a:gd name="connsiteX1674" fmla="*/ 303733 w 4049485"/>
                <a:gd name="connsiteY1674" fmla="*/ 4141341 h 5305530"/>
                <a:gd name="connsiteX1675" fmla="*/ 290817 w 4049485"/>
                <a:gd name="connsiteY1675" fmla="*/ 4168316 h 5305530"/>
                <a:gd name="connsiteX1676" fmla="*/ 296304 w 4049485"/>
                <a:gd name="connsiteY1676" fmla="*/ 4187519 h 5305530"/>
                <a:gd name="connsiteX1677" fmla="*/ 312191 w 4049485"/>
                <a:gd name="connsiteY1677" fmla="*/ 4200777 h 5305530"/>
                <a:gd name="connsiteX1678" fmla="*/ 336766 w 4049485"/>
                <a:gd name="connsiteY1678" fmla="*/ 4205578 h 5305530"/>
                <a:gd name="connsiteX1679" fmla="*/ 374256 w 4049485"/>
                <a:gd name="connsiteY1679" fmla="*/ 4188433 h 5305530"/>
                <a:gd name="connsiteX1680" fmla="*/ 374256 w 4049485"/>
                <a:gd name="connsiteY1680" fmla="*/ 4203749 h 5305530"/>
                <a:gd name="connsiteX1681" fmla="*/ 407632 w 4049485"/>
                <a:gd name="connsiteY1681" fmla="*/ 4203749 h 5305530"/>
                <a:gd name="connsiteX1682" fmla="*/ 407632 w 4049485"/>
                <a:gd name="connsiteY1682" fmla="*/ 4133569 h 5305530"/>
                <a:gd name="connsiteX1683" fmla="*/ 392316 w 4049485"/>
                <a:gd name="connsiteY1683" fmla="*/ 4092535 h 5305530"/>
                <a:gd name="connsiteX1684" fmla="*/ 348424 w 4049485"/>
                <a:gd name="connsiteY1684" fmla="*/ 4078934 h 5305530"/>
                <a:gd name="connsiteX1685" fmla="*/ 2960636 w 4049485"/>
                <a:gd name="connsiteY1685" fmla="*/ 4053559 h 5305530"/>
                <a:gd name="connsiteX1686" fmla="*/ 2960636 w 4049485"/>
                <a:gd name="connsiteY1686" fmla="*/ 4083505 h 5305530"/>
                <a:gd name="connsiteX1687" fmla="*/ 2941663 w 4049485"/>
                <a:gd name="connsiteY1687" fmla="*/ 4083505 h 5305530"/>
                <a:gd name="connsiteX1688" fmla="*/ 2941663 w 4049485"/>
                <a:gd name="connsiteY1688" fmla="*/ 4110938 h 5305530"/>
                <a:gd name="connsiteX1689" fmla="*/ 2960636 w 4049485"/>
                <a:gd name="connsiteY1689" fmla="*/ 4110938 h 5305530"/>
                <a:gd name="connsiteX1690" fmla="*/ 2960636 w 4049485"/>
                <a:gd name="connsiteY1690" fmla="*/ 4161458 h 5305530"/>
                <a:gd name="connsiteX1691" fmla="*/ 2972638 w 4049485"/>
                <a:gd name="connsiteY1691" fmla="*/ 4194377 h 5305530"/>
                <a:gd name="connsiteX1692" fmla="*/ 3006585 w 4049485"/>
                <a:gd name="connsiteY1692" fmla="*/ 4205578 h 5305530"/>
                <a:gd name="connsiteX1693" fmla="*/ 3022702 w 4049485"/>
                <a:gd name="connsiteY1693" fmla="*/ 4203635 h 5305530"/>
                <a:gd name="connsiteX1694" fmla="*/ 3035618 w 4049485"/>
                <a:gd name="connsiteY1694" fmla="*/ 4197805 h 5305530"/>
                <a:gd name="connsiteX1695" fmla="*/ 3026016 w 4049485"/>
                <a:gd name="connsiteY1695" fmla="*/ 4172660 h 5305530"/>
                <a:gd name="connsiteX1696" fmla="*/ 3011614 w 4049485"/>
                <a:gd name="connsiteY1696" fmla="*/ 4177231 h 5305530"/>
                <a:gd name="connsiteX1697" fmla="*/ 3000299 w 4049485"/>
                <a:gd name="connsiteY1697" fmla="*/ 4173002 h 5305530"/>
                <a:gd name="connsiteX1698" fmla="*/ 2996298 w 4049485"/>
                <a:gd name="connsiteY1698" fmla="*/ 4161001 h 5305530"/>
                <a:gd name="connsiteX1699" fmla="*/ 2996298 w 4049485"/>
                <a:gd name="connsiteY1699" fmla="*/ 4110938 h 5305530"/>
                <a:gd name="connsiteX1700" fmla="*/ 3026931 w 4049485"/>
                <a:gd name="connsiteY1700" fmla="*/ 4110938 h 5305530"/>
                <a:gd name="connsiteX1701" fmla="*/ 3026931 w 4049485"/>
                <a:gd name="connsiteY1701" fmla="*/ 4083505 h 5305530"/>
                <a:gd name="connsiteX1702" fmla="*/ 2996298 w 4049485"/>
                <a:gd name="connsiteY1702" fmla="*/ 4083505 h 5305530"/>
                <a:gd name="connsiteX1703" fmla="*/ 2996298 w 4049485"/>
                <a:gd name="connsiteY1703" fmla="*/ 4053559 h 5305530"/>
                <a:gd name="connsiteX1704" fmla="*/ 1103262 w 4049485"/>
                <a:gd name="connsiteY1704" fmla="*/ 4053559 h 5305530"/>
                <a:gd name="connsiteX1705" fmla="*/ 1103262 w 4049485"/>
                <a:gd name="connsiteY1705" fmla="*/ 4083505 h 5305530"/>
                <a:gd name="connsiteX1706" fmla="*/ 1084288 w 4049485"/>
                <a:gd name="connsiteY1706" fmla="*/ 4083505 h 5305530"/>
                <a:gd name="connsiteX1707" fmla="*/ 1084288 w 4049485"/>
                <a:gd name="connsiteY1707" fmla="*/ 4110938 h 5305530"/>
                <a:gd name="connsiteX1708" fmla="*/ 1103262 w 4049485"/>
                <a:gd name="connsiteY1708" fmla="*/ 4110938 h 5305530"/>
                <a:gd name="connsiteX1709" fmla="*/ 1103262 w 4049485"/>
                <a:gd name="connsiteY1709" fmla="*/ 4161458 h 5305530"/>
                <a:gd name="connsiteX1710" fmla="*/ 1115263 w 4049485"/>
                <a:gd name="connsiteY1710" fmla="*/ 4194377 h 5305530"/>
                <a:gd name="connsiteX1711" fmla="*/ 1149210 w 4049485"/>
                <a:gd name="connsiteY1711" fmla="*/ 4205578 h 5305530"/>
                <a:gd name="connsiteX1712" fmla="*/ 1165326 w 4049485"/>
                <a:gd name="connsiteY1712" fmla="*/ 4203635 h 5305530"/>
                <a:gd name="connsiteX1713" fmla="*/ 1178242 w 4049485"/>
                <a:gd name="connsiteY1713" fmla="*/ 4197805 h 5305530"/>
                <a:gd name="connsiteX1714" fmla="*/ 1168641 w 4049485"/>
                <a:gd name="connsiteY1714" fmla="*/ 4172660 h 5305530"/>
                <a:gd name="connsiteX1715" fmla="*/ 1154240 w 4049485"/>
                <a:gd name="connsiteY1715" fmla="*/ 4177231 h 5305530"/>
                <a:gd name="connsiteX1716" fmla="*/ 1142924 w 4049485"/>
                <a:gd name="connsiteY1716" fmla="*/ 4173002 h 5305530"/>
                <a:gd name="connsiteX1717" fmla="*/ 1138923 w 4049485"/>
                <a:gd name="connsiteY1717" fmla="*/ 4161001 h 5305530"/>
                <a:gd name="connsiteX1718" fmla="*/ 1138923 w 4049485"/>
                <a:gd name="connsiteY1718" fmla="*/ 4110938 h 5305530"/>
                <a:gd name="connsiteX1719" fmla="*/ 1169556 w 4049485"/>
                <a:gd name="connsiteY1719" fmla="*/ 4110938 h 5305530"/>
                <a:gd name="connsiteX1720" fmla="*/ 1169556 w 4049485"/>
                <a:gd name="connsiteY1720" fmla="*/ 4083505 h 5305530"/>
                <a:gd name="connsiteX1721" fmla="*/ 1138923 w 4049485"/>
                <a:gd name="connsiteY1721" fmla="*/ 4083505 h 5305530"/>
                <a:gd name="connsiteX1722" fmla="*/ 1138923 w 4049485"/>
                <a:gd name="connsiteY1722" fmla="*/ 4053559 h 5305530"/>
                <a:gd name="connsiteX1723" fmla="*/ 2131885 w 4049485"/>
                <a:gd name="connsiteY1723" fmla="*/ 4032299 h 5305530"/>
                <a:gd name="connsiteX1724" fmla="*/ 2096795 w 4049485"/>
                <a:gd name="connsiteY1724" fmla="*/ 4044644 h 5305530"/>
                <a:gd name="connsiteX1725" fmla="*/ 2084337 w 4049485"/>
                <a:gd name="connsiteY1725" fmla="*/ 4078019 h 5305530"/>
                <a:gd name="connsiteX1726" fmla="*/ 2084337 w 4049485"/>
                <a:gd name="connsiteY1726" fmla="*/ 4083505 h 5305530"/>
                <a:gd name="connsiteX1727" fmla="*/ 2065363 w 4049485"/>
                <a:gd name="connsiteY1727" fmla="*/ 4083505 h 5305530"/>
                <a:gd name="connsiteX1728" fmla="*/ 2065363 w 4049485"/>
                <a:gd name="connsiteY1728" fmla="*/ 4110938 h 5305530"/>
                <a:gd name="connsiteX1729" fmla="*/ 2084337 w 4049485"/>
                <a:gd name="connsiteY1729" fmla="*/ 4110938 h 5305530"/>
                <a:gd name="connsiteX1730" fmla="*/ 2084337 w 4049485"/>
                <a:gd name="connsiteY1730" fmla="*/ 4203749 h 5305530"/>
                <a:gd name="connsiteX1731" fmla="*/ 2119998 w 4049485"/>
                <a:gd name="connsiteY1731" fmla="*/ 4203749 h 5305530"/>
                <a:gd name="connsiteX1732" fmla="*/ 2119998 w 4049485"/>
                <a:gd name="connsiteY1732" fmla="*/ 4110938 h 5305530"/>
                <a:gd name="connsiteX1733" fmla="*/ 2150631 w 4049485"/>
                <a:gd name="connsiteY1733" fmla="*/ 4110938 h 5305530"/>
                <a:gd name="connsiteX1734" fmla="*/ 2150631 w 4049485"/>
                <a:gd name="connsiteY1734" fmla="*/ 4083505 h 5305530"/>
                <a:gd name="connsiteX1735" fmla="*/ 2119084 w 4049485"/>
                <a:gd name="connsiteY1735" fmla="*/ 4083505 h 5305530"/>
                <a:gd name="connsiteX1736" fmla="*/ 2119084 w 4049485"/>
                <a:gd name="connsiteY1736" fmla="*/ 4078248 h 5305530"/>
                <a:gd name="connsiteX1737" fmla="*/ 2135314 w 4049485"/>
                <a:gd name="connsiteY1737" fmla="*/ 4060417 h 5305530"/>
                <a:gd name="connsiteX1738" fmla="*/ 2149716 w 4049485"/>
                <a:gd name="connsiteY1738" fmla="*/ 4064760 h 5305530"/>
                <a:gd name="connsiteX1739" fmla="*/ 2159089 w 4049485"/>
                <a:gd name="connsiteY1739" fmla="*/ 4038929 h 5305530"/>
                <a:gd name="connsiteX1740" fmla="*/ 2147087 w 4049485"/>
                <a:gd name="connsiteY1740" fmla="*/ 4034014 h 5305530"/>
                <a:gd name="connsiteX1741" fmla="*/ 2131885 w 4049485"/>
                <a:gd name="connsiteY1741" fmla="*/ 4032299 h 5305530"/>
                <a:gd name="connsiteX1742" fmla="*/ 3069374 w 4049485"/>
                <a:gd name="connsiteY1742" fmla="*/ 4023841 h 5305530"/>
                <a:gd name="connsiteX1743" fmla="*/ 3053372 w 4049485"/>
                <a:gd name="connsiteY1743" fmla="*/ 4029556 h 5305530"/>
                <a:gd name="connsiteX1744" fmla="*/ 3047200 w 4049485"/>
                <a:gd name="connsiteY1744" fmla="*/ 4043729 h 5305530"/>
                <a:gd name="connsiteX1745" fmla="*/ 3053372 w 4049485"/>
                <a:gd name="connsiteY1745" fmla="*/ 4057902 h 5305530"/>
                <a:gd name="connsiteX1746" fmla="*/ 3069374 w 4049485"/>
                <a:gd name="connsiteY1746" fmla="*/ 4063617 h 5305530"/>
                <a:gd name="connsiteX1747" fmla="*/ 3085376 w 4049485"/>
                <a:gd name="connsiteY1747" fmla="*/ 4057788 h 5305530"/>
                <a:gd name="connsiteX1748" fmla="*/ 3091548 w 4049485"/>
                <a:gd name="connsiteY1748" fmla="*/ 4043043 h 5305530"/>
                <a:gd name="connsiteX1749" fmla="*/ 3085376 w 4049485"/>
                <a:gd name="connsiteY1749" fmla="*/ 4029327 h 5305530"/>
                <a:gd name="connsiteX1750" fmla="*/ 3069374 w 4049485"/>
                <a:gd name="connsiteY1750" fmla="*/ 4023841 h 5305530"/>
                <a:gd name="connsiteX1751" fmla="*/ 1688249 w 4049485"/>
                <a:gd name="connsiteY1751" fmla="*/ 4023841 h 5305530"/>
                <a:gd name="connsiteX1752" fmla="*/ 1672247 w 4049485"/>
                <a:gd name="connsiteY1752" fmla="*/ 4029556 h 5305530"/>
                <a:gd name="connsiteX1753" fmla="*/ 1666075 w 4049485"/>
                <a:gd name="connsiteY1753" fmla="*/ 4043729 h 5305530"/>
                <a:gd name="connsiteX1754" fmla="*/ 1672247 w 4049485"/>
                <a:gd name="connsiteY1754" fmla="*/ 4057902 h 5305530"/>
                <a:gd name="connsiteX1755" fmla="*/ 1688249 w 4049485"/>
                <a:gd name="connsiteY1755" fmla="*/ 4063617 h 5305530"/>
                <a:gd name="connsiteX1756" fmla="*/ 1704251 w 4049485"/>
                <a:gd name="connsiteY1756" fmla="*/ 4057788 h 5305530"/>
                <a:gd name="connsiteX1757" fmla="*/ 1710423 w 4049485"/>
                <a:gd name="connsiteY1757" fmla="*/ 4043043 h 5305530"/>
                <a:gd name="connsiteX1758" fmla="*/ 1704251 w 4049485"/>
                <a:gd name="connsiteY1758" fmla="*/ 4029327 h 5305530"/>
                <a:gd name="connsiteX1759" fmla="*/ 1688249 w 4049485"/>
                <a:gd name="connsiteY1759" fmla="*/ 4023841 h 5305530"/>
                <a:gd name="connsiteX1760" fmla="*/ 3598661 w 4049485"/>
                <a:gd name="connsiteY1760" fmla="*/ 3885005 h 5305530"/>
                <a:gd name="connsiteX1761" fmla="*/ 3582773 w 4049485"/>
                <a:gd name="connsiteY1761" fmla="*/ 3891062 h 5305530"/>
                <a:gd name="connsiteX1762" fmla="*/ 3576485 w 4049485"/>
                <a:gd name="connsiteY1762" fmla="*/ 3906950 h 5305530"/>
                <a:gd name="connsiteX1763" fmla="*/ 3579801 w 4049485"/>
                <a:gd name="connsiteY1763" fmla="*/ 3918952 h 5305530"/>
                <a:gd name="connsiteX1764" fmla="*/ 3588829 w 4049485"/>
                <a:gd name="connsiteY1764" fmla="*/ 3926381 h 5305530"/>
                <a:gd name="connsiteX1765" fmla="*/ 3578769 w 4049485"/>
                <a:gd name="connsiteY1765" fmla="*/ 3962729 h 5305530"/>
                <a:gd name="connsiteX1766" fmla="*/ 3601401 w 4049485"/>
                <a:gd name="connsiteY1766" fmla="*/ 3962729 h 5305530"/>
                <a:gd name="connsiteX1767" fmla="*/ 3614433 w 4049485"/>
                <a:gd name="connsiteY1767" fmla="*/ 3929810 h 5305530"/>
                <a:gd name="connsiteX1768" fmla="*/ 3619461 w 4049485"/>
                <a:gd name="connsiteY1768" fmla="*/ 3916094 h 5305530"/>
                <a:gd name="connsiteX1769" fmla="*/ 3620605 w 4049485"/>
                <a:gd name="connsiteY1769" fmla="*/ 3906950 h 5305530"/>
                <a:gd name="connsiteX1770" fmla="*/ 3614433 w 4049485"/>
                <a:gd name="connsiteY1770" fmla="*/ 3891062 h 5305530"/>
                <a:gd name="connsiteX1771" fmla="*/ 3598661 w 4049485"/>
                <a:gd name="connsiteY1771" fmla="*/ 3885005 h 5305530"/>
                <a:gd name="connsiteX1772" fmla="*/ 1465059 w 4049485"/>
                <a:gd name="connsiteY1772" fmla="*/ 3885005 h 5305530"/>
                <a:gd name="connsiteX1773" fmla="*/ 1449171 w 4049485"/>
                <a:gd name="connsiteY1773" fmla="*/ 3891062 h 5305530"/>
                <a:gd name="connsiteX1774" fmla="*/ 1442885 w 4049485"/>
                <a:gd name="connsiteY1774" fmla="*/ 3906950 h 5305530"/>
                <a:gd name="connsiteX1775" fmla="*/ 1446200 w 4049485"/>
                <a:gd name="connsiteY1775" fmla="*/ 3918952 h 5305530"/>
                <a:gd name="connsiteX1776" fmla="*/ 1455230 w 4049485"/>
                <a:gd name="connsiteY1776" fmla="*/ 3926381 h 5305530"/>
                <a:gd name="connsiteX1777" fmla="*/ 1445171 w 4049485"/>
                <a:gd name="connsiteY1777" fmla="*/ 3962729 h 5305530"/>
                <a:gd name="connsiteX1778" fmla="*/ 1467802 w 4049485"/>
                <a:gd name="connsiteY1778" fmla="*/ 3962729 h 5305530"/>
                <a:gd name="connsiteX1779" fmla="*/ 1480833 w 4049485"/>
                <a:gd name="connsiteY1779" fmla="*/ 3929810 h 5305530"/>
                <a:gd name="connsiteX1780" fmla="*/ 1485862 w 4049485"/>
                <a:gd name="connsiteY1780" fmla="*/ 3916094 h 5305530"/>
                <a:gd name="connsiteX1781" fmla="*/ 1487005 w 4049485"/>
                <a:gd name="connsiteY1781" fmla="*/ 3906950 h 5305530"/>
                <a:gd name="connsiteX1782" fmla="*/ 1480833 w 4049485"/>
                <a:gd name="connsiteY1782" fmla="*/ 3891062 h 5305530"/>
                <a:gd name="connsiteX1783" fmla="*/ 1465059 w 4049485"/>
                <a:gd name="connsiteY1783" fmla="*/ 3885005 h 5305530"/>
                <a:gd name="connsiteX1784" fmla="*/ 2976715 w 4049485"/>
                <a:gd name="connsiteY1784" fmla="*/ 3831969 h 5305530"/>
                <a:gd name="connsiteX1785" fmla="*/ 2999118 w 4049485"/>
                <a:gd name="connsiteY1785" fmla="*/ 3841228 h 5305530"/>
                <a:gd name="connsiteX1786" fmla="*/ 3008033 w 4049485"/>
                <a:gd name="connsiteY1786" fmla="*/ 3866031 h 5305530"/>
                <a:gd name="connsiteX1787" fmla="*/ 2999118 w 4049485"/>
                <a:gd name="connsiteY1787" fmla="*/ 3890834 h 5305530"/>
                <a:gd name="connsiteX1788" fmla="*/ 2976715 w 4049485"/>
                <a:gd name="connsiteY1788" fmla="*/ 3900092 h 5305530"/>
                <a:gd name="connsiteX1789" fmla="*/ 2954084 w 4049485"/>
                <a:gd name="connsiteY1789" fmla="*/ 3890834 h 5305530"/>
                <a:gd name="connsiteX1790" fmla="*/ 2945168 w 4049485"/>
                <a:gd name="connsiteY1790" fmla="*/ 3866031 h 5305530"/>
                <a:gd name="connsiteX1791" fmla="*/ 2954084 w 4049485"/>
                <a:gd name="connsiteY1791" fmla="*/ 3841228 h 5305530"/>
                <a:gd name="connsiteX1792" fmla="*/ 2976715 w 4049485"/>
                <a:gd name="connsiteY1792" fmla="*/ 3831969 h 5305530"/>
                <a:gd name="connsiteX1793" fmla="*/ 2491397 w 4049485"/>
                <a:gd name="connsiteY1793" fmla="*/ 3831969 h 5305530"/>
                <a:gd name="connsiteX1794" fmla="*/ 2513800 w 4049485"/>
                <a:gd name="connsiteY1794" fmla="*/ 3841228 h 5305530"/>
                <a:gd name="connsiteX1795" fmla="*/ 2522715 w 4049485"/>
                <a:gd name="connsiteY1795" fmla="*/ 3866031 h 5305530"/>
                <a:gd name="connsiteX1796" fmla="*/ 2513800 w 4049485"/>
                <a:gd name="connsiteY1796" fmla="*/ 3890834 h 5305530"/>
                <a:gd name="connsiteX1797" fmla="*/ 2491397 w 4049485"/>
                <a:gd name="connsiteY1797" fmla="*/ 3900092 h 5305530"/>
                <a:gd name="connsiteX1798" fmla="*/ 2468766 w 4049485"/>
                <a:gd name="connsiteY1798" fmla="*/ 3890834 h 5305530"/>
                <a:gd name="connsiteX1799" fmla="*/ 2459850 w 4049485"/>
                <a:gd name="connsiteY1799" fmla="*/ 3866031 h 5305530"/>
                <a:gd name="connsiteX1800" fmla="*/ 2468766 w 4049485"/>
                <a:gd name="connsiteY1800" fmla="*/ 3841228 h 5305530"/>
                <a:gd name="connsiteX1801" fmla="*/ 2491397 w 4049485"/>
                <a:gd name="connsiteY1801" fmla="*/ 3831969 h 5305530"/>
                <a:gd name="connsiteX1802" fmla="*/ 2138515 w 4049485"/>
                <a:gd name="connsiteY1802" fmla="*/ 3831969 h 5305530"/>
                <a:gd name="connsiteX1803" fmla="*/ 2161032 w 4049485"/>
                <a:gd name="connsiteY1803" fmla="*/ 3841228 h 5305530"/>
                <a:gd name="connsiteX1804" fmla="*/ 2169833 w 4049485"/>
                <a:gd name="connsiteY1804" fmla="*/ 3866031 h 5305530"/>
                <a:gd name="connsiteX1805" fmla="*/ 2161032 w 4049485"/>
                <a:gd name="connsiteY1805" fmla="*/ 3890834 h 5305530"/>
                <a:gd name="connsiteX1806" fmla="*/ 2138515 w 4049485"/>
                <a:gd name="connsiteY1806" fmla="*/ 3900092 h 5305530"/>
                <a:gd name="connsiteX1807" fmla="*/ 2115884 w 4049485"/>
                <a:gd name="connsiteY1807" fmla="*/ 3890834 h 5305530"/>
                <a:gd name="connsiteX1808" fmla="*/ 2106968 w 4049485"/>
                <a:gd name="connsiteY1808" fmla="*/ 3866031 h 5305530"/>
                <a:gd name="connsiteX1809" fmla="*/ 2115884 w 4049485"/>
                <a:gd name="connsiteY1809" fmla="*/ 3841228 h 5305530"/>
                <a:gd name="connsiteX1810" fmla="*/ 2138515 w 4049485"/>
                <a:gd name="connsiteY1810" fmla="*/ 3831969 h 5305530"/>
                <a:gd name="connsiteX1811" fmla="*/ 1889341 w 4049485"/>
                <a:gd name="connsiteY1811" fmla="*/ 3831969 h 5305530"/>
                <a:gd name="connsiteX1812" fmla="*/ 1911858 w 4049485"/>
                <a:gd name="connsiteY1812" fmla="*/ 3841228 h 5305530"/>
                <a:gd name="connsiteX1813" fmla="*/ 1920659 w 4049485"/>
                <a:gd name="connsiteY1813" fmla="*/ 3866031 h 5305530"/>
                <a:gd name="connsiteX1814" fmla="*/ 1911858 w 4049485"/>
                <a:gd name="connsiteY1814" fmla="*/ 3890834 h 5305530"/>
                <a:gd name="connsiteX1815" fmla="*/ 1889341 w 4049485"/>
                <a:gd name="connsiteY1815" fmla="*/ 3900092 h 5305530"/>
                <a:gd name="connsiteX1816" fmla="*/ 1866824 w 4049485"/>
                <a:gd name="connsiteY1816" fmla="*/ 3890834 h 5305530"/>
                <a:gd name="connsiteX1817" fmla="*/ 1858023 w 4049485"/>
                <a:gd name="connsiteY1817" fmla="*/ 3866031 h 5305530"/>
                <a:gd name="connsiteX1818" fmla="*/ 1866824 w 4049485"/>
                <a:gd name="connsiteY1818" fmla="*/ 3841228 h 5305530"/>
                <a:gd name="connsiteX1819" fmla="*/ 1889341 w 4049485"/>
                <a:gd name="connsiteY1819" fmla="*/ 3831969 h 5305530"/>
                <a:gd name="connsiteX1820" fmla="*/ 985990 w 4049485"/>
                <a:gd name="connsiteY1820" fmla="*/ 3831969 h 5305530"/>
                <a:gd name="connsiteX1821" fmla="*/ 1008507 w 4049485"/>
                <a:gd name="connsiteY1821" fmla="*/ 3841228 h 5305530"/>
                <a:gd name="connsiteX1822" fmla="*/ 1017308 w 4049485"/>
                <a:gd name="connsiteY1822" fmla="*/ 3866031 h 5305530"/>
                <a:gd name="connsiteX1823" fmla="*/ 1008507 w 4049485"/>
                <a:gd name="connsiteY1823" fmla="*/ 3890834 h 5305530"/>
                <a:gd name="connsiteX1824" fmla="*/ 985990 w 4049485"/>
                <a:gd name="connsiteY1824" fmla="*/ 3900092 h 5305530"/>
                <a:gd name="connsiteX1825" fmla="*/ 963358 w 4049485"/>
                <a:gd name="connsiteY1825" fmla="*/ 3890834 h 5305530"/>
                <a:gd name="connsiteX1826" fmla="*/ 954443 w 4049485"/>
                <a:gd name="connsiteY1826" fmla="*/ 3866031 h 5305530"/>
                <a:gd name="connsiteX1827" fmla="*/ 963358 w 4049485"/>
                <a:gd name="connsiteY1827" fmla="*/ 3841228 h 5305530"/>
                <a:gd name="connsiteX1828" fmla="*/ 985990 w 4049485"/>
                <a:gd name="connsiteY1828" fmla="*/ 3831969 h 5305530"/>
                <a:gd name="connsiteX1829" fmla="*/ 2651036 w 4049485"/>
                <a:gd name="connsiteY1829" fmla="*/ 3829683 h 5305530"/>
                <a:gd name="connsiteX1830" fmla="*/ 2671153 w 4049485"/>
                <a:gd name="connsiteY1830" fmla="*/ 3836656 h 5305530"/>
                <a:gd name="connsiteX1831" fmla="*/ 2681211 w 4049485"/>
                <a:gd name="connsiteY1831" fmla="*/ 3855287 h 5305530"/>
                <a:gd name="connsiteX1832" fmla="*/ 2620632 w 4049485"/>
                <a:gd name="connsiteY1832" fmla="*/ 3855287 h 5305530"/>
                <a:gd name="connsiteX1833" fmla="*/ 2630691 w 4049485"/>
                <a:gd name="connsiteY1833" fmla="*/ 3836541 h 5305530"/>
                <a:gd name="connsiteX1834" fmla="*/ 2651036 w 4049485"/>
                <a:gd name="connsiteY1834" fmla="*/ 3829683 h 5305530"/>
                <a:gd name="connsiteX1835" fmla="*/ 536486 w 4049485"/>
                <a:gd name="connsiteY1835" fmla="*/ 3829683 h 5305530"/>
                <a:gd name="connsiteX1836" fmla="*/ 556603 w 4049485"/>
                <a:gd name="connsiteY1836" fmla="*/ 3836656 h 5305530"/>
                <a:gd name="connsiteX1837" fmla="*/ 566661 w 4049485"/>
                <a:gd name="connsiteY1837" fmla="*/ 3855287 h 5305530"/>
                <a:gd name="connsiteX1838" fmla="*/ 506082 w 4049485"/>
                <a:gd name="connsiteY1838" fmla="*/ 3855287 h 5305530"/>
                <a:gd name="connsiteX1839" fmla="*/ 516141 w 4049485"/>
                <a:gd name="connsiteY1839" fmla="*/ 3836541 h 5305530"/>
                <a:gd name="connsiteX1840" fmla="*/ 536486 w 4049485"/>
                <a:gd name="connsiteY1840" fmla="*/ 3829683 h 5305530"/>
                <a:gd name="connsiteX1841" fmla="*/ 3232518 w 4049485"/>
                <a:gd name="connsiteY1841" fmla="*/ 3804537 h 5305530"/>
                <a:gd name="connsiteX1842" fmla="*/ 3232518 w 4049485"/>
                <a:gd name="connsiteY1842" fmla="*/ 3927524 h 5305530"/>
                <a:gd name="connsiteX1843" fmla="*/ 3268180 w 4049485"/>
                <a:gd name="connsiteY1843" fmla="*/ 3927524 h 5305530"/>
                <a:gd name="connsiteX1844" fmla="*/ 3268180 w 4049485"/>
                <a:gd name="connsiteY1844" fmla="*/ 3804537 h 5305530"/>
                <a:gd name="connsiteX1845" fmla="*/ 3079432 w 4049485"/>
                <a:gd name="connsiteY1845" fmla="*/ 3804537 h 5305530"/>
                <a:gd name="connsiteX1846" fmla="*/ 3079432 w 4049485"/>
                <a:gd name="connsiteY1846" fmla="*/ 3874032 h 5305530"/>
                <a:gd name="connsiteX1847" fmla="*/ 3093606 w 4049485"/>
                <a:gd name="connsiteY1847" fmla="*/ 3915408 h 5305530"/>
                <a:gd name="connsiteX1848" fmla="*/ 3132010 w 4049485"/>
                <a:gd name="connsiteY1848" fmla="*/ 3929353 h 5305530"/>
                <a:gd name="connsiteX1849" fmla="*/ 3153270 w 4049485"/>
                <a:gd name="connsiteY1849" fmla="*/ 3925124 h 5305530"/>
                <a:gd name="connsiteX1850" fmla="*/ 3170187 w 4049485"/>
                <a:gd name="connsiteY1850" fmla="*/ 3912894 h 5305530"/>
                <a:gd name="connsiteX1851" fmla="*/ 3170187 w 4049485"/>
                <a:gd name="connsiteY1851" fmla="*/ 3927524 h 5305530"/>
                <a:gd name="connsiteX1852" fmla="*/ 3204020 w 4049485"/>
                <a:gd name="connsiteY1852" fmla="*/ 3927524 h 5305530"/>
                <a:gd name="connsiteX1853" fmla="*/ 3204020 w 4049485"/>
                <a:gd name="connsiteY1853" fmla="*/ 3804537 h 5305530"/>
                <a:gd name="connsiteX1854" fmla="*/ 3168358 w 4049485"/>
                <a:gd name="connsiteY1854" fmla="*/ 3804537 h 5305530"/>
                <a:gd name="connsiteX1855" fmla="*/ 3168358 w 4049485"/>
                <a:gd name="connsiteY1855" fmla="*/ 3865345 h 5305530"/>
                <a:gd name="connsiteX1856" fmla="*/ 3160586 w 4049485"/>
                <a:gd name="connsiteY1856" fmla="*/ 3890148 h 5305530"/>
                <a:gd name="connsiteX1857" fmla="*/ 3140012 w 4049485"/>
                <a:gd name="connsiteY1857" fmla="*/ 3898492 h 5305530"/>
                <a:gd name="connsiteX1858" fmla="*/ 3115094 w 4049485"/>
                <a:gd name="connsiteY1858" fmla="*/ 3868774 h 5305530"/>
                <a:gd name="connsiteX1859" fmla="*/ 3115094 w 4049485"/>
                <a:gd name="connsiteY1859" fmla="*/ 3804537 h 5305530"/>
                <a:gd name="connsiteX1860" fmla="*/ 2365743 w 4049485"/>
                <a:gd name="connsiteY1860" fmla="*/ 3804537 h 5305530"/>
                <a:gd name="connsiteX1861" fmla="*/ 2365743 w 4049485"/>
                <a:gd name="connsiteY1861" fmla="*/ 3927524 h 5305530"/>
                <a:gd name="connsiteX1862" fmla="*/ 2401405 w 4049485"/>
                <a:gd name="connsiteY1862" fmla="*/ 3927524 h 5305530"/>
                <a:gd name="connsiteX1863" fmla="*/ 2401405 w 4049485"/>
                <a:gd name="connsiteY1863" fmla="*/ 3804537 h 5305530"/>
                <a:gd name="connsiteX1864" fmla="*/ 2214105 w 4049485"/>
                <a:gd name="connsiteY1864" fmla="*/ 3804537 h 5305530"/>
                <a:gd name="connsiteX1865" fmla="*/ 2265769 w 4049485"/>
                <a:gd name="connsiteY1865" fmla="*/ 3927524 h 5305530"/>
                <a:gd name="connsiteX1866" fmla="*/ 2302574 w 4049485"/>
                <a:gd name="connsiteY1866" fmla="*/ 3927524 h 5305530"/>
                <a:gd name="connsiteX1867" fmla="*/ 2354466 w 4049485"/>
                <a:gd name="connsiteY1867" fmla="*/ 3804537 h 5305530"/>
                <a:gd name="connsiteX1868" fmla="*/ 2320176 w 4049485"/>
                <a:gd name="connsiteY1868" fmla="*/ 3804537 h 5305530"/>
                <a:gd name="connsiteX1869" fmla="*/ 2284971 w 4049485"/>
                <a:gd name="connsiteY1869" fmla="*/ 3888205 h 5305530"/>
                <a:gd name="connsiteX1870" fmla="*/ 2250910 w 4049485"/>
                <a:gd name="connsiteY1870" fmla="*/ 3804537 h 5305530"/>
                <a:gd name="connsiteX1871" fmla="*/ 1584693 w 4049485"/>
                <a:gd name="connsiteY1871" fmla="*/ 3804537 h 5305530"/>
                <a:gd name="connsiteX1872" fmla="*/ 1584693 w 4049485"/>
                <a:gd name="connsiteY1872" fmla="*/ 3927524 h 5305530"/>
                <a:gd name="connsiteX1873" fmla="*/ 1620355 w 4049485"/>
                <a:gd name="connsiteY1873" fmla="*/ 3927524 h 5305530"/>
                <a:gd name="connsiteX1874" fmla="*/ 1620355 w 4049485"/>
                <a:gd name="connsiteY1874" fmla="*/ 3804537 h 5305530"/>
                <a:gd name="connsiteX1875" fmla="*/ 701688 w 4049485"/>
                <a:gd name="connsiteY1875" fmla="*/ 3804537 h 5305530"/>
                <a:gd name="connsiteX1876" fmla="*/ 746036 w 4049485"/>
                <a:gd name="connsiteY1876" fmla="*/ 3927524 h 5305530"/>
                <a:gd name="connsiteX1877" fmla="*/ 780326 w 4049485"/>
                <a:gd name="connsiteY1877" fmla="*/ 3927524 h 5305530"/>
                <a:gd name="connsiteX1878" fmla="*/ 808901 w 4049485"/>
                <a:gd name="connsiteY1878" fmla="*/ 3851172 h 5305530"/>
                <a:gd name="connsiteX1879" fmla="*/ 836562 w 4049485"/>
                <a:gd name="connsiteY1879" fmla="*/ 3927524 h 5305530"/>
                <a:gd name="connsiteX1880" fmla="*/ 870852 w 4049485"/>
                <a:gd name="connsiteY1880" fmla="*/ 3927524 h 5305530"/>
                <a:gd name="connsiteX1881" fmla="*/ 915429 w 4049485"/>
                <a:gd name="connsiteY1881" fmla="*/ 3804537 h 5305530"/>
                <a:gd name="connsiteX1882" fmla="*/ 883882 w 4049485"/>
                <a:gd name="connsiteY1882" fmla="*/ 3804537 h 5305530"/>
                <a:gd name="connsiteX1883" fmla="*/ 853935 w 4049485"/>
                <a:gd name="connsiteY1883" fmla="*/ 3887748 h 5305530"/>
                <a:gd name="connsiteX1884" fmla="*/ 824674 w 4049485"/>
                <a:gd name="connsiteY1884" fmla="*/ 3804537 h 5305530"/>
                <a:gd name="connsiteX1885" fmla="*/ 794499 w 4049485"/>
                <a:gd name="connsiteY1885" fmla="*/ 3804537 h 5305530"/>
                <a:gd name="connsiteX1886" fmla="*/ 764324 w 4049485"/>
                <a:gd name="connsiteY1886" fmla="*/ 3887748 h 5305530"/>
                <a:gd name="connsiteX1887" fmla="*/ 735292 w 4049485"/>
                <a:gd name="connsiteY1887" fmla="*/ 3804537 h 5305530"/>
                <a:gd name="connsiteX1888" fmla="*/ 3358629 w 4049485"/>
                <a:gd name="connsiteY1888" fmla="*/ 3802709 h 5305530"/>
                <a:gd name="connsiteX1889" fmla="*/ 3323311 w 4049485"/>
                <a:gd name="connsiteY1889" fmla="*/ 3810824 h 5305530"/>
                <a:gd name="connsiteX1890" fmla="*/ 3298850 w 4049485"/>
                <a:gd name="connsiteY1890" fmla="*/ 3833341 h 5305530"/>
                <a:gd name="connsiteX1891" fmla="*/ 3290049 w 4049485"/>
                <a:gd name="connsiteY1891" fmla="*/ 3866031 h 5305530"/>
                <a:gd name="connsiteX1892" fmla="*/ 3298850 w 4049485"/>
                <a:gd name="connsiteY1892" fmla="*/ 3898721 h 5305530"/>
                <a:gd name="connsiteX1893" fmla="*/ 3323311 w 4049485"/>
                <a:gd name="connsiteY1893" fmla="*/ 3921238 h 5305530"/>
                <a:gd name="connsiteX1894" fmla="*/ 3358629 w 4049485"/>
                <a:gd name="connsiteY1894" fmla="*/ 3929353 h 5305530"/>
                <a:gd name="connsiteX1895" fmla="*/ 3392576 w 4049485"/>
                <a:gd name="connsiteY1895" fmla="*/ 3921123 h 5305530"/>
                <a:gd name="connsiteX1896" fmla="*/ 3413722 w 4049485"/>
                <a:gd name="connsiteY1896" fmla="*/ 3898263 h 5305530"/>
                <a:gd name="connsiteX1897" fmla="*/ 3386061 w 4049485"/>
                <a:gd name="connsiteY1897" fmla="*/ 3883176 h 5305530"/>
                <a:gd name="connsiteX1898" fmla="*/ 3358401 w 4049485"/>
                <a:gd name="connsiteY1898" fmla="*/ 3900092 h 5305530"/>
                <a:gd name="connsiteX1899" fmla="*/ 3335312 w 4049485"/>
                <a:gd name="connsiteY1899" fmla="*/ 3890948 h 5305530"/>
                <a:gd name="connsiteX1900" fmla="*/ 3326168 w 4049485"/>
                <a:gd name="connsiteY1900" fmla="*/ 3866031 h 5305530"/>
                <a:gd name="connsiteX1901" fmla="*/ 3335312 w 4049485"/>
                <a:gd name="connsiteY1901" fmla="*/ 3841113 h 5305530"/>
                <a:gd name="connsiteX1902" fmla="*/ 3358401 w 4049485"/>
                <a:gd name="connsiteY1902" fmla="*/ 3831969 h 5305530"/>
                <a:gd name="connsiteX1903" fmla="*/ 3386061 w 4049485"/>
                <a:gd name="connsiteY1903" fmla="*/ 3848886 h 5305530"/>
                <a:gd name="connsiteX1904" fmla="*/ 3413722 w 4049485"/>
                <a:gd name="connsiteY1904" fmla="*/ 3834027 h 5305530"/>
                <a:gd name="connsiteX1905" fmla="*/ 3392576 w 4049485"/>
                <a:gd name="connsiteY1905" fmla="*/ 3810824 h 5305530"/>
                <a:gd name="connsiteX1906" fmla="*/ 3358629 w 4049485"/>
                <a:gd name="connsiteY1906" fmla="*/ 3802709 h 5305530"/>
                <a:gd name="connsiteX1907" fmla="*/ 2970543 w 4049485"/>
                <a:gd name="connsiteY1907" fmla="*/ 3802709 h 5305530"/>
                <a:gd name="connsiteX1908" fmla="*/ 2939110 w 4049485"/>
                <a:gd name="connsiteY1908" fmla="*/ 3810481 h 5305530"/>
                <a:gd name="connsiteX1909" fmla="*/ 2917050 w 4049485"/>
                <a:gd name="connsiteY1909" fmla="*/ 3832655 h 5305530"/>
                <a:gd name="connsiteX1910" fmla="*/ 2909049 w 4049485"/>
                <a:gd name="connsiteY1910" fmla="*/ 3866031 h 5305530"/>
                <a:gd name="connsiteX1911" fmla="*/ 2917050 w 4049485"/>
                <a:gd name="connsiteY1911" fmla="*/ 3899406 h 5305530"/>
                <a:gd name="connsiteX1912" fmla="*/ 2939110 w 4049485"/>
                <a:gd name="connsiteY1912" fmla="*/ 3921580 h 5305530"/>
                <a:gd name="connsiteX1913" fmla="*/ 2970543 w 4049485"/>
                <a:gd name="connsiteY1913" fmla="*/ 3929353 h 5305530"/>
                <a:gd name="connsiteX1914" fmla="*/ 3007347 w 4049485"/>
                <a:gd name="connsiteY1914" fmla="*/ 3914494 h 5305530"/>
                <a:gd name="connsiteX1915" fmla="*/ 3007347 w 4049485"/>
                <a:gd name="connsiteY1915" fmla="*/ 3971872 h 5305530"/>
                <a:gd name="connsiteX1916" fmla="*/ 3043009 w 4049485"/>
                <a:gd name="connsiteY1916" fmla="*/ 3971872 h 5305530"/>
                <a:gd name="connsiteX1917" fmla="*/ 3043009 w 4049485"/>
                <a:gd name="connsiteY1917" fmla="*/ 3804537 h 5305530"/>
                <a:gd name="connsiteX1918" fmla="*/ 3008947 w 4049485"/>
                <a:gd name="connsiteY1918" fmla="*/ 3804537 h 5305530"/>
                <a:gd name="connsiteX1919" fmla="*/ 3008947 w 4049485"/>
                <a:gd name="connsiteY1919" fmla="*/ 3818711 h 5305530"/>
                <a:gd name="connsiteX1920" fmla="*/ 2970543 w 4049485"/>
                <a:gd name="connsiteY1920" fmla="*/ 3802709 h 5305530"/>
                <a:gd name="connsiteX1921" fmla="*/ 2785224 w 4049485"/>
                <a:gd name="connsiteY1921" fmla="*/ 3802709 h 5305530"/>
                <a:gd name="connsiteX1922" fmla="*/ 2754706 w 4049485"/>
                <a:gd name="connsiteY1922" fmla="*/ 3807738 h 5305530"/>
                <a:gd name="connsiteX1923" fmla="*/ 2735046 w 4049485"/>
                <a:gd name="connsiteY1923" fmla="*/ 3821797 h 5305530"/>
                <a:gd name="connsiteX1924" fmla="*/ 2728303 w 4049485"/>
                <a:gd name="connsiteY1924" fmla="*/ 3842485 h 5305530"/>
                <a:gd name="connsiteX1925" fmla="*/ 2735504 w 4049485"/>
                <a:gd name="connsiteY1925" fmla="*/ 3863973 h 5305530"/>
                <a:gd name="connsiteX1926" fmla="*/ 2752534 w 4049485"/>
                <a:gd name="connsiteY1926" fmla="*/ 3874489 h 5305530"/>
                <a:gd name="connsiteX1927" fmla="*/ 2777452 w 4049485"/>
                <a:gd name="connsiteY1927" fmla="*/ 3879747 h 5305530"/>
                <a:gd name="connsiteX1928" fmla="*/ 2796426 w 4049485"/>
                <a:gd name="connsiteY1928" fmla="*/ 3883633 h 5305530"/>
                <a:gd name="connsiteX1929" fmla="*/ 2802598 w 4049485"/>
                <a:gd name="connsiteY1929" fmla="*/ 3891177 h 5305530"/>
                <a:gd name="connsiteX1930" fmla="*/ 2779966 w 4049485"/>
                <a:gd name="connsiteY1930" fmla="*/ 3902378 h 5305530"/>
                <a:gd name="connsiteX1931" fmla="*/ 2757106 w 4049485"/>
                <a:gd name="connsiteY1931" fmla="*/ 3899064 h 5305530"/>
                <a:gd name="connsiteX1932" fmla="*/ 2737218 w 4049485"/>
                <a:gd name="connsiteY1932" fmla="*/ 3890491 h 5305530"/>
                <a:gd name="connsiteX1933" fmla="*/ 2725331 w 4049485"/>
                <a:gd name="connsiteY1933" fmla="*/ 3916094 h 5305530"/>
                <a:gd name="connsiteX1934" fmla="*/ 2748648 w 4049485"/>
                <a:gd name="connsiteY1934" fmla="*/ 3925581 h 5305530"/>
                <a:gd name="connsiteX1935" fmla="*/ 2778595 w 4049485"/>
                <a:gd name="connsiteY1935" fmla="*/ 3929353 h 5305530"/>
                <a:gd name="connsiteX1936" fmla="*/ 2809799 w 4049485"/>
                <a:gd name="connsiteY1936" fmla="*/ 3924438 h 5305530"/>
                <a:gd name="connsiteX1937" fmla="*/ 2829801 w 4049485"/>
                <a:gd name="connsiteY1937" fmla="*/ 3910608 h 5305530"/>
                <a:gd name="connsiteX1938" fmla="*/ 2836659 w 4049485"/>
                <a:gd name="connsiteY1938" fmla="*/ 3890262 h 5305530"/>
                <a:gd name="connsiteX1939" fmla="*/ 2829573 w 4049485"/>
                <a:gd name="connsiteY1939" fmla="*/ 3869231 h 5305530"/>
                <a:gd name="connsiteX1940" fmla="*/ 2812885 w 4049485"/>
                <a:gd name="connsiteY1940" fmla="*/ 3858830 h 5305530"/>
                <a:gd name="connsiteX1941" fmla="*/ 2788196 w 4049485"/>
                <a:gd name="connsiteY1941" fmla="*/ 3853458 h 5305530"/>
                <a:gd name="connsiteX1942" fmla="*/ 2768537 w 4049485"/>
                <a:gd name="connsiteY1942" fmla="*/ 3849114 h 5305530"/>
                <a:gd name="connsiteX1943" fmla="*/ 2762364 w 4049485"/>
                <a:gd name="connsiteY1943" fmla="*/ 3841113 h 5305530"/>
                <a:gd name="connsiteX1944" fmla="*/ 2768080 w 4049485"/>
                <a:gd name="connsiteY1944" fmla="*/ 3832884 h 5305530"/>
                <a:gd name="connsiteX1945" fmla="*/ 2785224 w 4049485"/>
                <a:gd name="connsiteY1945" fmla="*/ 3829683 h 5305530"/>
                <a:gd name="connsiteX1946" fmla="*/ 2820657 w 4049485"/>
                <a:gd name="connsiteY1946" fmla="*/ 3838827 h 5305530"/>
                <a:gd name="connsiteX1947" fmla="*/ 2832545 w 4049485"/>
                <a:gd name="connsiteY1947" fmla="*/ 3813453 h 5305530"/>
                <a:gd name="connsiteX1948" fmla="*/ 2811170 w 4049485"/>
                <a:gd name="connsiteY1948" fmla="*/ 3805566 h 5305530"/>
                <a:gd name="connsiteX1949" fmla="*/ 2785224 w 4049485"/>
                <a:gd name="connsiteY1949" fmla="*/ 3802709 h 5305530"/>
                <a:gd name="connsiteX1950" fmla="*/ 2650808 w 4049485"/>
                <a:gd name="connsiteY1950" fmla="*/ 3802709 h 5305530"/>
                <a:gd name="connsiteX1951" fmla="*/ 2617318 w 4049485"/>
                <a:gd name="connsiteY1951" fmla="*/ 3810824 h 5305530"/>
                <a:gd name="connsiteX1952" fmla="*/ 2593772 w 4049485"/>
                <a:gd name="connsiteY1952" fmla="*/ 3833455 h 5305530"/>
                <a:gd name="connsiteX1953" fmla="*/ 2585199 w 4049485"/>
                <a:gd name="connsiteY1953" fmla="*/ 3866031 h 5305530"/>
                <a:gd name="connsiteX1954" fmla="*/ 2593886 w 4049485"/>
                <a:gd name="connsiteY1954" fmla="*/ 3898721 h 5305530"/>
                <a:gd name="connsiteX1955" fmla="*/ 2618575 w 4049485"/>
                <a:gd name="connsiteY1955" fmla="*/ 3921238 h 5305530"/>
                <a:gd name="connsiteX1956" fmla="*/ 2655379 w 4049485"/>
                <a:gd name="connsiteY1956" fmla="*/ 3929353 h 5305530"/>
                <a:gd name="connsiteX1957" fmla="*/ 2706128 w 4049485"/>
                <a:gd name="connsiteY1957" fmla="*/ 3909465 h 5305530"/>
                <a:gd name="connsiteX1958" fmla="*/ 2687155 w 4049485"/>
                <a:gd name="connsiteY1958" fmla="*/ 3888891 h 5305530"/>
                <a:gd name="connsiteX1959" fmla="*/ 2673324 w 4049485"/>
                <a:gd name="connsiteY1959" fmla="*/ 3897920 h 5305530"/>
                <a:gd name="connsiteX1960" fmla="*/ 2656294 w 4049485"/>
                <a:gd name="connsiteY1960" fmla="*/ 3900778 h 5305530"/>
                <a:gd name="connsiteX1961" fmla="*/ 2632977 w 4049485"/>
                <a:gd name="connsiteY1961" fmla="*/ 3894148 h 5305530"/>
                <a:gd name="connsiteX1962" fmla="*/ 2621090 w 4049485"/>
                <a:gd name="connsiteY1962" fmla="*/ 3876089 h 5305530"/>
                <a:gd name="connsiteX1963" fmla="*/ 2714130 w 4049485"/>
                <a:gd name="connsiteY1963" fmla="*/ 3876089 h 5305530"/>
                <a:gd name="connsiteX1964" fmla="*/ 2714816 w 4049485"/>
                <a:gd name="connsiteY1964" fmla="*/ 3866488 h 5305530"/>
                <a:gd name="connsiteX1965" fmla="*/ 2706472 w 4049485"/>
                <a:gd name="connsiteY1965" fmla="*/ 3832769 h 5305530"/>
                <a:gd name="connsiteX1966" fmla="*/ 2683498 w 4049485"/>
                <a:gd name="connsiteY1966" fmla="*/ 3810481 h 5305530"/>
                <a:gd name="connsiteX1967" fmla="*/ 2650808 w 4049485"/>
                <a:gd name="connsiteY1967" fmla="*/ 3802709 h 5305530"/>
                <a:gd name="connsiteX1968" fmla="*/ 2138515 w 4049485"/>
                <a:gd name="connsiteY1968" fmla="*/ 3802709 h 5305530"/>
                <a:gd name="connsiteX1969" fmla="*/ 2103653 w 4049485"/>
                <a:gd name="connsiteY1969" fmla="*/ 3810824 h 5305530"/>
                <a:gd name="connsiteX1970" fmla="*/ 2079536 w 4049485"/>
                <a:gd name="connsiteY1970" fmla="*/ 3833341 h 5305530"/>
                <a:gd name="connsiteX1971" fmla="*/ 2070849 w 4049485"/>
                <a:gd name="connsiteY1971" fmla="*/ 3866031 h 5305530"/>
                <a:gd name="connsiteX1972" fmla="*/ 2079536 w 4049485"/>
                <a:gd name="connsiteY1972" fmla="*/ 3898721 h 5305530"/>
                <a:gd name="connsiteX1973" fmla="*/ 2103653 w 4049485"/>
                <a:gd name="connsiteY1973" fmla="*/ 3921238 h 5305530"/>
                <a:gd name="connsiteX1974" fmla="*/ 2138515 w 4049485"/>
                <a:gd name="connsiteY1974" fmla="*/ 3929353 h 5305530"/>
                <a:gd name="connsiteX1975" fmla="*/ 2173262 w 4049485"/>
                <a:gd name="connsiteY1975" fmla="*/ 3921238 h 5305530"/>
                <a:gd name="connsiteX1976" fmla="*/ 2197265 w 4049485"/>
                <a:gd name="connsiteY1976" fmla="*/ 3898721 h 5305530"/>
                <a:gd name="connsiteX1977" fmla="*/ 2205952 w 4049485"/>
                <a:gd name="connsiteY1977" fmla="*/ 3866031 h 5305530"/>
                <a:gd name="connsiteX1978" fmla="*/ 2197265 w 4049485"/>
                <a:gd name="connsiteY1978" fmla="*/ 3833341 h 5305530"/>
                <a:gd name="connsiteX1979" fmla="*/ 2173262 w 4049485"/>
                <a:gd name="connsiteY1979" fmla="*/ 3810824 h 5305530"/>
                <a:gd name="connsiteX1980" fmla="*/ 2138515 w 4049485"/>
                <a:gd name="connsiteY1980" fmla="*/ 3802709 h 5305530"/>
                <a:gd name="connsiteX1981" fmla="*/ 2061096 w 4049485"/>
                <a:gd name="connsiteY1981" fmla="*/ 3802709 h 5305530"/>
                <a:gd name="connsiteX1982" fmla="*/ 2036064 w 4049485"/>
                <a:gd name="connsiteY1982" fmla="*/ 3807280 h 5305530"/>
                <a:gd name="connsiteX1983" fmla="*/ 2018805 w 4049485"/>
                <a:gd name="connsiteY1983" fmla="*/ 3820768 h 5305530"/>
                <a:gd name="connsiteX1984" fmla="*/ 2018805 w 4049485"/>
                <a:gd name="connsiteY1984" fmla="*/ 3804537 h 5305530"/>
                <a:gd name="connsiteX1985" fmla="*/ 1984743 w 4049485"/>
                <a:gd name="connsiteY1985" fmla="*/ 3804537 h 5305530"/>
                <a:gd name="connsiteX1986" fmla="*/ 1984743 w 4049485"/>
                <a:gd name="connsiteY1986" fmla="*/ 3927524 h 5305530"/>
                <a:gd name="connsiteX1987" fmla="*/ 2020405 w 4049485"/>
                <a:gd name="connsiteY1987" fmla="*/ 3927524 h 5305530"/>
                <a:gd name="connsiteX1988" fmla="*/ 2020405 w 4049485"/>
                <a:gd name="connsiteY1988" fmla="*/ 3869460 h 5305530"/>
                <a:gd name="connsiteX1989" fmla="*/ 2029092 w 4049485"/>
                <a:gd name="connsiteY1989" fmla="*/ 3843742 h 5305530"/>
                <a:gd name="connsiteX1990" fmla="*/ 2053095 w 4049485"/>
                <a:gd name="connsiteY1990" fmla="*/ 3835170 h 5305530"/>
                <a:gd name="connsiteX1991" fmla="*/ 2061096 w 4049485"/>
                <a:gd name="connsiteY1991" fmla="*/ 3835627 h 5305530"/>
                <a:gd name="connsiteX1992" fmla="*/ 1895513 w 4049485"/>
                <a:gd name="connsiteY1992" fmla="*/ 3802709 h 5305530"/>
                <a:gd name="connsiteX1993" fmla="*/ 1856880 w 4049485"/>
                <a:gd name="connsiteY1993" fmla="*/ 3818711 h 5305530"/>
                <a:gd name="connsiteX1994" fmla="*/ 1856880 w 4049485"/>
                <a:gd name="connsiteY1994" fmla="*/ 3804537 h 5305530"/>
                <a:gd name="connsiteX1995" fmla="*/ 1822818 w 4049485"/>
                <a:gd name="connsiteY1995" fmla="*/ 3804537 h 5305530"/>
                <a:gd name="connsiteX1996" fmla="*/ 1822818 w 4049485"/>
                <a:gd name="connsiteY1996" fmla="*/ 3971872 h 5305530"/>
                <a:gd name="connsiteX1997" fmla="*/ 1858480 w 4049485"/>
                <a:gd name="connsiteY1997" fmla="*/ 3971872 h 5305530"/>
                <a:gd name="connsiteX1998" fmla="*/ 1858480 w 4049485"/>
                <a:gd name="connsiteY1998" fmla="*/ 3914494 h 5305530"/>
                <a:gd name="connsiteX1999" fmla="*/ 1895513 w 4049485"/>
                <a:gd name="connsiteY1999" fmla="*/ 3929353 h 5305530"/>
                <a:gd name="connsiteX2000" fmla="*/ 1926717 w 4049485"/>
                <a:gd name="connsiteY2000" fmla="*/ 3921466 h 5305530"/>
                <a:gd name="connsiteX2001" fmla="*/ 1948777 w 4049485"/>
                <a:gd name="connsiteY2001" fmla="*/ 3899292 h 5305530"/>
                <a:gd name="connsiteX2002" fmla="*/ 1956778 w 4049485"/>
                <a:gd name="connsiteY2002" fmla="*/ 3866031 h 5305530"/>
                <a:gd name="connsiteX2003" fmla="*/ 1948777 w 4049485"/>
                <a:gd name="connsiteY2003" fmla="*/ 3832769 h 5305530"/>
                <a:gd name="connsiteX2004" fmla="*/ 1926717 w 4049485"/>
                <a:gd name="connsiteY2004" fmla="*/ 3810595 h 5305530"/>
                <a:gd name="connsiteX2005" fmla="*/ 1895513 w 4049485"/>
                <a:gd name="connsiteY2005" fmla="*/ 3802709 h 5305530"/>
                <a:gd name="connsiteX2006" fmla="*/ 1375524 w 4049485"/>
                <a:gd name="connsiteY2006" fmla="*/ 3802709 h 5305530"/>
                <a:gd name="connsiteX2007" fmla="*/ 1345006 w 4049485"/>
                <a:gd name="connsiteY2007" fmla="*/ 3807738 h 5305530"/>
                <a:gd name="connsiteX2008" fmla="*/ 1325346 w 4049485"/>
                <a:gd name="connsiteY2008" fmla="*/ 3821797 h 5305530"/>
                <a:gd name="connsiteX2009" fmla="*/ 1318603 w 4049485"/>
                <a:gd name="connsiteY2009" fmla="*/ 3842485 h 5305530"/>
                <a:gd name="connsiteX2010" fmla="*/ 1325804 w 4049485"/>
                <a:gd name="connsiteY2010" fmla="*/ 3863973 h 5305530"/>
                <a:gd name="connsiteX2011" fmla="*/ 1342834 w 4049485"/>
                <a:gd name="connsiteY2011" fmla="*/ 3874489 h 5305530"/>
                <a:gd name="connsiteX2012" fmla="*/ 1367752 w 4049485"/>
                <a:gd name="connsiteY2012" fmla="*/ 3879747 h 5305530"/>
                <a:gd name="connsiteX2013" fmla="*/ 1386726 w 4049485"/>
                <a:gd name="connsiteY2013" fmla="*/ 3883633 h 5305530"/>
                <a:gd name="connsiteX2014" fmla="*/ 1392898 w 4049485"/>
                <a:gd name="connsiteY2014" fmla="*/ 3891177 h 5305530"/>
                <a:gd name="connsiteX2015" fmla="*/ 1370266 w 4049485"/>
                <a:gd name="connsiteY2015" fmla="*/ 3902378 h 5305530"/>
                <a:gd name="connsiteX2016" fmla="*/ 1347406 w 4049485"/>
                <a:gd name="connsiteY2016" fmla="*/ 3899064 h 5305530"/>
                <a:gd name="connsiteX2017" fmla="*/ 1327518 w 4049485"/>
                <a:gd name="connsiteY2017" fmla="*/ 3890491 h 5305530"/>
                <a:gd name="connsiteX2018" fmla="*/ 1315631 w 4049485"/>
                <a:gd name="connsiteY2018" fmla="*/ 3916094 h 5305530"/>
                <a:gd name="connsiteX2019" fmla="*/ 1338948 w 4049485"/>
                <a:gd name="connsiteY2019" fmla="*/ 3925581 h 5305530"/>
                <a:gd name="connsiteX2020" fmla="*/ 1368895 w 4049485"/>
                <a:gd name="connsiteY2020" fmla="*/ 3929353 h 5305530"/>
                <a:gd name="connsiteX2021" fmla="*/ 1400099 w 4049485"/>
                <a:gd name="connsiteY2021" fmla="*/ 3924438 h 5305530"/>
                <a:gd name="connsiteX2022" fmla="*/ 1420101 w 4049485"/>
                <a:gd name="connsiteY2022" fmla="*/ 3910608 h 5305530"/>
                <a:gd name="connsiteX2023" fmla="*/ 1426959 w 4049485"/>
                <a:gd name="connsiteY2023" fmla="*/ 3890262 h 5305530"/>
                <a:gd name="connsiteX2024" fmla="*/ 1419873 w 4049485"/>
                <a:gd name="connsiteY2024" fmla="*/ 3869231 h 5305530"/>
                <a:gd name="connsiteX2025" fmla="*/ 1403185 w 4049485"/>
                <a:gd name="connsiteY2025" fmla="*/ 3858830 h 5305530"/>
                <a:gd name="connsiteX2026" fmla="*/ 1378496 w 4049485"/>
                <a:gd name="connsiteY2026" fmla="*/ 3853458 h 5305530"/>
                <a:gd name="connsiteX2027" fmla="*/ 1358836 w 4049485"/>
                <a:gd name="connsiteY2027" fmla="*/ 3849114 h 5305530"/>
                <a:gd name="connsiteX2028" fmla="*/ 1352664 w 4049485"/>
                <a:gd name="connsiteY2028" fmla="*/ 3841113 h 5305530"/>
                <a:gd name="connsiteX2029" fmla="*/ 1358379 w 4049485"/>
                <a:gd name="connsiteY2029" fmla="*/ 3832884 h 5305530"/>
                <a:gd name="connsiteX2030" fmla="*/ 1375524 w 4049485"/>
                <a:gd name="connsiteY2030" fmla="*/ 3829683 h 5305530"/>
                <a:gd name="connsiteX2031" fmla="*/ 1410957 w 4049485"/>
                <a:gd name="connsiteY2031" fmla="*/ 3838827 h 5305530"/>
                <a:gd name="connsiteX2032" fmla="*/ 1422844 w 4049485"/>
                <a:gd name="connsiteY2032" fmla="*/ 3813453 h 5305530"/>
                <a:gd name="connsiteX2033" fmla="*/ 1401470 w 4049485"/>
                <a:gd name="connsiteY2033" fmla="*/ 3805566 h 5305530"/>
                <a:gd name="connsiteX2034" fmla="*/ 1375524 w 4049485"/>
                <a:gd name="connsiteY2034" fmla="*/ 3802709 h 5305530"/>
                <a:gd name="connsiteX2035" fmla="*/ 1156221 w 4049485"/>
                <a:gd name="connsiteY2035" fmla="*/ 3802709 h 5305530"/>
                <a:gd name="connsiteX2036" fmla="*/ 1131189 w 4049485"/>
                <a:gd name="connsiteY2036" fmla="*/ 3807280 h 5305530"/>
                <a:gd name="connsiteX2037" fmla="*/ 1113930 w 4049485"/>
                <a:gd name="connsiteY2037" fmla="*/ 3820768 h 5305530"/>
                <a:gd name="connsiteX2038" fmla="*/ 1113930 w 4049485"/>
                <a:gd name="connsiteY2038" fmla="*/ 3804537 h 5305530"/>
                <a:gd name="connsiteX2039" fmla="*/ 1079868 w 4049485"/>
                <a:gd name="connsiteY2039" fmla="*/ 3804537 h 5305530"/>
                <a:gd name="connsiteX2040" fmla="*/ 1079868 w 4049485"/>
                <a:gd name="connsiteY2040" fmla="*/ 3927524 h 5305530"/>
                <a:gd name="connsiteX2041" fmla="*/ 1115530 w 4049485"/>
                <a:gd name="connsiteY2041" fmla="*/ 3927524 h 5305530"/>
                <a:gd name="connsiteX2042" fmla="*/ 1115530 w 4049485"/>
                <a:gd name="connsiteY2042" fmla="*/ 3869460 h 5305530"/>
                <a:gd name="connsiteX2043" fmla="*/ 1124217 w 4049485"/>
                <a:gd name="connsiteY2043" fmla="*/ 3843742 h 5305530"/>
                <a:gd name="connsiteX2044" fmla="*/ 1148220 w 4049485"/>
                <a:gd name="connsiteY2044" fmla="*/ 3835170 h 5305530"/>
                <a:gd name="connsiteX2045" fmla="*/ 1156221 w 4049485"/>
                <a:gd name="connsiteY2045" fmla="*/ 3835627 h 5305530"/>
                <a:gd name="connsiteX2046" fmla="*/ 985990 w 4049485"/>
                <a:gd name="connsiteY2046" fmla="*/ 3802709 h 5305530"/>
                <a:gd name="connsiteX2047" fmla="*/ 951128 w 4049485"/>
                <a:gd name="connsiteY2047" fmla="*/ 3810824 h 5305530"/>
                <a:gd name="connsiteX2048" fmla="*/ 927011 w 4049485"/>
                <a:gd name="connsiteY2048" fmla="*/ 3833341 h 5305530"/>
                <a:gd name="connsiteX2049" fmla="*/ 918324 w 4049485"/>
                <a:gd name="connsiteY2049" fmla="*/ 3866031 h 5305530"/>
                <a:gd name="connsiteX2050" fmla="*/ 927011 w 4049485"/>
                <a:gd name="connsiteY2050" fmla="*/ 3898721 h 5305530"/>
                <a:gd name="connsiteX2051" fmla="*/ 951128 w 4049485"/>
                <a:gd name="connsiteY2051" fmla="*/ 3921238 h 5305530"/>
                <a:gd name="connsiteX2052" fmla="*/ 985990 w 4049485"/>
                <a:gd name="connsiteY2052" fmla="*/ 3929353 h 5305530"/>
                <a:gd name="connsiteX2053" fmla="*/ 1020737 w 4049485"/>
                <a:gd name="connsiteY2053" fmla="*/ 3921238 h 5305530"/>
                <a:gd name="connsiteX2054" fmla="*/ 1044740 w 4049485"/>
                <a:gd name="connsiteY2054" fmla="*/ 3898721 h 5305530"/>
                <a:gd name="connsiteX2055" fmla="*/ 1053427 w 4049485"/>
                <a:gd name="connsiteY2055" fmla="*/ 3866031 h 5305530"/>
                <a:gd name="connsiteX2056" fmla="*/ 1044740 w 4049485"/>
                <a:gd name="connsiteY2056" fmla="*/ 3833341 h 5305530"/>
                <a:gd name="connsiteX2057" fmla="*/ 1020737 w 4049485"/>
                <a:gd name="connsiteY2057" fmla="*/ 3810824 h 5305530"/>
                <a:gd name="connsiteX2058" fmla="*/ 985990 w 4049485"/>
                <a:gd name="connsiteY2058" fmla="*/ 3802709 h 5305530"/>
                <a:gd name="connsiteX2059" fmla="*/ 536257 w 4049485"/>
                <a:gd name="connsiteY2059" fmla="*/ 3802709 h 5305530"/>
                <a:gd name="connsiteX2060" fmla="*/ 502768 w 4049485"/>
                <a:gd name="connsiteY2060" fmla="*/ 3810824 h 5305530"/>
                <a:gd name="connsiteX2061" fmla="*/ 479222 w 4049485"/>
                <a:gd name="connsiteY2061" fmla="*/ 3833455 h 5305530"/>
                <a:gd name="connsiteX2062" fmla="*/ 470649 w 4049485"/>
                <a:gd name="connsiteY2062" fmla="*/ 3866031 h 5305530"/>
                <a:gd name="connsiteX2063" fmla="*/ 479336 w 4049485"/>
                <a:gd name="connsiteY2063" fmla="*/ 3898721 h 5305530"/>
                <a:gd name="connsiteX2064" fmla="*/ 504025 w 4049485"/>
                <a:gd name="connsiteY2064" fmla="*/ 3921238 h 5305530"/>
                <a:gd name="connsiteX2065" fmla="*/ 540829 w 4049485"/>
                <a:gd name="connsiteY2065" fmla="*/ 3929353 h 5305530"/>
                <a:gd name="connsiteX2066" fmla="*/ 591579 w 4049485"/>
                <a:gd name="connsiteY2066" fmla="*/ 3909465 h 5305530"/>
                <a:gd name="connsiteX2067" fmla="*/ 572605 w 4049485"/>
                <a:gd name="connsiteY2067" fmla="*/ 3888891 h 5305530"/>
                <a:gd name="connsiteX2068" fmla="*/ 558775 w 4049485"/>
                <a:gd name="connsiteY2068" fmla="*/ 3897920 h 5305530"/>
                <a:gd name="connsiteX2069" fmla="*/ 541744 w 4049485"/>
                <a:gd name="connsiteY2069" fmla="*/ 3900778 h 5305530"/>
                <a:gd name="connsiteX2070" fmla="*/ 518427 w 4049485"/>
                <a:gd name="connsiteY2070" fmla="*/ 3894148 h 5305530"/>
                <a:gd name="connsiteX2071" fmla="*/ 506539 w 4049485"/>
                <a:gd name="connsiteY2071" fmla="*/ 3876089 h 5305530"/>
                <a:gd name="connsiteX2072" fmla="*/ 599580 w 4049485"/>
                <a:gd name="connsiteY2072" fmla="*/ 3876089 h 5305530"/>
                <a:gd name="connsiteX2073" fmla="*/ 600265 w 4049485"/>
                <a:gd name="connsiteY2073" fmla="*/ 3866488 h 5305530"/>
                <a:gd name="connsiteX2074" fmla="*/ 591922 w 4049485"/>
                <a:gd name="connsiteY2074" fmla="*/ 3832769 h 5305530"/>
                <a:gd name="connsiteX2075" fmla="*/ 568947 w 4049485"/>
                <a:gd name="connsiteY2075" fmla="*/ 3810481 h 5305530"/>
                <a:gd name="connsiteX2076" fmla="*/ 536257 w 4049485"/>
                <a:gd name="connsiteY2076" fmla="*/ 3802709 h 5305530"/>
                <a:gd name="connsiteX2077" fmla="*/ 1655712 w 4049485"/>
                <a:gd name="connsiteY2077" fmla="*/ 3777334 h 5305530"/>
                <a:gd name="connsiteX2078" fmla="*/ 1655712 w 4049485"/>
                <a:gd name="connsiteY2078" fmla="*/ 3807280 h 5305530"/>
                <a:gd name="connsiteX2079" fmla="*/ 1636738 w 4049485"/>
                <a:gd name="connsiteY2079" fmla="*/ 3807280 h 5305530"/>
                <a:gd name="connsiteX2080" fmla="*/ 1636738 w 4049485"/>
                <a:gd name="connsiteY2080" fmla="*/ 3834713 h 5305530"/>
                <a:gd name="connsiteX2081" fmla="*/ 1655712 w 4049485"/>
                <a:gd name="connsiteY2081" fmla="*/ 3834713 h 5305530"/>
                <a:gd name="connsiteX2082" fmla="*/ 1655712 w 4049485"/>
                <a:gd name="connsiteY2082" fmla="*/ 3885233 h 5305530"/>
                <a:gd name="connsiteX2083" fmla="*/ 1667713 w 4049485"/>
                <a:gd name="connsiteY2083" fmla="*/ 3918152 h 5305530"/>
                <a:gd name="connsiteX2084" fmla="*/ 1701660 w 4049485"/>
                <a:gd name="connsiteY2084" fmla="*/ 3929353 h 5305530"/>
                <a:gd name="connsiteX2085" fmla="*/ 1717776 w 4049485"/>
                <a:gd name="connsiteY2085" fmla="*/ 3927410 h 5305530"/>
                <a:gd name="connsiteX2086" fmla="*/ 1730692 w 4049485"/>
                <a:gd name="connsiteY2086" fmla="*/ 3921580 h 5305530"/>
                <a:gd name="connsiteX2087" fmla="*/ 1721091 w 4049485"/>
                <a:gd name="connsiteY2087" fmla="*/ 3896435 h 5305530"/>
                <a:gd name="connsiteX2088" fmla="*/ 1706689 w 4049485"/>
                <a:gd name="connsiteY2088" fmla="*/ 3901006 h 5305530"/>
                <a:gd name="connsiteX2089" fmla="*/ 1695374 w 4049485"/>
                <a:gd name="connsiteY2089" fmla="*/ 3896777 h 5305530"/>
                <a:gd name="connsiteX2090" fmla="*/ 1691373 w 4049485"/>
                <a:gd name="connsiteY2090" fmla="*/ 3884776 h 5305530"/>
                <a:gd name="connsiteX2091" fmla="*/ 1691373 w 4049485"/>
                <a:gd name="connsiteY2091" fmla="*/ 3834713 h 5305530"/>
                <a:gd name="connsiteX2092" fmla="*/ 1722006 w 4049485"/>
                <a:gd name="connsiteY2092" fmla="*/ 3834713 h 5305530"/>
                <a:gd name="connsiteX2093" fmla="*/ 1722006 w 4049485"/>
                <a:gd name="connsiteY2093" fmla="*/ 3807280 h 5305530"/>
                <a:gd name="connsiteX2094" fmla="*/ 1691373 w 4049485"/>
                <a:gd name="connsiteY2094" fmla="*/ 3807280 h 5305530"/>
                <a:gd name="connsiteX2095" fmla="*/ 1691373 w 4049485"/>
                <a:gd name="connsiteY2095" fmla="*/ 3777334 h 5305530"/>
                <a:gd name="connsiteX2096" fmla="*/ 627012 w 4049485"/>
                <a:gd name="connsiteY2096" fmla="*/ 3777334 h 5305530"/>
                <a:gd name="connsiteX2097" fmla="*/ 627012 w 4049485"/>
                <a:gd name="connsiteY2097" fmla="*/ 3807280 h 5305530"/>
                <a:gd name="connsiteX2098" fmla="*/ 608038 w 4049485"/>
                <a:gd name="connsiteY2098" fmla="*/ 3807280 h 5305530"/>
                <a:gd name="connsiteX2099" fmla="*/ 608038 w 4049485"/>
                <a:gd name="connsiteY2099" fmla="*/ 3834713 h 5305530"/>
                <a:gd name="connsiteX2100" fmla="*/ 627012 w 4049485"/>
                <a:gd name="connsiteY2100" fmla="*/ 3834713 h 5305530"/>
                <a:gd name="connsiteX2101" fmla="*/ 627012 w 4049485"/>
                <a:gd name="connsiteY2101" fmla="*/ 3885233 h 5305530"/>
                <a:gd name="connsiteX2102" fmla="*/ 639013 w 4049485"/>
                <a:gd name="connsiteY2102" fmla="*/ 3918152 h 5305530"/>
                <a:gd name="connsiteX2103" fmla="*/ 672960 w 4049485"/>
                <a:gd name="connsiteY2103" fmla="*/ 3929353 h 5305530"/>
                <a:gd name="connsiteX2104" fmla="*/ 689077 w 4049485"/>
                <a:gd name="connsiteY2104" fmla="*/ 3927410 h 5305530"/>
                <a:gd name="connsiteX2105" fmla="*/ 701992 w 4049485"/>
                <a:gd name="connsiteY2105" fmla="*/ 3921580 h 5305530"/>
                <a:gd name="connsiteX2106" fmla="*/ 692391 w 4049485"/>
                <a:gd name="connsiteY2106" fmla="*/ 3896435 h 5305530"/>
                <a:gd name="connsiteX2107" fmla="*/ 677989 w 4049485"/>
                <a:gd name="connsiteY2107" fmla="*/ 3901006 h 5305530"/>
                <a:gd name="connsiteX2108" fmla="*/ 666674 w 4049485"/>
                <a:gd name="connsiteY2108" fmla="*/ 3896777 h 5305530"/>
                <a:gd name="connsiteX2109" fmla="*/ 662673 w 4049485"/>
                <a:gd name="connsiteY2109" fmla="*/ 3884776 h 5305530"/>
                <a:gd name="connsiteX2110" fmla="*/ 662673 w 4049485"/>
                <a:gd name="connsiteY2110" fmla="*/ 3834713 h 5305530"/>
                <a:gd name="connsiteX2111" fmla="*/ 693306 w 4049485"/>
                <a:gd name="connsiteY2111" fmla="*/ 3834713 h 5305530"/>
                <a:gd name="connsiteX2112" fmla="*/ 693306 w 4049485"/>
                <a:gd name="connsiteY2112" fmla="*/ 3807280 h 5305530"/>
                <a:gd name="connsiteX2113" fmla="*/ 662673 w 4049485"/>
                <a:gd name="connsiteY2113" fmla="*/ 3807280 h 5305530"/>
                <a:gd name="connsiteX2114" fmla="*/ 662673 w 4049485"/>
                <a:gd name="connsiteY2114" fmla="*/ 3777334 h 5305530"/>
                <a:gd name="connsiteX2115" fmla="*/ 301333 w 4049485"/>
                <a:gd name="connsiteY2115" fmla="*/ 3767504 h 5305530"/>
                <a:gd name="connsiteX2116" fmla="*/ 301333 w 4049485"/>
                <a:gd name="connsiteY2116" fmla="*/ 3927524 h 5305530"/>
                <a:gd name="connsiteX2117" fmla="*/ 337909 w 4049485"/>
                <a:gd name="connsiteY2117" fmla="*/ 3927524 h 5305530"/>
                <a:gd name="connsiteX2118" fmla="*/ 337909 w 4049485"/>
                <a:gd name="connsiteY2118" fmla="*/ 3830369 h 5305530"/>
                <a:gd name="connsiteX2119" fmla="*/ 417690 w 4049485"/>
                <a:gd name="connsiteY2119" fmla="*/ 3927524 h 5305530"/>
                <a:gd name="connsiteX2120" fmla="*/ 448094 w 4049485"/>
                <a:gd name="connsiteY2120" fmla="*/ 3927524 h 5305530"/>
                <a:gd name="connsiteX2121" fmla="*/ 448094 w 4049485"/>
                <a:gd name="connsiteY2121" fmla="*/ 3767504 h 5305530"/>
                <a:gd name="connsiteX2122" fmla="*/ 411518 w 4049485"/>
                <a:gd name="connsiteY2122" fmla="*/ 3767504 h 5305530"/>
                <a:gd name="connsiteX2123" fmla="*/ 411518 w 4049485"/>
                <a:gd name="connsiteY2123" fmla="*/ 3864659 h 5305530"/>
                <a:gd name="connsiteX2124" fmla="*/ 331965 w 4049485"/>
                <a:gd name="connsiteY2124" fmla="*/ 3767504 h 5305530"/>
                <a:gd name="connsiteX2125" fmla="*/ 3432543 w 4049485"/>
                <a:gd name="connsiteY2125" fmla="*/ 3757903 h 5305530"/>
                <a:gd name="connsiteX2126" fmla="*/ 3432543 w 4049485"/>
                <a:gd name="connsiteY2126" fmla="*/ 3927524 h 5305530"/>
                <a:gd name="connsiteX2127" fmla="*/ 3468205 w 4049485"/>
                <a:gd name="connsiteY2127" fmla="*/ 3927524 h 5305530"/>
                <a:gd name="connsiteX2128" fmla="*/ 3468205 w 4049485"/>
                <a:gd name="connsiteY2128" fmla="*/ 3896206 h 5305530"/>
                <a:gd name="connsiteX2129" fmla="*/ 3485350 w 4049485"/>
                <a:gd name="connsiteY2129" fmla="*/ 3879289 h 5305530"/>
                <a:gd name="connsiteX2130" fmla="*/ 3524212 w 4049485"/>
                <a:gd name="connsiteY2130" fmla="*/ 3927524 h 5305530"/>
                <a:gd name="connsiteX2131" fmla="*/ 3567417 w 4049485"/>
                <a:gd name="connsiteY2131" fmla="*/ 3927524 h 5305530"/>
                <a:gd name="connsiteX2132" fmla="*/ 3511639 w 4049485"/>
                <a:gd name="connsiteY2132" fmla="*/ 3856658 h 5305530"/>
                <a:gd name="connsiteX2133" fmla="*/ 3562845 w 4049485"/>
                <a:gd name="connsiteY2133" fmla="*/ 3804537 h 5305530"/>
                <a:gd name="connsiteX2134" fmla="*/ 3520326 w 4049485"/>
                <a:gd name="connsiteY2134" fmla="*/ 3804537 h 5305530"/>
                <a:gd name="connsiteX2135" fmla="*/ 3468205 w 4049485"/>
                <a:gd name="connsiteY2135" fmla="*/ 3853915 h 5305530"/>
                <a:gd name="connsiteX2136" fmla="*/ 3468205 w 4049485"/>
                <a:gd name="connsiteY2136" fmla="*/ 3757903 h 5305530"/>
                <a:gd name="connsiteX2137" fmla="*/ 2522029 w 4049485"/>
                <a:gd name="connsiteY2137" fmla="*/ 3757903 h 5305530"/>
                <a:gd name="connsiteX2138" fmla="*/ 2522029 w 4049485"/>
                <a:gd name="connsiteY2138" fmla="*/ 3817568 h 5305530"/>
                <a:gd name="connsiteX2139" fmla="*/ 2485225 w 4049485"/>
                <a:gd name="connsiteY2139" fmla="*/ 3802709 h 5305530"/>
                <a:gd name="connsiteX2140" fmla="*/ 2453792 w 4049485"/>
                <a:gd name="connsiteY2140" fmla="*/ 3810481 h 5305530"/>
                <a:gd name="connsiteX2141" fmla="*/ 2431732 w 4049485"/>
                <a:gd name="connsiteY2141" fmla="*/ 3832655 h 5305530"/>
                <a:gd name="connsiteX2142" fmla="*/ 2423732 w 4049485"/>
                <a:gd name="connsiteY2142" fmla="*/ 3866031 h 5305530"/>
                <a:gd name="connsiteX2143" fmla="*/ 2431732 w 4049485"/>
                <a:gd name="connsiteY2143" fmla="*/ 3899406 h 5305530"/>
                <a:gd name="connsiteX2144" fmla="*/ 2453792 w 4049485"/>
                <a:gd name="connsiteY2144" fmla="*/ 3921580 h 5305530"/>
                <a:gd name="connsiteX2145" fmla="*/ 2485225 w 4049485"/>
                <a:gd name="connsiteY2145" fmla="*/ 3929353 h 5305530"/>
                <a:gd name="connsiteX2146" fmla="*/ 2523630 w 4049485"/>
                <a:gd name="connsiteY2146" fmla="*/ 3913351 h 5305530"/>
                <a:gd name="connsiteX2147" fmla="*/ 2523630 w 4049485"/>
                <a:gd name="connsiteY2147" fmla="*/ 3927524 h 5305530"/>
                <a:gd name="connsiteX2148" fmla="*/ 2557691 w 4049485"/>
                <a:gd name="connsiteY2148" fmla="*/ 3927524 h 5305530"/>
                <a:gd name="connsiteX2149" fmla="*/ 2557691 w 4049485"/>
                <a:gd name="connsiteY2149" fmla="*/ 3757903 h 5305530"/>
                <a:gd name="connsiteX2150" fmla="*/ 1175118 w 4049485"/>
                <a:gd name="connsiteY2150" fmla="*/ 3757903 h 5305530"/>
                <a:gd name="connsiteX2151" fmla="*/ 1175118 w 4049485"/>
                <a:gd name="connsiteY2151" fmla="*/ 3927524 h 5305530"/>
                <a:gd name="connsiteX2152" fmla="*/ 1210780 w 4049485"/>
                <a:gd name="connsiteY2152" fmla="*/ 3927524 h 5305530"/>
                <a:gd name="connsiteX2153" fmla="*/ 1210780 w 4049485"/>
                <a:gd name="connsiteY2153" fmla="*/ 3896206 h 5305530"/>
                <a:gd name="connsiteX2154" fmla="*/ 1227925 w 4049485"/>
                <a:gd name="connsiteY2154" fmla="*/ 3879289 h 5305530"/>
                <a:gd name="connsiteX2155" fmla="*/ 1266787 w 4049485"/>
                <a:gd name="connsiteY2155" fmla="*/ 3927524 h 5305530"/>
                <a:gd name="connsiteX2156" fmla="*/ 1309992 w 4049485"/>
                <a:gd name="connsiteY2156" fmla="*/ 3927524 h 5305530"/>
                <a:gd name="connsiteX2157" fmla="*/ 1254214 w 4049485"/>
                <a:gd name="connsiteY2157" fmla="*/ 3856658 h 5305530"/>
                <a:gd name="connsiteX2158" fmla="*/ 1305420 w 4049485"/>
                <a:gd name="connsiteY2158" fmla="*/ 3804537 h 5305530"/>
                <a:gd name="connsiteX2159" fmla="*/ 1262901 w 4049485"/>
                <a:gd name="connsiteY2159" fmla="*/ 3804537 h 5305530"/>
                <a:gd name="connsiteX2160" fmla="*/ 1210780 w 4049485"/>
                <a:gd name="connsiteY2160" fmla="*/ 3853915 h 5305530"/>
                <a:gd name="connsiteX2161" fmla="*/ 1210780 w 4049485"/>
                <a:gd name="connsiteY2161" fmla="*/ 3757903 h 5305530"/>
                <a:gd name="connsiteX2162" fmla="*/ 3250349 w 4049485"/>
                <a:gd name="connsiteY2162" fmla="*/ 3747616 h 5305530"/>
                <a:gd name="connsiteX2163" fmla="*/ 3234347 w 4049485"/>
                <a:gd name="connsiteY2163" fmla="*/ 3753331 h 5305530"/>
                <a:gd name="connsiteX2164" fmla="*/ 3228175 w 4049485"/>
                <a:gd name="connsiteY2164" fmla="*/ 3767504 h 5305530"/>
                <a:gd name="connsiteX2165" fmla="*/ 3234347 w 4049485"/>
                <a:gd name="connsiteY2165" fmla="*/ 3781677 h 5305530"/>
                <a:gd name="connsiteX2166" fmla="*/ 3250349 w 4049485"/>
                <a:gd name="connsiteY2166" fmla="*/ 3787392 h 5305530"/>
                <a:gd name="connsiteX2167" fmla="*/ 3266351 w 4049485"/>
                <a:gd name="connsiteY2167" fmla="*/ 3781563 h 5305530"/>
                <a:gd name="connsiteX2168" fmla="*/ 3272523 w 4049485"/>
                <a:gd name="connsiteY2168" fmla="*/ 3766818 h 5305530"/>
                <a:gd name="connsiteX2169" fmla="*/ 3266351 w 4049485"/>
                <a:gd name="connsiteY2169" fmla="*/ 3753102 h 5305530"/>
                <a:gd name="connsiteX2170" fmla="*/ 3250349 w 4049485"/>
                <a:gd name="connsiteY2170" fmla="*/ 3747616 h 5305530"/>
                <a:gd name="connsiteX2171" fmla="*/ 2383574 w 4049485"/>
                <a:gd name="connsiteY2171" fmla="*/ 3747616 h 5305530"/>
                <a:gd name="connsiteX2172" fmla="*/ 2367572 w 4049485"/>
                <a:gd name="connsiteY2172" fmla="*/ 3753331 h 5305530"/>
                <a:gd name="connsiteX2173" fmla="*/ 2361400 w 4049485"/>
                <a:gd name="connsiteY2173" fmla="*/ 3767504 h 5305530"/>
                <a:gd name="connsiteX2174" fmla="*/ 2367572 w 4049485"/>
                <a:gd name="connsiteY2174" fmla="*/ 3781677 h 5305530"/>
                <a:gd name="connsiteX2175" fmla="*/ 2383574 w 4049485"/>
                <a:gd name="connsiteY2175" fmla="*/ 3787392 h 5305530"/>
                <a:gd name="connsiteX2176" fmla="*/ 2399576 w 4049485"/>
                <a:gd name="connsiteY2176" fmla="*/ 3781563 h 5305530"/>
                <a:gd name="connsiteX2177" fmla="*/ 2405748 w 4049485"/>
                <a:gd name="connsiteY2177" fmla="*/ 3766818 h 5305530"/>
                <a:gd name="connsiteX2178" fmla="*/ 2399576 w 4049485"/>
                <a:gd name="connsiteY2178" fmla="*/ 3753102 h 5305530"/>
                <a:gd name="connsiteX2179" fmla="*/ 2383574 w 4049485"/>
                <a:gd name="connsiteY2179" fmla="*/ 3747616 h 5305530"/>
                <a:gd name="connsiteX2180" fmla="*/ 1602524 w 4049485"/>
                <a:gd name="connsiteY2180" fmla="*/ 3747616 h 5305530"/>
                <a:gd name="connsiteX2181" fmla="*/ 1586522 w 4049485"/>
                <a:gd name="connsiteY2181" fmla="*/ 3753331 h 5305530"/>
                <a:gd name="connsiteX2182" fmla="*/ 1580350 w 4049485"/>
                <a:gd name="connsiteY2182" fmla="*/ 3767504 h 5305530"/>
                <a:gd name="connsiteX2183" fmla="*/ 1586522 w 4049485"/>
                <a:gd name="connsiteY2183" fmla="*/ 3781677 h 5305530"/>
                <a:gd name="connsiteX2184" fmla="*/ 1602524 w 4049485"/>
                <a:gd name="connsiteY2184" fmla="*/ 3787392 h 5305530"/>
                <a:gd name="connsiteX2185" fmla="*/ 1618526 w 4049485"/>
                <a:gd name="connsiteY2185" fmla="*/ 3781563 h 5305530"/>
                <a:gd name="connsiteX2186" fmla="*/ 1624698 w 4049485"/>
                <a:gd name="connsiteY2186" fmla="*/ 3766818 h 5305530"/>
                <a:gd name="connsiteX2187" fmla="*/ 1618526 w 4049485"/>
                <a:gd name="connsiteY2187" fmla="*/ 3753102 h 5305530"/>
                <a:gd name="connsiteX2188" fmla="*/ 1602524 w 4049485"/>
                <a:gd name="connsiteY2188" fmla="*/ 3747616 h 5305530"/>
                <a:gd name="connsiteX2189" fmla="*/ 2922384 w 4049485"/>
                <a:gd name="connsiteY2189" fmla="*/ 3608780 h 5305530"/>
                <a:gd name="connsiteX2190" fmla="*/ 2906496 w 4049485"/>
                <a:gd name="connsiteY2190" fmla="*/ 3614837 h 5305530"/>
                <a:gd name="connsiteX2191" fmla="*/ 2900210 w 4049485"/>
                <a:gd name="connsiteY2191" fmla="*/ 3630725 h 5305530"/>
                <a:gd name="connsiteX2192" fmla="*/ 2903525 w 4049485"/>
                <a:gd name="connsiteY2192" fmla="*/ 3642727 h 5305530"/>
                <a:gd name="connsiteX2193" fmla="*/ 2912554 w 4049485"/>
                <a:gd name="connsiteY2193" fmla="*/ 3650156 h 5305530"/>
                <a:gd name="connsiteX2194" fmla="*/ 2902496 w 4049485"/>
                <a:gd name="connsiteY2194" fmla="*/ 3686504 h 5305530"/>
                <a:gd name="connsiteX2195" fmla="*/ 2925128 w 4049485"/>
                <a:gd name="connsiteY2195" fmla="*/ 3686504 h 5305530"/>
                <a:gd name="connsiteX2196" fmla="*/ 2938158 w 4049485"/>
                <a:gd name="connsiteY2196" fmla="*/ 3653585 h 5305530"/>
                <a:gd name="connsiteX2197" fmla="*/ 2943187 w 4049485"/>
                <a:gd name="connsiteY2197" fmla="*/ 3639869 h 5305530"/>
                <a:gd name="connsiteX2198" fmla="*/ 2944330 w 4049485"/>
                <a:gd name="connsiteY2198" fmla="*/ 3630725 h 5305530"/>
                <a:gd name="connsiteX2199" fmla="*/ 2938158 w 4049485"/>
                <a:gd name="connsiteY2199" fmla="*/ 3614837 h 5305530"/>
                <a:gd name="connsiteX2200" fmla="*/ 2922384 w 4049485"/>
                <a:gd name="connsiteY2200" fmla="*/ 3608780 h 5305530"/>
                <a:gd name="connsiteX2201" fmla="*/ 960234 w 4049485"/>
                <a:gd name="connsiteY2201" fmla="*/ 3608780 h 5305530"/>
                <a:gd name="connsiteX2202" fmla="*/ 944347 w 4049485"/>
                <a:gd name="connsiteY2202" fmla="*/ 3614837 h 5305530"/>
                <a:gd name="connsiteX2203" fmla="*/ 938060 w 4049485"/>
                <a:gd name="connsiteY2203" fmla="*/ 3630725 h 5305530"/>
                <a:gd name="connsiteX2204" fmla="*/ 941375 w 4049485"/>
                <a:gd name="connsiteY2204" fmla="*/ 3642727 h 5305530"/>
                <a:gd name="connsiteX2205" fmla="*/ 950404 w 4049485"/>
                <a:gd name="connsiteY2205" fmla="*/ 3650156 h 5305530"/>
                <a:gd name="connsiteX2206" fmla="*/ 940346 w 4049485"/>
                <a:gd name="connsiteY2206" fmla="*/ 3686504 h 5305530"/>
                <a:gd name="connsiteX2207" fmla="*/ 962978 w 4049485"/>
                <a:gd name="connsiteY2207" fmla="*/ 3686504 h 5305530"/>
                <a:gd name="connsiteX2208" fmla="*/ 976008 w 4049485"/>
                <a:gd name="connsiteY2208" fmla="*/ 3653585 h 5305530"/>
                <a:gd name="connsiteX2209" fmla="*/ 981037 w 4049485"/>
                <a:gd name="connsiteY2209" fmla="*/ 3639869 h 5305530"/>
                <a:gd name="connsiteX2210" fmla="*/ 982180 w 4049485"/>
                <a:gd name="connsiteY2210" fmla="*/ 3630725 h 5305530"/>
                <a:gd name="connsiteX2211" fmla="*/ 976008 w 4049485"/>
                <a:gd name="connsiteY2211" fmla="*/ 3614837 h 5305530"/>
                <a:gd name="connsiteX2212" fmla="*/ 960234 w 4049485"/>
                <a:gd name="connsiteY2212" fmla="*/ 3608780 h 5305530"/>
                <a:gd name="connsiteX2213" fmla="*/ 3662209 w 4049485"/>
                <a:gd name="connsiteY2213" fmla="*/ 3599864 h 5305530"/>
                <a:gd name="connsiteX2214" fmla="*/ 3686669 w 4049485"/>
                <a:gd name="connsiteY2214" fmla="*/ 3599864 h 5305530"/>
                <a:gd name="connsiteX2215" fmla="*/ 3686669 w 4049485"/>
                <a:gd name="connsiteY2215" fmla="*/ 3612437 h 5305530"/>
                <a:gd name="connsiteX2216" fmla="*/ 3676613 w 4049485"/>
                <a:gd name="connsiteY2216" fmla="*/ 3624896 h 5305530"/>
                <a:gd name="connsiteX2217" fmla="*/ 3660381 w 4049485"/>
                <a:gd name="connsiteY2217" fmla="*/ 3629125 h 5305530"/>
                <a:gd name="connsiteX2218" fmla="*/ 3645637 w 4049485"/>
                <a:gd name="connsiteY2218" fmla="*/ 3625124 h 5305530"/>
                <a:gd name="connsiteX2219" fmla="*/ 3640265 w 4049485"/>
                <a:gd name="connsiteY2219" fmla="*/ 3614266 h 5305530"/>
                <a:gd name="connsiteX2220" fmla="*/ 3662209 w 4049485"/>
                <a:gd name="connsiteY2220" fmla="*/ 3599864 h 5305530"/>
                <a:gd name="connsiteX2221" fmla="*/ 1290485 w 4049485"/>
                <a:gd name="connsiteY2221" fmla="*/ 3599864 h 5305530"/>
                <a:gd name="connsiteX2222" fmla="*/ 1314945 w 4049485"/>
                <a:gd name="connsiteY2222" fmla="*/ 3599864 h 5305530"/>
                <a:gd name="connsiteX2223" fmla="*/ 1314945 w 4049485"/>
                <a:gd name="connsiteY2223" fmla="*/ 3612437 h 5305530"/>
                <a:gd name="connsiteX2224" fmla="*/ 1304887 w 4049485"/>
                <a:gd name="connsiteY2224" fmla="*/ 3624896 h 5305530"/>
                <a:gd name="connsiteX2225" fmla="*/ 1288656 w 4049485"/>
                <a:gd name="connsiteY2225" fmla="*/ 3629125 h 5305530"/>
                <a:gd name="connsiteX2226" fmla="*/ 1273912 w 4049485"/>
                <a:gd name="connsiteY2226" fmla="*/ 3625124 h 5305530"/>
                <a:gd name="connsiteX2227" fmla="*/ 1268540 w 4049485"/>
                <a:gd name="connsiteY2227" fmla="*/ 3614266 h 5305530"/>
                <a:gd name="connsiteX2228" fmla="*/ 1290485 w 4049485"/>
                <a:gd name="connsiteY2228" fmla="*/ 3599864 h 5305530"/>
                <a:gd name="connsiteX2229" fmla="*/ 2357590 w 4049485"/>
                <a:gd name="connsiteY2229" fmla="*/ 3555744 h 5305530"/>
                <a:gd name="connsiteX2230" fmla="*/ 2380107 w 4049485"/>
                <a:gd name="connsiteY2230" fmla="*/ 3565003 h 5305530"/>
                <a:gd name="connsiteX2231" fmla="*/ 2388908 w 4049485"/>
                <a:gd name="connsiteY2231" fmla="*/ 3589806 h 5305530"/>
                <a:gd name="connsiteX2232" fmla="*/ 2380107 w 4049485"/>
                <a:gd name="connsiteY2232" fmla="*/ 3614609 h 5305530"/>
                <a:gd name="connsiteX2233" fmla="*/ 2357590 w 4049485"/>
                <a:gd name="connsiteY2233" fmla="*/ 3623867 h 5305530"/>
                <a:gd name="connsiteX2234" fmla="*/ 2334958 w 4049485"/>
                <a:gd name="connsiteY2234" fmla="*/ 3614609 h 5305530"/>
                <a:gd name="connsiteX2235" fmla="*/ 2326043 w 4049485"/>
                <a:gd name="connsiteY2235" fmla="*/ 3589806 h 5305530"/>
                <a:gd name="connsiteX2236" fmla="*/ 2334958 w 4049485"/>
                <a:gd name="connsiteY2236" fmla="*/ 3565003 h 5305530"/>
                <a:gd name="connsiteX2237" fmla="*/ 2357590 w 4049485"/>
                <a:gd name="connsiteY2237" fmla="*/ 3555744 h 5305530"/>
                <a:gd name="connsiteX2238" fmla="*/ 1767040 w 4049485"/>
                <a:gd name="connsiteY2238" fmla="*/ 3555744 h 5305530"/>
                <a:gd name="connsiteX2239" fmla="*/ 1789557 w 4049485"/>
                <a:gd name="connsiteY2239" fmla="*/ 3565003 h 5305530"/>
                <a:gd name="connsiteX2240" fmla="*/ 1798358 w 4049485"/>
                <a:gd name="connsiteY2240" fmla="*/ 3589806 h 5305530"/>
                <a:gd name="connsiteX2241" fmla="*/ 1789557 w 4049485"/>
                <a:gd name="connsiteY2241" fmla="*/ 3614609 h 5305530"/>
                <a:gd name="connsiteX2242" fmla="*/ 1767040 w 4049485"/>
                <a:gd name="connsiteY2242" fmla="*/ 3623867 h 5305530"/>
                <a:gd name="connsiteX2243" fmla="*/ 1744408 w 4049485"/>
                <a:gd name="connsiteY2243" fmla="*/ 3614609 h 5305530"/>
                <a:gd name="connsiteX2244" fmla="*/ 1735493 w 4049485"/>
                <a:gd name="connsiteY2244" fmla="*/ 3589806 h 5305530"/>
                <a:gd name="connsiteX2245" fmla="*/ 1744408 w 4049485"/>
                <a:gd name="connsiteY2245" fmla="*/ 3565003 h 5305530"/>
                <a:gd name="connsiteX2246" fmla="*/ 1767040 w 4049485"/>
                <a:gd name="connsiteY2246" fmla="*/ 3555744 h 5305530"/>
                <a:gd name="connsiteX2247" fmla="*/ 1605572 w 4049485"/>
                <a:gd name="connsiteY2247" fmla="*/ 3555744 h 5305530"/>
                <a:gd name="connsiteX2248" fmla="*/ 1627975 w 4049485"/>
                <a:gd name="connsiteY2248" fmla="*/ 3565003 h 5305530"/>
                <a:gd name="connsiteX2249" fmla="*/ 1636890 w 4049485"/>
                <a:gd name="connsiteY2249" fmla="*/ 3589806 h 5305530"/>
                <a:gd name="connsiteX2250" fmla="*/ 1627975 w 4049485"/>
                <a:gd name="connsiteY2250" fmla="*/ 3614609 h 5305530"/>
                <a:gd name="connsiteX2251" fmla="*/ 1605572 w 4049485"/>
                <a:gd name="connsiteY2251" fmla="*/ 3623867 h 5305530"/>
                <a:gd name="connsiteX2252" fmla="*/ 1582941 w 4049485"/>
                <a:gd name="connsiteY2252" fmla="*/ 3614609 h 5305530"/>
                <a:gd name="connsiteX2253" fmla="*/ 1574025 w 4049485"/>
                <a:gd name="connsiteY2253" fmla="*/ 3589806 h 5305530"/>
                <a:gd name="connsiteX2254" fmla="*/ 1582941 w 4049485"/>
                <a:gd name="connsiteY2254" fmla="*/ 3565003 h 5305530"/>
                <a:gd name="connsiteX2255" fmla="*/ 1605572 w 4049485"/>
                <a:gd name="connsiteY2255" fmla="*/ 3555744 h 5305530"/>
                <a:gd name="connsiteX2256" fmla="*/ 3279686 w 4049485"/>
                <a:gd name="connsiteY2256" fmla="*/ 3553458 h 5305530"/>
                <a:gd name="connsiteX2257" fmla="*/ 3299803 w 4049485"/>
                <a:gd name="connsiteY2257" fmla="*/ 3560431 h 5305530"/>
                <a:gd name="connsiteX2258" fmla="*/ 3309862 w 4049485"/>
                <a:gd name="connsiteY2258" fmla="*/ 3579062 h 5305530"/>
                <a:gd name="connsiteX2259" fmla="*/ 3249282 w 4049485"/>
                <a:gd name="connsiteY2259" fmla="*/ 3579062 h 5305530"/>
                <a:gd name="connsiteX2260" fmla="*/ 3259341 w 4049485"/>
                <a:gd name="connsiteY2260" fmla="*/ 3560316 h 5305530"/>
                <a:gd name="connsiteX2261" fmla="*/ 3279686 w 4049485"/>
                <a:gd name="connsiteY2261" fmla="*/ 3553458 h 5305530"/>
                <a:gd name="connsiteX2262" fmla="*/ 2603411 w 4049485"/>
                <a:gd name="connsiteY2262" fmla="*/ 3553458 h 5305530"/>
                <a:gd name="connsiteX2263" fmla="*/ 2623528 w 4049485"/>
                <a:gd name="connsiteY2263" fmla="*/ 3560431 h 5305530"/>
                <a:gd name="connsiteX2264" fmla="*/ 2633586 w 4049485"/>
                <a:gd name="connsiteY2264" fmla="*/ 3579062 h 5305530"/>
                <a:gd name="connsiteX2265" fmla="*/ 2573007 w 4049485"/>
                <a:gd name="connsiteY2265" fmla="*/ 3579062 h 5305530"/>
                <a:gd name="connsiteX2266" fmla="*/ 2583066 w 4049485"/>
                <a:gd name="connsiteY2266" fmla="*/ 3560316 h 5305530"/>
                <a:gd name="connsiteX2267" fmla="*/ 2603411 w 4049485"/>
                <a:gd name="connsiteY2267" fmla="*/ 3553458 h 5305530"/>
                <a:gd name="connsiteX2268" fmla="*/ 736511 w 4049485"/>
                <a:gd name="connsiteY2268" fmla="*/ 3553458 h 5305530"/>
                <a:gd name="connsiteX2269" fmla="*/ 756628 w 4049485"/>
                <a:gd name="connsiteY2269" fmla="*/ 3560431 h 5305530"/>
                <a:gd name="connsiteX2270" fmla="*/ 766686 w 4049485"/>
                <a:gd name="connsiteY2270" fmla="*/ 3579062 h 5305530"/>
                <a:gd name="connsiteX2271" fmla="*/ 706107 w 4049485"/>
                <a:gd name="connsiteY2271" fmla="*/ 3579062 h 5305530"/>
                <a:gd name="connsiteX2272" fmla="*/ 716166 w 4049485"/>
                <a:gd name="connsiteY2272" fmla="*/ 3560316 h 5305530"/>
                <a:gd name="connsiteX2273" fmla="*/ 736511 w 4049485"/>
                <a:gd name="connsiteY2273" fmla="*/ 3553458 h 5305530"/>
                <a:gd name="connsiteX2274" fmla="*/ 593636 w 4049485"/>
                <a:gd name="connsiteY2274" fmla="*/ 3553458 h 5305530"/>
                <a:gd name="connsiteX2275" fmla="*/ 613753 w 4049485"/>
                <a:gd name="connsiteY2275" fmla="*/ 3560431 h 5305530"/>
                <a:gd name="connsiteX2276" fmla="*/ 623811 w 4049485"/>
                <a:gd name="connsiteY2276" fmla="*/ 3579062 h 5305530"/>
                <a:gd name="connsiteX2277" fmla="*/ 563232 w 4049485"/>
                <a:gd name="connsiteY2277" fmla="*/ 3579062 h 5305530"/>
                <a:gd name="connsiteX2278" fmla="*/ 573291 w 4049485"/>
                <a:gd name="connsiteY2278" fmla="*/ 3560316 h 5305530"/>
                <a:gd name="connsiteX2279" fmla="*/ 593636 w 4049485"/>
                <a:gd name="connsiteY2279" fmla="*/ 3553458 h 5305530"/>
                <a:gd name="connsiteX2280" fmla="*/ 3365182 w 4049485"/>
                <a:gd name="connsiteY2280" fmla="*/ 3528312 h 5305530"/>
                <a:gd name="connsiteX2281" fmla="*/ 3365182 w 4049485"/>
                <a:gd name="connsiteY2281" fmla="*/ 3597807 h 5305530"/>
                <a:gd name="connsiteX2282" fmla="*/ 3379356 w 4049485"/>
                <a:gd name="connsiteY2282" fmla="*/ 3639183 h 5305530"/>
                <a:gd name="connsiteX2283" fmla="*/ 3417760 w 4049485"/>
                <a:gd name="connsiteY2283" fmla="*/ 3653128 h 5305530"/>
                <a:gd name="connsiteX2284" fmla="*/ 3439020 w 4049485"/>
                <a:gd name="connsiteY2284" fmla="*/ 3648899 h 5305530"/>
                <a:gd name="connsiteX2285" fmla="*/ 3455937 w 4049485"/>
                <a:gd name="connsiteY2285" fmla="*/ 3636669 h 5305530"/>
                <a:gd name="connsiteX2286" fmla="*/ 3455937 w 4049485"/>
                <a:gd name="connsiteY2286" fmla="*/ 3651299 h 5305530"/>
                <a:gd name="connsiteX2287" fmla="*/ 3489770 w 4049485"/>
                <a:gd name="connsiteY2287" fmla="*/ 3651299 h 5305530"/>
                <a:gd name="connsiteX2288" fmla="*/ 3489770 w 4049485"/>
                <a:gd name="connsiteY2288" fmla="*/ 3528312 h 5305530"/>
                <a:gd name="connsiteX2289" fmla="*/ 3454108 w 4049485"/>
                <a:gd name="connsiteY2289" fmla="*/ 3528312 h 5305530"/>
                <a:gd name="connsiteX2290" fmla="*/ 3454108 w 4049485"/>
                <a:gd name="connsiteY2290" fmla="*/ 3589120 h 5305530"/>
                <a:gd name="connsiteX2291" fmla="*/ 3446336 w 4049485"/>
                <a:gd name="connsiteY2291" fmla="*/ 3613923 h 5305530"/>
                <a:gd name="connsiteX2292" fmla="*/ 3425762 w 4049485"/>
                <a:gd name="connsiteY2292" fmla="*/ 3622267 h 5305530"/>
                <a:gd name="connsiteX2293" fmla="*/ 3400844 w 4049485"/>
                <a:gd name="connsiteY2293" fmla="*/ 3592549 h 5305530"/>
                <a:gd name="connsiteX2294" fmla="*/ 3400844 w 4049485"/>
                <a:gd name="connsiteY2294" fmla="*/ 3528312 h 5305530"/>
                <a:gd name="connsiteX2295" fmla="*/ 3663125 w 4049485"/>
                <a:gd name="connsiteY2295" fmla="*/ 3526484 h 5305530"/>
                <a:gd name="connsiteX2296" fmla="*/ 3634205 w 4049485"/>
                <a:gd name="connsiteY2296" fmla="*/ 3530370 h 5305530"/>
                <a:gd name="connsiteX2297" fmla="*/ 3610089 w 4049485"/>
                <a:gd name="connsiteY2297" fmla="*/ 3541342 h 5305530"/>
                <a:gd name="connsiteX2298" fmla="*/ 3622889 w 4049485"/>
                <a:gd name="connsiteY2298" fmla="*/ 3566260 h 5305530"/>
                <a:gd name="connsiteX2299" fmla="*/ 3639005 w 4049485"/>
                <a:gd name="connsiteY2299" fmla="*/ 3557916 h 5305530"/>
                <a:gd name="connsiteX2300" fmla="*/ 3658325 w 4049485"/>
                <a:gd name="connsiteY2300" fmla="*/ 3554830 h 5305530"/>
                <a:gd name="connsiteX2301" fmla="*/ 3679585 w 4049485"/>
                <a:gd name="connsiteY2301" fmla="*/ 3561116 h 5305530"/>
                <a:gd name="connsiteX2302" fmla="*/ 3686669 w 4049485"/>
                <a:gd name="connsiteY2302" fmla="*/ 3579062 h 5305530"/>
                <a:gd name="connsiteX2303" fmla="*/ 3658325 w 4049485"/>
                <a:gd name="connsiteY2303" fmla="*/ 3579062 h 5305530"/>
                <a:gd name="connsiteX2304" fmla="*/ 3618433 w 4049485"/>
                <a:gd name="connsiteY2304" fmla="*/ 3588891 h 5305530"/>
                <a:gd name="connsiteX2305" fmla="*/ 3605517 w 4049485"/>
                <a:gd name="connsiteY2305" fmla="*/ 3615866 h 5305530"/>
                <a:gd name="connsiteX2306" fmla="*/ 3611005 w 4049485"/>
                <a:gd name="connsiteY2306" fmla="*/ 3635069 h 5305530"/>
                <a:gd name="connsiteX2307" fmla="*/ 3626893 w 4049485"/>
                <a:gd name="connsiteY2307" fmla="*/ 3648327 h 5305530"/>
                <a:gd name="connsiteX2308" fmla="*/ 3651465 w 4049485"/>
                <a:gd name="connsiteY2308" fmla="*/ 3653128 h 5305530"/>
                <a:gd name="connsiteX2309" fmla="*/ 3688957 w 4049485"/>
                <a:gd name="connsiteY2309" fmla="*/ 3635983 h 5305530"/>
                <a:gd name="connsiteX2310" fmla="*/ 3688957 w 4049485"/>
                <a:gd name="connsiteY2310" fmla="*/ 3651299 h 5305530"/>
                <a:gd name="connsiteX2311" fmla="*/ 3722333 w 4049485"/>
                <a:gd name="connsiteY2311" fmla="*/ 3651299 h 5305530"/>
                <a:gd name="connsiteX2312" fmla="*/ 3722333 w 4049485"/>
                <a:gd name="connsiteY2312" fmla="*/ 3581119 h 5305530"/>
                <a:gd name="connsiteX2313" fmla="*/ 3707017 w 4049485"/>
                <a:gd name="connsiteY2313" fmla="*/ 3540085 h 5305530"/>
                <a:gd name="connsiteX2314" fmla="*/ 3663125 w 4049485"/>
                <a:gd name="connsiteY2314" fmla="*/ 3526484 h 5305530"/>
                <a:gd name="connsiteX2315" fmla="*/ 3594621 w 4049485"/>
                <a:gd name="connsiteY2315" fmla="*/ 3526484 h 5305530"/>
                <a:gd name="connsiteX2316" fmla="*/ 3569589 w 4049485"/>
                <a:gd name="connsiteY2316" fmla="*/ 3531055 h 5305530"/>
                <a:gd name="connsiteX2317" fmla="*/ 3552330 w 4049485"/>
                <a:gd name="connsiteY2317" fmla="*/ 3544543 h 5305530"/>
                <a:gd name="connsiteX2318" fmla="*/ 3552330 w 4049485"/>
                <a:gd name="connsiteY2318" fmla="*/ 3528312 h 5305530"/>
                <a:gd name="connsiteX2319" fmla="*/ 3518268 w 4049485"/>
                <a:gd name="connsiteY2319" fmla="*/ 3528312 h 5305530"/>
                <a:gd name="connsiteX2320" fmla="*/ 3518268 w 4049485"/>
                <a:gd name="connsiteY2320" fmla="*/ 3651299 h 5305530"/>
                <a:gd name="connsiteX2321" fmla="*/ 3553929 w 4049485"/>
                <a:gd name="connsiteY2321" fmla="*/ 3651299 h 5305530"/>
                <a:gd name="connsiteX2322" fmla="*/ 3553929 w 4049485"/>
                <a:gd name="connsiteY2322" fmla="*/ 3593235 h 5305530"/>
                <a:gd name="connsiteX2323" fmla="*/ 3562617 w 4049485"/>
                <a:gd name="connsiteY2323" fmla="*/ 3567517 h 5305530"/>
                <a:gd name="connsiteX2324" fmla="*/ 3586621 w 4049485"/>
                <a:gd name="connsiteY2324" fmla="*/ 3558945 h 5305530"/>
                <a:gd name="connsiteX2325" fmla="*/ 3594621 w 4049485"/>
                <a:gd name="connsiteY2325" fmla="*/ 3559402 h 5305530"/>
                <a:gd name="connsiteX2326" fmla="*/ 3279458 w 4049485"/>
                <a:gd name="connsiteY2326" fmla="*/ 3526484 h 5305530"/>
                <a:gd name="connsiteX2327" fmla="*/ 3245968 w 4049485"/>
                <a:gd name="connsiteY2327" fmla="*/ 3534599 h 5305530"/>
                <a:gd name="connsiteX2328" fmla="*/ 3222422 w 4049485"/>
                <a:gd name="connsiteY2328" fmla="*/ 3557230 h 5305530"/>
                <a:gd name="connsiteX2329" fmla="*/ 3213849 w 4049485"/>
                <a:gd name="connsiteY2329" fmla="*/ 3589806 h 5305530"/>
                <a:gd name="connsiteX2330" fmla="*/ 3222536 w 4049485"/>
                <a:gd name="connsiteY2330" fmla="*/ 3622496 h 5305530"/>
                <a:gd name="connsiteX2331" fmla="*/ 3247225 w 4049485"/>
                <a:gd name="connsiteY2331" fmla="*/ 3645013 h 5305530"/>
                <a:gd name="connsiteX2332" fmla="*/ 3284030 w 4049485"/>
                <a:gd name="connsiteY2332" fmla="*/ 3653128 h 5305530"/>
                <a:gd name="connsiteX2333" fmla="*/ 3334779 w 4049485"/>
                <a:gd name="connsiteY2333" fmla="*/ 3633240 h 5305530"/>
                <a:gd name="connsiteX2334" fmla="*/ 3315805 w 4049485"/>
                <a:gd name="connsiteY2334" fmla="*/ 3612666 h 5305530"/>
                <a:gd name="connsiteX2335" fmla="*/ 3301975 w 4049485"/>
                <a:gd name="connsiteY2335" fmla="*/ 3621695 h 5305530"/>
                <a:gd name="connsiteX2336" fmla="*/ 3284944 w 4049485"/>
                <a:gd name="connsiteY2336" fmla="*/ 3624553 h 5305530"/>
                <a:gd name="connsiteX2337" fmla="*/ 3261627 w 4049485"/>
                <a:gd name="connsiteY2337" fmla="*/ 3617924 h 5305530"/>
                <a:gd name="connsiteX2338" fmla="*/ 3249740 w 4049485"/>
                <a:gd name="connsiteY2338" fmla="*/ 3599864 h 5305530"/>
                <a:gd name="connsiteX2339" fmla="*/ 3342780 w 4049485"/>
                <a:gd name="connsiteY2339" fmla="*/ 3599864 h 5305530"/>
                <a:gd name="connsiteX2340" fmla="*/ 3343466 w 4049485"/>
                <a:gd name="connsiteY2340" fmla="*/ 3590263 h 5305530"/>
                <a:gd name="connsiteX2341" fmla="*/ 3335122 w 4049485"/>
                <a:gd name="connsiteY2341" fmla="*/ 3556544 h 5305530"/>
                <a:gd name="connsiteX2342" fmla="*/ 3312148 w 4049485"/>
                <a:gd name="connsiteY2342" fmla="*/ 3534256 h 5305530"/>
                <a:gd name="connsiteX2343" fmla="*/ 3279458 w 4049485"/>
                <a:gd name="connsiteY2343" fmla="*/ 3526484 h 5305530"/>
                <a:gd name="connsiteX2344" fmla="*/ 2737599 w 4049485"/>
                <a:gd name="connsiteY2344" fmla="*/ 3526484 h 5305530"/>
                <a:gd name="connsiteX2345" fmla="*/ 2707081 w 4049485"/>
                <a:gd name="connsiteY2345" fmla="*/ 3531513 h 5305530"/>
                <a:gd name="connsiteX2346" fmla="*/ 2687421 w 4049485"/>
                <a:gd name="connsiteY2346" fmla="*/ 3545572 h 5305530"/>
                <a:gd name="connsiteX2347" fmla="*/ 2680678 w 4049485"/>
                <a:gd name="connsiteY2347" fmla="*/ 3566260 h 5305530"/>
                <a:gd name="connsiteX2348" fmla="*/ 2687878 w 4049485"/>
                <a:gd name="connsiteY2348" fmla="*/ 3587748 h 5305530"/>
                <a:gd name="connsiteX2349" fmla="*/ 2704910 w 4049485"/>
                <a:gd name="connsiteY2349" fmla="*/ 3598264 h 5305530"/>
                <a:gd name="connsiteX2350" fmla="*/ 2729827 w 4049485"/>
                <a:gd name="connsiteY2350" fmla="*/ 3603522 h 5305530"/>
                <a:gd name="connsiteX2351" fmla="*/ 2748801 w 4049485"/>
                <a:gd name="connsiteY2351" fmla="*/ 3607408 h 5305530"/>
                <a:gd name="connsiteX2352" fmla="*/ 2754973 w 4049485"/>
                <a:gd name="connsiteY2352" fmla="*/ 3614952 h 5305530"/>
                <a:gd name="connsiteX2353" fmla="*/ 2732342 w 4049485"/>
                <a:gd name="connsiteY2353" fmla="*/ 3626153 h 5305530"/>
                <a:gd name="connsiteX2354" fmla="*/ 2709481 w 4049485"/>
                <a:gd name="connsiteY2354" fmla="*/ 3622838 h 5305530"/>
                <a:gd name="connsiteX2355" fmla="*/ 2689593 w 4049485"/>
                <a:gd name="connsiteY2355" fmla="*/ 3614266 h 5305530"/>
                <a:gd name="connsiteX2356" fmla="*/ 2677706 w 4049485"/>
                <a:gd name="connsiteY2356" fmla="*/ 3639869 h 5305530"/>
                <a:gd name="connsiteX2357" fmla="*/ 2701023 w 4049485"/>
                <a:gd name="connsiteY2357" fmla="*/ 3649356 h 5305530"/>
                <a:gd name="connsiteX2358" fmla="*/ 2730970 w 4049485"/>
                <a:gd name="connsiteY2358" fmla="*/ 3653128 h 5305530"/>
                <a:gd name="connsiteX2359" fmla="*/ 2762174 w 4049485"/>
                <a:gd name="connsiteY2359" fmla="*/ 3648213 h 5305530"/>
                <a:gd name="connsiteX2360" fmla="*/ 2782176 w 4049485"/>
                <a:gd name="connsiteY2360" fmla="*/ 3634383 h 5305530"/>
                <a:gd name="connsiteX2361" fmla="*/ 2789034 w 4049485"/>
                <a:gd name="connsiteY2361" fmla="*/ 3614037 h 5305530"/>
                <a:gd name="connsiteX2362" fmla="*/ 2781948 w 4049485"/>
                <a:gd name="connsiteY2362" fmla="*/ 3593006 h 5305530"/>
                <a:gd name="connsiteX2363" fmla="*/ 2765260 w 4049485"/>
                <a:gd name="connsiteY2363" fmla="*/ 3582605 h 5305530"/>
                <a:gd name="connsiteX2364" fmla="*/ 2740571 w 4049485"/>
                <a:gd name="connsiteY2364" fmla="*/ 3577233 h 5305530"/>
                <a:gd name="connsiteX2365" fmla="*/ 2720911 w 4049485"/>
                <a:gd name="connsiteY2365" fmla="*/ 3572889 h 5305530"/>
                <a:gd name="connsiteX2366" fmla="*/ 2714739 w 4049485"/>
                <a:gd name="connsiteY2366" fmla="*/ 3564888 h 5305530"/>
                <a:gd name="connsiteX2367" fmla="*/ 2720454 w 4049485"/>
                <a:gd name="connsiteY2367" fmla="*/ 3556659 h 5305530"/>
                <a:gd name="connsiteX2368" fmla="*/ 2737599 w 4049485"/>
                <a:gd name="connsiteY2368" fmla="*/ 3553458 h 5305530"/>
                <a:gd name="connsiteX2369" fmla="*/ 2773032 w 4049485"/>
                <a:gd name="connsiteY2369" fmla="*/ 3562602 h 5305530"/>
                <a:gd name="connsiteX2370" fmla="*/ 2784920 w 4049485"/>
                <a:gd name="connsiteY2370" fmla="*/ 3537228 h 5305530"/>
                <a:gd name="connsiteX2371" fmla="*/ 2763546 w 4049485"/>
                <a:gd name="connsiteY2371" fmla="*/ 3529341 h 5305530"/>
                <a:gd name="connsiteX2372" fmla="*/ 2737599 w 4049485"/>
                <a:gd name="connsiteY2372" fmla="*/ 3526484 h 5305530"/>
                <a:gd name="connsiteX2373" fmla="*/ 2603182 w 4049485"/>
                <a:gd name="connsiteY2373" fmla="*/ 3526484 h 5305530"/>
                <a:gd name="connsiteX2374" fmla="*/ 2569692 w 4049485"/>
                <a:gd name="connsiteY2374" fmla="*/ 3534599 h 5305530"/>
                <a:gd name="connsiteX2375" fmla="*/ 2546147 w 4049485"/>
                <a:gd name="connsiteY2375" fmla="*/ 3557230 h 5305530"/>
                <a:gd name="connsiteX2376" fmla="*/ 2537574 w 4049485"/>
                <a:gd name="connsiteY2376" fmla="*/ 3589806 h 5305530"/>
                <a:gd name="connsiteX2377" fmla="*/ 2546261 w 4049485"/>
                <a:gd name="connsiteY2377" fmla="*/ 3622496 h 5305530"/>
                <a:gd name="connsiteX2378" fmla="*/ 2570950 w 4049485"/>
                <a:gd name="connsiteY2378" fmla="*/ 3645013 h 5305530"/>
                <a:gd name="connsiteX2379" fmla="*/ 2607754 w 4049485"/>
                <a:gd name="connsiteY2379" fmla="*/ 3653128 h 5305530"/>
                <a:gd name="connsiteX2380" fmla="*/ 2658504 w 4049485"/>
                <a:gd name="connsiteY2380" fmla="*/ 3633240 h 5305530"/>
                <a:gd name="connsiteX2381" fmla="*/ 2639530 w 4049485"/>
                <a:gd name="connsiteY2381" fmla="*/ 3612666 h 5305530"/>
                <a:gd name="connsiteX2382" fmla="*/ 2625700 w 4049485"/>
                <a:gd name="connsiteY2382" fmla="*/ 3621695 h 5305530"/>
                <a:gd name="connsiteX2383" fmla="*/ 2608669 w 4049485"/>
                <a:gd name="connsiteY2383" fmla="*/ 3624553 h 5305530"/>
                <a:gd name="connsiteX2384" fmla="*/ 2585352 w 4049485"/>
                <a:gd name="connsiteY2384" fmla="*/ 3617924 h 5305530"/>
                <a:gd name="connsiteX2385" fmla="*/ 2573464 w 4049485"/>
                <a:gd name="connsiteY2385" fmla="*/ 3599864 h 5305530"/>
                <a:gd name="connsiteX2386" fmla="*/ 2666504 w 4049485"/>
                <a:gd name="connsiteY2386" fmla="*/ 3599864 h 5305530"/>
                <a:gd name="connsiteX2387" fmla="*/ 2667190 w 4049485"/>
                <a:gd name="connsiteY2387" fmla="*/ 3590263 h 5305530"/>
                <a:gd name="connsiteX2388" fmla="*/ 2658846 w 4049485"/>
                <a:gd name="connsiteY2388" fmla="*/ 3556544 h 5305530"/>
                <a:gd name="connsiteX2389" fmla="*/ 2635872 w 4049485"/>
                <a:gd name="connsiteY2389" fmla="*/ 3534256 h 5305530"/>
                <a:gd name="connsiteX2390" fmla="*/ 2603182 w 4049485"/>
                <a:gd name="connsiteY2390" fmla="*/ 3526484 h 5305530"/>
                <a:gd name="connsiteX2391" fmla="*/ 2527821 w 4049485"/>
                <a:gd name="connsiteY2391" fmla="*/ 3526484 h 5305530"/>
                <a:gd name="connsiteX2392" fmla="*/ 2502789 w 4049485"/>
                <a:gd name="connsiteY2392" fmla="*/ 3531055 h 5305530"/>
                <a:gd name="connsiteX2393" fmla="*/ 2485530 w 4049485"/>
                <a:gd name="connsiteY2393" fmla="*/ 3544543 h 5305530"/>
                <a:gd name="connsiteX2394" fmla="*/ 2485530 w 4049485"/>
                <a:gd name="connsiteY2394" fmla="*/ 3528312 h 5305530"/>
                <a:gd name="connsiteX2395" fmla="*/ 2451468 w 4049485"/>
                <a:gd name="connsiteY2395" fmla="*/ 3528312 h 5305530"/>
                <a:gd name="connsiteX2396" fmla="*/ 2451468 w 4049485"/>
                <a:gd name="connsiteY2396" fmla="*/ 3651299 h 5305530"/>
                <a:gd name="connsiteX2397" fmla="*/ 2487130 w 4049485"/>
                <a:gd name="connsiteY2397" fmla="*/ 3651299 h 5305530"/>
                <a:gd name="connsiteX2398" fmla="*/ 2487130 w 4049485"/>
                <a:gd name="connsiteY2398" fmla="*/ 3593235 h 5305530"/>
                <a:gd name="connsiteX2399" fmla="*/ 2495817 w 4049485"/>
                <a:gd name="connsiteY2399" fmla="*/ 3567517 h 5305530"/>
                <a:gd name="connsiteX2400" fmla="*/ 2519820 w 4049485"/>
                <a:gd name="connsiteY2400" fmla="*/ 3558945 h 5305530"/>
                <a:gd name="connsiteX2401" fmla="*/ 2527821 w 4049485"/>
                <a:gd name="connsiteY2401" fmla="*/ 3559402 h 5305530"/>
                <a:gd name="connsiteX2402" fmla="*/ 2357590 w 4049485"/>
                <a:gd name="connsiteY2402" fmla="*/ 3526484 h 5305530"/>
                <a:gd name="connsiteX2403" fmla="*/ 2322728 w 4049485"/>
                <a:gd name="connsiteY2403" fmla="*/ 3534599 h 5305530"/>
                <a:gd name="connsiteX2404" fmla="*/ 2298611 w 4049485"/>
                <a:gd name="connsiteY2404" fmla="*/ 3557116 h 5305530"/>
                <a:gd name="connsiteX2405" fmla="*/ 2289924 w 4049485"/>
                <a:gd name="connsiteY2405" fmla="*/ 3589806 h 5305530"/>
                <a:gd name="connsiteX2406" fmla="*/ 2298611 w 4049485"/>
                <a:gd name="connsiteY2406" fmla="*/ 3622496 h 5305530"/>
                <a:gd name="connsiteX2407" fmla="*/ 2322728 w 4049485"/>
                <a:gd name="connsiteY2407" fmla="*/ 3645013 h 5305530"/>
                <a:gd name="connsiteX2408" fmla="*/ 2357590 w 4049485"/>
                <a:gd name="connsiteY2408" fmla="*/ 3653128 h 5305530"/>
                <a:gd name="connsiteX2409" fmla="*/ 2392337 w 4049485"/>
                <a:gd name="connsiteY2409" fmla="*/ 3645013 h 5305530"/>
                <a:gd name="connsiteX2410" fmla="*/ 2416340 w 4049485"/>
                <a:gd name="connsiteY2410" fmla="*/ 3622496 h 5305530"/>
                <a:gd name="connsiteX2411" fmla="*/ 2425027 w 4049485"/>
                <a:gd name="connsiteY2411" fmla="*/ 3589806 h 5305530"/>
                <a:gd name="connsiteX2412" fmla="*/ 2416340 w 4049485"/>
                <a:gd name="connsiteY2412" fmla="*/ 3557116 h 5305530"/>
                <a:gd name="connsiteX2413" fmla="*/ 2392337 w 4049485"/>
                <a:gd name="connsiteY2413" fmla="*/ 3534599 h 5305530"/>
                <a:gd name="connsiteX2414" fmla="*/ 2357590 w 4049485"/>
                <a:gd name="connsiteY2414" fmla="*/ 3526484 h 5305530"/>
                <a:gd name="connsiteX2415" fmla="*/ 1933613 w 4049485"/>
                <a:gd name="connsiteY2415" fmla="*/ 3526484 h 5305530"/>
                <a:gd name="connsiteX2416" fmla="*/ 1911782 w 4049485"/>
                <a:gd name="connsiteY2416" fmla="*/ 3530598 h 5305530"/>
                <a:gd name="connsiteX2417" fmla="*/ 1894980 w 4049485"/>
                <a:gd name="connsiteY2417" fmla="*/ 3542486 h 5305530"/>
                <a:gd name="connsiteX2418" fmla="*/ 1894980 w 4049485"/>
                <a:gd name="connsiteY2418" fmla="*/ 3528312 h 5305530"/>
                <a:gd name="connsiteX2419" fmla="*/ 1860918 w 4049485"/>
                <a:gd name="connsiteY2419" fmla="*/ 3528312 h 5305530"/>
                <a:gd name="connsiteX2420" fmla="*/ 1860918 w 4049485"/>
                <a:gd name="connsiteY2420" fmla="*/ 3651299 h 5305530"/>
                <a:gd name="connsiteX2421" fmla="*/ 1896580 w 4049485"/>
                <a:gd name="connsiteY2421" fmla="*/ 3651299 h 5305530"/>
                <a:gd name="connsiteX2422" fmla="*/ 1896580 w 4049485"/>
                <a:gd name="connsiteY2422" fmla="*/ 3589577 h 5305530"/>
                <a:gd name="connsiteX2423" fmla="*/ 1903895 w 4049485"/>
                <a:gd name="connsiteY2423" fmla="*/ 3565460 h 5305530"/>
                <a:gd name="connsiteX2424" fmla="*/ 1923555 w 4049485"/>
                <a:gd name="connsiteY2424" fmla="*/ 3557345 h 5305530"/>
                <a:gd name="connsiteX2425" fmla="*/ 1946872 w 4049485"/>
                <a:gd name="connsiteY2425" fmla="*/ 3586377 h 5305530"/>
                <a:gd name="connsiteX2426" fmla="*/ 1946872 w 4049485"/>
                <a:gd name="connsiteY2426" fmla="*/ 3651299 h 5305530"/>
                <a:gd name="connsiteX2427" fmla="*/ 1982534 w 4049485"/>
                <a:gd name="connsiteY2427" fmla="*/ 3651299 h 5305530"/>
                <a:gd name="connsiteX2428" fmla="*/ 1982534 w 4049485"/>
                <a:gd name="connsiteY2428" fmla="*/ 3589577 h 5305530"/>
                <a:gd name="connsiteX2429" fmla="*/ 1989849 w 4049485"/>
                <a:gd name="connsiteY2429" fmla="*/ 3565460 h 5305530"/>
                <a:gd name="connsiteX2430" fmla="*/ 2009737 w 4049485"/>
                <a:gd name="connsiteY2430" fmla="*/ 3557345 h 5305530"/>
                <a:gd name="connsiteX2431" fmla="*/ 2026996 w 4049485"/>
                <a:gd name="connsiteY2431" fmla="*/ 3564545 h 5305530"/>
                <a:gd name="connsiteX2432" fmla="*/ 2033054 w 4049485"/>
                <a:gd name="connsiteY2432" fmla="*/ 3586377 h 5305530"/>
                <a:gd name="connsiteX2433" fmla="*/ 2033054 w 4049485"/>
                <a:gd name="connsiteY2433" fmla="*/ 3651299 h 5305530"/>
                <a:gd name="connsiteX2434" fmla="*/ 2068716 w 4049485"/>
                <a:gd name="connsiteY2434" fmla="*/ 3651299 h 5305530"/>
                <a:gd name="connsiteX2435" fmla="*/ 2068716 w 4049485"/>
                <a:gd name="connsiteY2435" fmla="*/ 3580890 h 5305530"/>
                <a:gd name="connsiteX2436" fmla="*/ 2055114 w 4049485"/>
                <a:gd name="connsiteY2436" fmla="*/ 3540085 h 5305530"/>
                <a:gd name="connsiteX2437" fmla="*/ 2018424 w 4049485"/>
                <a:gd name="connsiteY2437" fmla="*/ 3526484 h 5305530"/>
                <a:gd name="connsiteX2438" fmla="*/ 1993163 w 4049485"/>
                <a:gd name="connsiteY2438" fmla="*/ 3531741 h 5305530"/>
                <a:gd name="connsiteX2439" fmla="*/ 1974075 w 4049485"/>
                <a:gd name="connsiteY2439" fmla="*/ 3546600 h 5305530"/>
                <a:gd name="connsiteX2440" fmla="*/ 1957159 w 4049485"/>
                <a:gd name="connsiteY2440" fmla="*/ 3531627 h 5305530"/>
                <a:gd name="connsiteX2441" fmla="*/ 1933613 w 4049485"/>
                <a:gd name="connsiteY2441" fmla="*/ 3526484 h 5305530"/>
                <a:gd name="connsiteX2442" fmla="*/ 1767040 w 4049485"/>
                <a:gd name="connsiteY2442" fmla="*/ 3526484 h 5305530"/>
                <a:gd name="connsiteX2443" fmla="*/ 1732178 w 4049485"/>
                <a:gd name="connsiteY2443" fmla="*/ 3534599 h 5305530"/>
                <a:gd name="connsiteX2444" fmla="*/ 1708061 w 4049485"/>
                <a:gd name="connsiteY2444" fmla="*/ 3557116 h 5305530"/>
                <a:gd name="connsiteX2445" fmla="*/ 1699374 w 4049485"/>
                <a:gd name="connsiteY2445" fmla="*/ 3589806 h 5305530"/>
                <a:gd name="connsiteX2446" fmla="*/ 1708061 w 4049485"/>
                <a:gd name="connsiteY2446" fmla="*/ 3622496 h 5305530"/>
                <a:gd name="connsiteX2447" fmla="*/ 1732178 w 4049485"/>
                <a:gd name="connsiteY2447" fmla="*/ 3645013 h 5305530"/>
                <a:gd name="connsiteX2448" fmla="*/ 1767040 w 4049485"/>
                <a:gd name="connsiteY2448" fmla="*/ 3653128 h 5305530"/>
                <a:gd name="connsiteX2449" fmla="*/ 1801787 w 4049485"/>
                <a:gd name="connsiteY2449" fmla="*/ 3645013 h 5305530"/>
                <a:gd name="connsiteX2450" fmla="*/ 1825790 w 4049485"/>
                <a:gd name="connsiteY2450" fmla="*/ 3622496 h 5305530"/>
                <a:gd name="connsiteX2451" fmla="*/ 1834477 w 4049485"/>
                <a:gd name="connsiteY2451" fmla="*/ 3589806 h 5305530"/>
                <a:gd name="connsiteX2452" fmla="*/ 1825790 w 4049485"/>
                <a:gd name="connsiteY2452" fmla="*/ 3557116 h 5305530"/>
                <a:gd name="connsiteX2453" fmla="*/ 1801787 w 4049485"/>
                <a:gd name="connsiteY2453" fmla="*/ 3534599 h 5305530"/>
                <a:gd name="connsiteX2454" fmla="*/ 1767040 w 4049485"/>
                <a:gd name="connsiteY2454" fmla="*/ 3526484 h 5305530"/>
                <a:gd name="connsiteX2455" fmla="*/ 1459420 w 4049485"/>
                <a:gd name="connsiteY2455" fmla="*/ 3526484 h 5305530"/>
                <a:gd name="connsiteX2456" fmla="*/ 1436332 w 4049485"/>
                <a:gd name="connsiteY2456" fmla="*/ 3530713 h 5305530"/>
                <a:gd name="connsiteX2457" fmla="*/ 1418730 w 4049485"/>
                <a:gd name="connsiteY2457" fmla="*/ 3542714 h 5305530"/>
                <a:gd name="connsiteX2458" fmla="*/ 1418730 w 4049485"/>
                <a:gd name="connsiteY2458" fmla="*/ 3528312 h 5305530"/>
                <a:gd name="connsiteX2459" fmla="*/ 1384668 w 4049485"/>
                <a:gd name="connsiteY2459" fmla="*/ 3528312 h 5305530"/>
                <a:gd name="connsiteX2460" fmla="*/ 1384668 w 4049485"/>
                <a:gd name="connsiteY2460" fmla="*/ 3651299 h 5305530"/>
                <a:gd name="connsiteX2461" fmla="*/ 1420330 w 4049485"/>
                <a:gd name="connsiteY2461" fmla="*/ 3651299 h 5305530"/>
                <a:gd name="connsiteX2462" fmla="*/ 1420330 w 4049485"/>
                <a:gd name="connsiteY2462" fmla="*/ 3590492 h 5305530"/>
                <a:gd name="connsiteX2463" fmla="*/ 1428331 w 4049485"/>
                <a:gd name="connsiteY2463" fmla="*/ 3565688 h 5305530"/>
                <a:gd name="connsiteX2464" fmla="*/ 1449819 w 4049485"/>
                <a:gd name="connsiteY2464" fmla="*/ 3557345 h 5305530"/>
                <a:gd name="connsiteX2465" fmla="*/ 1468336 w 4049485"/>
                <a:gd name="connsiteY2465" fmla="*/ 3564545 h 5305530"/>
                <a:gd name="connsiteX2466" fmla="*/ 1474737 w 4049485"/>
                <a:gd name="connsiteY2466" fmla="*/ 3586377 h 5305530"/>
                <a:gd name="connsiteX2467" fmla="*/ 1474737 w 4049485"/>
                <a:gd name="connsiteY2467" fmla="*/ 3651299 h 5305530"/>
                <a:gd name="connsiteX2468" fmla="*/ 1510398 w 4049485"/>
                <a:gd name="connsiteY2468" fmla="*/ 3651299 h 5305530"/>
                <a:gd name="connsiteX2469" fmla="*/ 1510398 w 4049485"/>
                <a:gd name="connsiteY2469" fmla="*/ 3580890 h 5305530"/>
                <a:gd name="connsiteX2470" fmla="*/ 1496340 w 4049485"/>
                <a:gd name="connsiteY2470" fmla="*/ 3540200 h 5305530"/>
                <a:gd name="connsiteX2471" fmla="*/ 1459420 w 4049485"/>
                <a:gd name="connsiteY2471" fmla="*/ 3526484 h 5305530"/>
                <a:gd name="connsiteX2472" fmla="*/ 1291399 w 4049485"/>
                <a:gd name="connsiteY2472" fmla="*/ 3526484 h 5305530"/>
                <a:gd name="connsiteX2473" fmla="*/ 1262482 w 4049485"/>
                <a:gd name="connsiteY2473" fmla="*/ 3530370 h 5305530"/>
                <a:gd name="connsiteX2474" fmla="*/ 1238364 w 4049485"/>
                <a:gd name="connsiteY2474" fmla="*/ 3541342 h 5305530"/>
                <a:gd name="connsiteX2475" fmla="*/ 1251166 w 4049485"/>
                <a:gd name="connsiteY2475" fmla="*/ 3566260 h 5305530"/>
                <a:gd name="connsiteX2476" fmla="*/ 1267282 w 4049485"/>
                <a:gd name="connsiteY2476" fmla="*/ 3557916 h 5305530"/>
                <a:gd name="connsiteX2477" fmla="*/ 1286599 w 4049485"/>
                <a:gd name="connsiteY2477" fmla="*/ 3554830 h 5305530"/>
                <a:gd name="connsiteX2478" fmla="*/ 1307859 w 4049485"/>
                <a:gd name="connsiteY2478" fmla="*/ 3561116 h 5305530"/>
                <a:gd name="connsiteX2479" fmla="*/ 1314945 w 4049485"/>
                <a:gd name="connsiteY2479" fmla="*/ 3579062 h 5305530"/>
                <a:gd name="connsiteX2480" fmla="*/ 1286599 w 4049485"/>
                <a:gd name="connsiteY2480" fmla="*/ 3579062 h 5305530"/>
                <a:gd name="connsiteX2481" fmla="*/ 1246708 w 4049485"/>
                <a:gd name="connsiteY2481" fmla="*/ 3588891 h 5305530"/>
                <a:gd name="connsiteX2482" fmla="*/ 1233792 w 4049485"/>
                <a:gd name="connsiteY2482" fmla="*/ 3615866 h 5305530"/>
                <a:gd name="connsiteX2483" fmla="*/ 1239279 w 4049485"/>
                <a:gd name="connsiteY2483" fmla="*/ 3635069 h 5305530"/>
                <a:gd name="connsiteX2484" fmla="*/ 1255166 w 4049485"/>
                <a:gd name="connsiteY2484" fmla="*/ 3648327 h 5305530"/>
                <a:gd name="connsiteX2485" fmla="*/ 1279741 w 4049485"/>
                <a:gd name="connsiteY2485" fmla="*/ 3653128 h 5305530"/>
                <a:gd name="connsiteX2486" fmla="*/ 1317231 w 4049485"/>
                <a:gd name="connsiteY2486" fmla="*/ 3635983 h 5305530"/>
                <a:gd name="connsiteX2487" fmla="*/ 1317231 w 4049485"/>
                <a:gd name="connsiteY2487" fmla="*/ 3651299 h 5305530"/>
                <a:gd name="connsiteX2488" fmla="*/ 1350607 w 4049485"/>
                <a:gd name="connsiteY2488" fmla="*/ 3651299 h 5305530"/>
                <a:gd name="connsiteX2489" fmla="*/ 1350607 w 4049485"/>
                <a:gd name="connsiteY2489" fmla="*/ 3581119 h 5305530"/>
                <a:gd name="connsiteX2490" fmla="*/ 1335291 w 4049485"/>
                <a:gd name="connsiteY2490" fmla="*/ 3540085 h 5305530"/>
                <a:gd name="connsiteX2491" fmla="*/ 1291399 w 4049485"/>
                <a:gd name="connsiteY2491" fmla="*/ 3526484 h 5305530"/>
                <a:gd name="connsiteX2492" fmla="*/ 870699 w 4049485"/>
                <a:gd name="connsiteY2492" fmla="*/ 3526484 h 5305530"/>
                <a:gd name="connsiteX2493" fmla="*/ 840181 w 4049485"/>
                <a:gd name="connsiteY2493" fmla="*/ 3531513 h 5305530"/>
                <a:gd name="connsiteX2494" fmla="*/ 820522 w 4049485"/>
                <a:gd name="connsiteY2494" fmla="*/ 3545572 h 5305530"/>
                <a:gd name="connsiteX2495" fmla="*/ 813778 w 4049485"/>
                <a:gd name="connsiteY2495" fmla="*/ 3566260 h 5305530"/>
                <a:gd name="connsiteX2496" fmla="*/ 820979 w 4049485"/>
                <a:gd name="connsiteY2496" fmla="*/ 3587748 h 5305530"/>
                <a:gd name="connsiteX2497" fmla="*/ 838009 w 4049485"/>
                <a:gd name="connsiteY2497" fmla="*/ 3598264 h 5305530"/>
                <a:gd name="connsiteX2498" fmla="*/ 862927 w 4049485"/>
                <a:gd name="connsiteY2498" fmla="*/ 3603522 h 5305530"/>
                <a:gd name="connsiteX2499" fmla="*/ 881901 w 4049485"/>
                <a:gd name="connsiteY2499" fmla="*/ 3607408 h 5305530"/>
                <a:gd name="connsiteX2500" fmla="*/ 888073 w 4049485"/>
                <a:gd name="connsiteY2500" fmla="*/ 3614952 h 5305530"/>
                <a:gd name="connsiteX2501" fmla="*/ 865442 w 4049485"/>
                <a:gd name="connsiteY2501" fmla="*/ 3626153 h 5305530"/>
                <a:gd name="connsiteX2502" fmla="*/ 842582 w 4049485"/>
                <a:gd name="connsiteY2502" fmla="*/ 3622838 h 5305530"/>
                <a:gd name="connsiteX2503" fmla="*/ 822693 w 4049485"/>
                <a:gd name="connsiteY2503" fmla="*/ 3614266 h 5305530"/>
                <a:gd name="connsiteX2504" fmla="*/ 810806 w 4049485"/>
                <a:gd name="connsiteY2504" fmla="*/ 3639869 h 5305530"/>
                <a:gd name="connsiteX2505" fmla="*/ 834123 w 4049485"/>
                <a:gd name="connsiteY2505" fmla="*/ 3649356 h 5305530"/>
                <a:gd name="connsiteX2506" fmla="*/ 864070 w 4049485"/>
                <a:gd name="connsiteY2506" fmla="*/ 3653128 h 5305530"/>
                <a:gd name="connsiteX2507" fmla="*/ 895274 w 4049485"/>
                <a:gd name="connsiteY2507" fmla="*/ 3648213 h 5305530"/>
                <a:gd name="connsiteX2508" fmla="*/ 915276 w 4049485"/>
                <a:gd name="connsiteY2508" fmla="*/ 3634383 h 5305530"/>
                <a:gd name="connsiteX2509" fmla="*/ 922134 w 4049485"/>
                <a:gd name="connsiteY2509" fmla="*/ 3614037 h 5305530"/>
                <a:gd name="connsiteX2510" fmla="*/ 915048 w 4049485"/>
                <a:gd name="connsiteY2510" fmla="*/ 3593006 h 5305530"/>
                <a:gd name="connsiteX2511" fmla="*/ 898360 w 4049485"/>
                <a:gd name="connsiteY2511" fmla="*/ 3582605 h 5305530"/>
                <a:gd name="connsiteX2512" fmla="*/ 873671 w 4049485"/>
                <a:gd name="connsiteY2512" fmla="*/ 3577233 h 5305530"/>
                <a:gd name="connsiteX2513" fmla="*/ 854011 w 4049485"/>
                <a:gd name="connsiteY2513" fmla="*/ 3572889 h 5305530"/>
                <a:gd name="connsiteX2514" fmla="*/ 847839 w 4049485"/>
                <a:gd name="connsiteY2514" fmla="*/ 3564888 h 5305530"/>
                <a:gd name="connsiteX2515" fmla="*/ 853554 w 4049485"/>
                <a:gd name="connsiteY2515" fmla="*/ 3556659 h 5305530"/>
                <a:gd name="connsiteX2516" fmla="*/ 870699 w 4049485"/>
                <a:gd name="connsiteY2516" fmla="*/ 3553458 h 5305530"/>
                <a:gd name="connsiteX2517" fmla="*/ 906132 w 4049485"/>
                <a:gd name="connsiteY2517" fmla="*/ 3562602 h 5305530"/>
                <a:gd name="connsiteX2518" fmla="*/ 918019 w 4049485"/>
                <a:gd name="connsiteY2518" fmla="*/ 3537228 h 5305530"/>
                <a:gd name="connsiteX2519" fmla="*/ 896645 w 4049485"/>
                <a:gd name="connsiteY2519" fmla="*/ 3529341 h 5305530"/>
                <a:gd name="connsiteX2520" fmla="*/ 870699 w 4049485"/>
                <a:gd name="connsiteY2520" fmla="*/ 3526484 h 5305530"/>
                <a:gd name="connsiteX2521" fmla="*/ 736282 w 4049485"/>
                <a:gd name="connsiteY2521" fmla="*/ 3526484 h 5305530"/>
                <a:gd name="connsiteX2522" fmla="*/ 702793 w 4049485"/>
                <a:gd name="connsiteY2522" fmla="*/ 3534599 h 5305530"/>
                <a:gd name="connsiteX2523" fmla="*/ 679247 w 4049485"/>
                <a:gd name="connsiteY2523" fmla="*/ 3557230 h 5305530"/>
                <a:gd name="connsiteX2524" fmla="*/ 670674 w 4049485"/>
                <a:gd name="connsiteY2524" fmla="*/ 3589806 h 5305530"/>
                <a:gd name="connsiteX2525" fmla="*/ 679361 w 4049485"/>
                <a:gd name="connsiteY2525" fmla="*/ 3622496 h 5305530"/>
                <a:gd name="connsiteX2526" fmla="*/ 704050 w 4049485"/>
                <a:gd name="connsiteY2526" fmla="*/ 3645013 h 5305530"/>
                <a:gd name="connsiteX2527" fmla="*/ 740854 w 4049485"/>
                <a:gd name="connsiteY2527" fmla="*/ 3653128 h 5305530"/>
                <a:gd name="connsiteX2528" fmla="*/ 791604 w 4049485"/>
                <a:gd name="connsiteY2528" fmla="*/ 3633240 h 5305530"/>
                <a:gd name="connsiteX2529" fmla="*/ 772630 w 4049485"/>
                <a:gd name="connsiteY2529" fmla="*/ 3612666 h 5305530"/>
                <a:gd name="connsiteX2530" fmla="*/ 758800 w 4049485"/>
                <a:gd name="connsiteY2530" fmla="*/ 3621695 h 5305530"/>
                <a:gd name="connsiteX2531" fmla="*/ 741769 w 4049485"/>
                <a:gd name="connsiteY2531" fmla="*/ 3624553 h 5305530"/>
                <a:gd name="connsiteX2532" fmla="*/ 718452 w 4049485"/>
                <a:gd name="connsiteY2532" fmla="*/ 3617924 h 5305530"/>
                <a:gd name="connsiteX2533" fmla="*/ 706564 w 4049485"/>
                <a:gd name="connsiteY2533" fmla="*/ 3599864 h 5305530"/>
                <a:gd name="connsiteX2534" fmla="*/ 799605 w 4049485"/>
                <a:gd name="connsiteY2534" fmla="*/ 3599864 h 5305530"/>
                <a:gd name="connsiteX2535" fmla="*/ 800290 w 4049485"/>
                <a:gd name="connsiteY2535" fmla="*/ 3590263 h 5305530"/>
                <a:gd name="connsiteX2536" fmla="*/ 791947 w 4049485"/>
                <a:gd name="connsiteY2536" fmla="*/ 3556544 h 5305530"/>
                <a:gd name="connsiteX2537" fmla="*/ 768972 w 4049485"/>
                <a:gd name="connsiteY2537" fmla="*/ 3534256 h 5305530"/>
                <a:gd name="connsiteX2538" fmla="*/ 736282 w 4049485"/>
                <a:gd name="connsiteY2538" fmla="*/ 3526484 h 5305530"/>
                <a:gd name="connsiteX2539" fmla="*/ 593407 w 4049485"/>
                <a:gd name="connsiteY2539" fmla="*/ 3526484 h 5305530"/>
                <a:gd name="connsiteX2540" fmla="*/ 559918 w 4049485"/>
                <a:gd name="connsiteY2540" fmla="*/ 3534599 h 5305530"/>
                <a:gd name="connsiteX2541" fmla="*/ 536372 w 4049485"/>
                <a:gd name="connsiteY2541" fmla="*/ 3557230 h 5305530"/>
                <a:gd name="connsiteX2542" fmla="*/ 527799 w 4049485"/>
                <a:gd name="connsiteY2542" fmla="*/ 3589806 h 5305530"/>
                <a:gd name="connsiteX2543" fmla="*/ 536486 w 4049485"/>
                <a:gd name="connsiteY2543" fmla="*/ 3622496 h 5305530"/>
                <a:gd name="connsiteX2544" fmla="*/ 561175 w 4049485"/>
                <a:gd name="connsiteY2544" fmla="*/ 3645013 h 5305530"/>
                <a:gd name="connsiteX2545" fmla="*/ 597979 w 4049485"/>
                <a:gd name="connsiteY2545" fmla="*/ 3653128 h 5305530"/>
                <a:gd name="connsiteX2546" fmla="*/ 648729 w 4049485"/>
                <a:gd name="connsiteY2546" fmla="*/ 3633240 h 5305530"/>
                <a:gd name="connsiteX2547" fmla="*/ 629755 w 4049485"/>
                <a:gd name="connsiteY2547" fmla="*/ 3612666 h 5305530"/>
                <a:gd name="connsiteX2548" fmla="*/ 615925 w 4049485"/>
                <a:gd name="connsiteY2548" fmla="*/ 3621695 h 5305530"/>
                <a:gd name="connsiteX2549" fmla="*/ 598894 w 4049485"/>
                <a:gd name="connsiteY2549" fmla="*/ 3624553 h 5305530"/>
                <a:gd name="connsiteX2550" fmla="*/ 575577 w 4049485"/>
                <a:gd name="connsiteY2550" fmla="*/ 3617924 h 5305530"/>
                <a:gd name="connsiteX2551" fmla="*/ 563689 w 4049485"/>
                <a:gd name="connsiteY2551" fmla="*/ 3599864 h 5305530"/>
                <a:gd name="connsiteX2552" fmla="*/ 656730 w 4049485"/>
                <a:gd name="connsiteY2552" fmla="*/ 3599864 h 5305530"/>
                <a:gd name="connsiteX2553" fmla="*/ 657415 w 4049485"/>
                <a:gd name="connsiteY2553" fmla="*/ 3590263 h 5305530"/>
                <a:gd name="connsiteX2554" fmla="*/ 649072 w 4049485"/>
                <a:gd name="connsiteY2554" fmla="*/ 3556544 h 5305530"/>
                <a:gd name="connsiteX2555" fmla="*/ 626097 w 4049485"/>
                <a:gd name="connsiteY2555" fmla="*/ 3534256 h 5305530"/>
                <a:gd name="connsiteX2556" fmla="*/ 593407 w 4049485"/>
                <a:gd name="connsiteY2556" fmla="*/ 3526484 h 5305530"/>
                <a:gd name="connsiteX2557" fmla="*/ 518046 w 4049485"/>
                <a:gd name="connsiteY2557" fmla="*/ 3526484 h 5305530"/>
                <a:gd name="connsiteX2558" fmla="*/ 493014 w 4049485"/>
                <a:gd name="connsiteY2558" fmla="*/ 3531055 h 5305530"/>
                <a:gd name="connsiteX2559" fmla="*/ 475755 w 4049485"/>
                <a:gd name="connsiteY2559" fmla="*/ 3544543 h 5305530"/>
                <a:gd name="connsiteX2560" fmla="*/ 475755 w 4049485"/>
                <a:gd name="connsiteY2560" fmla="*/ 3528312 h 5305530"/>
                <a:gd name="connsiteX2561" fmla="*/ 441693 w 4049485"/>
                <a:gd name="connsiteY2561" fmla="*/ 3528312 h 5305530"/>
                <a:gd name="connsiteX2562" fmla="*/ 441693 w 4049485"/>
                <a:gd name="connsiteY2562" fmla="*/ 3651299 h 5305530"/>
                <a:gd name="connsiteX2563" fmla="*/ 477355 w 4049485"/>
                <a:gd name="connsiteY2563" fmla="*/ 3651299 h 5305530"/>
                <a:gd name="connsiteX2564" fmla="*/ 477355 w 4049485"/>
                <a:gd name="connsiteY2564" fmla="*/ 3593235 h 5305530"/>
                <a:gd name="connsiteX2565" fmla="*/ 486042 w 4049485"/>
                <a:gd name="connsiteY2565" fmla="*/ 3567517 h 5305530"/>
                <a:gd name="connsiteX2566" fmla="*/ 510045 w 4049485"/>
                <a:gd name="connsiteY2566" fmla="*/ 3558945 h 5305530"/>
                <a:gd name="connsiteX2567" fmla="*/ 518046 w 4049485"/>
                <a:gd name="connsiteY2567" fmla="*/ 3559402 h 5305530"/>
                <a:gd name="connsiteX2568" fmla="*/ 1109891 w 4049485"/>
                <a:gd name="connsiteY2568" fmla="*/ 3521454 h 5305530"/>
                <a:gd name="connsiteX2569" fmla="*/ 1140066 w 4049485"/>
                <a:gd name="connsiteY2569" fmla="*/ 3521454 h 5305530"/>
                <a:gd name="connsiteX2570" fmla="*/ 1165441 w 4049485"/>
                <a:gd name="connsiteY2570" fmla="*/ 3528655 h 5305530"/>
                <a:gd name="connsiteX2571" fmla="*/ 1174128 w 4049485"/>
                <a:gd name="connsiteY2571" fmla="*/ 3549343 h 5305530"/>
                <a:gd name="connsiteX2572" fmla="*/ 1165441 w 4049485"/>
                <a:gd name="connsiteY2572" fmla="*/ 3569917 h 5305530"/>
                <a:gd name="connsiteX2573" fmla="*/ 1140066 w 4049485"/>
                <a:gd name="connsiteY2573" fmla="*/ 3577233 h 5305530"/>
                <a:gd name="connsiteX2574" fmla="*/ 1109891 w 4049485"/>
                <a:gd name="connsiteY2574" fmla="*/ 3577233 h 5305530"/>
                <a:gd name="connsiteX2575" fmla="*/ 2817762 w 4049485"/>
                <a:gd name="connsiteY2575" fmla="*/ 3501109 h 5305530"/>
                <a:gd name="connsiteX2576" fmla="*/ 2817762 w 4049485"/>
                <a:gd name="connsiteY2576" fmla="*/ 3531055 h 5305530"/>
                <a:gd name="connsiteX2577" fmla="*/ 2798788 w 4049485"/>
                <a:gd name="connsiteY2577" fmla="*/ 3531055 h 5305530"/>
                <a:gd name="connsiteX2578" fmla="*/ 2798788 w 4049485"/>
                <a:gd name="connsiteY2578" fmla="*/ 3558488 h 5305530"/>
                <a:gd name="connsiteX2579" fmla="*/ 2817762 w 4049485"/>
                <a:gd name="connsiteY2579" fmla="*/ 3558488 h 5305530"/>
                <a:gd name="connsiteX2580" fmla="*/ 2817762 w 4049485"/>
                <a:gd name="connsiteY2580" fmla="*/ 3609008 h 5305530"/>
                <a:gd name="connsiteX2581" fmla="*/ 2829763 w 4049485"/>
                <a:gd name="connsiteY2581" fmla="*/ 3641927 h 5305530"/>
                <a:gd name="connsiteX2582" fmla="*/ 2863710 w 4049485"/>
                <a:gd name="connsiteY2582" fmla="*/ 3653128 h 5305530"/>
                <a:gd name="connsiteX2583" fmla="*/ 2879827 w 4049485"/>
                <a:gd name="connsiteY2583" fmla="*/ 3651185 h 5305530"/>
                <a:gd name="connsiteX2584" fmla="*/ 2892742 w 4049485"/>
                <a:gd name="connsiteY2584" fmla="*/ 3645355 h 5305530"/>
                <a:gd name="connsiteX2585" fmla="*/ 2883141 w 4049485"/>
                <a:gd name="connsiteY2585" fmla="*/ 3620209 h 5305530"/>
                <a:gd name="connsiteX2586" fmla="*/ 2868740 w 4049485"/>
                <a:gd name="connsiteY2586" fmla="*/ 3624782 h 5305530"/>
                <a:gd name="connsiteX2587" fmla="*/ 2857424 w 4049485"/>
                <a:gd name="connsiteY2587" fmla="*/ 3620552 h 5305530"/>
                <a:gd name="connsiteX2588" fmla="*/ 2853423 w 4049485"/>
                <a:gd name="connsiteY2588" fmla="*/ 3608551 h 5305530"/>
                <a:gd name="connsiteX2589" fmla="*/ 2853423 w 4049485"/>
                <a:gd name="connsiteY2589" fmla="*/ 3558488 h 5305530"/>
                <a:gd name="connsiteX2590" fmla="*/ 2884056 w 4049485"/>
                <a:gd name="connsiteY2590" fmla="*/ 3558488 h 5305530"/>
                <a:gd name="connsiteX2591" fmla="*/ 2884056 w 4049485"/>
                <a:gd name="connsiteY2591" fmla="*/ 3531055 h 5305530"/>
                <a:gd name="connsiteX2592" fmla="*/ 2853423 w 4049485"/>
                <a:gd name="connsiteY2592" fmla="*/ 3531055 h 5305530"/>
                <a:gd name="connsiteX2593" fmla="*/ 2853423 w 4049485"/>
                <a:gd name="connsiteY2593" fmla="*/ 3501109 h 5305530"/>
                <a:gd name="connsiteX2594" fmla="*/ 3044533 w 4049485"/>
                <a:gd name="connsiteY2594" fmla="*/ 3491279 h 5305530"/>
                <a:gd name="connsiteX2595" fmla="*/ 3044533 w 4049485"/>
                <a:gd name="connsiteY2595" fmla="*/ 3651299 h 5305530"/>
                <a:gd name="connsiteX2596" fmla="*/ 3081109 w 4049485"/>
                <a:gd name="connsiteY2596" fmla="*/ 3651299 h 5305530"/>
                <a:gd name="connsiteX2597" fmla="*/ 3081109 w 4049485"/>
                <a:gd name="connsiteY2597" fmla="*/ 3554144 h 5305530"/>
                <a:gd name="connsiteX2598" fmla="*/ 3160890 w 4049485"/>
                <a:gd name="connsiteY2598" fmla="*/ 3651299 h 5305530"/>
                <a:gd name="connsiteX2599" fmla="*/ 3191294 w 4049485"/>
                <a:gd name="connsiteY2599" fmla="*/ 3651299 h 5305530"/>
                <a:gd name="connsiteX2600" fmla="*/ 3191294 w 4049485"/>
                <a:gd name="connsiteY2600" fmla="*/ 3491279 h 5305530"/>
                <a:gd name="connsiteX2601" fmla="*/ 3154718 w 4049485"/>
                <a:gd name="connsiteY2601" fmla="*/ 3491279 h 5305530"/>
                <a:gd name="connsiteX2602" fmla="*/ 3154718 w 4049485"/>
                <a:gd name="connsiteY2602" fmla="*/ 3588434 h 5305530"/>
                <a:gd name="connsiteX2603" fmla="*/ 3075165 w 4049485"/>
                <a:gd name="connsiteY2603" fmla="*/ 3491279 h 5305530"/>
                <a:gd name="connsiteX2604" fmla="*/ 2158708 w 4049485"/>
                <a:gd name="connsiteY2604" fmla="*/ 3491279 h 5305530"/>
                <a:gd name="connsiteX2605" fmla="*/ 2158708 w 4049485"/>
                <a:gd name="connsiteY2605" fmla="*/ 3651299 h 5305530"/>
                <a:gd name="connsiteX2606" fmla="*/ 2195741 w 4049485"/>
                <a:gd name="connsiteY2606" fmla="*/ 3651299 h 5305530"/>
                <a:gd name="connsiteX2607" fmla="*/ 2195741 w 4049485"/>
                <a:gd name="connsiteY2607" fmla="*/ 3593006 h 5305530"/>
                <a:gd name="connsiteX2608" fmla="*/ 2269808 w 4049485"/>
                <a:gd name="connsiteY2608" fmla="*/ 3593006 h 5305530"/>
                <a:gd name="connsiteX2609" fmla="*/ 2269808 w 4049485"/>
                <a:gd name="connsiteY2609" fmla="*/ 3563288 h 5305530"/>
                <a:gd name="connsiteX2610" fmla="*/ 2195741 w 4049485"/>
                <a:gd name="connsiteY2610" fmla="*/ 3563288 h 5305530"/>
                <a:gd name="connsiteX2611" fmla="*/ 2195741 w 4049485"/>
                <a:gd name="connsiteY2611" fmla="*/ 3520997 h 5305530"/>
                <a:gd name="connsiteX2612" fmla="*/ 2279637 w 4049485"/>
                <a:gd name="connsiteY2612" fmla="*/ 3520997 h 5305530"/>
                <a:gd name="connsiteX2613" fmla="*/ 2279637 w 4049485"/>
                <a:gd name="connsiteY2613" fmla="*/ 3491279 h 5305530"/>
                <a:gd name="connsiteX2614" fmla="*/ 1072858 w 4049485"/>
                <a:gd name="connsiteY2614" fmla="*/ 3491279 h 5305530"/>
                <a:gd name="connsiteX2615" fmla="*/ 1072858 w 4049485"/>
                <a:gd name="connsiteY2615" fmla="*/ 3651299 h 5305530"/>
                <a:gd name="connsiteX2616" fmla="*/ 1109891 w 4049485"/>
                <a:gd name="connsiteY2616" fmla="*/ 3651299 h 5305530"/>
                <a:gd name="connsiteX2617" fmla="*/ 1109891 w 4049485"/>
                <a:gd name="connsiteY2617" fmla="*/ 3606722 h 5305530"/>
                <a:gd name="connsiteX2618" fmla="*/ 1142124 w 4049485"/>
                <a:gd name="connsiteY2618" fmla="*/ 3606722 h 5305530"/>
                <a:gd name="connsiteX2619" fmla="*/ 1143952 w 4049485"/>
                <a:gd name="connsiteY2619" fmla="*/ 3606722 h 5305530"/>
                <a:gd name="connsiteX2620" fmla="*/ 1174813 w 4049485"/>
                <a:gd name="connsiteY2620" fmla="*/ 3651299 h 5305530"/>
                <a:gd name="connsiteX2621" fmla="*/ 1214590 w 4049485"/>
                <a:gd name="connsiteY2621" fmla="*/ 3651299 h 5305530"/>
                <a:gd name="connsiteX2622" fmla="*/ 1178700 w 4049485"/>
                <a:gd name="connsiteY2622" fmla="*/ 3599864 h 5305530"/>
                <a:gd name="connsiteX2623" fmla="*/ 1203046 w 4049485"/>
                <a:gd name="connsiteY2623" fmla="*/ 3580090 h 5305530"/>
                <a:gd name="connsiteX2624" fmla="*/ 1211618 w 4049485"/>
                <a:gd name="connsiteY2624" fmla="*/ 3549343 h 5305530"/>
                <a:gd name="connsiteX2625" fmla="*/ 1203160 w 4049485"/>
                <a:gd name="connsiteY2625" fmla="*/ 3518483 h 5305530"/>
                <a:gd name="connsiteX2626" fmla="*/ 1179042 w 4049485"/>
                <a:gd name="connsiteY2626" fmla="*/ 3498366 h 5305530"/>
                <a:gd name="connsiteX2627" fmla="*/ 1142124 w 4049485"/>
                <a:gd name="connsiteY2627" fmla="*/ 3491279 h 5305530"/>
                <a:gd name="connsiteX2628" fmla="*/ 283273 w 4049485"/>
                <a:gd name="connsiteY2628" fmla="*/ 3491279 h 5305530"/>
                <a:gd name="connsiteX2629" fmla="*/ 283273 w 4049485"/>
                <a:gd name="connsiteY2629" fmla="*/ 3521454 h 5305530"/>
                <a:gd name="connsiteX2630" fmla="*/ 334480 w 4049485"/>
                <a:gd name="connsiteY2630" fmla="*/ 3521454 h 5305530"/>
                <a:gd name="connsiteX2631" fmla="*/ 334480 w 4049485"/>
                <a:gd name="connsiteY2631" fmla="*/ 3651299 h 5305530"/>
                <a:gd name="connsiteX2632" fmla="*/ 371513 w 4049485"/>
                <a:gd name="connsiteY2632" fmla="*/ 3651299 h 5305530"/>
                <a:gd name="connsiteX2633" fmla="*/ 371513 w 4049485"/>
                <a:gd name="connsiteY2633" fmla="*/ 3521454 h 5305530"/>
                <a:gd name="connsiteX2634" fmla="*/ 422719 w 4049485"/>
                <a:gd name="connsiteY2634" fmla="*/ 3521454 h 5305530"/>
                <a:gd name="connsiteX2635" fmla="*/ 422719 w 4049485"/>
                <a:gd name="connsiteY2635" fmla="*/ 3491279 h 5305530"/>
                <a:gd name="connsiteX2636" fmla="*/ 3756393 w 4049485"/>
                <a:gd name="connsiteY2636" fmla="*/ 3481678 h 5305530"/>
                <a:gd name="connsiteX2637" fmla="*/ 3756393 w 4049485"/>
                <a:gd name="connsiteY2637" fmla="*/ 3651299 h 5305530"/>
                <a:gd name="connsiteX2638" fmla="*/ 3792053 w 4049485"/>
                <a:gd name="connsiteY2638" fmla="*/ 3651299 h 5305530"/>
                <a:gd name="connsiteX2639" fmla="*/ 3792053 w 4049485"/>
                <a:gd name="connsiteY2639" fmla="*/ 3481678 h 5305530"/>
                <a:gd name="connsiteX2640" fmla="*/ 1636204 w 4049485"/>
                <a:gd name="connsiteY2640" fmla="*/ 3481678 h 5305530"/>
                <a:gd name="connsiteX2641" fmla="*/ 1636204 w 4049485"/>
                <a:gd name="connsiteY2641" fmla="*/ 3541342 h 5305530"/>
                <a:gd name="connsiteX2642" fmla="*/ 1599400 w 4049485"/>
                <a:gd name="connsiteY2642" fmla="*/ 3526484 h 5305530"/>
                <a:gd name="connsiteX2643" fmla="*/ 1567967 w 4049485"/>
                <a:gd name="connsiteY2643" fmla="*/ 3534256 h 5305530"/>
                <a:gd name="connsiteX2644" fmla="*/ 1545908 w 4049485"/>
                <a:gd name="connsiteY2644" fmla="*/ 3556430 h 5305530"/>
                <a:gd name="connsiteX2645" fmla="*/ 1537906 w 4049485"/>
                <a:gd name="connsiteY2645" fmla="*/ 3589806 h 5305530"/>
                <a:gd name="connsiteX2646" fmla="*/ 1545908 w 4049485"/>
                <a:gd name="connsiteY2646" fmla="*/ 3623181 h 5305530"/>
                <a:gd name="connsiteX2647" fmla="*/ 1567967 w 4049485"/>
                <a:gd name="connsiteY2647" fmla="*/ 3645355 h 5305530"/>
                <a:gd name="connsiteX2648" fmla="*/ 1599400 w 4049485"/>
                <a:gd name="connsiteY2648" fmla="*/ 3653128 h 5305530"/>
                <a:gd name="connsiteX2649" fmla="*/ 1637805 w 4049485"/>
                <a:gd name="connsiteY2649" fmla="*/ 3637126 h 5305530"/>
                <a:gd name="connsiteX2650" fmla="*/ 1637805 w 4049485"/>
                <a:gd name="connsiteY2650" fmla="*/ 3651299 h 5305530"/>
                <a:gd name="connsiteX2651" fmla="*/ 1671866 w 4049485"/>
                <a:gd name="connsiteY2651" fmla="*/ 3651299 h 5305530"/>
                <a:gd name="connsiteX2652" fmla="*/ 1671866 w 4049485"/>
                <a:gd name="connsiteY2652" fmla="*/ 3481678 h 5305530"/>
                <a:gd name="connsiteX2653" fmla="*/ 2465184 w 4049485"/>
                <a:gd name="connsiteY2653" fmla="*/ 3332555 h 5305530"/>
                <a:gd name="connsiteX2654" fmla="*/ 2449297 w 4049485"/>
                <a:gd name="connsiteY2654" fmla="*/ 3338612 h 5305530"/>
                <a:gd name="connsiteX2655" fmla="*/ 2443010 w 4049485"/>
                <a:gd name="connsiteY2655" fmla="*/ 3354500 h 5305530"/>
                <a:gd name="connsiteX2656" fmla="*/ 2446325 w 4049485"/>
                <a:gd name="connsiteY2656" fmla="*/ 3366502 h 5305530"/>
                <a:gd name="connsiteX2657" fmla="*/ 2455354 w 4049485"/>
                <a:gd name="connsiteY2657" fmla="*/ 3373931 h 5305530"/>
                <a:gd name="connsiteX2658" fmla="*/ 2445296 w 4049485"/>
                <a:gd name="connsiteY2658" fmla="*/ 3410279 h 5305530"/>
                <a:gd name="connsiteX2659" fmla="*/ 2467928 w 4049485"/>
                <a:gd name="connsiteY2659" fmla="*/ 3410279 h 5305530"/>
                <a:gd name="connsiteX2660" fmla="*/ 2480958 w 4049485"/>
                <a:gd name="connsiteY2660" fmla="*/ 3377360 h 5305530"/>
                <a:gd name="connsiteX2661" fmla="*/ 2485987 w 4049485"/>
                <a:gd name="connsiteY2661" fmla="*/ 3363644 h 5305530"/>
                <a:gd name="connsiteX2662" fmla="*/ 2487130 w 4049485"/>
                <a:gd name="connsiteY2662" fmla="*/ 3354500 h 5305530"/>
                <a:gd name="connsiteX2663" fmla="*/ 2480958 w 4049485"/>
                <a:gd name="connsiteY2663" fmla="*/ 3338612 h 5305530"/>
                <a:gd name="connsiteX2664" fmla="*/ 2465184 w 4049485"/>
                <a:gd name="connsiteY2664" fmla="*/ 3332555 h 5305530"/>
                <a:gd name="connsiteX2665" fmla="*/ 861860 w 4049485"/>
                <a:gd name="connsiteY2665" fmla="*/ 3323639 h 5305530"/>
                <a:gd name="connsiteX2666" fmla="*/ 886320 w 4049485"/>
                <a:gd name="connsiteY2666" fmla="*/ 3323639 h 5305530"/>
                <a:gd name="connsiteX2667" fmla="*/ 886320 w 4049485"/>
                <a:gd name="connsiteY2667" fmla="*/ 3336212 h 5305530"/>
                <a:gd name="connsiteX2668" fmla="*/ 876262 w 4049485"/>
                <a:gd name="connsiteY2668" fmla="*/ 3348671 h 5305530"/>
                <a:gd name="connsiteX2669" fmla="*/ 860031 w 4049485"/>
                <a:gd name="connsiteY2669" fmla="*/ 3352900 h 5305530"/>
                <a:gd name="connsiteX2670" fmla="*/ 845287 w 4049485"/>
                <a:gd name="connsiteY2670" fmla="*/ 3348899 h 5305530"/>
                <a:gd name="connsiteX2671" fmla="*/ 839914 w 4049485"/>
                <a:gd name="connsiteY2671" fmla="*/ 3338041 h 5305530"/>
                <a:gd name="connsiteX2672" fmla="*/ 861860 w 4049485"/>
                <a:gd name="connsiteY2672" fmla="*/ 3323639 h 5305530"/>
                <a:gd name="connsiteX2673" fmla="*/ 3329140 w 4049485"/>
                <a:gd name="connsiteY2673" fmla="*/ 3279519 h 5305530"/>
                <a:gd name="connsiteX2674" fmla="*/ 3351657 w 4049485"/>
                <a:gd name="connsiteY2674" fmla="*/ 3288778 h 5305530"/>
                <a:gd name="connsiteX2675" fmla="*/ 3360458 w 4049485"/>
                <a:gd name="connsiteY2675" fmla="*/ 3313581 h 5305530"/>
                <a:gd name="connsiteX2676" fmla="*/ 3351657 w 4049485"/>
                <a:gd name="connsiteY2676" fmla="*/ 3338384 h 5305530"/>
                <a:gd name="connsiteX2677" fmla="*/ 3329140 w 4049485"/>
                <a:gd name="connsiteY2677" fmla="*/ 3347642 h 5305530"/>
                <a:gd name="connsiteX2678" fmla="*/ 3306508 w 4049485"/>
                <a:gd name="connsiteY2678" fmla="*/ 3338384 h 5305530"/>
                <a:gd name="connsiteX2679" fmla="*/ 3297593 w 4049485"/>
                <a:gd name="connsiteY2679" fmla="*/ 3313581 h 5305530"/>
                <a:gd name="connsiteX2680" fmla="*/ 3306508 w 4049485"/>
                <a:gd name="connsiteY2680" fmla="*/ 3288778 h 5305530"/>
                <a:gd name="connsiteX2681" fmla="*/ 3329140 w 4049485"/>
                <a:gd name="connsiteY2681" fmla="*/ 3279519 h 5305530"/>
                <a:gd name="connsiteX2682" fmla="*/ 2634272 w 4049485"/>
                <a:gd name="connsiteY2682" fmla="*/ 3279519 h 5305530"/>
                <a:gd name="connsiteX2683" fmla="*/ 2656674 w 4049485"/>
                <a:gd name="connsiteY2683" fmla="*/ 3288778 h 5305530"/>
                <a:gd name="connsiteX2684" fmla="*/ 2665590 w 4049485"/>
                <a:gd name="connsiteY2684" fmla="*/ 3313581 h 5305530"/>
                <a:gd name="connsiteX2685" fmla="*/ 2656674 w 4049485"/>
                <a:gd name="connsiteY2685" fmla="*/ 3338384 h 5305530"/>
                <a:gd name="connsiteX2686" fmla="*/ 2634272 w 4049485"/>
                <a:gd name="connsiteY2686" fmla="*/ 3347642 h 5305530"/>
                <a:gd name="connsiteX2687" fmla="*/ 2611640 w 4049485"/>
                <a:gd name="connsiteY2687" fmla="*/ 3338384 h 5305530"/>
                <a:gd name="connsiteX2688" fmla="*/ 2602725 w 4049485"/>
                <a:gd name="connsiteY2688" fmla="*/ 3313581 h 5305530"/>
                <a:gd name="connsiteX2689" fmla="*/ 2611640 w 4049485"/>
                <a:gd name="connsiteY2689" fmla="*/ 3288778 h 5305530"/>
                <a:gd name="connsiteX2690" fmla="*/ 2634272 w 4049485"/>
                <a:gd name="connsiteY2690" fmla="*/ 3279519 h 5305530"/>
                <a:gd name="connsiteX2691" fmla="*/ 2195665 w 4049485"/>
                <a:gd name="connsiteY2691" fmla="*/ 3279519 h 5305530"/>
                <a:gd name="connsiteX2692" fmla="*/ 2218182 w 4049485"/>
                <a:gd name="connsiteY2692" fmla="*/ 3288778 h 5305530"/>
                <a:gd name="connsiteX2693" fmla="*/ 2226983 w 4049485"/>
                <a:gd name="connsiteY2693" fmla="*/ 3313581 h 5305530"/>
                <a:gd name="connsiteX2694" fmla="*/ 2218182 w 4049485"/>
                <a:gd name="connsiteY2694" fmla="*/ 3338384 h 5305530"/>
                <a:gd name="connsiteX2695" fmla="*/ 2195665 w 4049485"/>
                <a:gd name="connsiteY2695" fmla="*/ 3347642 h 5305530"/>
                <a:gd name="connsiteX2696" fmla="*/ 2173034 w 4049485"/>
                <a:gd name="connsiteY2696" fmla="*/ 3338384 h 5305530"/>
                <a:gd name="connsiteX2697" fmla="*/ 2164118 w 4049485"/>
                <a:gd name="connsiteY2697" fmla="*/ 3313581 h 5305530"/>
                <a:gd name="connsiteX2698" fmla="*/ 2173034 w 4049485"/>
                <a:gd name="connsiteY2698" fmla="*/ 3288778 h 5305530"/>
                <a:gd name="connsiteX2699" fmla="*/ 2195665 w 4049485"/>
                <a:gd name="connsiteY2699" fmla="*/ 3279519 h 5305530"/>
                <a:gd name="connsiteX2700" fmla="*/ 1482204 w 4049485"/>
                <a:gd name="connsiteY2700" fmla="*/ 3279519 h 5305530"/>
                <a:gd name="connsiteX2701" fmla="*/ 1505407 w 4049485"/>
                <a:gd name="connsiteY2701" fmla="*/ 3287863 h 5305530"/>
                <a:gd name="connsiteX2702" fmla="*/ 1514437 w 4049485"/>
                <a:gd name="connsiteY2702" fmla="*/ 3309695 h 5305530"/>
                <a:gd name="connsiteX2703" fmla="*/ 1505407 w 4049485"/>
                <a:gd name="connsiteY2703" fmla="*/ 3331526 h 5305530"/>
                <a:gd name="connsiteX2704" fmla="*/ 1482204 w 4049485"/>
                <a:gd name="connsiteY2704" fmla="*/ 3339870 h 5305530"/>
                <a:gd name="connsiteX2705" fmla="*/ 1458887 w 4049485"/>
                <a:gd name="connsiteY2705" fmla="*/ 3331526 h 5305530"/>
                <a:gd name="connsiteX2706" fmla="*/ 1449743 w 4049485"/>
                <a:gd name="connsiteY2706" fmla="*/ 3309695 h 5305530"/>
                <a:gd name="connsiteX2707" fmla="*/ 1458887 w 4049485"/>
                <a:gd name="connsiteY2707" fmla="*/ 3287863 h 5305530"/>
                <a:gd name="connsiteX2708" fmla="*/ 1482204 w 4049485"/>
                <a:gd name="connsiteY2708" fmla="*/ 3279519 h 5305530"/>
                <a:gd name="connsiteX2709" fmla="*/ 2793911 w 4049485"/>
                <a:gd name="connsiteY2709" fmla="*/ 3277233 h 5305530"/>
                <a:gd name="connsiteX2710" fmla="*/ 2814028 w 4049485"/>
                <a:gd name="connsiteY2710" fmla="*/ 3284206 h 5305530"/>
                <a:gd name="connsiteX2711" fmla="*/ 2824086 w 4049485"/>
                <a:gd name="connsiteY2711" fmla="*/ 3302837 h 5305530"/>
                <a:gd name="connsiteX2712" fmla="*/ 2763507 w 4049485"/>
                <a:gd name="connsiteY2712" fmla="*/ 3302837 h 5305530"/>
                <a:gd name="connsiteX2713" fmla="*/ 2773566 w 4049485"/>
                <a:gd name="connsiteY2713" fmla="*/ 3284091 h 5305530"/>
                <a:gd name="connsiteX2714" fmla="*/ 2793911 w 4049485"/>
                <a:gd name="connsiteY2714" fmla="*/ 3277233 h 5305530"/>
                <a:gd name="connsiteX2715" fmla="*/ 1736636 w 4049485"/>
                <a:gd name="connsiteY2715" fmla="*/ 3277233 h 5305530"/>
                <a:gd name="connsiteX2716" fmla="*/ 1756753 w 4049485"/>
                <a:gd name="connsiteY2716" fmla="*/ 3284206 h 5305530"/>
                <a:gd name="connsiteX2717" fmla="*/ 1766811 w 4049485"/>
                <a:gd name="connsiteY2717" fmla="*/ 3302837 h 5305530"/>
                <a:gd name="connsiteX2718" fmla="*/ 1706232 w 4049485"/>
                <a:gd name="connsiteY2718" fmla="*/ 3302837 h 5305530"/>
                <a:gd name="connsiteX2719" fmla="*/ 1716291 w 4049485"/>
                <a:gd name="connsiteY2719" fmla="*/ 3284091 h 5305530"/>
                <a:gd name="connsiteX2720" fmla="*/ 1736636 w 4049485"/>
                <a:gd name="connsiteY2720" fmla="*/ 3277233 h 5305530"/>
                <a:gd name="connsiteX2721" fmla="*/ 1336586 w 4049485"/>
                <a:gd name="connsiteY2721" fmla="*/ 3277233 h 5305530"/>
                <a:gd name="connsiteX2722" fmla="*/ 1356703 w 4049485"/>
                <a:gd name="connsiteY2722" fmla="*/ 3284206 h 5305530"/>
                <a:gd name="connsiteX2723" fmla="*/ 1366761 w 4049485"/>
                <a:gd name="connsiteY2723" fmla="*/ 3302837 h 5305530"/>
                <a:gd name="connsiteX2724" fmla="*/ 1306182 w 4049485"/>
                <a:gd name="connsiteY2724" fmla="*/ 3302837 h 5305530"/>
                <a:gd name="connsiteX2725" fmla="*/ 1316241 w 4049485"/>
                <a:gd name="connsiteY2725" fmla="*/ 3284091 h 5305530"/>
                <a:gd name="connsiteX2726" fmla="*/ 1336586 w 4049485"/>
                <a:gd name="connsiteY2726" fmla="*/ 3277233 h 5305530"/>
                <a:gd name="connsiteX2727" fmla="*/ 726986 w 4049485"/>
                <a:gd name="connsiteY2727" fmla="*/ 3277233 h 5305530"/>
                <a:gd name="connsiteX2728" fmla="*/ 747103 w 4049485"/>
                <a:gd name="connsiteY2728" fmla="*/ 3284206 h 5305530"/>
                <a:gd name="connsiteX2729" fmla="*/ 757161 w 4049485"/>
                <a:gd name="connsiteY2729" fmla="*/ 3302837 h 5305530"/>
                <a:gd name="connsiteX2730" fmla="*/ 696582 w 4049485"/>
                <a:gd name="connsiteY2730" fmla="*/ 3302837 h 5305530"/>
                <a:gd name="connsiteX2731" fmla="*/ 706641 w 4049485"/>
                <a:gd name="connsiteY2731" fmla="*/ 3284091 h 5305530"/>
                <a:gd name="connsiteX2732" fmla="*/ 726986 w 4049485"/>
                <a:gd name="connsiteY2732" fmla="*/ 3277233 h 5305530"/>
                <a:gd name="connsiteX2733" fmla="*/ 3203943 w 4049485"/>
                <a:gd name="connsiteY2733" fmla="*/ 3252087 h 5305530"/>
                <a:gd name="connsiteX2734" fmla="*/ 3203943 w 4049485"/>
                <a:gd name="connsiteY2734" fmla="*/ 3375074 h 5305530"/>
                <a:gd name="connsiteX2735" fmla="*/ 3239605 w 4049485"/>
                <a:gd name="connsiteY2735" fmla="*/ 3375074 h 5305530"/>
                <a:gd name="connsiteX2736" fmla="*/ 3239605 w 4049485"/>
                <a:gd name="connsiteY2736" fmla="*/ 3252087 h 5305530"/>
                <a:gd name="connsiteX2737" fmla="*/ 3013443 w 4049485"/>
                <a:gd name="connsiteY2737" fmla="*/ 3252087 h 5305530"/>
                <a:gd name="connsiteX2738" fmla="*/ 3013443 w 4049485"/>
                <a:gd name="connsiteY2738" fmla="*/ 3375074 h 5305530"/>
                <a:gd name="connsiteX2739" fmla="*/ 3049105 w 4049485"/>
                <a:gd name="connsiteY2739" fmla="*/ 3375074 h 5305530"/>
                <a:gd name="connsiteX2740" fmla="*/ 3049105 w 4049485"/>
                <a:gd name="connsiteY2740" fmla="*/ 3252087 h 5305530"/>
                <a:gd name="connsiteX2741" fmla="*/ 2070468 w 4049485"/>
                <a:gd name="connsiteY2741" fmla="*/ 3252087 h 5305530"/>
                <a:gd name="connsiteX2742" fmla="*/ 2070468 w 4049485"/>
                <a:gd name="connsiteY2742" fmla="*/ 3375074 h 5305530"/>
                <a:gd name="connsiteX2743" fmla="*/ 2106130 w 4049485"/>
                <a:gd name="connsiteY2743" fmla="*/ 3375074 h 5305530"/>
                <a:gd name="connsiteX2744" fmla="*/ 2106130 w 4049485"/>
                <a:gd name="connsiteY2744" fmla="*/ 3252087 h 5305530"/>
                <a:gd name="connsiteX2745" fmla="*/ 441693 w 4049485"/>
                <a:gd name="connsiteY2745" fmla="*/ 3252087 h 5305530"/>
                <a:gd name="connsiteX2746" fmla="*/ 441693 w 4049485"/>
                <a:gd name="connsiteY2746" fmla="*/ 3375074 h 5305530"/>
                <a:gd name="connsiteX2747" fmla="*/ 477355 w 4049485"/>
                <a:gd name="connsiteY2747" fmla="*/ 3375074 h 5305530"/>
                <a:gd name="connsiteX2748" fmla="*/ 477355 w 4049485"/>
                <a:gd name="connsiteY2748" fmla="*/ 3252087 h 5305530"/>
                <a:gd name="connsiteX2749" fmla="*/ 3497771 w 4049485"/>
                <a:gd name="connsiteY2749" fmla="*/ 3250259 h 5305530"/>
                <a:gd name="connsiteX2750" fmla="*/ 3474682 w 4049485"/>
                <a:gd name="connsiteY2750" fmla="*/ 3254488 h 5305530"/>
                <a:gd name="connsiteX2751" fmla="*/ 3457080 w 4049485"/>
                <a:gd name="connsiteY2751" fmla="*/ 3266489 h 5305530"/>
                <a:gd name="connsiteX2752" fmla="*/ 3457080 w 4049485"/>
                <a:gd name="connsiteY2752" fmla="*/ 3252087 h 5305530"/>
                <a:gd name="connsiteX2753" fmla="*/ 3423018 w 4049485"/>
                <a:gd name="connsiteY2753" fmla="*/ 3252087 h 5305530"/>
                <a:gd name="connsiteX2754" fmla="*/ 3423018 w 4049485"/>
                <a:gd name="connsiteY2754" fmla="*/ 3375074 h 5305530"/>
                <a:gd name="connsiteX2755" fmla="*/ 3458680 w 4049485"/>
                <a:gd name="connsiteY2755" fmla="*/ 3375074 h 5305530"/>
                <a:gd name="connsiteX2756" fmla="*/ 3458680 w 4049485"/>
                <a:gd name="connsiteY2756" fmla="*/ 3314267 h 5305530"/>
                <a:gd name="connsiteX2757" fmla="*/ 3466681 w 4049485"/>
                <a:gd name="connsiteY2757" fmla="*/ 3289463 h 5305530"/>
                <a:gd name="connsiteX2758" fmla="*/ 3488169 w 4049485"/>
                <a:gd name="connsiteY2758" fmla="*/ 3281120 h 5305530"/>
                <a:gd name="connsiteX2759" fmla="*/ 3506686 w 4049485"/>
                <a:gd name="connsiteY2759" fmla="*/ 3288321 h 5305530"/>
                <a:gd name="connsiteX2760" fmla="*/ 3513087 w 4049485"/>
                <a:gd name="connsiteY2760" fmla="*/ 3310152 h 5305530"/>
                <a:gd name="connsiteX2761" fmla="*/ 3513087 w 4049485"/>
                <a:gd name="connsiteY2761" fmla="*/ 3375074 h 5305530"/>
                <a:gd name="connsiteX2762" fmla="*/ 3548748 w 4049485"/>
                <a:gd name="connsiteY2762" fmla="*/ 3375074 h 5305530"/>
                <a:gd name="connsiteX2763" fmla="*/ 3548748 w 4049485"/>
                <a:gd name="connsiteY2763" fmla="*/ 3304665 h 5305530"/>
                <a:gd name="connsiteX2764" fmla="*/ 3534689 w 4049485"/>
                <a:gd name="connsiteY2764" fmla="*/ 3263975 h 5305530"/>
                <a:gd name="connsiteX2765" fmla="*/ 3497771 w 4049485"/>
                <a:gd name="connsiteY2765" fmla="*/ 3250259 h 5305530"/>
                <a:gd name="connsiteX2766" fmla="*/ 3329140 w 4049485"/>
                <a:gd name="connsiteY2766" fmla="*/ 3250259 h 5305530"/>
                <a:gd name="connsiteX2767" fmla="*/ 3294278 w 4049485"/>
                <a:gd name="connsiteY2767" fmla="*/ 3258374 h 5305530"/>
                <a:gd name="connsiteX2768" fmla="*/ 3270161 w 4049485"/>
                <a:gd name="connsiteY2768" fmla="*/ 3280891 h 5305530"/>
                <a:gd name="connsiteX2769" fmla="*/ 3261474 w 4049485"/>
                <a:gd name="connsiteY2769" fmla="*/ 3313581 h 5305530"/>
                <a:gd name="connsiteX2770" fmla="*/ 3270161 w 4049485"/>
                <a:gd name="connsiteY2770" fmla="*/ 3346271 h 5305530"/>
                <a:gd name="connsiteX2771" fmla="*/ 3294278 w 4049485"/>
                <a:gd name="connsiteY2771" fmla="*/ 3368788 h 5305530"/>
                <a:gd name="connsiteX2772" fmla="*/ 3329140 w 4049485"/>
                <a:gd name="connsiteY2772" fmla="*/ 3376903 h 5305530"/>
                <a:gd name="connsiteX2773" fmla="*/ 3363887 w 4049485"/>
                <a:gd name="connsiteY2773" fmla="*/ 3368788 h 5305530"/>
                <a:gd name="connsiteX2774" fmla="*/ 3387890 w 4049485"/>
                <a:gd name="connsiteY2774" fmla="*/ 3346271 h 5305530"/>
                <a:gd name="connsiteX2775" fmla="*/ 3396577 w 4049485"/>
                <a:gd name="connsiteY2775" fmla="*/ 3313581 h 5305530"/>
                <a:gd name="connsiteX2776" fmla="*/ 3387890 w 4049485"/>
                <a:gd name="connsiteY2776" fmla="*/ 3280891 h 5305530"/>
                <a:gd name="connsiteX2777" fmla="*/ 3363887 w 4049485"/>
                <a:gd name="connsiteY2777" fmla="*/ 3258374 h 5305530"/>
                <a:gd name="connsiteX2778" fmla="*/ 3329140 w 4049485"/>
                <a:gd name="connsiteY2778" fmla="*/ 3250259 h 5305530"/>
                <a:gd name="connsiteX2779" fmla="*/ 3128124 w 4049485"/>
                <a:gd name="connsiteY2779" fmla="*/ 3250259 h 5305530"/>
                <a:gd name="connsiteX2780" fmla="*/ 3097606 w 4049485"/>
                <a:gd name="connsiteY2780" fmla="*/ 3255288 h 5305530"/>
                <a:gd name="connsiteX2781" fmla="*/ 3077946 w 4049485"/>
                <a:gd name="connsiteY2781" fmla="*/ 3269347 h 5305530"/>
                <a:gd name="connsiteX2782" fmla="*/ 3071203 w 4049485"/>
                <a:gd name="connsiteY2782" fmla="*/ 3290035 h 5305530"/>
                <a:gd name="connsiteX2783" fmla="*/ 3078404 w 4049485"/>
                <a:gd name="connsiteY2783" fmla="*/ 3311523 h 5305530"/>
                <a:gd name="connsiteX2784" fmla="*/ 3095434 w 4049485"/>
                <a:gd name="connsiteY2784" fmla="*/ 3322039 h 5305530"/>
                <a:gd name="connsiteX2785" fmla="*/ 3120352 w 4049485"/>
                <a:gd name="connsiteY2785" fmla="*/ 3327297 h 5305530"/>
                <a:gd name="connsiteX2786" fmla="*/ 3139326 w 4049485"/>
                <a:gd name="connsiteY2786" fmla="*/ 3331183 h 5305530"/>
                <a:gd name="connsiteX2787" fmla="*/ 3145498 w 4049485"/>
                <a:gd name="connsiteY2787" fmla="*/ 3338727 h 5305530"/>
                <a:gd name="connsiteX2788" fmla="*/ 3122866 w 4049485"/>
                <a:gd name="connsiteY2788" fmla="*/ 3349928 h 5305530"/>
                <a:gd name="connsiteX2789" fmla="*/ 3100006 w 4049485"/>
                <a:gd name="connsiteY2789" fmla="*/ 3346613 h 5305530"/>
                <a:gd name="connsiteX2790" fmla="*/ 3080118 w 4049485"/>
                <a:gd name="connsiteY2790" fmla="*/ 3338041 h 5305530"/>
                <a:gd name="connsiteX2791" fmla="*/ 3068231 w 4049485"/>
                <a:gd name="connsiteY2791" fmla="*/ 3363644 h 5305530"/>
                <a:gd name="connsiteX2792" fmla="*/ 3091548 w 4049485"/>
                <a:gd name="connsiteY2792" fmla="*/ 3373131 h 5305530"/>
                <a:gd name="connsiteX2793" fmla="*/ 3121495 w 4049485"/>
                <a:gd name="connsiteY2793" fmla="*/ 3376903 h 5305530"/>
                <a:gd name="connsiteX2794" fmla="*/ 3152699 w 4049485"/>
                <a:gd name="connsiteY2794" fmla="*/ 3371988 h 5305530"/>
                <a:gd name="connsiteX2795" fmla="*/ 3172701 w 4049485"/>
                <a:gd name="connsiteY2795" fmla="*/ 3358158 h 5305530"/>
                <a:gd name="connsiteX2796" fmla="*/ 3179559 w 4049485"/>
                <a:gd name="connsiteY2796" fmla="*/ 3337812 h 5305530"/>
                <a:gd name="connsiteX2797" fmla="*/ 3172473 w 4049485"/>
                <a:gd name="connsiteY2797" fmla="*/ 3316781 h 5305530"/>
                <a:gd name="connsiteX2798" fmla="*/ 3155785 w 4049485"/>
                <a:gd name="connsiteY2798" fmla="*/ 3306380 h 5305530"/>
                <a:gd name="connsiteX2799" fmla="*/ 3131096 w 4049485"/>
                <a:gd name="connsiteY2799" fmla="*/ 3301008 h 5305530"/>
                <a:gd name="connsiteX2800" fmla="*/ 3111437 w 4049485"/>
                <a:gd name="connsiteY2800" fmla="*/ 3296664 h 5305530"/>
                <a:gd name="connsiteX2801" fmla="*/ 3105264 w 4049485"/>
                <a:gd name="connsiteY2801" fmla="*/ 3288663 h 5305530"/>
                <a:gd name="connsiteX2802" fmla="*/ 3110980 w 4049485"/>
                <a:gd name="connsiteY2802" fmla="*/ 3280434 h 5305530"/>
                <a:gd name="connsiteX2803" fmla="*/ 3128124 w 4049485"/>
                <a:gd name="connsiteY2803" fmla="*/ 3277233 h 5305530"/>
                <a:gd name="connsiteX2804" fmla="*/ 3163557 w 4049485"/>
                <a:gd name="connsiteY2804" fmla="*/ 3286377 h 5305530"/>
                <a:gd name="connsiteX2805" fmla="*/ 3175445 w 4049485"/>
                <a:gd name="connsiteY2805" fmla="*/ 3261003 h 5305530"/>
                <a:gd name="connsiteX2806" fmla="*/ 3154070 w 4049485"/>
                <a:gd name="connsiteY2806" fmla="*/ 3253116 h 5305530"/>
                <a:gd name="connsiteX2807" fmla="*/ 3128124 w 4049485"/>
                <a:gd name="connsiteY2807" fmla="*/ 3250259 h 5305530"/>
                <a:gd name="connsiteX2808" fmla="*/ 2939530 w 4049485"/>
                <a:gd name="connsiteY2808" fmla="*/ 3250259 h 5305530"/>
                <a:gd name="connsiteX2809" fmla="*/ 2904211 w 4049485"/>
                <a:gd name="connsiteY2809" fmla="*/ 3258374 h 5305530"/>
                <a:gd name="connsiteX2810" fmla="*/ 2879750 w 4049485"/>
                <a:gd name="connsiteY2810" fmla="*/ 3280891 h 5305530"/>
                <a:gd name="connsiteX2811" fmla="*/ 2870949 w 4049485"/>
                <a:gd name="connsiteY2811" fmla="*/ 3313581 h 5305530"/>
                <a:gd name="connsiteX2812" fmla="*/ 2879750 w 4049485"/>
                <a:gd name="connsiteY2812" fmla="*/ 3346271 h 5305530"/>
                <a:gd name="connsiteX2813" fmla="*/ 2904211 w 4049485"/>
                <a:gd name="connsiteY2813" fmla="*/ 3368788 h 5305530"/>
                <a:gd name="connsiteX2814" fmla="*/ 2939530 w 4049485"/>
                <a:gd name="connsiteY2814" fmla="*/ 3376903 h 5305530"/>
                <a:gd name="connsiteX2815" fmla="*/ 2973476 w 4049485"/>
                <a:gd name="connsiteY2815" fmla="*/ 3368673 h 5305530"/>
                <a:gd name="connsiteX2816" fmla="*/ 2994622 w 4049485"/>
                <a:gd name="connsiteY2816" fmla="*/ 3345813 h 5305530"/>
                <a:gd name="connsiteX2817" fmla="*/ 2966962 w 4049485"/>
                <a:gd name="connsiteY2817" fmla="*/ 3330726 h 5305530"/>
                <a:gd name="connsiteX2818" fmla="*/ 2939301 w 4049485"/>
                <a:gd name="connsiteY2818" fmla="*/ 3347642 h 5305530"/>
                <a:gd name="connsiteX2819" fmla="*/ 2916212 w 4049485"/>
                <a:gd name="connsiteY2819" fmla="*/ 3338498 h 5305530"/>
                <a:gd name="connsiteX2820" fmla="*/ 2907068 w 4049485"/>
                <a:gd name="connsiteY2820" fmla="*/ 3313581 h 5305530"/>
                <a:gd name="connsiteX2821" fmla="*/ 2916212 w 4049485"/>
                <a:gd name="connsiteY2821" fmla="*/ 3288663 h 5305530"/>
                <a:gd name="connsiteX2822" fmla="*/ 2939301 w 4049485"/>
                <a:gd name="connsiteY2822" fmla="*/ 3279519 h 5305530"/>
                <a:gd name="connsiteX2823" fmla="*/ 2966962 w 4049485"/>
                <a:gd name="connsiteY2823" fmla="*/ 3296436 h 5305530"/>
                <a:gd name="connsiteX2824" fmla="*/ 2994622 w 4049485"/>
                <a:gd name="connsiteY2824" fmla="*/ 3281577 h 5305530"/>
                <a:gd name="connsiteX2825" fmla="*/ 2973476 w 4049485"/>
                <a:gd name="connsiteY2825" fmla="*/ 3258374 h 5305530"/>
                <a:gd name="connsiteX2826" fmla="*/ 2939530 w 4049485"/>
                <a:gd name="connsiteY2826" fmla="*/ 3250259 h 5305530"/>
                <a:gd name="connsiteX2827" fmla="*/ 2793682 w 4049485"/>
                <a:gd name="connsiteY2827" fmla="*/ 3250259 h 5305530"/>
                <a:gd name="connsiteX2828" fmla="*/ 2760193 w 4049485"/>
                <a:gd name="connsiteY2828" fmla="*/ 3258374 h 5305530"/>
                <a:gd name="connsiteX2829" fmla="*/ 2736647 w 4049485"/>
                <a:gd name="connsiteY2829" fmla="*/ 3281005 h 5305530"/>
                <a:gd name="connsiteX2830" fmla="*/ 2728074 w 4049485"/>
                <a:gd name="connsiteY2830" fmla="*/ 3313581 h 5305530"/>
                <a:gd name="connsiteX2831" fmla="*/ 2736761 w 4049485"/>
                <a:gd name="connsiteY2831" fmla="*/ 3346271 h 5305530"/>
                <a:gd name="connsiteX2832" fmla="*/ 2761450 w 4049485"/>
                <a:gd name="connsiteY2832" fmla="*/ 3368788 h 5305530"/>
                <a:gd name="connsiteX2833" fmla="*/ 2798254 w 4049485"/>
                <a:gd name="connsiteY2833" fmla="*/ 3376903 h 5305530"/>
                <a:gd name="connsiteX2834" fmla="*/ 2849004 w 4049485"/>
                <a:gd name="connsiteY2834" fmla="*/ 3357015 h 5305530"/>
                <a:gd name="connsiteX2835" fmla="*/ 2830030 w 4049485"/>
                <a:gd name="connsiteY2835" fmla="*/ 3336441 h 5305530"/>
                <a:gd name="connsiteX2836" fmla="*/ 2816200 w 4049485"/>
                <a:gd name="connsiteY2836" fmla="*/ 3345470 h 5305530"/>
                <a:gd name="connsiteX2837" fmla="*/ 2799169 w 4049485"/>
                <a:gd name="connsiteY2837" fmla="*/ 3348328 h 5305530"/>
                <a:gd name="connsiteX2838" fmla="*/ 2775852 w 4049485"/>
                <a:gd name="connsiteY2838" fmla="*/ 3341699 h 5305530"/>
                <a:gd name="connsiteX2839" fmla="*/ 2763964 w 4049485"/>
                <a:gd name="connsiteY2839" fmla="*/ 3323639 h 5305530"/>
                <a:gd name="connsiteX2840" fmla="*/ 2857005 w 4049485"/>
                <a:gd name="connsiteY2840" fmla="*/ 3323639 h 5305530"/>
                <a:gd name="connsiteX2841" fmla="*/ 2857690 w 4049485"/>
                <a:gd name="connsiteY2841" fmla="*/ 3314038 h 5305530"/>
                <a:gd name="connsiteX2842" fmla="*/ 2849346 w 4049485"/>
                <a:gd name="connsiteY2842" fmla="*/ 3280320 h 5305530"/>
                <a:gd name="connsiteX2843" fmla="*/ 2826372 w 4049485"/>
                <a:gd name="connsiteY2843" fmla="*/ 3258031 h 5305530"/>
                <a:gd name="connsiteX2844" fmla="*/ 2793682 w 4049485"/>
                <a:gd name="connsiteY2844" fmla="*/ 3250259 h 5305530"/>
                <a:gd name="connsiteX2845" fmla="*/ 2364295 w 4049485"/>
                <a:gd name="connsiteY2845" fmla="*/ 3250259 h 5305530"/>
                <a:gd name="connsiteX2846" fmla="*/ 2341207 w 4049485"/>
                <a:gd name="connsiteY2846" fmla="*/ 3254488 h 5305530"/>
                <a:gd name="connsiteX2847" fmla="*/ 2323604 w 4049485"/>
                <a:gd name="connsiteY2847" fmla="*/ 3266489 h 5305530"/>
                <a:gd name="connsiteX2848" fmla="*/ 2323604 w 4049485"/>
                <a:gd name="connsiteY2848" fmla="*/ 3252087 h 5305530"/>
                <a:gd name="connsiteX2849" fmla="*/ 2289543 w 4049485"/>
                <a:gd name="connsiteY2849" fmla="*/ 3252087 h 5305530"/>
                <a:gd name="connsiteX2850" fmla="*/ 2289543 w 4049485"/>
                <a:gd name="connsiteY2850" fmla="*/ 3375074 h 5305530"/>
                <a:gd name="connsiteX2851" fmla="*/ 2325205 w 4049485"/>
                <a:gd name="connsiteY2851" fmla="*/ 3375074 h 5305530"/>
                <a:gd name="connsiteX2852" fmla="*/ 2325205 w 4049485"/>
                <a:gd name="connsiteY2852" fmla="*/ 3314267 h 5305530"/>
                <a:gd name="connsiteX2853" fmla="*/ 2333206 w 4049485"/>
                <a:gd name="connsiteY2853" fmla="*/ 3289463 h 5305530"/>
                <a:gd name="connsiteX2854" fmla="*/ 2354694 w 4049485"/>
                <a:gd name="connsiteY2854" fmla="*/ 3281120 h 5305530"/>
                <a:gd name="connsiteX2855" fmla="*/ 2373211 w 4049485"/>
                <a:gd name="connsiteY2855" fmla="*/ 3288321 h 5305530"/>
                <a:gd name="connsiteX2856" fmla="*/ 2379612 w 4049485"/>
                <a:gd name="connsiteY2856" fmla="*/ 3310152 h 5305530"/>
                <a:gd name="connsiteX2857" fmla="*/ 2379612 w 4049485"/>
                <a:gd name="connsiteY2857" fmla="*/ 3375074 h 5305530"/>
                <a:gd name="connsiteX2858" fmla="*/ 2415273 w 4049485"/>
                <a:gd name="connsiteY2858" fmla="*/ 3375074 h 5305530"/>
                <a:gd name="connsiteX2859" fmla="*/ 2415273 w 4049485"/>
                <a:gd name="connsiteY2859" fmla="*/ 3304665 h 5305530"/>
                <a:gd name="connsiteX2860" fmla="*/ 2401214 w 4049485"/>
                <a:gd name="connsiteY2860" fmla="*/ 3263975 h 5305530"/>
                <a:gd name="connsiteX2861" fmla="*/ 2364295 w 4049485"/>
                <a:gd name="connsiteY2861" fmla="*/ 3250259 h 5305530"/>
                <a:gd name="connsiteX2862" fmla="*/ 2195665 w 4049485"/>
                <a:gd name="connsiteY2862" fmla="*/ 3250259 h 5305530"/>
                <a:gd name="connsiteX2863" fmla="*/ 2160803 w 4049485"/>
                <a:gd name="connsiteY2863" fmla="*/ 3258374 h 5305530"/>
                <a:gd name="connsiteX2864" fmla="*/ 2136686 w 4049485"/>
                <a:gd name="connsiteY2864" fmla="*/ 3280891 h 5305530"/>
                <a:gd name="connsiteX2865" fmla="*/ 2127999 w 4049485"/>
                <a:gd name="connsiteY2865" fmla="*/ 3313581 h 5305530"/>
                <a:gd name="connsiteX2866" fmla="*/ 2136686 w 4049485"/>
                <a:gd name="connsiteY2866" fmla="*/ 3346271 h 5305530"/>
                <a:gd name="connsiteX2867" fmla="*/ 2160803 w 4049485"/>
                <a:gd name="connsiteY2867" fmla="*/ 3368788 h 5305530"/>
                <a:gd name="connsiteX2868" fmla="*/ 2195665 w 4049485"/>
                <a:gd name="connsiteY2868" fmla="*/ 3376903 h 5305530"/>
                <a:gd name="connsiteX2869" fmla="*/ 2230412 w 4049485"/>
                <a:gd name="connsiteY2869" fmla="*/ 3368788 h 5305530"/>
                <a:gd name="connsiteX2870" fmla="*/ 2254415 w 4049485"/>
                <a:gd name="connsiteY2870" fmla="*/ 3346271 h 5305530"/>
                <a:gd name="connsiteX2871" fmla="*/ 2263102 w 4049485"/>
                <a:gd name="connsiteY2871" fmla="*/ 3313581 h 5305530"/>
                <a:gd name="connsiteX2872" fmla="*/ 2254415 w 4049485"/>
                <a:gd name="connsiteY2872" fmla="*/ 3280891 h 5305530"/>
                <a:gd name="connsiteX2873" fmla="*/ 2230412 w 4049485"/>
                <a:gd name="connsiteY2873" fmla="*/ 3258374 h 5305530"/>
                <a:gd name="connsiteX2874" fmla="*/ 2195665 w 4049485"/>
                <a:gd name="connsiteY2874" fmla="*/ 3250259 h 5305530"/>
                <a:gd name="connsiteX2875" fmla="*/ 1994649 w 4049485"/>
                <a:gd name="connsiteY2875" fmla="*/ 3250259 h 5305530"/>
                <a:gd name="connsiteX2876" fmla="*/ 1964131 w 4049485"/>
                <a:gd name="connsiteY2876" fmla="*/ 3255288 h 5305530"/>
                <a:gd name="connsiteX2877" fmla="*/ 1944472 w 4049485"/>
                <a:gd name="connsiteY2877" fmla="*/ 3269347 h 5305530"/>
                <a:gd name="connsiteX2878" fmla="*/ 1937728 w 4049485"/>
                <a:gd name="connsiteY2878" fmla="*/ 3290035 h 5305530"/>
                <a:gd name="connsiteX2879" fmla="*/ 1944929 w 4049485"/>
                <a:gd name="connsiteY2879" fmla="*/ 3311523 h 5305530"/>
                <a:gd name="connsiteX2880" fmla="*/ 1961960 w 4049485"/>
                <a:gd name="connsiteY2880" fmla="*/ 3322039 h 5305530"/>
                <a:gd name="connsiteX2881" fmla="*/ 1986877 w 4049485"/>
                <a:gd name="connsiteY2881" fmla="*/ 3327297 h 5305530"/>
                <a:gd name="connsiteX2882" fmla="*/ 2005851 w 4049485"/>
                <a:gd name="connsiteY2882" fmla="*/ 3331183 h 5305530"/>
                <a:gd name="connsiteX2883" fmla="*/ 2012023 w 4049485"/>
                <a:gd name="connsiteY2883" fmla="*/ 3338727 h 5305530"/>
                <a:gd name="connsiteX2884" fmla="*/ 1989392 w 4049485"/>
                <a:gd name="connsiteY2884" fmla="*/ 3349928 h 5305530"/>
                <a:gd name="connsiteX2885" fmla="*/ 1966532 w 4049485"/>
                <a:gd name="connsiteY2885" fmla="*/ 3346613 h 5305530"/>
                <a:gd name="connsiteX2886" fmla="*/ 1946643 w 4049485"/>
                <a:gd name="connsiteY2886" fmla="*/ 3338041 h 5305530"/>
                <a:gd name="connsiteX2887" fmla="*/ 1934756 w 4049485"/>
                <a:gd name="connsiteY2887" fmla="*/ 3363644 h 5305530"/>
                <a:gd name="connsiteX2888" fmla="*/ 1958073 w 4049485"/>
                <a:gd name="connsiteY2888" fmla="*/ 3373131 h 5305530"/>
                <a:gd name="connsiteX2889" fmla="*/ 1988020 w 4049485"/>
                <a:gd name="connsiteY2889" fmla="*/ 3376903 h 5305530"/>
                <a:gd name="connsiteX2890" fmla="*/ 2019224 w 4049485"/>
                <a:gd name="connsiteY2890" fmla="*/ 3371988 h 5305530"/>
                <a:gd name="connsiteX2891" fmla="*/ 2039226 w 4049485"/>
                <a:gd name="connsiteY2891" fmla="*/ 3358158 h 5305530"/>
                <a:gd name="connsiteX2892" fmla="*/ 2046084 w 4049485"/>
                <a:gd name="connsiteY2892" fmla="*/ 3337812 h 5305530"/>
                <a:gd name="connsiteX2893" fmla="*/ 2038998 w 4049485"/>
                <a:gd name="connsiteY2893" fmla="*/ 3316781 h 5305530"/>
                <a:gd name="connsiteX2894" fmla="*/ 2022310 w 4049485"/>
                <a:gd name="connsiteY2894" fmla="*/ 3306380 h 5305530"/>
                <a:gd name="connsiteX2895" fmla="*/ 1997621 w 4049485"/>
                <a:gd name="connsiteY2895" fmla="*/ 3301008 h 5305530"/>
                <a:gd name="connsiteX2896" fmla="*/ 1977962 w 4049485"/>
                <a:gd name="connsiteY2896" fmla="*/ 3296664 h 5305530"/>
                <a:gd name="connsiteX2897" fmla="*/ 1971789 w 4049485"/>
                <a:gd name="connsiteY2897" fmla="*/ 3288663 h 5305530"/>
                <a:gd name="connsiteX2898" fmla="*/ 1977504 w 4049485"/>
                <a:gd name="connsiteY2898" fmla="*/ 3280434 h 5305530"/>
                <a:gd name="connsiteX2899" fmla="*/ 1994649 w 4049485"/>
                <a:gd name="connsiteY2899" fmla="*/ 3277233 h 5305530"/>
                <a:gd name="connsiteX2900" fmla="*/ 2030082 w 4049485"/>
                <a:gd name="connsiteY2900" fmla="*/ 3286377 h 5305530"/>
                <a:gd name="connsiteX2901" fmla="*/ 2041970 w 4049485"/>
                <a:gd name="connsiteY2901" fmla="*/ 3261003 h 5305530"/>
                <a:gd name="connsiteX2902" fmla="*/ 2020595 w 4049485"/>
                <a:gd name="connsiteY2902" fmla="*/ 3253116 h 5305530"/>
                <a:gd name="connsiteX2903" fmla="*/ 1994649 w 4049485"/>
                <a:gd name="connsiteY2903" fmla="*/ 3250259 h 5305530"/>
                <a:gd name="connsiteX2904" fmla="*/ 1870824 w 4049485"/>
                <a:gd name="connsiteY2904" fmla="*/ 3250259 h 5305530"/>
                <a:gd name="connsiteX2905" fmla="*/ 1840306 w 4049485"/>
                <a:gd name="connsiteY2905" fmla="*/ 3255288 h 5305530"/>
                <a:gd name="connsiteX2906" fmla="*/ 1820646 w 4049485"/>
                <a:gd name="connsiteY2906" fmla="*/ 3269347 h 5305530"/>
                <a:gd name="connsiteX2907" fmla="*/ 1813903 w 4049485"/>
                <a:gd name="connsiteY2907" fmla="*/ 3290035 h 5305530"/>
                <a:gd name="connsiteX2908" fmla="*/ 1821104 w 4049485"/>
                <a:gd name="connsiteY2908" fmla="*/ 3311523 h 5305530"/>
                <a:gd name="connsiteX2909" fmla="*/ 1838134 w 4049485"/>
                <a:gd name="connsiteY2909" fmla="*/ 3322039 h 5305530"/>
                <a:gd name="connsiteX2910" fmla="*/ 1863052 w 4049485"/>
                <a:gd name="connsiteY2910" fmla="*/ 3327297 h 5305530"/>
                <a:gd name="connsiteX2911" fmla="*/ 1882026 w 4049485"/>
                <a:gd name="connsiteY2911" fmla="*/ 3331183 h 5305530"/>
                <a:gd name="connsiteX2912" fmla="*/ 1888198 w 4049485"/>
                <a:gd name="connsiteY2912" fmla="*/ 3338727 h 5305530"/>
                <a:gd name="connsiteX2913" fmla="*/ 1865566 w 4049485"/>
                <a:gd name="connsiteY2913" fmla="*/ 3349928 h 5305530"/>
                <a:gd name="connsiteX2914" fmla="*/ 1842706 w 4049485"/>
                <a:gd name="connsiteY2914" fmla="*/ 3346613 h 5305530"/>
                <a:gd name="connsiteX2915" fmla="*/ 1822818 w 4049485"/>
                <a:gd name="connsiteY2915" fmla="*/ 3338041 h 5305530"/>
                <a:gd name="connsiteX2916" fmla="*/ 1810931 w 4049485"/>
                <a:gd name="connsiteY2916" fmla="*/ 3363644 h 5305530"/>
                <a:gd name="connsiteX2917" fmla="*/ 1834248 w 4049485"/>
                <a:gd name="connsiteY2917" fmla="*/ 3373131 h 5305530"/>
                <a:gd name="connsiteX2918" fmla="*/ 1864195 w 4049485"/>
                <a:gd name="connsiteY2918" fmla="*/ 3376903 h 5305530"/>
                <a:gd name="connsiteX2919" fmla="*/ 1895399 w 4049485"/>
                <a:gd name="connsiteY2919" fmla="*/ 3371988 h 5305530"/>
                <a:gd name="connsiteX2920" fmla="*/ 1915401 w 4049485"/>
                <a:gd name="connsiteY2920" fmla="*/ 3358158 h 5305530"/>
                <a:gd name="connsiteX2921" fmla="*/ 1922259 w 4049485"/>
                <a:gd name="connsiteY2921" fmla="*/ 3337812 h 5305530"/>
                <a:gd name="connsiteX2922" fmla="*/ 1915173 w 4049485"/>
                <a:gd name="connsiteY2922" fmla="*/ 3316781 h 5305530"/>
                <a:gd name="connsiteX2923" fmla="*/ 1898485 w 4049485"/>
                <a:gd name="connsiteY2923" fmla="*/ 3306380 h 5305530"/>
                <a:gd name="connsiteX2924" fmla="*/ 1873796 w 4049485"/>
                <a:gd name="connsiteY2924" fmla="*/ 3301008 h 5305530"/>
                <a:gd name="connsiteX2925" fmla="*/ 1854136 w 4049485"/>
                <a:gd name="connsiteY2925" fmla="*/ 3296664 h 5305530"/>
                <a:gd name="connsiteX2926" fmla="*/ 1847964 w 4049485"/>
                <a:gd name="connsiteY2926" fmla="*/ 3288663 h 5305530"/>
                <a:gd name="connsiteX2927" fmla="*/ 1853679 w 4049485"/>
                <a:gd name="connsiteY2927" fmla="*/ 3280434 h 5305530"/>
                <a:gd name="connsiteX2928" fmla="*/ 1870824 w 4049485"/>
                <a:gd name="connsiteY2928" fmla="*/ 3277233 h 5305530"/>
                <a:gd name="connsiteX2929" fmla="*/ 1906257 w 4049485"/>
                <a:gd name="connsiteY2929" fmla="*/ 3286377 h 5305530"/>
                <a:gd name="connsiteX2930" fmla="*/ 1918144 w 4049485"/>
                <a:gd name="connsiteY2930" fmla="*/ 3261003 h 5305530"/>
                <a:gd name="connsiteX2931" fmla="*/ 1896770 w 4049485"/>
                <a:gd name="connsiteY2931" fmla="*/ 3253116 h 5305530"/>
                <a:gd name="connsiteX2932" fmla="*/ 1870824 w 4049485"/>
                <a:gd name="connsiteY2932" fmla="*/ 3250259 h 5305530"/>
                <a:gd name="connsiteX2933" fmla="*/ 1736407 w 4049485"/>
                <a:gd name="connsiteY2933" fmla="*/ 3250259 h 5305530"/>
                <a:gd name="connsiteX2934" fmla="*/ 1702918 w 4049485"/>
                <a:gd name="connsiteY2934" fmla="*/ 3258374 h 5305530"/>
                <a:gd name="connsiteX2935" fmla="*/ 1679372 w 4049485"/>
                <a:gd name="connsiteY2935" fmla="*/ 3281005 h 5305530"/>
                <a:gd name="connsiteX2936" fmla="*/ 1670799 w 4049485"/>
                <a:gd name="connsiteY2936" fmla="*/ 3313581 h 5305530"/>
                <a:gd name="connsiteX2937" fmla="*/ 1679486 w 4049485"/>
                <a:gd name="connsiteY2937" fmla="*/ 3346271 h 5305530"/>
                <a:gd name="connsiteX2938" fmla="*/ 1704175 w 4049485"/>
                <a:gd name="connsiteY2938" fmla="*/ 3368788 h 5305530"/>
                <a:gd name="connsiteX2939" fmla="*/ 1740980 w 4049485"/>
                <a:gd name="connsiteY2939" fmla="*/ 3376903 h 5305530"/>
                <a:gd name="connsiteX2940" fmla="*/ 1791728 w 4049485"/>
                <a:gd name="connsiteY2940" fmla="*/ 3357015 h 5305530"/>
                <a:gd name="connsiteX2941" fmla="*/ 1772755 w 4049485"/>
                <a:gd name="connsiteY2941" fmla="*/ 3336441 h 5305530"/>
                <a:gd name="connsiteX2942" fmla="*/ 1758924 w 4049485"/>
                <a:gd name="connsiteY2942" fmla="*/ 3345470 h 5305530"/>
                <a:gd name="connsiteX2943" fmla="*/ 1741894 w 4049485"/>
                <a:gd name="connsiteY2943" fmla="*/ 3348328 h 5305530"/>
                <a:gd name="connsiteX2944" fmla="*/ 1718577 w 4049485"/>
                <a:gd name="connsiteY2944" fmla="*/ 3341699 h 5305530"/>
                <a:gd name="connsiteX2945" fmla="*/ 1706689 w 4049485"/>
                <a:gd name="connsiteY2945" fmla="*/ 3323639 h 5305530"/>
                <a:gd name="connsiteX2946" fmla="*/ 1799730 w 4049485"/>
                <a:gd name="connsiteY2946" fmla="*/ 3323639 h 5305530"/>
                <a:gd name="connsiteX2947" fmla="*/ 1800415 w 4049485"/>
                <a:gd name="connsiteY2947" fmla="*/ 3314038 h 5305530"/>
                <a:gd name="connsiteX2948" fmla="*/ 1792072 w 4049485"/>
                <a:gd name="connsiteY2948" fmla="*/ 3280320 h 5305530"/>
                <a:gd name="connsiteX2949" fmla="*/ 1769097 w 4049485"/>
                <a:gd name="connsiteY2949" fmla="*/ 3258031 h 5305530"/>
                <a:gd name="connsiteX2950" fmla="*/ 1736407 w 4049485"/>
                <a:gd name="connsiteY2950" fmla="*/ 3250259 h 5305530"/>
                <a:gd name="connsiteX2951" fmla="*/ 1661046 w 4049485"/>
                <a:gd name="connsiteY2951" fmla="*/ 3250259 h 5305530"/>
                <a:gd name="connsiteX2952" fmla="*/ 1636014 w 4049485"/>
                <a:gd name="connsiteY2952" fmla="*/ 3254831 h 5305530"/>
                <a:gd name="connsiteX2953" fmla="*/ 1618755 w 4049485"/>
                <a:gd name="connsiteY2953" fmla="*/ 3268318 h 5305530"/>
                <a:gd name="connsiteX2954" fmla="*/ 1618755 w 4049485"/>
                <a:gd name="connsiteY2954" fmla="*/ 3252087 h 5305530"/>
                <a:gd name="connsiteX2955" fmla="*/ 1584693 w 4049485"/>
                <a:gd name="connsiteY2955" fmla="*/ 3252087 h 5305530"/>
                <a:gd name="connsiteX2956" fmla="*/ 1584693 w 4049485"/>
                <a:gd name="connsiteY2956" fmla="*/ 3375074 h 5305530"/>
                <a:gd name="connsiteX2957" fmla="*/ 1620355 w 4049485"/>
                <a:gd name="connsiteY2957" fmla="*/ 3375074 h 5305530"/>
                <a:gd name="connsiteX2958" fmla="*/ 1620355 w 4049485"/>
                <a:gd name="connsiteY2958" fmla="*/ 3317010 h 5305530"/>
                <a:gd name="connsiteX2959" fmla="*/ 1629042 w 4049485"/>
                <a:gd name="connsiteY2959" fmla="*/ 3291292 h 5305530"/>
                <a:gd name="connsiteX2960" fmla="*/ 1653045 w 4049485"/>
                <a:gd name="connsiteY2960" fmla="*/ 3282720 h 5305530"/>
                <a:gd name="connsiteX2961" fmla="*/ 1661046 w 4049485"/>
                <a:gd name="connsiteY2961" fmla="*/ 3283177 h 5305530"/>
                <a:gd name="connsiteX2962" fmla="*/ 1475118 w 4049485"/>
                <a:gd name="connsiteY2962" fmla="*/ 3250259 h 5305530"/>
                <a:gd name="connsiteX2963" fmla="*/ 1444142 w 4049485"/>
                <a:gd name="connsiteY2963" fmla="*/ 3257688 h 5305530"/>
                <a:gd name="connsiteX2964" fmla="*/ 1421854 w 4049485"/>
                <a:gd name="connsiteY2964" fmla="*/ 3278605 h 5305530"/>
                <a:gd name="connsiteX2965" fmla="*/ 1413624 w 4049485"/>
                <a:gd name="connsiteY2965" fmla="*/ 3309695 h 5305530"/>
                <a:gd name="connsiteX2966" fmla="*/ 1421854 w 4049485"/>
                <a:gd name="connsiteY2966" fmla="*/ 3340784 h 5305530"/>
                <a:gd name="connsiteX2967" fmla="*/ 1444142 w 4049485"/>
                <a:gd name="connsiteY2967" fmla="*/ 3361701 h 5305530"/>
                <a:gd name="connsiteX2968" fmla="*/ 1475118 w 4049485"/>
                <a:gd name="connsiteY2968" fmla="*/ 3369130 h 5305530"/>
                <a:gd name="connsiteX2969" fmla="*/ 1513980 w 4049485"/>
                <a:gd name="connsiteY2969" fmla="*/ 3353814 h 5305530"/>
                <a:gd name="connsiteX2970" fmla="*/ 1513980 w 4049485"/>
                <a:gd name="connsiteY2970" fmla="*/ 3359072 h 5305530"/>
                <a:gd name="connsiteX2971" fmla="*/ 1505178 w 4049485"/>
                <a:gd name="connsiteY2971" fmla="*/ 3384332 h 5305530"/>
                <a:gd name="connsiteX2972" fmla="*/ 1477861 w 4049485"/>
                <a:gd name="connsiteY2972" fmla="*/ 3392676 h 5305530"/>
                <a:gd name="connsiteX2973" fmla="*/ 1454086 w 4049485"/>
                <a:gd name="connsiteY2973" fmla="*/ 3388904 h 5305530"/>
                <a:gd name="connsiteX2974" fmla="*/ 1434427 w 4049485"/>
                <a:gd name="connsiteY2974" fmla="*/ 3378732 h 5305530"/>
                <a:gd name="connsiteX2975" fmla="*/ 1420254 w 4049485"/>
                <a:gd name="connsiteY2975" fmla="*/ 3404335 h 5305530"/>
                <a:gd name="connsiteX2976" fmla="*/ 1446771 w 4049485"/>
                <a:gd name="connsiteY2976" fmla="*/ 3416908 h 5305530"/>
                <a:gd name="connsiteX2977" fmla="*/ 1480604 w 4049485"/>
                <a:gd name="connsiteY2977" fmla="*/ 3421251 h 5305530"/>
                <a:gd name="connsiteX2978" fmla="*/ 1532039 w 4049485"/>
                <a:gd name="connsiteY2978" fmla="*/ 3404792 h 5305530"/>
                <a:gd name="connsiteX2979" fmla="*/ 1549641 w 4049485"/>
                <a:gd name="connsiteY2979" fmla="*/ 3354500 h 5305530"/>
                <a:gd name="connsiteX2980" fmla="*/ 1549641 w 4049485"/>
                <a:gd name="connsiteY2980" fmla="*/ 3252087 h 5305530"/>
                <a:gd name="connsiteX2981" fmla="*/ 1515808 w 4049485"/>
                <a:gd name="connsiteY2981" fmla="*/ 3252087 h 5305530"/>
                <a:gd name="connsiteX2982" fmla="*/ 1515808 w 4049485"/>
                <a:gd name="connsiteY2982" fmla="*/ 3267861 h 5305530"/>
                <a:gd name="connsiteX2983" fmla="*/ 1475118 w 4049485"/>
                <a:gd name="connsiteY2983" fmla="*/ 3250259 h 5305530"/>
                <a:gd name="connsiteX2984" fmla="*/ 1336358 w 4049485"/>
                <a:gd name="connsiteY2984" fmla="*/ 3250259 h 5305530"/>
                <a:gd name="connsiteX2985" fmla="*/ 1302868 w 4049485"/>
                <a:gd name="connsiteY2985" fmla="*/ 3258374 h 5305530"/>
                <a:gd name="connsiteX2986" fmla="*/ 1279322 w 4049485"/>
                <a:gd name="connsiteY2986" fmla="*/ 3281005 h 5305530"/>
                <a:gd name="connsiteX2987" fmla="*/ 1270749 w 4049485"/>
                <a:gd name="connsiteY2987" fmla="*/ 3313581 h 5305530"/>
                <a:gd name="connsiteX2988" fmla="*/ 1279436 w 4049485"/>
                <a:gd name="connsiteY2988" fmla="*/ 3346271 h 5305530"/>
                <a:gd name="connsiteX2989" fmla="*/ 1304125 w 4049485"/>
                <a:gd name="connsiteY2989" fmla="*/ 3368788 h 5305530"/>
                <a:gd name="connsiteX2990" fmla="*/ 1340929 w 4049485"/>
                <a:gd name="connsiteY2990" fmla="*/ 3376903 h 5305530"/>
                <a:gd name="connsiteX2991" fmla="*/ 1391678 w 4049485"/>
                <a:gd name="connsiteY2991" fmla="*/ 3357015 h 5305530"/>
                <a:gd name="connsiteX2992" fmla="*/ 1372705 w 4049485"/>
                <a:gd name="connsiteY2992" fmla="*/ 3336441 h 5305530"/>
                <a:gd name="connsiteX2993" fmla="*/ 1358874 w 4049485"/>
                <a:gd name="connsiteY2993" fmla="*/ 3345470 h 5305530"/>
                <a:gd name="connsiteX2994" fmla="*/ 1341844 w 4049485"/>
                <a:gd name="connsiteY2994" fmla="*/ 3348328 h 5305530"/>
                <a:gd name="connsiteX2995" fmla="*/ 1318527 w 4049485"/>
                <a:gd name="connsiteY2995" fmla="*/ 3341699 h 5305530"/>
                <a:gd name="connsiteX2996" fmla="*/ 1306639 w 4049485"/>
                <a:gd name="connsiteY2996" fmla="*/ 3323639 h 5305530"/>
                <a:gd name="connsiteX2997" fmla="*/ 1399680 w 4049485"/>
                <a:gd name="connsiteY2997" fmla="*/ 3323639 h 5305530"/>
                <a:gd name="connsiteX2998" fmla="*/ 1400365 w 4049485"/>
                <a:gd name="connsiteY2998" fmla="*/ 3314038 h 5305530"/>
                <a:gd name="connsiteX2999" fmla="*/ 1392022 w 4049485"/>
                <a:gd name="connsiteY2999" fmla="*/ 3280320 h 5305530"/>
                <a:gd name="connsiteX3000" fmla="*/ 1369047 w 4049485"/>
                <a:gd name="connsiteY3000" fmla="*/ 3258031 h 5305530"/>
                <a:gd name="connsiteX3001" fmla="*/ 1336358 w 4049485"/>
                <a:gd name="connsiteY3001" fmla="*/ 3250259 h 5305530"/>
                <a:gd name="connsiteX3002" fmla="*/ 1032396 w 4049485"/>
                <a:gd name="connsiteY3002" fmla="*/ 3250259 h 5305530"/>
                <a:gd name="connsiteX3003" fmla="*/ 1007364 w 4049485"/>
                <a:gd name="connsiteY3003" fmla="*/ 3254831 h 5305530"/>
                <a:gd name="connsiteX3004" fmla="*/ 990105 w 4049485"/>
                <a:gd name="connsiteY3004" fmla="*/ 3268318 h 5305530"/>
                <a:gd name="connsiteX3005" fmla="*/ 990105 w 4049485"/>
                <a:gd name="connsiteY3005" fmla="*/ 3252087 h 5305530"/>
                <a:gd name="connsiteX3006" fmla="*/ 956043 w 4049485"/>
                <a:gd name="connsiteY3006" fmla="*/ 3252087 h 5305530"/>
                <a:gd name="connsiteX3007" fmla="*/ 956043 w 4049485"/>
                <a:gd name="connsiteY3007" fmla="*/ 3375074 h 5305530"/>
                <a:gd name="connsiteX3008" fmla="*/ 991705 w 4049485"/>
                <a:gd name="connsiteY3008" fmla="*/ 3375074 h 5305530"/>
                <a:gd name="connsiteX3009" fmla="*/ 991705 w 4049485"/>
                <a:gd name="connsiteY3009" fmla="*/ 3317010 h 5305530"/>
                <a:gd name="connsiteX3010" fmla="*/ 1000392 w 4049485"/>
                <a:gd name="connsiteY3010" fmla="*/ 3291292 h 5305530"/>
                <a:gd name="connsiteX3011" fmla="*/ 1024395 w 4049485"/>
                <a:gd name="connsiteY3011" fmla="*/ 3282720 h 5305530"/>
                <a:gd name="connsiteX3012" fmla="*/ 1032396 w 4049485"/>
                <a:gd name="connsiteY3012" fmla="*/ 3283177 h 5305530"/>
                <a:gd name="connsiteX3013" fmla="*/ 862774 w 4049485"/>
                <a:gd name="connsiteY3013" fmla="*/ 3250259 h 5305530"/>
                <a:gd name="connsiteX3014" fmla="*/ 833857 w 4049485"/>
                <a:gd name="connsiteY3014" fmla="*/ 3254145 h 5305530"/>
                <a:gd name="connsiteX3015" fmla="*/ 809739 w 4049485"/>
                <a:gd name="connsiteY3015" fmla="*/ 3265118 h 5305530"/>
                <a:gd name="connsiteX3016" fmla="*/ 822541 w 4049485"/>
                <a:gd name="connsiteY3016" fmla="*/ 3290035 h 5305530"/>
                <a:gd name="connsiteX3017" fmla="*/ 838657 w 4049485"/>
                <a:gd name="connsiteY3017" fmla="*/ 3281691 h 5305530"/>
                <a:gd name="connsiteX3018" fmla="*/ 857974 w 4049485"/>
                <a:gd name="connsiteY3018" fmla="*/ 3278605 h 5305530"/>
                <a:gd name="connsiteX3019" fmla="*/ 879234 w 4049485"/>
                <a:gd name="connsiteY3019" fmla="*/ 3284891 h 5305530"/>
                <a:gd name="connsiteX3020" fmla="*/ 886320 w 4049485"/>
                <a:gd name="connsiteY3020" fmla="*/ 3302837 h 5305530"/>
                <a:gd name="connsiteX3021" fmla="*/ 857974 w 4049485"/>
                <a:gd name="connsiteY3021" fmla="*/ 3302837 h 5305530"/>
                <a:gd name="connsiteX3022" fmla="*/ 818083 w 4049485"/>
                <a:gd name="connsiteY3022" fmla="*/ 3312666 h 5305530"/>
                <a:gd name="connsiteX3023" fmla="*/ 805167 w 4049485"/>
                <a:gd name="connsiteY3023" fmla="*/ 3339641 h 5305530"/>
                <a:gd name="connsiteX3024" fmla="*/ 810654 w 4049485"/>
                <a:gd name="connsiteY3024" fmla="*/ 3358843 h 5305530"/>
                <a:gd name="connsiteX3025" fmla="*/ 826541 w 4049485"/>
                <a:gd name="connsiteY3025" fmla="*/ 3372102 h 5305530"/>
                <a:gd name="connsiteX3026" fmla="*/ 851116 w 4049485"/>
                <a:gd name="connsiteY3026" fmla="*/ 3376903 h 5305530"/>
                <a:gd name="connsiteX3027" fmla="*/ 888606 w 4049485"/>
                <a:gd name="connsiteY3027" fmla="*/ 3359758 h 5305530"/>
                <a:gd name="connsiteX3028" fmla="*/ 888606 w 4049485"/>
                <a:gd name="connsiteY3028" fmla="*/ 3375074 h 5305530"/>
                <a:gd name="connsiteX3029" fmla="*/ 921982 w 4049485"/>
                <a:gd name="connsiteY3029" fmla="*/ 3375074 h 5305530"/>
                <a:gd name="connsiteX3030" fmla="*/ 921982 w 4049485"/>
                <a:gd name="connsiteY3030" fmla="*/ 3304894 h 5305530"/>
                <a:gd name="connsiteX3031" fmla="*/ 906666 w 4049485"/>
                <a:gd name="connsiteY3031" fmla="*/ 3263860 h 5305530"/>
                <a:gd name="connsiteX3032" fmla="*/ 862774 w 4049485"/>
                <a:gd name="connsiteY3032" fmla="*/ 3250259 h 5305530"/>
                <a:gd name="connsiteX3033" fmla="*/ 726757 w 4049485"/>
                <a:gd name="connsiteY3033" fmla="*/ 3250259 h 5305530"/>
                <a:gd name="connsiteX3034" fmla="*/ 693268 w 4049485"/>
                <a:gd name="connsiteY3034" fmla="*/ 3258374 h 5305530"/>
                <a:gd name="connsiteX3035" fmla="*/ 669722 w 4049485"/>
                <a:gd name="connsiteY3035" fmla="*/ 3281005 h 5305530"/>
                <a:gd name="connsiteX3036" fmla="*/ 661149 w 4049485"/>
                <a:gd name="connsiteY3036" fmla="*/ 3313581 h 5305530"/>
                <a:gd name="connsiteX3037" fmla="*/ 669836 w 4049485"/>
                <a:gd name="connsiteY3037" fmla="*/ 3346271 h 5305530"/>
                <a:gd name="connsiteX3038" fmla="*/ 694525 w 4049485"/>
                <a:gd name="connsiteY3038" fmla="*/ 3368788 h 5305530"/>
                <a:gd name="connsiteX3039" fmla="*/ 731329 w 4049485"/>
                <a:gd name="connsiteY3039" fmla="*/ 3376903 h 5305530"/>
                <a:gd name="connsiteX3040" fmla="*/ 782079 w 4049485"/>
                <a:gd name="connsiteY3040" fmla="*/ 3357015 h 5305530"/>
                <a:gd name="connsiteX3041" fmla="*/ 763105 w 4049485"/>
                <a:gd name="connsiteY3041" fmla="*/ 3336441 h 5305530"/>
                <a:gd name="connsiteX3042" fmla="*/ 749274 w 4049485"/>
                <a:gd name="connsiteY3042" fmla="*/ 3345470 h 5305530"/>
                <a:gd name="connsiteX3043" fmla="*/ 732244 w 4049485"/>
                <a:gd name="connsiteY3043" fmla="*/ 3348328 h 5305530"/>
                <a:gd name="connsiteX3044" fmla="*/ 708927 w 4049485"/>
                <a:gd name="connsiteY3044" fmla="*/ 3341699 h 5305530"/>
                <a:gd name="connsiteX3045" fmla="*/ 697039 w 4049485"/>
                <a:gd name="connsiteY3045" fmla="*/ 3323639 h 5305530"/>
                <a:gd name="connsiteX3046" fmla="*/ 790080 w 4049485"/>
                <a:gd name="connsiteY3046" fmla="*/ 3323639 h 5305530"/>
                <a:gd name="connsiteX3047" fmla="*/ 790765 w 4049485"/>
                <a:gd name="connsiteY3047" fmla="*/ 3314038 h 5305530"/>
                <a:gd name="connsiteX3048" fmla="*/ 782422 w 4049485"/>
                <a:gd name="connsiteY3048" fmla="*/ 3280320 h 5305530"/>
                <a:gd name="connsiteX3049" fmla="*/ 759447 w 4049485"/>
                <a:gd name="connsiteY3049" fmla="*/ 3258031 h 5305530"/>
                <a:gd name="connsiteX3050" fmla="*/ 726757 w 4049485"/>
                <a:gd name="connsiteY3050" fmla="*/ 3250259 h 5305530"/>
                <a:gd name="connsiteX3051" fmla="*/ 583120 w 4049485"/>
                <a:gd name="connsiteY3051" fmla="*/ 3250259 h 5305530"/>
                <a:gd name="connsiteX3052" fmla="*/ 560032 w 4049485"/>
                <a:gd name="connsiteY3052" fmla="*/ 3254488 h 5305530"/>
                <a:gd name="connsiteX3053" fmla="*/ 542430 w 4049485"/>
                <a:gd name="connsiteY3053" fmla="*/ 3266489 h 5305530"/>
                <a:gd name="connsiteX3054" fmla="*/ 542430 w 4049485"/>
                <a:gd name="connsiteY3054" fmla="*/ 3252087 h 5305530"/>
                <a:gd name="connsiteX3055" fmla="*/ 508368 w 4049485"/>
                <a:gd name="connsiteY3055" fmla="*/ 3252087 h 5305530"/>
                <a:gd name="connsiteX3056" fmla="*/ 508368 w 4049485"/>
                <a:gd name="connsiteY3056" fmla="*/ 3375074 h 5305530"/>
                <a:gd name="connsiteX3057" fmla="*/ 544030 w 4049485"/>
                <a:gd name="connsiteY3057" fmla="*/ 3375074 h 5305530"/>
                <a:gd name="connsiteX3058" fmla="*/ 544030 w 4049485"/>
                <a:gd name="connsiteY3058" fmla="*/ 3314267 h 5305530"/>
                <a:gd name="connsiteX3059" fmla="*/ 552031 w 4049485"/>
                <a:gd name="connsiteY3059" fmla="*/ 3289463 h 5305530"/>
                <a:gd name="connsiteX3060" fmla="*/ 573519 w 4049485"/>
                <a:gd name="connsiteY3060" fmla="*/ 3281120 h 5305530"/>
                <a:gd name="connsiteX3061" fmla="*/ 592036 w 4049485"/>
                <a:gd name="connsiteY3061" fmla="*/ 3288321 h 5305530"/>
                <a:gd name="connsiteX3062" fmla="*/ 598437 w 4049485"/>
                <a:gd name="connsiteY3062" fmla="*/ 3310152 h 5305530"/>
                <a:gd name="connsiteX3063" fmla="*/ 598437 w 4049485"/>
                <a:gd name="connsiteY3063" fmla="*/ 3375074 h 5305530"/>
                <a:gd name="connsiteX3064" fmla="*/ 634098 w 4049485"/>
                <a:gd name="connsiteY3064" fmla="*/ 3375074 h 5305530"/>
                <a:gd name="connsiteX3065" fmla="*/ 634098 w 4049485"/>
                <a:gd name="connsiteY3065" fmla="*/ 3304665 h 5305530"/>
                <a:gd name="connsiteX3066" fmla="*/ 620039 w 4049485"/>
                <a:gd name="connsiteY3066" fmla="*/ 3263975 h 5305530"/>
                <a:gd name="connsiteX3067" fmla="*/ 583120 w 4049485"/>
                <a:gd name="connsiteY3067" fmla="*/ 3250259 h 5305530"/>
                <a:gd name="connsiteX3068" fmla="*/ 1147991 w 4049485"/>
                <a:gd name="connsiteY3068" fmla="*/ 3245229 h 5305530"/>
                <a:gd name="connsiteX3069" fmla="*/ 1178166 w 4049485"/>
                <a:gd name="connsiteY3069" fmla="*/ 3245229 h 5305530"/>
                <a:gd name="connsiteX3070" fmla="*/ 1203541 w 4049485"/>
                <a:gd name="connsiteY3070" fmla="*/ 3252430 h 5305530"/>
                <a:gd name="connsiteX3071" fmla="*/ 1212228 w 4049485"/>
                <a:gd name="connsiteY3071" fmla="*/ 3273119 h 5305530"/>
                <a:gd name="connsiteX3072" fmla="*/ 1203541 w 4049485"/>
                <a:gd name="connsiteY3072" fmla="*/ 3293692 h 5305530"/>
                <a:gd name="connsiteX3073" fmla="*/ 1178166 w 4049485"/>
                <a:gd name="connsiteY3073" fmla="*/ 3301008 h 5305530"/>
                <a:gd name="connsiteX3074" fmla="*/ 1147991 w 4049485"/>
                <a:gd name="connsiteY3074" fmla="*/ 3301008 h 5305530"/>
                <a:gd name="connsiteX3075" fmla="*/ 1110958 w 4049485"/>
                <a:gd name="connsiteY3075" fmla="*/ 3215054 h 5305530"/>
                <a:gd name="connsiteX3076" fmla="*/ 1110958 w 4049485"/>
                <a:gd name="connsiteY3076" fmla="*/ 3375074 h 5305530"/>
                <a:gd name="connsiteX3077" fmla="*/ 1147991 w 4049485"/>
                <a:gd name="connsiteY3077" fmla="*/ 3375074 h 5305530"/>
                <a:gd name="connsiteX3078" fmla="*/ 1147991 w 4049485"/>
                <a:gd name="connsiteY3078" fmla="*/ 3330497 h 5305530"/>
                <a:gd name="connsiteX3079" fmla="*/ 1180224 w 4049485"/>
                <a:gd name="connsiteY3079" fmla="*/ 3330497 h 5305530"/>
                <a:gd name="connsiteX3080" fmla="*/ 1182052 w 4049485"/>
                <a:gd name="connsiteY3080" fmla="*/ 3330497 h 5305530"/>
                <a:gd name="connsiteX3081" fmla="*/ 1212913 w 4049485"/>
                <a:gd name="connsiteY3081" fmla="*/ 3375074 h 5305530"/>
                <a:gd name="connsiteX3082" fmla="*/ 1252690 w 4049485"/>
                <a:gd name="connsiteY3082" fmla="*/ 3375074 h 5305530"/>
                <a:gd name="connsiteX3083" fmla="*/ 1216800 w 4049485"/>
                <a:gd name="connsiteY3083" fmla="*/ 3323639 h 5305530"/>
                <a:gd name="connsiteX3084" fmla="*/ 1241146 w 4049485"/>
                <a:gd name="connsiteY3084" fmla="*/ 3303865 h 5305530"/>
                <a:gd name="connsiteX3085" fmla="*/ 1249718 w 4049485"/>
                <a:gd name="connsiteY3085" fmla="*/ 3273119 h 5305530"/>
                <a:gd name="connsiteX3086" fmla="*/ 1241260 w 4049485"/>
                <a:gd name="connsiteY3086" fmla="*/ 3242258 h 5305530"/>
                <a:gd name="connsiteX3087" fmla="*/ 1217142 w 4049485"/>
                <a:gd name="connsiteY3087" fmla="*/ 3222141 h 5305530"/>
                <a:gd name="connsiteX3088" fmla="*/ 1180224 w 4049485"/>
                <a:gd name="connsiteY3088" fmla="*/ 3215054 h 5305530"/>
                <a:gd name="connsiteX3089" fmla="*/ 301333 w 4049485"/>
                <a:gd name="connsiteY3089" fmla="*/ 3215054 h 5305530"/>
                <a:gd name="connsiteX3090" fmla="*/ 301333 w 4049485"/>
                <a:gd name="connsiteY3090" fmla="*/ 3375074 h 5305530"/>
                <a:gd name="connsiteX3091" fmla="*/ 418605 w 4049485"/>
                <a:gd name="connsiteY3091" fmla="*/ 3375074 h 5305530"/>
                <a:gd name="connsiteX3092" fmla="*/ 418605 w 4049485"/>
                <a:gd name="connsiteY3092" fmla="*/ 3344899 h 5305530"/>
                <a:gd name="connsiteX3093" fmla="*/ 338366 w 4049485"/>
                <a:gd name="connsiteY3093" fmla="*/ 3344899 h 5305530"/>
                <a:gd name="connsiteX3094" fmla="*/ 338366 w 4049485"/>
                <a:gd name="connsiteY3094" fmla="*/ 3215054 h 5305530"/>
                <a:gd name="connsiteX3095" fmla="*/ 2664904 w 4049485"/>
                <a:gd name="connsiteY3095" fmla="*/ 3205453 h 5305530"/>
                <a:gd name="connsiteX3096" fmla="*/ 2664904 w 4049485"/>
                <a:gd name="connsiteY3096" fmla="*/ 3265118 h 5305530"/>
                <a:gd name="connsiteX3097" fmla="*/ 2628100 w 4049485"/>
                <a:gd name="connsiteY3097" fmla="*/ 3250259 h 5305530"/>
                <a:gd name="connsiteX3098" fmla="*/ 2596667 w 4049485"/>
                <a:gd name="connsiteY3098" fmla="*/ 3258031 h 5305530"/>
                <a:gd name="connsiteX3099" fmla="*/ 2574607 w 4049485"/>
                <a:gd name="connsiteY3099" fmla="*/ 3280205 h 5305530"/>
                <a:gd name="connsiteX3100" fmla="*/ 2566606 w 4049485"/>
                <a:gd name="connsiteY3100" fmla="*/ 3313581 h 5305530"/>
                <a:gd name="connsiteX3101" fmla="*/ 2574607 w 4049485"/>
                <a:gd name="connsiteY3101" fmla="*/ 3346956 h 5305530"/>
                <a:gd name="connsiteX3102" fmla="*/ 2596667 w 4049485"/>
                <a:gd name="connsiteY3102" fmla="*/ 3369130 h 5305530"/>
                <a:gd name="connsiteX3103" fmla="*/ 2628100 w 4049485"/>
                <a:gd name="connsiteY3103" fmla="*/ 3376903 h 5305530"/>
                <a:gd name="connsiteX3104" fmla="*/ 2666504 w 4049485"/>
                <a:gd name="connsiteY3104" fmla="*/ 3360901 h 5305530"/>
                <a:gd name="connsiteX3105" fmla="*/ 2666504 w 4049485"/>
                <a:gd name="connsiteY3105" fmla="*/ 3375074 h 5305530"/>
                <a:gd name="connsiteX3106" fmla="*/ 2700566 w 4049485"/>
                <a:gd name="connsiteY3106" fmla="*/ 3375074 h 5305530"/>
                <a:gd name="connsiteX3107" fmla="*/ 2700566 w 4049485"/>
                <a:gd name="connsiteY3107" fmla="*/ 3205453 h 5305530"/>
                <a:gd name="connsiteX3108" fmla="*/ 3221774 w 4049485"/>
                <a:gd name="connsiteY3108" fmla="*/ 3195166 h 5305530"/>
                <a:gd name="connsiteX3109" fmla="*/ 3205772 w 4049485"/>
                <a:gd name="connsiteY3109" fmla="*/ 3200881 h 5305530"/>
                <a:gd name="connsiteX3110" fmla="*/ 3199600 w 4049485"/>
                <a:gd name="connsiteY3110" fmla="*/ 3215054 h 5305530"/>
                <a:gd name="connsiteX3111" fmla="*/ 3205772 w 4049485"/>
                <a:gd name="connsiteY3111" fmla="*/ 3229227 h 5305530"/>
                <a:gd name="connsiteX3112" fmla="*/ 3221774 w 4049485"/>
                <a:gd name="connsiteY3112" fmla="*/ 3234942 h 5305530"/>
                <a:gd name="connsiteX3113" fmla="*/ 3237776 w 4049485"/>
                <a:gd name="connsiteY3113" fmla="*/ 3229113 h 5305530"/>
                <a:gd name="connsiteX3114" fmla="*/ 3243948 w 4049485"/>
                <a:gd name="connsiteY3114" fmla="*/ 3214368 h 5305530"/>
                <a:gd name="connsiteX3115" fmla="*/ 3237776 w 4049485"/>
                <a:gd name="connsiteY3115" fmla="*/ 3200652 h 5305530"/>
                <a:gd name="connsiteX3116" fmla="*/ 3221774 w 4049485"/>
                <a:gd name="connsiteY3116" fmla="*/ 3195166 h 5305530"/>
                <a:gd name="connsiteX3117" fmla="*/ 3031274 w 4049485"/>
                <a:gd name="connsiteY3117" fmla="*/ 3195166 h 5305530"/>
                <a:gd name="connsiteX3118" fmla="*/ 3015272 w 4049485"/>
                <a:gd name="connsiteY3118" fmla="*/ 3200881 h 5305530"/>
                <a:gd name="connsiteX3119" fmla="*/ 3009100 w 4049485"/>
                <a:gd name="connsiteY3119" fmla="*/ 3215054 h 5305530"/>
                <a:gd name="connsiteX3120" fmla="*/ 3015272 w 4049485"/>
                <a:gd name="connsiteY3120" fmla="*/ 3229227 h 5305530"/>
                <a:gd name="connsiteX3121" fmla="*/ 3031274 w 4049485"/>
                <a:gd name="connsiteY3121" fmla="*/ 3234942 h 5305530"/>
                <a:gd name="connsiteX3122" fmla="*/ 3047276 w 4049485"/>
                <a:gd name="connsiteY3122" fmla="*/ 3229113 h 5305530"/>
                <a:gd name="connsiteX3123" fmla="*/ 3053448 w 4049485"/>
                <a:gd name="connsiteY3123" fmla="*/ 3214368 h 5305530"/>
                <a:gd name="connsiteX3124" fmla="*/ 3047276 w 4049485"/>
                <a:gd name="connsiteY3124" fmla="*/ 3200652 h 5305530"/>
                <a:gd name="connsiteX3125" fmla="*/ 3031274 w 4049485"/>
                <a:gd name="connsiteY3125" fmla="*/ 3195166 h 5305530"/>
                <a:gd name="connsiteX3126" fmla="*/ 2088299 w 4049485"/>
                <a:gd name="connsiteY3126" fmla="*/ 3195166 h 5305530"/>
                <a:gd name="connsiteX3127" fmla="*/ 2072297 w 4049485"/>
                <a:gd name="connsiteY3127" fmla="*/ 3200881 h 5305530"/>
                <a:gd name="connsiteX3128" fmla="*/ 2066125 w 4049485"/>
                <a:gd name="connsiteY3128" fmla="*/ 3215054 h 5305530"/>
                <a:gd name="connsiteX3129" fmla="*/ 2072297 w 4049485"/>
                <a:gd name="connsiteY3129" fmla="*/ 3229227 h 5305530"/>
                <a:gd name="connsiteX3130" fmla="*/ 2088299 w 4049485"/>
                <a:gd name="connsiteY3130" fmla="*/ 3234942 h 5305530"/>
                <a:gd name="connsiteX3131" fmla="*/ 2104301 w 4049485"/>
                <a:gd name="connsiteY3131" fmla="*/ 3229113 h 5305530"/>
                <a:gd name="connsiteX3132" fmla="*/ 2110473 w 4049485"/>
                <a:gd name="connsiteY3132" fmla="*/ 3214368 h 5305530"/>
                <a:gd name="connsiteX3133" fmla="*/ 2104301 w 4049485"/>
                <a:gd name="connsiteY3133" fmla="*/ 3200652 h 5305530"/>
                <a:gd name="connsiteX3134" fmla="*/ 2088299 w 4049485"/>
                <a:gd name="connsiteY3134" fmla="*/ 3195166 h 5305530"/>
                <a:gd name="connsiteX3135" fmla="*/ 459524 w 4049485"/>
                <a:gd name="connsiteY3135" fmla="*/ 3195166 h 5305530"/>
                <a:gd name="connsiteX3136" fmla="*/ 443522 w 4049485"/>
                <a:gd name="connsiteY3136" fmla="*/ 3200881 h 5305530"/>
                <a:gd name="connsiteX3137" fmla="*/ 437350 w 4049485"/>
                <a:gd name="connsiteY3137" fmla="*/ 3215054 h 5305530"/>
                <a:gd name="connsiteX3138" fmla="*/ 443522 w 4049485"/>
                <a:gd name="connsiteY3138" fmla="*/ 3229227 h 5305530"/>
                <a:gd name="connsiteX3139" fmla="*/ 459524 w 4049485"/>
                <a:gd name="connsiteY3139" fmla="*/ 3234942 h 5305530"/>
                <a:gd name="connsiteX3140" fmla="*/ 475526 w 4049485"/>
                <a:gd name="connsiteY3140" fmla="*/ 3229113 h 5305530"/>
                <a:gd name="connsiteX3141" fmla="*/ 481698 w 4049485"/>
                <a:gd name="connsiteY3141" fmla="*/ 3214368 h 5305530"/>
                <a:gd name="connsiteX3142" fmla="*/ 475526 w 4049485"/>
                <a:gd name="connsiteY3142" fmla="*/ 3200652 h 5305530"/>
                <a:gd name="connsiteX3143" fmla="*/ 459524 w 4049485"/>
                <a:gd name="connsiteY3143" fmla="*/ 3195166 h 5305530"/>
                <a:gd name="connsiteX3144" fmla="*/ 3566961 w 4049485"/>
                <a:gd name="connsiteY3144" fmla="*/ 3056939 h 5305530"/>
                <a:gd name="connsiteX3145" fmla="*/ 3591421 w 4049485"/>
                <a:gd name="connsiteY3145" fmla="*/ 3056939 h 5305530"/>
                <a:gd name="connsiteX3146" fmla="*/ 3591421 w 4049485"/>
                <a:gd name="connsiteY3146" fmla="*/ 3069512 h 5305530"/>
                <a:gd name="connsiteX3147" fmla="*/ 3581361 w 4049485"/>
                <a:gd name="connsiteY3147" fmla="*/ 3081971 h 5305530"/>
                <a:gd name="connsiteX3148" fmla="*/ 3565129 w 4049485"/>
                <a:gd name="connsiteY3148" fmla="*/ 3086200 h 5305530"/>
                <a:gd name="connsiteX3149" fmla="*/ 3550386 w 4049485"/>
                <a:gd name="connsiteY3149" fmla="*/ 3082200 h 5305530"/>
                <a:gd name="connsiteX3150" fmla="*/ 3545014 w 4049485"/>
                <a:gd name="connsiteY3150" fmla="*/ 3071341 h 5305530"/>
                <a:gd name="connsiteX3151" fmla="*/ 3566961 w 4049485"/>
                <a:gd name="connsiteY3151" fmla="*/ 3056939 h 5305530"/>
                <a:gd name="connsiteX3152" fmla="*/ 1557185 w 4049485"/>
                <a:gd name="connsiteY3152" fmla="*/ 3056939 h 5305530"/>
                <a:gd name="connsiteX3153" fmla="*/ 1581645 w 4049485"/>
                <a:gd name="connsiteY3153" fmla="*/ 3056939 h 5305530"/>
                <a:gd name="connsiteX3154" fmla="*/ 1581645 w 4049485"/>
                <a:gd name="connsiteY3154" fmla="*/ 3069512 h 5305530"/>
                <a:gd name="connsiteX3155" fmla="*/ 1571587 w 4049485"/>
                <a:gd name="connsiteY3155" fmla="*/ 3081971 h 5305530"/>
                <a:gd name="connsiteX3156" fmla="*/ 1555356 w 4049485"/>
                <a:gd name="connsiteY3156" fmla="*/ 3086200 h 5305530"/>
                <a:gd name="connsiteX3157" fmla="*/ 1540612 w 4049485"/>
                <a:gd name="connsiteY3157" fmla="*/ 3082200 h 5305530"/>
                <a:gd name="connsiteX3158" fmla="*/ 1535239 w 4049485"/>
                <a:gd name="connsiteY3158" fmla="*/ 3071341 h 5305530"/>
                <a:gd name="connsiteX3159" fmla="*/ 1557185 w 4049485"/>
                <a:gd name="connsiteY3159" fmla="*/ 3056939 h 5305530"/>
                <a:gd name="connsiteX3160" fmla="*/ 747560 w 4049485"/>
                <a:gd name="connsiteY3160" fmla="*/ 3056939 h 5305530"/>
                <a:gd name="connsiteX3161" fmla="*/ 772020 w 4049485"/>
                <a:gd name="connsiteY3161" fmla="*/ 3056939 h 5305530"/>
                <a:gd name="connsiteX3162" fmla="*/ 772020 w 4049485"/>
                <a:gd name="connsiteY3162" fmla="*/ 3069512 h 5305530"/>
                <a:gd name="connsiteX3163" fmla="*/ 761962 w 4049485"/>
                <a:gd name="connsiteY3163" fmla="*/ 3081971 h 5305530"/>
                <a:gd name="connsiteX3164" fmla="*/ 745731 w 4049485"/>
                <a:gd name="connsiteY3164" fmla="*/ 3086200 h 5305530"/>
                <a:gd name="connsiteX3165" fmla="*/ 730987 w 4049485"/>
                <a:gd name="connsiteY3165" fmla="*/ 3082200 h 5305530"/>
                <a:gd name="connsiteX3166" fmla="*/ 725614 w 4049485"/>
                <a:gd name="connsiteY3166" fmla="*/ 3071341 h 5305530"/>
                <a:gd name="connsiteX3167" fmla="*/ 747560 w 4049485"/>
                <a:gd name="connsiteY3167" fmla="*/ 3056939 h 5305530"/>
                <a:gd name="connsiteX3168" fmla="*/ 509435 w 4049485"/>
                <a:gd name="connsiteY3168" fmla="*/ 3056939 h 5305530"/>
                <a:gd name="connsiteX3169" fmla="*/ 533895 w 4049485"/>
                <a:gd name="connsiteY3169" fmla="*/ 3056939 h 5305530"/>
                <a:gd name="connsiteX3170" fmla="*/ 533895 w 4049485"/>
                <a:gd name="connsiteY3170" fmla="*/ 3069512 h 5305530"/>
                <a:gd name="connsiteX3171" fmla="*/ 523837 w 4049485"/>
                <a:gd name="connsiteY3171" fmla="*/ 3081971 h 5305530"/>
                <a:gd name="connsiteX3172" fmla="*/ 507606 w 4049485"/>
                <a:gd name="connsiteY3172" fmla="*/ 3086200 h 5305530"/>
                <a:gd name="connsiteX3173" fmla="*/ 492862 w 4049485"/>
                <a:gd name="connsiteY3173" fmla="*/ 3082200 h 5305530"/>
                <a:gd name="connsiteX3174" fmla="*/ 487489 w 4049485"/>
                <a:gd name="connsiteY3174" fmla="*/ 3071341 h 5305530"/>
                <a:gd name="connsiteX3175" fmla="*/ 509435 w 4049485"/>
                <a:gd name="connsiteY3175" fmla="*/ 3056939 h 5305530"/>
                <a:gd name="connsiteX3176" fmla="*/ 1938490 w 4049485"/>
                <a:gd name="connsiteY3176" fmla="*/ 3012819 h 5305530"/>
                <a:gd name="connsiteX3177" fmla="*/ 1961007 w 4049485"/>
                <a:gd name="connsiteY3177" fmla="*/ 3022078 h 5305530"/>
                <a:gd name="connsiteX3178" fmla="*/ 1969808 w 4049485"/>
                <a:gd name="connsiteY3178" fmla="*/ 3046881 h 5305530"/>
                <a:gd name="connsiteX3179" fmla="*/ 1961007 w 4049485"/>
                <a:gd name="connsiteY3179" fmla="*/ 3071684 h 5305530"/>
                <a:gd name="connsiteX3180" fmla="*/ 1938490 w 4049485"/>
                <a:gd name="connsiteY3180" fmla="*/ 3080942 h 5305530"/>
                <a:gd name="connsiteX3181" fmla="*/ 1915858 w 4049485"/>
                <a:gd name="connsiteY3181" fmla="*/ 3071684 h 5305530"/>
                <a:gd name="connsiteX3182" fmla="*/ 1906943 w 4049485"/>
                <a:gd name="connsiteY3182" fmla="*/ 3046881 h 5305530"/>
                <a:gd name="connsiteX3183" fmla="*/ 1915858 w 4049485"/>
                <a:gd name="connsiteY3183" fmla="*/ 3022078 h 5305530"/>
                <a:gd name="connsiteX3184" fmla="*/ 1938490 w 4049485"/>
                <a:gd name="connsiteY3184" fmla="*/ 3012819 h 5305530"/>
                <a:gd name="connsiteX3185" fmla="*/ 1777479 w 4049485"/>
                <a:gd name="connsiteY3185" fmla="*/ 3012819 h 5305530"/>
                <a:gd name="connsiteX3186" fmla="*/ 1800682 w 4049485"/>
                <a:gd name="connsiteY3186" fmla="*/ 3021163 h 5305530"/>
                <a:gd name="connsiteX3187" fmla="*/ 1809712 w 4049485"/>
                <a:gd name="connsiteY3187" fmla="*/ 3042995 h 5305530"/>
                <a:gd name="connsiteX3188" fmla="*/ 1800682 w 4049485"/>
                <a:gd name="connsiteY3188" fmla="*/ 3064826 h 5305530"/>
                <a:gd name="connsiteX3189" fmla="*/ 1777479 w 4049485"/>
                <a:gd name="connsiteY3189" fmla="*/ 3073170 h 5305530"/>
                <a:gd name="connsiteX3190" fmla="*/ 1754162 w 4049485"/>
                <a:gd name="connsiteY3190" fmla="*/ 3064826 h 5305530"/>
                <a:gd name="connsiteX3191" fmla="*/ 1745018 w 4049485"/>
                <a:gd name="connsiteY3191" fmla="*/ 3042995 h 5305530"/>
                <a:gd name="connsiteX3192" fmla="*/ 1754162 w 4049485"/>
                <a:gd name="connsiteY3192" fmla="*/ 3021163 h 5305530"/>
                <a:gd name="connsiteX3193" fmla="*/ 1777479 w 4049485"/>
                <a:gd name="connsiteY3193" fmla="*/ 3012819 h 5305530"/>
                <a:gd name="connsiteX3194" fmla="*/ 357797 w 4049485"/>
                <a:gd name="connsiteY3194" fmla="*/ 3012819 h 5305530"/>
                <a:gd name="connsiteX3195" fmla="*/ 380200 w 4049485"/>
                <a:gd name="connsiteY3195" fmla="*/ 3022078 h 5305530"/>
                <a:gd name="connsiteX3196" fmla="*/ 389115 w 4049485"/>
                <a:gd name="connsiteY3196" fmla="*/ 3046881 h 5305530"/>
                <a:gd name="connsiteX3197" fmla="*/ 380200 w 4049485"/>
                <a:gd name="connsiteY3197" fmla="*/ 3071684 h 5305530"/>
                <a:gd name="connsiteX3198" fmla="*/ 357797 w 4049485"/>
                <a:gd name="connsiteY3198" fmla="*/ 3080942 h 5305530"/>
                <a:gd name="connsiteX3199" fmla="*/ 335166 w 4049485"/>
                <a:gd name="connsiteY3199" fmla="*/ 3071684 h 5305530"/>
                <a:gd name="connsiteX3200" fmla="*/ 326250 w 4049485"/>
                <a:gd name="connsiteY3200" fmla="*/ 3046881 h 5305530"/>
                <a:gd name="connsiteX3201" fmla="*/ 335166 w 4049485"/>
                <a:gd name="connsiteY3201" fmla="*/ 3022078 h 5305530"/>
                <a:gd name="connsiteX3202" fmla="*/ 357797 w 4049485"/>
                <a:gd name="connsiteY3202" fmla="*/ 3012819 h 5305530"/>
                <a:gd name="connsiteX3203" fmla="*/ 3003232 w 4049485"/>
                <a:gd name="connsiteY3203" fmla="*/ 2985387 h 5305530"/>
                <a:gd name="connsiteX3204" fmla="*/ 3003232 w 4049485"/>
                <a:gd name="connsiteY3204" fmla="*/ 3054882 h 5305530"/>
                <a:gd name="connsiteX3205" fmla="*/ 3017406 w 4049485"/>
                <a:gd name="connsiteY3205" fmla="*/ 3096258 h 5305530"/>
                <a:gd name="connsiteX3206" fmla="*/ 3055810 w 4049485"/>
                <a:gd name="connsiteY3206" fmla="*/ 3110203 h 5305530"/>
                <a:gd name="connsiteX3207" fmla="*/ 3077070 w 4049485"/>
                <a:gd name="connsiteY3207" fmla="*/ 3105974 h 5305530"/>
                <a:gd name="connsiteX3208" fmla="*/ 3093986 w 4049485"/>
                <a:gd name="connsiteY3208" fmla="*/ 3093744 h 5305530"/>
                <a:gd name="connsiteX3209" fmla="*/ 3093986 w 4049485"/>
                <a:gd name="connsiteY3209" fmla="*/ 3108374 h 5305530"/>
                <a:gd name="connsiteX3210" fmla="*/ 3127820 w 4049485"/>
                <a:gd name="connsiteY3210" fmla="*/ 3108374 h 5305530"/>
                <a:gd name="connsiteX3211" fmla="*/ 3127820 w 4049485"/>
                <a:gd name="connsiteY3211" fmla="*/ 2985387 h 5305530"/>
                <a:gd name="connsiteX3212" fmla="*/ 3092158 w 4049485"/>
                <a:gd name="connsiteY3212" fmla="*/ 2985387 h 5305530"/>
                <a:gd name="connsiteX3213" fmla="*/ 3092158 w 4049485"/>
                <a:gd name="connsiteY3213" fmla="*/ 3046195 h 5305530"/>
                <a:gd name="connsiteX3214" fmla="*/ 3084386 w 4049485"/>
                <a:gd name="connsiteY3214" fmla="*/ 3070998 h 5305530"/>
                <a:gd name="connsiteX3215" fmla="*/ 3063811 w 4049485"/>
                <a:gd name="connsiteY3215" fmla="*/ 3079342 h 5305530"/>
                <a:gd name="connsiteX3216" fmla="*/ 3038894 w 4049485"/>
                <a:gd name="connsiteY3216" fmla="*/ 3049624 h 5305530"/>
                <a:gd name="connsiteX3217" fmla="*/ 3038894 w 4049485"/>
                <a:gd name="connsiteY3217" fmla="*/ 2985387 h 5305530"/>
                <a:gd name="connsiteX3218" fmla="*/ 2127618 w 4049485"/>
                <a:gd name="connsiteY3218" fmla="*/ 2985387 h 5305530"/>
                <a:gd name="connsiteX3219" fmla="*/ 2127618 w 4049485"/>
                <a:gd name="connsiteY3219" fmla="*/ 3108374 h 5305530"/>
                <a:gd name="connsiteX3220" fmla="*/ 2163280 w 4049485"/>
                <a:gd name="connsiteY3220" fmla="*/ 3108374 h 5305530"/>
                <a:gd name="connsiteX3221" fmla="*/ 2163280 w 4049485"/>
                <a:gd name="connsiteY3221" fmla="*/ 2985387 h 5305530"/>
                <a:gd name="connsiteX3222" fmla="*/ 1117968 w 4049485"/>
                <a:gd name="connsiteY3222" fmla="*/ 2985387 h 5305530"/>
                <a:gd name="connsiteX3223" fmla="*/ 1117968 w 4049485"/>
                <a:gd name="connsiteY3223" fmla="*/ 3108374 h 5305530"/>
                <a:gd name="connsiteX3224" fmla="*/ 1153630 w 4049485"/>
                <a:gd name="connsiteY3224" fmla="*/ 3108374 h 5305530"/>
                <a:gd name="connsiteX3225" fmla="*/ 1153630 w 4049485"/>
                <a:gd name="connsiteY3225" fmla="*/ 2985387 h 5305530"/>
                <a:gd name="connsiteX3226" fmla="*/ 892188 w 4049485"/>
                <a:gd name="connsiteY3226" fmla="*/ 2985387 h 5305530"/>
                <a:gd name="connsiteX3227" fmla="*/ 936536 w 4049485"/>
                <a:gd name="connsiteY3227" fmla="*/ 3108374 h 5305530"/>
                <a:gd name="connsiteX3228" fmla="*/ 970826 w 4049485"/>
                <a:gd name="connsiteY3228" fmla="*/ 3108374 h 5305530"/>
                <a:gd name="connsiteX3229" fmla="*/ 999401 w 4049485"/>
                <a:gd name="connsiteY3229" fmla="*/ 3032022 h 5305530"/>
                <a:gd name="connsiteX3230" fmla="*/ 1027062 w 4049485"/>
                <a:gd name="connsiteY3230" fmla="*/ 3108374 h 5305530"/>
                <a:gd name="connsiteX3231" fmla="*/ 1061352 w 4049485"/>
                <a:gd name="connsiteY3231" fmla="*/ 3108374 h 5305530"/>
                <a:gd name="connsiteX3232" fmla="*/ 1105929 w 4049485"/>
                <a:gd name="connsiteY3232" fmla="*/ 2985387 h 5305530"/>
                <a:gd name="connsiteX3233" fmla="*/ 1074382 w 4049485"/>
                <a:gd name="connsiteY3233" fmla="*/ 2985387 h 5305530"/>
                <a:gd name="connsiteX3234" fmla="*/ 1044435 w 4049485"/>
                <a:gd name="connsiteY3234" fmla="*/ 3068598 h 5305530"/>
                <a:gd name="connsiteX3235" fmla="*/ 1015174 w 4049485"/>
                <a:gd name="connsiteY3235" fmla="*/ 2985387 h 5305530"/>
                <a:gd name="connsiteX3236" fmla="*/ 984999 w 4049485"/>
                <a:gd name="connsiteY3236" fmla="*/ 2985387 h 5305530"/>
                <a:gd name="connsiteX3237" fmla="*/ 954824 w 4049485"/>
                <a:gd name="connsiteY3237" fmla="*/ 3068598 h 5305530"/>
                <a:gd name="connsiteX3238" fmla="*/ 925792 w 4049485"/>
                <a:gd name="connsiteY3238" fmla="*/ 2985387 h 5305530"/>
                <a:gd name="connsiteX3239" fmla="*/ 3709149 w 4049485"/>
                <a:gd name="connsiteY3239" fmla="*/ 2983559 h 5305530"/>
                <a:gd name="connsiteX3240" fmla="*/ 3678629 w 4049485"/>
                <a:gd name="connsiteY3240" fmla="*/ 2988588 h 5305530"/>
                <a:gd name="connsiteX3241" fmla="*/ 3658973 w 4049485"/>
                <a:gd name="connsiteY3241" fmla="*/ 3002647 h 5305530"/>
                <a:gd name="connsiteX3242" fmla="*/ 3652229 w 4049485"/>
                <a:gd name="connsiteY3242" fmla="*/ 3023335 h 5305530"/>
                <a:gd name="connsiteX3243" fmla="*/ 3659429 w 4049485"/>
                <a:gd name="connsiteY3243" fmla="*/ 3044823 h 5305530"/>
                <a:gd name="connsiteX3244" fmla="*/ 3676461 w 4049485"/>
                <a:gd name="connsiteY3244" fmla="*/ 3055339 h 5305530"/>
                <a:gd name="connsiteX3245" fmla="*/ 3701377 w 4049485"/>
                <a:gd name="connsiteY3245" fmla="*/ 3060597 h 5305530"/>
                <a:gd name="connsiteX3246" fmla="*/ 3720349 w 4049485"/>
                <a:gd name="connsiteY3246" fmla="*/ 3064483 h 5305530"/>
                <a:gd name="connsiteX3247" fmla="*/ 3726521 w 4049485"/>
                <a:gd name="connsiteY3247" fmla="*/ 3072027 h 5305530"/>
                <a:gd name="connsiteX3248" fmla="*/ 3703893 w 4049485"/>
                <a:gd name="connsiteY3248" fmla="*/ 3083228 h 5305530"/>
                <a:gd name="connsiteX3249" fmla="*/ 3681033 w 4049485"/>
                <a:gd name="connsiteY3249" fmla="*/ 3079913 h 5305530"/>
                <a:gd name="connsiteX3250" fmla="*/ 3661145 w 4049485"/>
                <a:gd name="connsiteY3250" fmla="*/ 3071341 h 5305530"/>
                <a:gd name="connsiteX3251" fmla="*/ 3649257 w 4049485"/>
                <a:gd name="connsiteY3251" fmla="*/ 3096944 h 5305530"/>
                <a:gd name="connsiteX3252" fmla="*/ 3672573 w 4049485"/>
                <a:gd name="connsiteY3252" fmla="*/ 3106431 h 5305530"/>
                <a:gd name="connsiteX3253" fmla="*/ 3702521 w 4049485"/>
                <a:gd name="connsiteY3253" fmla="*/ 3110203 h 5305530"/>
                <a:gd name="connsiteX3254" fmla="*/ 3733725 w 4049485"/>
                <a:gd name="connsiteY3254" fmla="*/ 3105288 h 5305530"/>
                <a:gd name="connsiteX3255" fmla="*/ 3753725 w 4049485"/>
                <a:gd name="connsiteY3255" fmla="*/ 3091458 h 5305530"/>
                <a:gd name="connsiteX3256" fmla="*/ 3760585 w 4049485"/>
                <a:gd name="connsiteY3256" fmla="*/ 3071112 h 5305530"/>
                <a:gd name="connsiteX3257" fmla="*/ 3753497 w 4049485"/>
                <a:gd name="connsiteY3257" fmla="*/ 3050081 h 5305530"/>
                <a:gd name="connsiteX3258" fmla="*/ 3736809 w 4049485"/>
                <a:gd name="connsiteY3258" fmla="*/ 3039680 h 5305530"/>
                <a:gd name="connsiteX3259" fmla="*/ 3712121 w 4049485"/>
                <a:gd name="connsiteY3259" fmla="*/ 3034308 h 5305530"/>
                <a:gd name="connsiteX3260" fmla="*/ 3692461 w 4049485"/>
                <a:gd name="connsiteY3260" fmla="*/ 3029964 h 5305530"/>
                <a:gd name="connsiteX3261" fmla="*/ 3686289 w 4049485"/>
                <a:gd name="connsiteY3261" fmla="*/ 3021963 h 5305530"/>
                <a:gd name="connsiteX3262" fmla="*/ 3692005 w 4049485"/>
                <a:gd name="connsiteY3262" fmla="*/ 3013734 h 5305530"/>
                <a:gd name="connsiteX3263" fmla="*/ 3709149 w 4049485"/>
                <a:gd name="connsiteY3263" fmla="*/ 3010533 h 5305530"/>
                <a:gd name="connsiteX3264" fmla="*/ 3744581 w 4049485"/>
                <a:gd name="connsiteY3264" fmla="*/ 3019677 h 5305530"/>
                <a:gd name="connsiteX3265" fmla="*/ 3756469 w 4049485"/>
                <a:gd name="connsiteY3265" fmla="*/ 2994303 h 5305530"/>
                <a:gd name="connsiteX3266" fmla="*/ 3735097 w 4049485"/>
                <a:gd name="connsiteY3266" fmla="*/ 2986416 h 5305530"/>
                <a:gd name="connsiteX3267" fmla="*/ 3709149 w 4049485"/>
                <a:gd name="connsiteY3267" fmla="*/ 2983559 h 5305530"/>
                <a:gd name="connsiteX3268" fmla="*/ 3567873 w 4049485"/>
                <a:gd name="connsiteY3268" fmla="*/ 2983559 h 5305530"/>
                <a:gd name="connsiteX3269" fmla="*/ 3538956 w 4049485"/>
                <a:gd name="connsiteY3269" fmla="*/ 2987445 h 5305530"/>
                <a:gd name="connsiteX3270" fmla="*/ 3514839 w 4049485"/>
                <a:gd name="connsiteY3270" fmla="*/ 2998418 h 5305530"/>
                <a:gd name="connsiteX3271" fmla="*/ 3527641 w 4049485"/>
                <a:gd name="connsiteY3271" fmla="*/ 3023335 h 5305530"/>
                <a:gd name="connsiteX3272" fmla="*/ 3543757 w 4049485"/>
                <a:gd name="connsiteY3272" fmla="*/ 3014991 h 5305530"/>
                <a:gd name="connsiteX3273" fmla="*/ 3563073 w 4049485"/>
                <a:gd name="connsiteY3273" fmla="*/ 3011905 h 5305530"/>
                <a:gd name="connsiteX3274" fmla="*/ 3584333 w 4049485"/>
                <a:gd name="connsiteY3274" fmla="*/ 3018191 h 5305530"/>
                <a:gd name="connsiteX3275" fmla="*/ 3591421 w 4049485"/>
                <a:gd name="connsiteY3275" fmla="*/ 3036137 h 5305530"/>
                <a:gd name="connsiteX3276" fmla="*/ 3563073 w 4049485"/>
                <a:gd name="connsiteY3276" fmla="*/ 3036137 h 5305530"/>
                <a:gd name="connsiteX3277" fmla="*/ 3523183 w 4049485"/>
                <a:gd name="connsiteY3277" fmla="*/ 3045966 h 5305530"/>
                <a:gd name="connsiteX3278" fmla="*/ 3510267 w 4049485"/>
                <a:gd name="connsiteY3278" fmla="*/ 3072941 h 5305530"/>
                <a:gd name="connsiteX3279" fmla="*/ 3515754 w 4049485"/>
                <a:gd name="connsiteY3279" fmla="*/ 3092144 h 5305530"/>
                <a:gd name="connsiteX3280" fmla="*/ 3531641 w 4049485"/>
                <a:gd name="connsiteY3280" fmla="*/ 3105402 h 5305530"/>
                <a:gd name="connsiteX3281" fmla="*/ 3556217 w 4049485"/>
                <a:gd name="connsiteY3281" fmla="*/ 3110203 h 5305530"/>
                <a:gd name="connsiteX3282" fmla="*/ 3593705 w 4049485"/>
                <a:gd name="connsiteY3282" fmla="*/ 3093058 h 5305530"/>
                <a:gd name="connsiteX3283" fmla="*/ 3593705 w 4049485"/>
                <a:gd name="connsiteY3283" fmla="*/ 3108374 h 5305530"/>
                <a:gd name="connsiteX3284" fmla="*/ 3627081 w 4049485"/>
                <a:gd name="connsiteY3284" fmla="*/ 3108374 h 5305530"/>
                <a:gd name="connsiteX3285" fmla="*/ 3627081 w 4049485"/>
                <a:gd name="connsiteY3285" fmla="*/ 3038194 h 5305530"/>
                <a:gd name="connsiteX3286" fmla="*/ 3611765 w 4049485"/>
                <a:gd name="connsiteY3286" fmla="*/ 2997160 h 5305530"/>
                <a:gd name="connsiteX3287" fmla="*/ 3567873 w 4049485"/>
                <a:gd name="connsiteY3287" fmla="*/ 2983559 h 5305530"/>
                <a:gd name="connsiteX3288" fmla="*/ 3215754 w 4049485"/>
                <a:gd name="connsiteY3288" fmla="*/ 2983559 h 5305530"/>
                <a:gd name="connsiteX3289" fmla="*/ 3180436 w 4049485"/>
                <a:gd name="connsiteY3289" fmla="*/ 2991674 h 5305530"/>
                <a:gd name="connsiteX3290" fmla="*/ 3155975 w 4049485"/>
                <a:gd name="connsiteY3290" fmla="*/ 3014191 h 5305530"/>
                <a:gd name="connsiteX3291" fmla="*/ 3147174 w 4049485"/>
                <a:gd name="connsiteY3291" fmla="*/ 3046881 h 5305530"/>
                <a:gd name="connsiteX3292" fmla="*/ 3155975 w 4049485"/>
                <a:gd name="connsiteY3292" fmla="*/ 3079571 h 5305530"/>
                <a:gd name="connsiteX3293" fmla="*/ 3180436 w 4049485"/>
                <a:gd name="connsiteY3293" fmla="*/ 3102088 h 5305530"/>
                <a:gd name="connsiteX3294" fmla="*/ 3215754 w 4049485"/>
                <a:gd name="connsiteY3294" fmla="*/ 3110203 h 5305530"/>
                <a:gd name="connsiteX3295" fmla="*/ 3249702 w 4049485"/>
                <a:gd name="connsiteY3295" fmla="*/ 3101973 h 5305530"/>
                <a:gd name="connsiteX3296" fmla="*/ 3270847 w 4049485"/>
                <a:gd name="connsiteY3296" fmla="*/ 3079113 h 5305530"/>
                <a:gd name="connsiteX3297" fmla="*/ 3243186 w 4049485"/>
                <a:gd name="connsiteY3297" fmla="*/ 3064026 h 5305530"/>
                <a:gd name="connsiteX3298" fmla="*/ 3215526 w 4049485"/>
                <a:gd name="connsiteY3298" fmla="*/ 3080942 h 5305530"/>
                <a:gd name="connsiteX3299" fmla="*/ 3192437 w 4049485"/>
                <a:gd name="connsiteY3299" fmla="*/ 3071798 h 5305530"/>
                <a:gd name="connsiteX3300" fmla="*/ 3183293 w 4049485"/>
                <a:gd name="connsiteY3300" fmla="*/ 3046881 h 5305530"/>
                <a:gd name="connsiteX3301" fmla="*/ 3192437 w 4049485"/>
                <a:gd name="connsiteY3301" fmla="*/ 3021963 h 5305530"/>
                <a:gd name="connsiteX3302" fmla="*/ 3215526 w 4049485"/>
                <a:gd name="connsiteY3302" fmla="*/ 3012819 h 5305530"/>
                <a:gd name="connsiteX3303" fmla="*/ 3243186 w 4049485"/>
                <a:gd name="connsiteY3303" fmla="*/ 3029736 h 5305530"/>
                <a:gd name="connsiteX3304" fmla="*/ 3270847 w 4049485"/>
                <a:gd name="connsiteY3304" fmla="*/ 3014877 h 5305530"/>
                <a:gd name="connsiteX3305" fmla="*/ 3249702 w 4049485"/>
                <a:gd name="connsiteY3305" fmla="*/ 2991674 h 5305530"/>
                <a:gd name="connsiteX3306" fmla="*/ 3215754 w 4049485"/>
                <a:gd name="connsiteY3306" fmla="*/ 2983559 h 5305530"/>
                <a:gd name="connsiteX3307" fmla="*/ 2928099 w 4049485"/>
                <a:gd name="connsiteY3307" fmla="*/ 2983559 h 5305530"/>
                <a:gd name="connsiteX3308" fmla="*/ 2897581 w 4049485"/>
                <a:gd name="connsiteY3308" fmla="*/ 2988588 h 5305530"/>
                <a:gd name="connsiteX3309" fmla="*/ 2877922 w 4049485"/>
                <a:gd name="connsiteY3309" fmla="*/ 3002647 h 5305530"/>
                <a:gd name="connsiteX3310" fmla="*/ 2871178 w 4049485"/>
                <a:gd name="connsiteY3310" fmla="*/ 3023335 h 5305530"/>
                <a:gd name="connsiteX3311" fmla="*/ 2878379 w 4049485"/>
                <a:gd name="connsiteY3311" fmla="*/ 3044823 h 5305530"/>
                <a:gd name="connsiteX3312" fmla="*/ 2895410 w 4049485"/>
                <a:gd name="connsiteY3312" fmla="*/ 3055339 h 5305530"/>
                <a:gd name="connsiteX3313" fmla="*/ 2920327 w 4049485"/>
                <a:gd name="connsiteY3313" fmla="*/ 3060597 h 5305530"/>
                <a:gd name="connsiteX3314" fmla="*/ 2939301 w 4049485"/>
                <a:gd name="connsiteY3314" fmla="*/ 3064483 h 5305530"/>
                <a:gd name="connsiteX3315" fmla="*/ 2945473 w 4049485"/>
                <a:gd name="connsiteY3315" fmla="*/ 3072027 h 5305530"/>
                <a:gd name="connsiteX3316" fmla="*/ 2922842 w 4049485"/>
                <a:gd name="connsiteY3316" fmla="*/ 3083228 h 5305530"/>
                <a:gd name="connsiteX3317" fmla="*/ 2899982 w 4049485"/>
                <a:gd name="connsiteY3317" fmla="*/ 3079913 h 5305530"/>
                <a:gd name="connsiteX3318" fmla="*/ 2880093 w 4049485"/>
                <a:gd name="connsiteY3318" fmla="*/ 3071341 h 5305530"/>
                <a:gd name="connsiteX3319" fmla="*/ 2868206 w 4049485"/>
                <a:gd name="connsiteY3319" fmla="*/ 3096944 h 5305530"/>
                <a:gd name="connsiteX3320" fmla="*/ 2891523 w 4049485"/>
                <a:gd name="connsiteY3320" fmla="*/ 3106431 h 5305530"/>
                <a:gd name="connsiteX3321" fmla="*/ 2921470 w 4049485"/>
                <a:gd name="connsiteY3321" fmla="*/ 3110203 h 5305530"/>
                <a:gd name="connsiteX3322" fmla="*/ 2952674 w 4049485"/>
                <a:gd name="connsiteY3322" fmla="*/ 3105288 h 5305530"/>
                <a:gd name="connsiteX3323" fmla="*/ 2972676 w 4049485"/>
                <a:gd name="connsiteY3323" fmla="*/ 3091458 h 5305530"/>
                <a:gd name="connsiteX3324" fmla="*/ 2979534 w 4049485"/>
                <a:gd name="connsiteY3324" fmla="*/ 3071112 h 5305530"/>
                <a:gd name="connsiteX3325" fmla="*/ 2972448 w 4049485"/>
                <a:gd name="connsiteY3325" fmla="*/ 3050081 h 5305530"/>
                <a:gd name="connsiteX3326" fmla="*/ 2955760 w 4049485"/>
                <a:gd name="connsiteY3326" fmla="*/ 3039680 h 5305530"/>
                <a:gd name="connsiteX3327" fmla="*/ 2931071 w 4049485"/>
                <a:gd name="connsiteY3327" fmla="*/ 3034308 h 5305530"/>
                <a:gd name="connsiteX3328" fmla="*/ 2911412 w 4049485"/>
                <a:gd name="connsiteY3328" fmla="*/ 3029964 h 5305530"/>
                <a:gd name="connsiteX3329" fmla="*/ 2905239 w 4049485"/>
                <a:gd name="connsiteY3329" fmla="*/ 3021963 h 5305530"/>
                <a:gd name="connsiteX3330" fmla="*/ 2910954 w 4049485"/>
                <a:gd name="connsiteY3330" fmla="*/ 3013734 h 5305530"/>
                <a:gd name="connsiteX3331" fmla="*/ 2928099 w 4049485"/>
                <a:gd name="connsiteY3331" fmla="*/ 3010533 h 5305530"/>
                <a:gd name="connsiteX3332" fmla="*/ 2963532 w 4049485"/>
                <a:gd name="connsiteY3332" fmla="*/ 3019677 h 5305530"/>
                <a:gd name="connsiteX3333" fmla="*/ 2975420 w 4049485"/>
                <a:gd name="connsiteY3333" fmla="*/ 2994303 h 5305530"/>
                <a:gd name="connsiteX3334" fmla="*/ 2954046 w 4049485"/>
                <a:gd name="connsiteY3334" fmla="*/ 2986416 h 5305530"/>
                <a:gd name="connsiteX3335" fmla="*/ 2928099 w 4049485"/>
                <a:gd name="connsiteY3335" fmla="*/ 2983559 h 5305530"/>
                <a:gd name="connsiteX3336" fmla="*/ 2737599 w 4049485"/>
                <a:gd name="connsiteY3336" fmla="*/ 2983559 h 5305530"/>
                <a:gd name="connsiteX3337" fmla="*/ 2707081 w 4049485"/>
                <a:gd name="connsiteY3337" fmla="*/ 2988588 h 5305530"/>
                <a:gd name="connsiteX3338" fmla="*/ 2687421 w 4049485"/>
                <a:gd name="connsiteY3338" fmla="*/ 3002647 h 5305530"/>
                <a:gd name="connsiteX3339" fmla="*/ 2680678 w 4049485"/>
                <a:gd name="connsiteY3339" fmla="*/ 3023335 h 5305530"/>
                <a:gd name="connsiteX3340" fmla="*/ 2687878 w 4049485"/>
                <a:gd name="connsiteY3340" fmla="*/ 3044823 h 5305530"/>
                <a:gd name="connsiteX3341" fmla="*/ 2704910 w 4049485"/>
                <a:gd name="connsiteY3341" fmla="*/ 3055339 h 5305530"/>
                <a:gd name="connsiteX3342" fmla="*/ 2729827 w 4049485"/>
                <a:gd name="connsiteY3342" fmla="*/ 3060597 h 5305530"/>
                <a:gd name="connsiteX3343" fmla="*/ 2748801 w 4049485"/>
                <a:gd name="connsiteY3343" fmla="*/ 3064483 h 5305530"/>
                <a:gd name="connsiteX3344" fmla="*/ 2754973 w 4049485"/>
                <a:gd name="connsiteY3344" fmla="*/ 3072027 h 5305530"/>
                <a:gd name="connsiteX3345" fmla="*/ 2732342 w 4049485"/>
                <a:gd name="connsiteY3345" fmla="*/ 3083228 h 5305530"/>
                <a:gd name="connsiteX3346" fmla="*/ 2709481 w 4049485"/>
                <a:gd name="connsiteY3346" fmla="*/ 3079913 h 5305530"/>
                <a:gd name="connsiteX3347" fmla="*/ 2689593 w 4049485"/>
                <a:gd name="connsiteY3347" fmla="*/ 3071341 h 5305530"/>
                <a:gd name="connsiteX3348" fmla="*/ 2677706 w 4049485"/>
                <a:gd name="connsiteY3348" fmla="*/ 3096944 h 5305530"/>
                <a:gd name="connsiteX3349" fmla="*/ 2701023 w 4049485"/>
                <a:gd name="connsiteY3349" fmla="*/ 3106431 h 5305530"/>
                <a:gd name="connsiteX3350" fmla="*/ 2730970 w 4049485"/>
                <a:gd name="connsiteY3350" fmla="*/ 3110203 h 5305530"/>
                <a:gd name="connsiteX3351" fmla="*/ 2762174 w 4049485"/>
                <a:gd name="connsiteY3351" fmla="*/ 3105288 h 5305530"/>
                <a:gd name="connsiteX3352" fmla="*/ 2782176 w 4049485"/>
                <a:gd name="connsiteY3352" fmla="*/ 3091458 h 5305530"/>
                <a:gd name="connsiteX3353" fmla="*/ 2789034 w 4049485"/>
                <a:gd name="connsiteY3353" fmla="*/ 3071112 h 5305530"/>
                <a:gd name="connsiteX3354" fmla="*/ 2781948 w 4049485"/>
                <a:gd name="connsiteY3354" fmla="*/ 3050081 h 5305530"/>
                <a:gd name="connsiteX3355" fmla="*/ 2765260 w 4049485"/>
                <a:gd name="connsiteY3355" fmla="*/ 3039680 h 5305530"/>
                <a:gd name="connsiteX3356" fmla="*/ 2740571 w 4049485"/>
                <a:gd name="connsiteY3356" fmla="*/ 3034308 h 5305530"/>
                <a:gd name="connsiteX3357" fmla="*/ 2720911 w 4049485"/>
                <a:gd name="connsiteY3357" fmla="*/ 3029964 h 5305530"/>
                <a:gd name="connsiteX3358" fmla="*/ 2714739 w 4049485"/>
                <a:gd name="connsiteY3358" fmla="*/ 3021963 h 5305530"/>
                <a:gd name="connsiteX3359" fmla="*/ 2720454 w 4049485"/>
                <a:gd name="connsiteY3359" fmla="*/ 3013734 h 5305530"/>
                <a:gd name="connsiteX3360" fmla="*/ 2737599 w 4049485"/>
                <a:gd name="connsiteY3360" fmla="*/ 3010533 h 5305530"/>
                <a:gd name="connsiteX3361" fmla="*/ 2773032 w 4049485"/>
                <a:gd name="connsiteY3361" fmla="*/ 3019677 h 5305530"/>
                <a:gd name="connsiteX3362" fmla="*/ 2784920 w 4049485"/>
                <a:gd name="connsiteY3362" fmla="*/ 2994303 h 5305530"/>
                <a:gd name="connsiteX3363" fmla="*/ 2763546 w 4049485"/>
                <a:gd name="connsiteY3363" fmla="*/ 2986416 h 5305530"/>
                <a:gd name="connsiteX3364" fmla="*/ 2737599 w 4049485"/>
                <a:gd name="connsiteY3364" fmla="*/ 2983559 h 5305530"/>
                <a:gd name="connsiteX3365" fmla="*/ 2524163 w 4049485"/>
                <a:gd name="connsiteY3365" fmla="*/ 2983559 h 5305530"/>
                <a:gd name="connsiteX3366" fmla="*/ 2502332 w 4049485"/>
                <a:gd name="connsiteY3366" fmla="*/ 2987673 h 5305530"/>
                <a:gd name="connsiteX3367" fmla="*/ 2485530 w 4049485"/>
                <a:gd name="connsiteY3367" fmla="*/ 2999561 h 5305530"/>
                <a:gd name="connsiteX3368" fmla="*/ 2485530 w 4049485"/>
                <a:gd name="connsiteY3368" fmla="*/ 2985387 h 5305530"/>
                <a:gd name="connsiteX3369" fmla="*/ 2451468 w 4049485"/>
                <a:gd name="connsiteY3369" fmla="*/ 2985387 h 5305530"/>
                <a:gd name="connsiteX3370" fmla="*/ 2451468 w 4049485"/>
                <a:gd name="connsiteY3370" fmla="*/ 3108374 h 5305530"/>
                <a:gd name="connsiteX3371" fmla="*/ 2487130 w 4049485"/>
                <a:gd name="connsiteY3371" fmla="*/ 3108374 h 5305530"/>
                <a:gd name="connsiteX3372" fmla="*/ 2487130 w 4049485"/>
                <a:gd name="connsiteY3372" fmla="*/ 3046652 h 5305530"/>
                <a:gd name="connsiteX3373" fmla="*/ 2494445 w 4049485"/>
                <a:gd name="connsiteY3373" fmla="*/ 3022535 h 5305530"/>
                <a:gd name="connsiteX3374" fmla="*/ 2514105 w 4049485"/>
                <a:gd name="connsiteY3374" fmla="*/ 3014420 h 5305530"/>
                <a:gd name="connsiteX3375" fmla="*/ 2537422 w 4049485"/>
                <a:gd name="connsiteY3375" fmla="*/ 3043452 h 5305530"/>
                <a:gd name="connsiteX3376" fmla="*/ 2537422 w 4049485"/>
                <a:gd name="connsiteY3376" fmla="*/ 3108374 h 5305530"/>
                <a:gd name="connsiteX3377" fmla="*/ 2573084 w 4049485"/>
                <a:gd name="connsiteY3377" fmla="*/ 3108374 h 5305530"/>
                <a:gd name="connsiteX3378" fmla="*/ 2573084 w 4049485"/>
                <a:gd name="connsiteY3378" fmla="*/ 3046652 h 5305530"/>
                <a:gd name="connsiteX3379" fmla="*/ 2580399 w 4049485"/>
                <a:gd name="connsiteY3379" fmla="*/ 3022535 h 5305530"/>
                <a:gd name="connsiteX3380" fmla="*/ 2600287 w 4049485"/>
                <a:gd name="connsiteY3380" fmla="*/ 3014420 h 5305530"/>
                <a:gd name="connsiteX3381" fmla="*/ 2617546 w 4049485"/>
                <a:gd name="connsiteY3381" fmla="*/ 3021621 h 5305530"/>
                <a:gd name="connsiteX3382" fmla="*/ 2623604 w 4049485"/>
                <a:gd name="connsiteY3382" fmla="*/ 3043452 h 5305530"/>
                <a:gd name="connsiteX3383" fmla="*/ 2623604 w 4049485"/>
                <a:gd name="connsiteY3383" fmla="*/ 3108374 h 5305530"/>
                <a:gd name="connsiteX3384" fmla="*/ 2659266 w 4049485"/>
                <a:gd name="connsiteY3384" fmla="*/ 3108374 h 5305530"/>
                <a:gd name="connsiteX3385" fmla="*/ 2659266 w 4049485"/>
                <a:gd name="connsiteY3385" fmla="*/ 3037965 h 5305530"/>
                <a:gd name="connsiteX3386" fmla="*/ 2645664 w 4049485"/>
                <a:gd name="connsiteY3386" fmla="*/ 2997160 h 5305530"/>
                <a:gd name="connsiteX3387" fmla="*/ 2608974 w 4049485"/>
                <a:gd name="connsiteY3387" fmla="*/ 2983559 h 5305530"/>
                <a:gd name="connsiteX3388" fmla="*/ 2583714 w 4049485"/>
                <a:gd name="connsiteY3388" fmla="*/ 2988816 h 5305530"/>
                <a:gd name="connsiteX3389" fmla="*/ 2564625 w 4049485"/>
                <a:gd name="connsiteY3389" fmla="*/ 3003675 h 5305530"/>
                <a:gd name="connsiteX3390" fmla="*/ 2547709 w 4049485"/>
                <a:gd name="connsiteY3390" fmla="*/ 2988702 h 5305530"/>
                <a:gd name="connsiteX3391" fmla="*/ 2524163 w 4049485"/>
                <a:gd name="connsiteY3391" fmla="*/ 2983559 h 5305530"/>
                <a:gd name="connsiteX3392" fmla="*/ 2108721 w 4049485"/>
                <a:gd name="connsiteY3392" fmla="*/ 2983559 h 5305530"/>
                <a:gd name="connsiteX3393" fmla="*/ 2083689 w 4049485"/>
                <a:gd name="connsiteY3393" fmla="*/ 2988131 h 5305530"/>
                <a:gd name="connsiteX3394" fmla="*/ 2066430 w 4049485"/>
                <a:gd name="connsiteY3394" fmla="*/ 3001618 h 5305530"/>
                <a:gd name="connsiteX3395" fmla="*/ 2066430 w 4049485"/>
                <a:gd name="connsiteY3395" fmla="*/ 2985387 h 5305530"/>
                <a:gd name="connsiteX3396" fmla="*/ 2032368 w 4049485"/>
                <a:gd name="connsiteY3396" fmla="*/ 2985387 h 5305530"/>
                <a:gd name="connsiteX3397" fmla="*/ 2032368 w 4049485"/>
                <a:gd name="connsiteY3397" fmla="*/ 3108374 h 5305530"/>
                <a:gd name="connsiteX3398" fmla="*/ 2068030 w 4049485"/>
                <a:gd name="connsiteY3398" fmla="*/ 3108374 h 5305530"/>
                <a:gd name="connsiteX3399" fmla="*/ 2068030 w 4049485"/>
                <a:gd name="connsiteY3399" fmla="*/ 3050310 h 5305530"/>
                <a:gd name="connsiteX3400" fmla="*/ 2076717 w 4049485"/>
                <a:gd name="connsiteY3400" fmla="*/ 3024592 h 5305530"/>
                <a:gd name="connsiteX3401" fmla="*/ 2100720 w 4049485"/>
                <a:gd name="connsiteY3401" fmla="*/ 3016020 h 5305530"/>
                <a:gd name="connsiteX3402" fmla="*/ 2108721 w 4049485"/>
                <a:gd name="connsiteY3402" fmla="*/ 3016477 h 5305530"/>
                <a:gd name="connsiteX3403" fmla="*/ 1938490 w 4049485"/>
                <a:gd name="connsiteY3403" fmla="*/ 2983559 h 5305530"/>
                <a:gd name="connsiteX3404" fmla="*/ 1903628 w 4049485"/>
                <a:gd name="connsiteY3404" fmla="*/ 2991674 h 5305530"/>
                <a:gd name="connsiteX3405" fmla="*/ 1879511 w 4049485"/>
                <a:gd name="connsiteY3405" fmla="*/ 3014191 h 5305530"/>
                <a:gd name="connsiteX3406" fmla="*/ 1870824 w 4049485"/>
                <a:gd name="connsiteY3406" fmla="*/ 3046881 h 5305530"/>
                <a:gd name="connsiteX3407" fmla="*/ 1879511 w 4049485"/>
                <a:gd name="connsiteY3407" fmla="*/ 3079571 h 5305530"/>
                <a:gd name="connsiteX3408" fmla="*/ 1903628 w 4049485"/>
                <a:gd name="connsiteY3408" fmla="*/ 3102088 h 5305530"/>
                <a:gd name="connsiteX3409" fmla="*/ 1938490 w 4049485"/>
                <a:gd name="connsiteY3409" fmla="*/ 3110203 h 5305530"/>
                <a:gd name="connsiteX3410" fmla="*/ 1973237 w 4049485"/>
                <a:gd name="connsiteY3410" fmla="*/ 3102088 h 5305530"/>
                <a:gd name="connsiteX3411" fmla="*/ 1997240 w 4049485"/>
                <a:gd name="connsiteY3411" fmla="*/ 3079571 h 5305530"/>
                <a:gd name="connsiteX3412" fmla="*/ 2005927 w 4049485"/>
                <a:gd name="connsiteY3412" fmla="*/ 3046881 h 5305530"/>
                <a:gd name="connsiteX3413" fmla="*/ 1997240 w 4049485"/>
                <a:gd name="connsiteY3413" fmla="*/ 3014191 h 5305530"/>
                <a:gd name="connsiteX3414" fmla="*/ 1973237 w 4049485"/>
                <a:gd name="connsiteY3414" fmla="*/ 2991674 h 5305530"/>
                <a:gd name="connsiteX3415" fmla="*/ 1938490 w 4049485"/>
                <a:gd name="connsiteY3415" fmla="*/ 2983559 h 5305530"/>
                <a:gd name="connsiteX3416" fmla="*/ 1770393 w 4049485"/>
                <a:gd name="connsiteY3416" fmla="*/ 2983559 h 5305530"/>
                <a:gd name="connsiteX3417" fmla="*/ 1739417 w 4049485"/>
                <a:gd name="connsiteY3417" fmla="*/ 2990988 h 5305530"/>
                <a:gd name="connsiteX3418" fmla="*/ 1717129 w 4049485"/>
                <a:gd name="connsiteY3418" fmla="*/ 3011905 h 5305530"/>
                <a:gd name="connsiteX3419" fmla="*/ 1708899 w 4049485"/>
                <a:gd name="connsiteY3419" fmla="*/ 3042995 h 5305530"/>
                <a:gd name="connsiteX3420" fmla="*/ 1717129 w 4049485"/>
                <a:gd name="connsiteY3420" fmla="*/ 3074084 h 5305530"/>
                <a:gd name="connsiteX3421" fmla="*/ 1739417 w 4049485"/>
                <a:gd name="connsiteY3421" fmla="*/ 3095001 h 5305530"/>
                <a:gd name="connsiteX3422" fmla="*/ 1770393 w 4049485"/>
                <a:gd name="connsiteY3422" fmla="*/ 3102431 h 5305530"/>
                <a:gd name="connsiteX3423" fmla="*/ 1809255 w 4049485"/>
                <a:gd name="connsiteY3423" fmla="*/ 3087114 h 5305530"/>
                <a:gd name="connsiteX3424" fmla="*/ 1809255 w 4049485"/>
                <a:gd name="connsiteY3424" fmla="*/ 3092372 h 5305530"/>
                <a:gd name="connsiteX3425" fmla="*/ 1800454 w 4049485"/>
                <a:gd name="connsiteY3425" fmla="*/ 3117633 h 5305530"/>
                <a:gd name="connsiteX3426" fmla="*/ 1773136 w 4049485"/>
                <a:gd name="connsiteY3426" fmla="*/ 3125976 h 5305530"/>
                <a:gd name="connsiteX3427" fmla="*/ 1749362 w 4049485"/>
                <a:gd name="connsiteY3427" fmla="*/ 3122204 h 5305530"/>
                <a:gd name="connsiteX3428" fmla="*/ 1729702 w 4049485"/>
                <a:gd name="connsiteY3428" fmla="*/ 3112032 h 5305530"/>
                <a:gd name="connsiteX3429" fmla="*/ 1715529 w 4049485"/>
                <a:gd name="connsiteY3429" fmla="*/ 3137635 h 5305530"/>
                <a:gd name="connsiteX3430" fmla="*/ 1742046 w 4049485"/>
                <a:gd name="connsiteY3430" fmla="*/ 3150208 h 5305530"/>
                <a:gd name="connsiteX3431" fmla="*/ 1775879 w 4049485"/>
                <a:gd name="connsiteY3431" fmla="*/ 3154551 h 5305530"/>
                <a:gd name="connsiteX3432" fmla="*/ 1827314 w 4049485"/>
                <a:gd name="connsiteY3432" fmla="*/ 3138092 h 5305530"/>
                <a:gd name="connsiteX3433" fmla="*/ 1844916 w 4049485"/>
                <a:gd name="connsiteY3433" fmla="*/ 3087800 h 5305530"/>
                <a:gd name="connsiteX3434" fmla="*/ 1844916 w 4049485"/>
                <a:gd name="connsiteY3434" fmla="*/ 2985387 h 5305530"/>
                <a:gd name="connsiteX3435" fmla="*/ 1811084 w 4049485"/>
                <a:gd name="connsiteY3435" fmla="*/ 2985387 h 5305530"/>
                <a:gd name="connsiteX3436" fmla="*/ 1811084 w 4049485"/>
                <a:gd name="connsiteY3436" fmla="*/ 3001161 h 5305530"/>
                <a:gd name="connsiteX3437" fmla="*/ 1770393 w 4049485"/>
                <a:gd name="connsiteY3437" fmla="*/ 2983559 h 5305530"/>
                <a:gd name="connsiteX3438" fmla="*/ 1558099 w 4049485"/>
                <a:gd name="connsiteY3438" fmla="*/ 2983559 h 5305530"/>
                <a:gd name="connsiteX3439" fmla="*/ 1529182 w 4049485"/>
                <a:gd name="connsiteY3439" fmla="*/ 2987445 h 5305530"/>
                <a:gd name="connsiteX3440" fmla="*/ 1505064 w 4049485"/>
                <a:gd name="connsiteY3440" fmla="*/ 2998418 h 5305530"/>
                <a:gd name="connsiteX3441" fmla="*/ 1517866 w 4049485"/>
                <a:gd name="connsiteY3441" fmla="*/ 3023335 h 5305530"/>
                <a:gd name="connsiteX3442" fmla="*/ 1533982 w 4049485"/>
                <a:gd name="connsiteY3442" fmla="*/ 3014991 h 5305530"/>
                <a:gd name="connsiteX3443" fmla="*/ 1553299 w 4049485"/>
                <a:gd name="connsiteY3443" fmla="*/ 3011905 h 5305530"/>
                <a:gd name="connsiteX3444" fmla="*/ 1574559 w 4049485"/>
                <a:gd name="connsiteY3444" fmla="*/ 3018191 h 5305530"/>
                <a:gd name="connsiteX3445" fmla="*/ 1581645 w 4049485"/>
                <a:gd name="connsiteY3445" fmla="*/ 3036137 h 5305530"/>
                <a:gd name="connsiteX3446" fmla="*/ 1553299 w 4049485"/>
                <a:gd name="connsiteY3446" fmla="*/ 3036137 h 5305530"/>
                <a:gd name="connsiteX3447" fmla="*/ 1513408 w 4049485"/>
                <a:gd name="connsiteY3447" fmla="*/ 3045966 h 5305530"/>
                <a:gd name="connsiteX3448" fmla="*/ 1500492 w 4049485"/>
                <a:gd name="connsiteY3448" fmla="*/ 3072941 h 5305530"/>
                <a:gd name="connsiteX3449" fmla="*/ 1505978 w 4049485"/>
                <a:gd name="connsiteY3449" fmla="*/ 3092144 h 5305530"/>
                <a:gd name="connsiteX3450" fmla="*/ 1521866 w 4049485"/>
                <a:gd name="connsiteY3450" fmla="*/ 3105402 h 5305530"/>
                <a:gd name="connsiteX3451" fmla="*/ 1546441 w 4049485"/>
                <a:gd name="connsiteY3451" fmla="*/ 3110203 h 5305530"/>
                <a:gd name="connsiteX3452" fmla="*/ 1583931 w 4049485"/>
                <a:gd name="connsiteY3452" fmla="*/ 3093058 h 5305530"/>
                <a:gd name="connsiteX3453" fmla="*/ 1583931 w 4049485"/>
                <a:gd name="connsiteY3453" fmla="*/ 3108374 h 5305530"/>
                <a:gd name="connsiteX3454" fmla="*/ 1617307 w 4049485"/>
                <a:gd name="connsiteY3454" fmla="*/ 3108374 h 5305530"/>
                <a:gd name="connsiteX3455" fmla="*/ 1617307 w 4049485"/>
                <a:gd name="connsiteY3455" fmla="*/ 3038194 h 5305530"/>
                <a:gd name="connsiteX3456" fmla="*/ 1601991 w 4049485"/>
                <a:gd name="connsiteY3456" fmla="*/ 2997160 h 5305530"/>
                <a:gd name="connsiteX3457" fmla="*/ 1558099 w 4049485"/>
                <a:gd name="connsiteY3457" fmla="*/ 2983559 h 5305530"/>
                <a:gd name="connsiteX3458" fmla="*/ 748474 w 4049485"/>
                <a:gd name="connsiteY3458" fmla="*/ 2983559 h 5305530"/>
                <a:gd name="connsiteX3459" fmla="*/ 719557 w 4049485"/>
                <a:gd name="connsiteY3459" fmla="*/ 2987445 h 5305530"/>
                <a:gd name="connsiteX3460" fmla="*/ 695439 w 4049485"/>
                <a:gd name="connsiteY3460" fmla="*/ 2998418 h 5305530"/>
                <a:gd name="connsiteX3461" fmla="*/ 708241 w 4049485"/>
                <a:gd name="connsiteY3461" fmla="*/ 3023335 h 5305530"/>
                <a:gd name="connsiteX3462" fmla="*/ 724357 w 4049485"/>
                <a:gd name="connsiteY3462" fmla="*/ 3014991 h 5305530"/>
                <a:gd name="connsiteX3463" fmla="*/ 743674 w 4049485"/>
                <a:gd name="connsiteY3463" fmla="*/ 3011905 h 5305530"/>
                <a:gd name="connsiteX3464" fmla="*/ 764934 w 4049485"/>
                <a:gd name="connsiteY3464" fmla="*/ 3018191 h 5305530"/>
                <a:gd name="connsiteX3465" fmla="*/ 772020 w 4049485"/>
                <a:gd name="connsiteY3465" fmla="*/ 3036137 h 5305530"/>
                <a:gd name="connsiteX3466" fmla="*/ 743674 w 4049485"/>
                <a:gd name="connsiteY3466" fmla="*/ 3036137 h 5305530"/>
                <a:gd name="connsiteX3467" fmla="*/ 703783 w 4049485"/>
                <a:gd name="connsiteY3467" fmla="*/ 3045966 h 5305530"/>
                <a:gd name="connsiteX3468" fmla="*/ 690867 w 4049485"/>
                <a:gd name="connsiteY3468" fmla="*/ 3072941 h 5305530"/>
                <a:gd name="connsiteX3469" fmla="*/ 696354 w 4049485"/>
                <a:gd name="connsiteY3469" fmla="*/ 3092144 h 5305530"/>
                <a:gd name="connsiteX3470" fmla="*/ 712241 w 4049485"/>
                <a:gd name="connsiteY3470" fmla="*/ 3105402 h 5305530"/>
                <a:gd name="connsiteX3471" fmla="*/ 736816 w 4049485"/>
                <a:gd name="connsiteY3471" fmla="*/ 3110203 h 5305530"/>
                <a:gd name="connsiteX3472" fmla="*/ 774306 w 4049485"/>
                <a:gd name="connsiteY3472" fmla="*/ 3093058 h 5305530"/>
                <a:gd name="connsiteX3473" fmla="*/ 774306 w 4049485"/>
                <a:gd name="connsiteY3473" fmla="*/ 3108374 h 5305530"/>
                <a:gd name="connsiteX3474" fmla="*/ 807682 w 4049485"/>
                <a:gd name="connsiteY3474" fmla="*/ 3108374 h 5305530"/>
                <a:gd name="connsiteX3475" fmla="*/ 807682 w 4049485"/>
                <a:gd name="connsiteY3475" fmla="*/ 3038194 h 5305530"/>
                <a:gd name="connsiteX3476" fmla="*/ 792366 w 4049485"/>
                <a:gd name="connsiteY3476" fmla="*/ 2997160 h 5305530"/>
                <a:gd name="connsiteX3477" fmla="*/ 748474 w 4049485"/>
                <a:gd name="connsiteY3477" fmla="*/ 2983559 h 5305530"/>
                <a:gd name="connsiteX3478" fmla="*/ 510349 w 4049485"/>
                <a:gd name="connsiteY3478" fmla="*/ 2983559 h 5305530"/>
                <a:gd name="connsiteX3479" fmla="*/ 481432 w 4049485"/>
                <a:gd name="connsiteY3479" fmla="*/ 2987445 h 5305530"/>
                <a:gd name="connsiteX3480" fmla="*/ 457314 w 4049485"/>
                <a:gd name="connsiteY3480" fmla="*/ 2998418 h 5305530"/>
                <a:gd name="connsiteX3481" fmla="*/ 470116 w 4049485"/>
                <a:gd name="connsiteY3481" fmla="*/ 3023335 h 5305530"/>
                <a:gd name="connsiteX3482" fmla="*/ 486232 w 4049485"/>
                <a:gd name="connsiteY3482" fmla="*/ 3014991 h 5305530"/>
                <a:gd name="connsiteX3483" fmla="*/ 505549 w 4049485"/>
                <a:gd name="connsiteY3483" fmla="*/ 3011905 h 5305530"/>
                <a:gd name="connsiteX3484" fmla="*/ 526809 w 4049485"/>
                <a:gd name="connsiteY3484" fmla="*/ 3018191 h 5305530"/>
                <a:gd name="connsiteX3485" fmla="*/ 533895 w 4049485"/>
                <a:gd name="connsiteY3485" fmla="*/ 3036137 h 5305530"/>
                <a:gd name="connsiteX3486" fmla="*/ 505549 w 4049485"/>
                <a:gd name="connsiteY3486" fmla="*/ 3036137 h 5305530"/>
                <a:gd name="connsiteX3487" fmla="*/ 465658 w 4049485"/>
                <a:gd name="connsiteY3487" fmla="*/ 3045966 h 5305530"/>
                <a:gd name="connsiteX3488" fmla="*/ 452742 w 4049485"/>
                <a:gd name="connsiteY3488" fmla="*/ 3072941 h 5305530"/>
                <a:gd name="connsiteX3489" fmla="*/ 458229 w 4049485"/>
                <a:gd name="connsiteY3489" fmla="*/ 3092144 h 5305530"/>
                <a:gd name="connsiteX3490" fmla="*/ 474116 w 4049485"/>
                <a:gd name="connsiteY3490" fmla="*/ 3105402 h 5305530"/>
                <a:gd name="connsiteX3491" fmla="*/ 498691 w 4049485"/>
                <a:gd name="connsiteY3491" fmla="*/ 3110203 h 5305530"/>
                <a:gd name="connsiteX3492" fmla="*/ 536181 w 4049485"/>
                <a:gd name="connsiteY3492" fmla="*/ 3093058 h 5305530"/>
                <a:gd name="connsiteX3493" fmla="*/ 536181 w 4049485"/>
                <a:gd name="connsiteY3493" fmla="*/ 3108374 h 5305530"/>
                <a:gd name="connsiteX3494" fmla="*/ 569557 w 4049485"/>
                <a:gd name="connsiteY3494" fmla="*/ 3108374 h 5305530"/>
                <a:gd name="connsiteX3495" fmla="*/ 569557 w 4049485"/>
                <a:gd name="connsiteY3495" fmla="*/ 3038194 h 5305530"/>
                <a:gd name="connsiteX3496" fmla="*/ 554241 w 4049485"/>
                <a:gd name="connsiteY3496" fmla="*/ 2997160 h 5305530"/>
                <a:gd name="connsiteX3497" fmla="*/ 510349 w 4049485"/>
                <a:gd name="connsiteY3497" fmla="*/ 2983559 h 5305530"/>
                <a:gd name="connsiteX3498" fmla="*/ 2198637 w 4049485"/>
                <a:gd name="connsiteY3498" fmla="*/ 2958184 h 5305530"/>
                <a:gd name="connsiteX3499" fmla="*/ 2198637 w 4049485"/>
                <a:gd name="connsiteY3499" fmla="*/ 2988131 h 5305530"/>
                <a:gd name="connsiteX3500" fmla="*/ 2179663 w 4049485"/>
                <a:gd name="connsiteY3500" fmla="*/ 2988131 h 5305530"/>
                <a:gd name="connsiteX3501" fmla="*/ 2179663 w 4049485"/>
                <a:gd name="connsiteY3501" fmla="*/ 3015563 h 5305530"/>
                <a:gd name="connsiteX3502" fmla="*/ 2198637 w 4049485"/>
                <a:gd name="connsiteY3502" fmla="*/ 3015563 h 5305530"/>
                <a:gd name="connsiteX3503" fmla="*/ 2198637 w 4049485"/>
                <a:gd name="connsiteY3503" fmla="*/ 3066083 h 5305530"/>
                <a:gd name="connsiteX3504" fmla="*/ 2210638 w 4049485"/>
                <a:gd name="connsiteY3504" fmla="*/ 3099002 h 5305530"/>
                <a:gd name="connsiteX3505" fmla="*/ 2244585 w 4049485"/>
                <a:gd name="connsiteY3505" fmla="*/ 3110203 h 5305530"/>
                <a:gd name="connsiteX3506" fmla="*/ 2260702 w 4049485"/>
                <a:gd name="connsiteY3506" fmla="*/ 3108260 h 5305530"/>
                <a:gd name="connsiteX3507" fmla="*/ 2273618 w 4049485"/>
                <a:gd name="connsiteY3507" fmla="*/ 3102431 h 5305530"/>
                <a:gd name="connsiteX3508" fmla="*/ 2264016 w 4049485"/>
                <a:gd name="connsiteY3508" fmla="*/ 3077285 h 5305530"/>
                <a:gd name="connsiteX3509" fmla="*/ 2249614 w 4049485"/>
                <a:gd name="connsiteY3509" fmla="*/ 3081857 h 5305530"/>
                <a:gd name="connsiteX3510" fmla="*/ 2238299 w 4049485"/>
                <a:gd name="connsiteY3510" fmla="*/ 3077628 h 5305530"/>
                <a:gd name="connsiteX3511" fmla="*/ 2234298 w 4049485"/>
                <a:gd name="connsiteY3511" fmla="*/ 3065626 h 5305530"/>
                <a:gd name="connsiteX3512" fmla="*/ 2234298 w 4049485"/>
                <a:gd name="connsiteY3512" fmla="*/ 3015563 h 5305530"/>
                <a:gd name="connsiteX3513" fmla="*/ 2264931 w 4049485"/>
                <a:gd name="connsiteY3513" fmla="*/ 3015563 h 5305530"/>
                <a:gd name="connsiteX3514" fmla="*/ 2264931 w 4049485"/>
                <a:gd name="connsiteY3514" fmla="*/ 2988131 h 5305530"/>
                <a:gd name="connsiteX3515" fmla="*/ 2234298 w 4049485"/>
                <a:gd name="connsiteY3515" fmla="*/ 2988131 h 5305530"/>
                <a:gd name="connsiteX3516" fmla="*/ 2234298 w 4049485"/>
                <a:gd name="connsiteY3516" fmla="*/ 2958184 h 5305530"/>
                <a:gd name="connsiteX3517" fmla="*/ 1188987 w 4049485"/>
                <a:gd name="connsiteY3517" fmla="*/ 2958184 h 5305530"/>
                <a:gd name="connsiteX3518" fmla="*/ 1188987 w 4049485"/>
                <a:gd name="connsiteY3518" fmla="*/ 2988131 h 5305530"/>
                <a:gd name="connsiteX3519" fmla="*/ 1170013 w 4049485"/>
                <a:gd name="connsiteY3519" fmla="*/ 2988131 h 5305530"/>
                <a:gd name="connsiteX3520" fmla="*/ 1170013 w 4049485"/>
                <a:gd name="connsiteY3520" fmla="*/ 3015563 h 5305530"/>
                <a:gd name="connsiteX3521" fmla="*/ 1188987 w 4049485"/>
                <a:gd name="connsiteY3521" fmla="*/ 3015563 h 5305530"/>
                <a:gd name="connsiteX3522" fmla="*/ 1188987 w 4049485"/>
                <a:gd name="connsiteY3522" fmla="*/ 3066083 h 5305530"/>
                <a:gd name="connsiteX3523" fmla="*/ 1200988 w 4049485"/>
                <a:gd name="connsiteY3523" fmla="*/ 3099002 h 5305530"/>
                <a:gd name="connsiteX3524" fmla="*/ 1234935 w 4049485"/>
                <a:gd name="connsiteY3524" fmla="*/ 3110203 h 5305530"/>
                <a:gd name="connsiteX3525" fmla="*/ 1251052 w 4049485"/>
                <a:gd name="connsiteY3525" fmla="*/ 3108260 h 5305530"/>
                <a:gd name="connsiteX3526" fmla="*/ 1263968 w 4049485"/>
                <a:gd name="connsiteY3526" fmla="*/ 3102431 h 5305530"/>
                <a:gd name="connsiteX3527" fmla="*/ 1254366 w 4049485"/>
                <a:gd name="connsiteY3527" fmla="*/ 3077285 h 5305530"/>
                <a:gd name="connsiteX3528" fmla="*/ 1239964 w 4049485"/>
                <a:gd name="connsiteY3528" fmla="*/ 3081857 h 5305530"/>
                <a:gd name="connsiteX3529" fmla="*/ 1228649 w 4049485"/>
                <a:gd name="connsiteY3529" fmla="*/ 3077628 h 5305530"/>
                <a:gd name="connsiteX3530" fmla="*/ 1224648 w 4049485"/>
                <a:gd name="connsiteY3530" fmla="*/ 3065626 h 5305530"/>
                <a:gd name="connsiteX3531" fmla="*/ 1224648 w 4049485"/>
                <a:gd name="connsiteY3531" fmla="*/ 3015563 h 5305530"/>
                <a:gd name="connsiteX3532" fmla="*/ 1255281 w 4049485"/>
                <a:gd name="connsiteY3532" fmla="*/ 3015563 h 5305530"/>
                <a:gd name="connsiteX3533" fmla="*/ 1255281 w 4049485"/>
                <a:gd name="connsiteY3533" fmla="*/ 2988131 h 5305530"/>
                <a:gd name="connsiteX3534" fmla="*/ 1224648 w 4049485"/>
                <a:gd name="connsiteY3534" fmla="*/ 2988131 h 5305530"/>
                <a:gd name="connsiteX3535" fmla="*/ 1224648 w 4049485"/>
                <a:gd name="connsiteY3535" fmla="*/ 2958184 h 5305530"/>
                <a:gd name="connsiteX3536" fmla="*/ 607962 w 4049485"/>
                <a:gd name="connsiteY3536" fmla="*/ 2958184 h 5305530"/>
                <a:gd name="connsiteX3537" fmla="*/ 607962 w 4049485"/>
                <a:gd name="connsiteY3537" fmla="*/ 2988131 h 5305530"/>
                <a:gd name="connsiteX3538" fmla="*/ 588988 w 4049485"/>
                <a:gd name="connsiteY3538" fmla="*/ 2988131 h 5305530"/>
                <a:gd name="connsiteX3539" fmla="*/ 588988 w 4049485"/>
                <a:gd name="connsiteY3539" fmla="*/ 3015563 h 5305530"/>
                <a:gd name="connsiteX3540" fmla="*/ 607962 w 4049485"/>
                <a:gd name="connsiteY3540" fmla="*/ 3015563 h 5305530"/>
                <a:gd name="connsiteX3541" fmla="*/ 607962 w 4049485"/>
                <a:gd name="connsiteY3541" fmla="*/ 3066083 h 5305530"/>
                <a:gd name="connsiteX3542" fmla="*/ 619963 w 4049485"/>
                <a:gd name="connsiteY3542" fmla="*/ 3099002 h 5305530"/>
                <a:gd name="connsiteX3543" fmla="*/ 653910 w 4049485"/>
                <a:gd name="connsiteY3543" fmla="*/ 3110203 h 5305530"/>
                <a:gd name="connsiteX3544" fmla="*/ 670027 w 4049485"/>
                <a:gd name="connsiteY3544" fmla="*/ 3108260 h 5305530"/>
                <a:gd name="connsiteX3545" fmla="*/ 682942 w 4049485"/>
                <a:gd name="connsiteY3545" fmla="*/ 3102431 h 5305530"/>
                <a:gd name="connsiteX3546" fmla="*/ 673341 w 4049485"/>
                <a:gd name="connsiteY3546" fmla="*/ 3077285 h 5305530"/>
                <a:gd name="connsiteX3547" fmla="*/ 658939 w 4049485"/>
                <a:gd name="connsiteY3547" fmla="*/ 3081857 h 5305530"/>
                <a:gd name="connsiteX3548" fmla="*/ 647624 w 4049485"/>
                <a:gd name="connsiteY3548" fmla="*/ 3077628 h 5305530"/>
                <a:gd name="connsiteX3549" fmla="*/ 643623 w 4049485"/>
                <a:gd name="connsiteY3549" fmla="*/ 3065626 h 5305530"/>
                <a:gd name="connsiteX3550" fmla="*/ 643623 w 4049485"/>
                <a:gd name="connsiteY3550" fmla="*/ 3015563 h 5305530"/>
                <a:gd name="connsiteX3551" fmla="*/ 674256 w 4049485"/>
                <a:gd name="connsiteY3551" fmla="*/ 3015563 h 5305530"/>
                <a:gd name="connsiteX3552" fmla="*/ 674256 w 4049485"/>
                <a:gd name="connsiteY3552" fmla="*/ 2988131 h 5305530"/>
                <a:gd name="connsiteX3553" fmla="*/ 643623 w 4049485"/>
                <a:gd name="connsiteY3553" fmla="*/ 2988131 h 5305530"/>
                <a:gd name="connsiteX3554" fmla="*/ 643623 w 4049485"/>
                <a:gd name="connsiteY3554" fmla="*/ 2958184 h 5305530"/>
                <a:gd name="connsiteX3555" fmla="*/ 3289668 w 4049485"/>
                <a:gd name="connsiteY3555" fmla="*/ 2938753 h 5305530"/>
                <a:gd name="connsiteX3556" fmla="*/ 3289668 w 4049485"/>
                <a:gd name="connsiteY3556" fmla="*/ 3108374 h 5305530"/>
                <a:gd name="connsiteX3557" fmla="*/ 3325330 w 4049485"/>
                <a:gd name="connsiteY3557" fmla="*/ 3108374 h 5305530"/>
                <a:gd name="connsiteX3558" fmla="*/ 3325330 w 4049485"/>
                <a:gd name="connsiteY3558" fmla="*/ 3047567 h 5305530"/>
                <a:gd name="connsiteX3559" fmla="*/ 3333331 w 4049485"/>
                <a:gd name="connsiteY3559" fmla="*/ 3022763 h 5305530"/>
                <a:gd name="connsiteX3560" fmla="*/ 3354819 w 4049485"/>
                <a:gd name="connsiteY3560" fmla="*/ 3014420 h 5305530"/>
                <a:gd name="connsiteX3561" fmla="*/ 3373336 w 4049485"/>
                <a:gd name="connsiteY3561" fmla="*/ 3021621 h 5305530"/>
                <a:gd name="connsiteX3562" fmla="*/ 3379736 w 4049485"/>
                <a:gd name="connsiteY3562" fmla="*/ 3043452 h 5305530"/>
                <a:gd name="connsiteX3563" fmla="*/ 3379736 w 4049485"/>
                <a:gd name="connsiteY3563" fmla="*/ 3108374 h 5305530"/>
                <a:gd name="connsiteX3564" fmla="*/ 3415398 w 4049485"/>
                <a:gd name="connsiteY3564" fmla="*/ 3108374 h 5305530"/>
                <a:gd name="connsiteX3565" fmla="*/ 3415398 w 4049485"/>
                <a:gd name="connsiteY3565" fmla="*/ 3037965 h 5305530"/>
                <a:gd name="connsiteX3566" fmla="*/ 3401339 w 4049485"/>
                <a:gd name="connsiteY3566" fmla="*/ 2997275 h 5305530"/>
                <a:gd name="connsiteX3567" fmla="*/ 3364420 w 4049485"/>
                <a:gd name="connsiteY3567" fmla="*/ 2983559 h 5305530"/>
                <a:gd name="connsiteX3568" fmla="*/ 3342475 w 4049485"/>
                <a:gd name="connsiteY3568" fmla="*/ 2987330 h 5305530"/>
                <a:gd name="connsiteX3569" fmla="*/ 3325330 w 4049485"/>
                <a:gd name="connsiteY3569" fmla="*/ 2998189 h 5305530"/>
                <a:gd name="connsiteX3570" fmla="*/ 3325330 w 4049485"/>
                <a:gd name="connsiteY3570" fmla="*/ 2938753 h 5305530"/>
                <a:gd name="connsiteX3571" fmla="*/ 2289543 w 4049485"/>
                <a:gd name="connsiteY3571" fmla="*/ 2938753 h 5305530"/>
                <a:gd name="connsiteX3572" fmla="*/ 2289543 w 4049485"/>
                <a:gd name="connsiteY3572" fmla="*/ 3108374 h 5305530"/>
                <a:gd name="connsiteX3573" fmla="*/ 2325205 w 4049485"/>
                <a:gd name="connsiteY3573" fmla="*/ 3108374 h 5305530"/>
                <a:gd name="connsiteX3574" fmla="*/ 2325205 w 4049485"/>
                <a:gd name="connsiteY3574" fmla="*/ 3047567 h 5305530"/>
                <a:gd name="connsiteX3575" fmla="*/ 2333206 w 4049485"/>
                <a:gd name="connsiteY3575" fmla="*/ 3022763 h 5305530"/>
                <a:gd name="connsiteX3576" fmla="*/ 2354694 w 4049485"/>
                <a:gd name="connsiteY3576" fmla="*/ 3014420 h 5305530"/>
                <a:gd name="connsiteX3577" fmla="*/ 2373211 w 4049485"/>
                <a:gd name="connsiteY3577" fmla="*/ 3021621 h 5305530"/>
                <a:gd name="connsiteX3578" fmla="*/ 2379612 w 4049485"/>
                <a:gd name="connsiteY3578" fmla="*/ 3043452 h 5305530"/>
                <a:gd name="connsiteX3579" fmla="*/ 2379612 w 4049485"/>
                <a:gd name="connsiteY3579" fmla="*/ 3108374 h 5305530"/>
                <a:gd name="connsiteX3580" fmla="*/ 2415273 w 4049485"/>
                <a:gd name="connsiteY3580" fmla="*/ 3108374 h 5305530"/>
                <a:gd name="connsiteX3581" fmla="*/ 2415273 w 4049485"/>
                <a:gd name="connsiteY3581" fmla="*/ 3037965 h 5305530"/>
                <a:gd name="connsiteX3582" fmla="*/ 2401214 w 4049485"/>
                <a:gd name="connsiteY3582" fmla="*/ 2997275 h 5305530"/>
                <a:gd name="connsiteX3583" fmla="*/ 2364295 w 4049485"/>
                <a:gd name="connsiteY3583" fmla="*/ 2983559 h 5305530"/>
                <a:gd name="connsiteX3584" fmla="*/ 2342350 w 4049485"/>
                <a:gd name="connsiteY3584" fmla="*/ 2987330 h 5305530"/>
                <a:gd name="connsiteX3585" fmla="*/ 2325205 w 4049485"/>
                <a:gd name="connsiteY3585" fmla="*/ 2998189 h 5305530"/>
                <a:gd name="connsiteX3586" fmla="*/ 2325205 w 4049485"/>
                <a:gd name="connsiteY3586" fmla="*/ 2938753 h 5305530"/>
                <a:gd name="connsiteX3587" fmla="*/ 1651368 w 4049485"/>
                <a:gd name="connsiteY3587" fmla="*/ 2938753 h 5305530"/>
                <a:gd name="connsiteX3588" fmla="*/ 1651368 w 4049485"/>
                <a:gd name="connsiteY3588" fmla="*/ 3108374 h 5305530"/>
                <a:gd name="connsiteX3589" fmla="*/ 1687030 w 4049485"/>
                <a:gd name="connsiteY3589" fmla="*/ 3108374 h 5305530"/>
                <a:gd name="connsiteX3590" fmla="*/ 1687030 w 4049485"/>
                <a:gd name="connsiteY3590" fmla="*/ 2938753 h 5305530"/>
                <a:gd name="connsiteX3591" fmla="*/ 1279893 w 4049485"/>
                <a:gd name="connsiteY3591" fmla="*/ 2938753 h 5305530"/>
                <a:gd name="connsiteX3592" fmla="*/ 1279893 w 4049485"/>
                <a:gd name="connsiteY3592" fmla="*/ 3108374 h 5305530"/>
                <a:gd name="connsiteX3593" fmla="*/ 1315555 w 4049485"/>
                <a:gd name="connsiteY3593" fmla="*/ 3108374 h 5305530"/>
                <a:gd name="connsiteX3594" fmla="*/ 1315555 w 4049485"/>
                <a:gd name="connsiteY3594" fmla="*/ 3047567 h 5305530"/>
                <a:gd name="connsiteX3595" fmla="*/ 1323556 w 4049485"/>
                <a:gd name="connsiteY3595" fmla="*/ 3022763 h 5305530"/>
                <a:gd name="connsiteX3596" fmla="*/ 1345044 w 4049485"/>
                <a:gd name="connsiteY3596" fmla="*/ 3014420 h 5305530"/>
                <a:gd name="connsiteX3597" fmla="*/ 1363561 w 4049485"/>
                <a:gd name="connsiteY3597" fmla="*/ 3021621 h 5305530"/>
                <a:gd name="connsiteX3598" fmla="*/ 1369962 w 4049485"/>
                <a:gd name="connsiteY3598" fmla="*/ 3043452 h 5305530"/>
                <a:gd name="connsiteX3599" fmla="*/ 1369962 w 4049485"/>
                <a:gd name="connsiteY3599" fmla="*/ 3108374 h 5305530"/>
                <a:gd name="connsiteX3600" fmla="*/ 1405623 w 4049485"/>
                <a:gd name="connsiteY3600" fmla="*/ 3108374 h 5305530"/>
                <a:gd name="connsiteX3601" fmla="*/ 1405623 w 4049485"/>
                <a:gd name="connsiteY3601" fmla="*/ 3037965 h 5305530"/>
                <a:gd name="connsiteX3602" fmla="*/ 1391564 w 4049485"/>
                <a:gd name="connsiteY3602" fmla="*/ 2997275 h 5305530"/>
                <a:gd name="connsiteX3603" fmla="*/ 1354645 w 4049485"/>
                <a:gd name="connsiteY3603" fmla="*/ 2983559 h 5305530"/>
                <a:gd name="connsiteX3604" fmla="*/ 1332700 w 4049485"/>
                <a:gd name="connsiteY3604" fmla="*/ 2987330 h 5305530"/>
                <a:gd name="connsiteX3605" fmla="*/ 1315555 w 4049485"/>
                <a:gd name="connsiteY3605" fmla="*/ 2998189 h 5305530"/>
                <a:gd name="connsiteX3606" fmla="*/ 1315555 w 4049485"/>
                <a:gd name="connsiteY3606" fmla="*/ 2938753 h 5305530"/>
                <a:gd name="connsiteX3607" fmla="*/ 388429 w 4049485"/>
                <a:gd name="connsiteY3607" fmla="*/ 2938753 h 5305530"/>
                <a:gd name="connsiteX3608" fmla="*/ 388429 w 4049485"/>
                <a:gd name="connsiteY3608" fmla="*/ 2998418 h 5305530"/>
                <a:gd name="connsiteX3609" fmla="*/ 351625 w 4049485"/>
                <a:gd name="connsiteY3609" fmla="*/ 2983559 h 5305530"/>
                <a:gd name="connsiteX3610" fmla="*/ 320192 w 4049485"/>
                <a:gd name="connsiteY3610" fmla="*/ 2991331 h 5305530"/>
                <a:gd name="connsiteX3611" fmla="*/ 298132 w 4049485"/>
                <a:gd name="connsiteY3611" fmla="*/ 3013505 h 5305530"/>
                <a:gd name="connsiteX3612" fmla="*/ 290131 w 4049485"/>
                <a:gd name="connsiteY3612" fmla="*/ 3046881 h 5305530"/>
                <a:gd name="connsiteX3613" fmla="*/ 298132 w 4049485"/>
                <a:gd name="connsiteY3613" fmla="*/ 3080256 h 5305530"/>
                <a:gd name="connsiteX3614" fmla="*/ 320192 w 4049485"/>
                <a:gd name="connsiteY3614" fmla="*/ 3102431 h 5305530"/>
                <a:gd name="connsiteX3615" fmla="*/ 351625 w 4049485"/>
                <a:gd name="connsiteY3615" fmla="*/ 3110203 h 5305530"/>
                <a:gd name="connsiteX3616" fmla="*/ 390030 w 4049485"/>
                <a:gd name="connsiteY3616" fmla="*/ 3094201 h 5305530"/>
                <a:gd name="connsiteX3617" fmla="*/ 390030 w 4049485"/>
                <a:gd name="connsiteY3617" fmla="*/ 3108374 h 5305530"/>
                <a:gd name="connsiteX3618" fmla="*/ 424091 w 4049485"/>
                <a:gd name="connsiteY3618" fmla="*/ 3108374 h 5305530"/>
                <a:gd name="connsiteX3619" fmla="*/ 424091 w 4049485"/>
                <a:gd name="connsiteY3619" fmla="*/ 2938753 h 5305530"/>
                <a:gd name="connsiteX3620" fmla="*/ 2145449 w 4049485"/>
                <a:gd name="connsiteY3620" fmla="*/ 2928466 h 5305530"/>
                <a:gd name="connsiteX3621" fmla="*/ 2129447 w 4049485"/>
                <a:gd name="connsiteY3621" fmla="*/ 2934181 h 5305530"/>
                <a:gd name="connsiteX3622" fmla="*/ 2123275 w 4049485"/>
                <a:gd name="connsiteY3622" fmla="*/ 2948354 h 5305530"/>
                <a:gd name="connsiteX3623" fmla="*/ 2129447 w 4049485"/>
                <a:gd name="connsiteY3623" fmla="*/ 2962527 h 5305530"/>
                <a:gd name="connsiteX3624" fmla="*/ 2145449 w 4049485"/>
                <a:gd name="connsiteY3624" fmla="*/ 2968242 h 5305530"/>
                <a:gd name="connsiteX3625" fmla="*/ 2161451 w 4049485"/>
                <a:gd name="connsiteY3625" fmla="*/ 2962413 h 5305530"/>
                <a:gd name="connsiteX3626" fmla="*/ 2167623 w 4049485"/>
                <a:gd name="connsiteY3626" fmla="*/ 2947668 h 5305530"/>
                <a:gd name="connsiteX3627" fmla="*/ 2161451 w 4049485"/>
                <a:gd name="connsiteY3627" fmla="*/ 2933952 h 5305530"/>
                <a:gd name="connsiteX3628" fmla="*/ 2145449 w 4049485"/>
                <a:gd name="connsiteY3628" fmla="*/ 2928466 h 5305530"/>
                <a:gd name="connsiteX3629" fmla="*/ 1135799 w 4049485"/>
                <a:gd name="connsiteY3629" fmla="*/ 2928466 h 5305530"/>
                <a:gd name="connsiteX3630" fmla="*/ 1119797 w 4049485"/>
                <a:gd name="connsiteY3630" fmla="*/ 2934181 h 5305530"/>
                <a:gd name="connsiteX3631" fmla="*/ 1113625 w 4049485"/>
                <a:gd name="connsiteY3631" fmla="*/ 2948354 h 5305530"/>
                <a:gd name="connsiteX3632" fmla="*/ 1119797 w 4049485"/>
                <a:gd name="connsiteY3632" fmla="*/ 2962527 h 5305530"/>
                <a:gd name="connsiteX3633" fmla="*/ 1135799 w 4049485"/>
                <a:gd name="connsiteY3633" fmla="*/ 2968242 h 5305530"/>
                <a:gd name="connsiteX3634" fmla="*/ 1151801 w 4049485"/>
                <a:gd name="connsiteY3634" fmla="*/ 2962413 h 5305530"/>
                <a:gd name="connsiteX3635" fmla="*/ 1157973 w 4049485"/>
                <a:gd name="connsiteY3635" fmla="*/ 2947668 h 5305530"/>
                <a:gd name="connsiteX3636" fmla="*/ 1151801 w 4049485"/>
                <a:gd name="connsiteY3636" fmla="*/ 2933952 h 5305530"/>
                <a:gd name="connsiteX3637" fmla="*/ 1135799 w 4049485"/>
                <a:gd name="connsiteY3637" fmla="*/ 2928466 h 5305530"/>
                <a:gd name="connsiteX3638" fmla="*/ 1112406 w 4049485"/>
                <a:gd name="connsiteY3638" fmla="*/ 2789630 h 5305530"/>
                <a:gd name="connsiteX3639" fmla="*/ 1096632 w 4049485"/>
                <a:gd name="connsiteY3639" fmla="*/ 2795687 h 5305530"/>
                <a:gd name="connsiteX3640" fmla="*/ 1090232 w 4049485"/>
                <a:gd name="connsiteY3640" fmla="*/ 2811575 h 5305530"/>
                <a:gd name="connsiteX3641" fmla="*/ 1096632 w 4049485"/>
                <a:gd name="connsiteY3641" fmla="*/ 2827577 h 5305530"/>
                <a:gd name="connsiteX3642" fmla="*/ 1112406 w 4049485"/>
                <a:gd name="connsiteY3642" fmla="*/ 2833978 h 5305530"/>
                <a:gd name="connsiteX3643" fmla="*/ 1128179 w 4049485"/>
                <a:gd name="connsiteY3643" fmla="*/ 2827577 h 5305530"/>
                <a:gd name="connsiteX3644" fmla="*/ 1134580 w 4049485"/>
                <a:gd name="connsiteY3644" fmla="*/ 2811575 h 5305530"/>
                <a:gd name="connsiteX3645" fmla="*/ 1128179 w 4049485"/>
                <a:gd name="connsiteY3645" fmla="*/ 2795687 h 5305530"/>
                <a:gd name="connsiteX3646" fmla="*/ 1112406 w 4049485"/>
                <a:gd name="connsiteY3646" fmla="*/ 2789630 h 5305530"/>
                <a:gd name="connsiteX3647" fmla="*/ 3766985 w 4049485"/>
                <a:gd name="connsiteY3647" fmla="*/ 2780714 h 5305530"/>
                <a:gd name="connsiteX3648" fmla="*/ 3791445 w 4049485"/>
                <a:gd name="connsiteY3648" fmla="*/ 2780714 h 5305530"/>
                <a:gd name="connsiteX3649" fmla="*/ 3791445 w 4049485"/>
                <a:gd name="connsiteY3649" fmla="*/ 2793287 h 5305530"/>
                <a:gd name="connsiteX3650" fmla="*/ 3781385 w 4049485"/>
                <a:gd name="connsiteY3650" fmla="*/ 2805746 h 5305530"/>
                <a:gd name="connsiteX3651" fmla="*/ 3765157 w 4049485"/>
                <a:gd name="connsiteY3651" fmla="*/ 2809975 h 5305530"/>
                <a:gd name="connsiteX3652" fmla="*/ 3750413 w 4049485"/>
                <a:gd name="connsiteY3652" fmla="*/ 2805975 h 5305530"/>
                <a:gd name="connsiteX3653" fmla="*/ 3745041 w 4049485"/>
                <a:gd name="connsiteY3653" fmla="*/ 2795116 h 5305530"/>
                <a:gd name="connsiteX3654" fmla="*/ 3766985 w 4049485"/>
                <a:gd name="connsiteY3654" fmla="*/ 2780714 h 5305530"/>
                <a:gd name="connsiteX3655" fmla="*/ 1957235 w 4049485"/>
                <a:gd name="connsiteY3655" fmla="*/ 2780714 h 5305530"/>
                <a:gd name="connsiteX3656" fmla="*/ 1981695 w 4049485"/>
                <a:gd name="connsiteY3656" fmla="*/ 2780714 h 5305530"/>
                <a:gd name="connsiteX3657" fmla="*/ 1981695 w 4049485"/>
                <a:gd name="connsiteY3657" fmla="*/ 2793287 h 5305530"/>
                <a:gd name="connsiteX3658" fmla="*/ 1971637 w 4049485"/>
                <a:gd name="connsiteY3658" fmla="*/ 2805746 h 5305530"/>
                <a:gd name="connsiteX3659" fmla="*/ 1955406 w 4049485"/>
                <a:gd name="connsiteY3659" fmla="*/ 2809975 h 5305530"/>
                <a:gd name="connsiteX3660" fmla="*/ 1940662 w 4049485"/>
                <a:gd name="connsiteY3660" fmla="*/ 2805975 h 5305530"/>
                <a:gd name="connsiteX3661" fmla="*/ 1935290 w 4049485"/>
                <a:gd name="connsiteY3661" fmla="*/ 2795116 h 5305530"/>
                <a:gd name="connsiteX3662" fmla="*/ 1957235 w 4049485"/>
                <a:gd name="connsiteY3662" fmla="*/ 2780714 h 5305530"/>
                <a:gd name="connsiteX3663" fmla="*/ 1652435 w 4049485"/>
                <a:gd name="connsiteY3663" fmla="*/ 2780714 h 5305530"/>
                <a:gd name="connsiteX3664" fmla="*/ 1676895 w 4049485"/>
                <a:gd name="connsiteY3664" fmla="*/ 2780714 h 5305530"/>
                <a:gd name="connsiteX3665" fmla="*/ 1676895 w 4049485"/>
                <a:gd name="connsiteY3665" fmla="*/ 2793287 h 5305530"/>
                <a:gd name="connsiteX3666" fmla="*/ 1666837 w 4049485"/>
                <a:gd name="connsiteY3666" fmla="*/ 2805746 h 5305530"/>
                <a:gd name="connsiteX3667" fmla="*/ 1650606 w 4049485"/>
                <a:gd name="connsiteY3667" fmla="*/ 2809975 h 5305530"/>
                <a:gd name="connsiteX3668" fmla="*/ 1635862 w 4049485"/>
                <a:gd name="connsiteY3668" fmla="*/ 2805975 h 5305530"/>
                <a:gd name="connsiteX3669" fmla="*/ 1630490 w 4049485"/>
                <a:gd name="connsiteY3669" fmla="*/ 2795116 h 5305530"/>
                <a:gd name="connsiteX3670" fmla="*/ 1652435 w 4049485"/>
                <a:gd name="connsiteY3670" fmla="*/ 2780714 h 5305530"/>
                <a:gd name="connsiteX3671" fmla="*/ 1262062 w 4049485"/>
                <a:gd name="connsiteY3671" fmla="*/ 2764712 h 5305530"/>
                <a:gd name="connsiteX3672" fmla="*/ 1305268 w 4049485"/>
                <a:gd name="connsiteY3672" fmla="*/ 2764712 h 5305530"/>
                <a:gd name="connsiteX3673" fmla="*/ 1334757 w 4049485"/>
                <a:gd name="connsiteY3673" fmla="*/ 2784600 h 5305530"/>
                <a:gd name="connsiteX3674" fmla="*/ 1327328 w 4049485"/>
                <a:gd name="connsiteY3674" fmla="*/ 2799459 h 5305530"/>
                <a:gd name="connsiteX3675" fmla="*/ 1305268 w 4049485"/>
                <a:gd name="connsiteY3675" fmla="*/ 2804260 h 5305530"/>
                <a:gd name="connsiteX3676" fmla="*/ 1262062 w 4049485"/>
                <a:gd name="connsiteY3676" fmla="*/ 2804260 h 5305530"/>
                <a:gd name="connsiteX3677" fmla="*/ 3329140 w 4049485"/>
                <a:gd name="connsiteY3677" fmla="*/ 2736594 h 5305530"/>
                <a:gd name="connsiteX3678" fmla="*/ 3351657 w 4049485"/>
                <a:gd name="connsiteY3678" fmla="*/ 2745853 h 5305530"/>
                <a:gd name="connsiteX3679" fmla="*/ 3360458 w 4049485"/>
                <a:gd name="connsiteY3679" fmla="*/ 2770656 h 5305530"/>
                <a:gd name="connsiteX3680" fmla="*/ 3351657 w 4049485"/>
                <a:gd name="connsiteY3680" fmla="*/ 2795459 h 5305530"/>
                <a:gd name="connsiteX3681" fmla="*/ 3329140 w 4049485"/>
                <a:gd name="connsiteY3681" fmla="*/ 2804717 h 5305530"/>
                <a:gd name="connsiteX3682" fmla="*/ 3306508 w 4049485"/>
                <a:gd name="connsiteY3682" fmla="*/ 2795459 h 5305530"/>
                <a:gd name="connsiteX3683" fmla="*/ 3297593 w 4049485"/>
                <a:gd name="connsiteY3683" fmla="*/ 2770656 h 5305530"/>
                <a:gd name="connsiteX3684" fmla="*/ 3306508 w 4049485"/>
                <a:gd name="connsiteY3684" fmla="*/ 2745853 h 5305530"/>
                <a:gd name="connsiteX3685" fmla="*/ 3329140 w 4049485"/>
                <a:gd name="connsiteY3685" fmla="*/ 2736594 h 5305530"/>
                <a:gd name="connsiteX3686" fmla="*/ 2663304 w 4049485"/>
                <a:gd name="connsiteY3686" fmla="*/ 2736594 h 5305530"/>
                <a:gd name="connsiteX3687" fmla="*/ 2686507 w 4049485"/>
                <a:gd name="connsiteY3687" fmla="*/ 2744938 h 5305530"/>
                <a:gd name="connsiteX3688" fmla="*/ 2695537 w 4049485"/>
                <a:gd name="connsiteY3688" fmla="*/ 2766770 h 5305530"/>
                <a:gd name="connsiteX3689" fmla="*/ 2686507 w 4049485"/>
                <a:gd name="connsiteY3689" fmla="*/ 2788601 h 5305530"/>
                <a:gd name="connsiteX3690" fmla="*/ 2663304 w 4049485"/>
                <a:gd name="connsiteY3690" fmla="*/ 2796945 h 5305530"/>
                <a:gd name="connsiteX3691" fmla="*/ 2639987 w 4049485"/>
                <a:gd name="connsiteY3691" fmla="*/ 2788601 h 5305530"/>
                <a:gd name="connsiteX3692" fmla="*/ 2630843 w 4049485"/>
                <a:gd name="connsiteY3692" fmla="*/ 2766770 h 5305530"/>
                <a:gd name="connsiteX3693" fmla="*/ 2639987 w 4049485"/>
                <a:gd name="connsiteY3693" fmla="*/ 2744938 h 5305530"/>
                <a:gd name="connsiteX3694" fmla="*/ 2663304 w 4049485"/>
                <a:gd name="connsiteY3694" fmla="*/ 2736594 h 5305530"/>
                <a:gd name="connsiteX3695" fmla="*/ 576415 w 4049485"/>
                <a:gd name="connsiteY3695" fmla="*/ 2736594 h 5305530"/>
                <a:gd name="connsiteX3696" fmla="*/ 598932 w 4049485"/>
                <a:gd name="connsiteY3696" fmla="*/ 2745853 h 5305530"/>
                <a:gd name="connsiteX3697" fmla="*/ 607733 w 4049485"/>
                <a:gd name="connsiteY3697" fmla="*/ 2770656 h 5305530"/>
                <a:gd name="connsiteX3698" fmla="*/ 598932 w 4049485"/>
                <a:gd name="connsiteY3698" fmla="*/ 2795459 h 5305530"/>
                <a:gd name="connsiteX3699" fmla="*/ 576415 w 4049485"/>
                <a:gd name="connsiteY3699" fmla="*/ 2804717 h 5305530"/>
                <a:gd name="connsiteX3700" fmla="*/ 553783 w 4049485"/>
                <a:gd name="connsiteY3700" fmla="*/ 2795459 h 5305530"/>
                <a:gd name="connsiteX3701" fmla="*/ 544868 w 4049485"/>
                <a:gd name="connsiteY3701" fmla="*/ 2770656 h 5305530"/>
                <a:gd name="connsiteX3702" fmla="*/ 553783 w 4049485"/>
                <a:gd name="connsiteY3702" fmla="*/ 2745853 h 5305530"/>
                <a:gd name="connsiteX3703" fmla="*/ 576415 w 4049485"/>
                <a:gd name="connsiteY3703" fmla="*/ 2736594 h 5305530"/>
                <a:gd name="connsiteX3704" fmla="*/ 888911 w 4049485"/>
                <a:gd name="connsiteY3704" fmla="*/ 2734308 h 5305530"/>
                <a:gd name="connsiteX3705" fmla="*/ 909028 w 4049485"/>
                <a:gd name="connsiteY3705" fmla="*/ 2741281 h 5305530"/>
                <a:gd name="connsiteX3706" fmla="*/ 919086 w 4049485"/>
                <a:gd name="connsiteY3706" fmla="*/ 2759912 h 5305530"/>
                <a:gd name="connsiteX3707" fmla="*/ 858507 w 4049485"/>
                <a:gd name="connsiteY3707" fmla="*/ 2759912 h 5305530"/>
                <a:gd name="connsiteX3708" fmla="*/ 868566 w 4049485"/>
                <a:gd name="connsiteY3708" fmla="*/ 2741166 h 5305530"/>
                <a:gd name="connsiteX3709" fmla="*/ 888911 w 4049485"/>
                <a:gd name="connsiteY3709" fmla="*/ 2734308 h 5305530"/>
                <a:gd name="connsiteX3710" fmla="*/ 3518268 w 4049485"/>
                <a:gd name="connsiteY3710" fmla="*/ 2709162 h 5305530"/>
                <a:gd name="connsiteX3711" fmla="*/ 3518268 w 4049485"/>
                <a:gd name="connsiteY3711" fmla="*/ 2832149 h 5305530"/>
                <a:gd name="connsiteX3712" fmla="*/ 3553929 w 4049485"/>
                <a:gd name="connsiteY3712" fmla="*/ 2832149 h 5305530"/>
                <a:gd name="connsiteX3713" fmla="*/ 3553929 w 4049485"/>
                <a:gd name="connsiteY3713" fmla="*/ 2709162 h 5305530"/>
                <a:gd name="connsiteX3714" fmla="*/ 2984868 w 4049485"/>
                <a:gd name="connsiteY3714" fmla="*/ 2709162 h 5305530"/>
                <a:gd name="connsiteX3715" fmla="*/ 2984868 w 4049485"/>
                <a:gd name="connsiteY3715" fmla="*/ 2832149 h 5305530"/>
                <a:gd name="connsiteX3716" fmla="*/ 3020530 w 4049485"/>
                <a:gd name="connsiteY3716" fmla="*/ 2832149 h 5305530"/>
                <a:gd name="connsiteX3717" fmla="*/ 3020530 w 4049485"/>
                <a:gd name="connsiteY3717" fmla="*/ 2709162 h 5305530"/>
                <a:gd name="connsiteX3718" fmla="*/ 2375268 w 4049485"/>
                <a:gd name="connsiteY3718" fmla="*/ 2709162 h 5305530"/>
                <a:gd name="connsiteX3719" fmla="*/ 2375268 w 4049485"/>
                <a:gd name="connsiteY3719" fmla="*/ 2832149 h 5305530"/>
                <a:gd name="connsiteX3720" fmla="*/ 2410930 w 4049485"/>
                <a:gd name="connsiteY3720" fmla="*/ 2832149 h 5305530"/>
                <a:gd name="connsiteX3721" fmla="*/ 2410930 w 4049485"/>
                <a:gd name="connsiteY3721" fmla="*/ 2709162 h 5305530"/>
                <a:gd name="connsiteX3722" fmla="*/ 2099805 w 4049485"/>
                <a:gd name="connsiteY3722" fmla="*/ 2709162 h 5305530"/>
                <a:gd name="connsiteX3723" fmla="*/ 2153069 w 4049485"/>
                <a:gd name="connsiteY3723" fmla="*/ 2833064 h 5305530"/>
                <a:gd name="connsiteX3724" fmla="*/ 2152612 w 4049485"/>
                <a:gd name="connsiteY3724" fmla="*/ 2834207 h 5305530"/>
                <a:gd name="connsiteX3725" fmla="*/ 2144382 w 4049485"/>
                <a:gd name="connsiteY3725" fmla="*/ 2845979 h 5305530"/>
                <a:gd name="connsiteX3726" fmla="*/ 2132495 w 4049485"/>
                <a:gd name="connsiteY3726" fmla="*/ 2849523 h 5305530"/>
                <a:gd name="connsiteX3727" fmla="*/ 2121865 w 4049485"/>
                <a:gd name="connsiteY3727" fmla="*/ 2847465 h 5305530"/>
                <a:gd name="connsiteX3728" fmla="*/ 2112378 w 4049485"/>
                <a:gd name="connsiteY3728" fmla="*/ 2841750 h 5305530"/>
                <a:gd name="connsiteX3729" fmla="*/ 2099348 w 4049485"/>
                <a:gd name="connsiteY3729" fmla="*/ 2867125 h 5305530"/>
                <a:gd name="connsiteX3730" fmla="*/ 2114664 w 4049485"/>
                <a:gd name="connsiteY3730" fmla="*/ 2875355 h 5305530"/>
                <a:gd name="connsiteX3731" fmla="*/ 2133638 w 4049485"/>
                <a:gd name="connsiteY3731" fmla="*/ 2878326 h 5305530"/>
                <a:gd name="connsiteX3732" fmla="*/ 2163699 w 4049485"/>
                <a:gd name="connsiteY3732" fmla="*/ 2869640 h 5305530"/>
                <a:gd name="connsiteX3733" fmla="*/ 2184616 w 4049485"/>
                <a:gd name="connsiteY3733" fmla="*/ 2839693 h 5305530"/>
                <a:gd name="connsiteX3734" fmla="*/ 2240166 w 4049485"/>
                <a:gd name="connsiteY3734" fmla="*/ 2709162 h 5305530"/>
                <a:gd name="connsiteX3735" fmla="*/ 2205876 w 4049485"/>
                <a:gd name="connsiteY3735" fmla="*/ 2709162 h 5305530"/>
                <a:gd name="connsiteX3736" fmla="*/ 2171128 w 4049485"/>
                <a:gd name="connsiteY3736" fmla="*/ 2792601 h 5305530"/>
                <a:gd name="connsiteX3737" fmla="*/ 2136610 w 4049485"/>
                <a:gd name="connsiteY3737" fmla="*/ 2709162 h 5305530"/>
                <a:gd name="connsiteX3738" fmla="*/ 1375905 w 4049485"/>
                <a:gd name="connsiteY3738" fmla="*/ 2709162 h 5305530"/>
                <a:gd name="connsiteX3739" fmla="*/ 1429169 w 4049485"/>
                <a:gd name="connsiteY3739" fmla="*/ 2833064 h 5305530"/>
                <a:gd name="connsiteX3740" fmla="*/ 1428712 w 4049485"/>
                <a:gd name="connsiteY3740" fmla="*/ 2834207 h 5305530"/>
                <a:gd name="connsiteX3741" fmla="*/ 1420482 w 4049485"/>
                <a:gd name="connsiteY3741" fmla="*/ 2845979 h 5305530"/>
                <a:gd name="connsiteX3742" fmla="*/ 1408595 w 4049485"/>
                <a:gd name="connsiteY3742" fmla="*/ 2849523 h 5305530"/>
                <a:gd name="connsiteX3743" fmla="*/ 1397965 w 4049485"/>
                <a:gd name="connsiteY3743" fmla="*/ 2847465 h 5305530"/>
                <a:gd name="connsiteX3744" fmla="*/ 1388478 w 4049485"/>
                <a:gd name="connsiteY3744" fmla="*/ 2841750 h 5305530"/>
                <a:gd name="connsiteX3745" fmla="*/ 1375448 w 4049485"/>
                <a:gd name="connsiteY3745" fmla="*/ 2867125 h 5305530"/>
                <a:gd name="connsiteX3746" fmla="*/ 1390764 w 4049485"/>
                <a:gd name="connsiteY3746" fmla="*/ 2875355 h 5305530"/>
                <a:gd name="connsiteX3747" fmla="*/ 1409738 w 4049485"/>
                <a:gd name="connsiteY3747" fmla="*/ 2878326 h 5305530"/>
                <a:gd name="connsiteX3748" fmla="*/ 1439799 w 4049485"/>
                <a:gd name="connsiteY3748" fmla="*/ 2869640 h 5305530"/>
                <a:gd name="connsiteX3749" fmla="*/ 1460716 w 4049485"/>
                <a:gd name="connsiteY3749" fmla="*/ 2839693 h 5305530"/>
                <a:gd name="connsiteX3750" fmla="*/ 1516266 w 4049485"/>
                <a:gd name="connsiteY3750" fmla="*/ 2709162 h 5305530"/>
                <a:gd name="connsiteX3751" fmla="*/ 1481976 w 4049485"/>
                <a:gd name="connsiteY3751" fmla="*/ 2709162 h 5305530"/>
                <a:gd name="connsiteX3752" fmla="*/ 1447228 w 4049485"/>
                <a:gd name="connsiteY3752" fmla="*/ 2792601 h 5305530"/>
                <a:gd name="connsiteX3753" fmla="*/ 1412710 w 4049485"/>
                <a:gd name="connsiteY3753" fmla="*/ 2709162 h 5305530"/>
                <a:gd name="connsiteX3754" fmla="*/ 765543 w 4049485"/>
                <a:gd name="connsiteY3754" fmla="*/ 2709162 h 5305530"/>
                <a:gd name="connsiteX3755" fmla="*/ 765543 w 4049485"/>
                <a:gd name="connsiteY3755" fmla="*/ 2832149 h 5305530"/>
                <a:gd name="connsiteX3756" fmla="*/ 801205 w 4049485"/>
                <a:gd name="connsiteY3756" fmla="*/ 2832149 h 5305530"/>
                <a:gd name="connsiteX3757" fmla="*/ 801205 w 4049485"/>
                <a:gd name="connsiteY3757" fmla="*/ 2709162 h 5305530"/>
                <a:gd name="connsiteX3758" fmla="*/ 3767901 w 4049485"/>
                <a:gd name="connsiteY3758" fmla="*/ 2707334 h 5305530"/>
                <a:gd name="connsiteX3759" fmla="*/ 3738981 w 4049485"/>
                <a:gd name="connsiteY3759" fmla="*/ 2711220 h 5305530"/>
                <a:gd name="connsiteX3760" fmla="*/ 3714865 w 4049485"/>
                <a:gd name="connsiteY3760" fmla="*/ 2722193 h 5305530"/>
                <a:gd name="connsiteX3761" fmla="*/ 3727665 w 4049485"/>
                <a:gd name="connsiteY3761" fmla="*/ 2747110 h 5305530"/>
                <a:gd name="connsiteX3762" fmla="*/ 3743781 w 4049485"/>
                <a:gd name="connsiteY3762" fmla="*/ 2738766 h 5305530"/>
                <a:gd name="connsiteX3763" fmla="*/ 3763097 w 4049485"/>
                <a:gd name="connsiteY3763" fmla="*/ 2735680 h 5305530"/>
                <a:gd name="connsiteX3764" fmla="*/ 3784357 w 4049485"/>
                <a:gd name="connsiteY3764" fmla="*/ 2741966 h 5305530"/>
                <a:gd name="connsiteX3765" fmla="*/ 3791445 w 4049485"/>
                <a:gd name="connsiteY3765" fmla="*/ 2759912 h 5305530"/>
                <a:gd name="connsiteX3766" fmla="*/ 3763097 w 4049485"/>
                <a:gd name="connsiteY3766" fmla="*/ 2759912 h 5305530"/>
                <a:gd name="connsiteX3767" fmla="*/ 3723209 w 4049485"/>
                <a:gd name="connsiteY3767" fmla="*/ 2769741 h 5305530"/>
                <a:gd name="connsiteX3768" fmla="*/ 3710293 w 4049485"/>
                <a:gd name="connsiteY3768" fmla="*/ 2796716 h 5305530"/>
                <a:gd name="connsiteX3769" fmla="*/ 3715777 w 4049485"/>
                <a:gd name="connsiteY3769" fmla="*/ 2815919 h 5305530"/>
                <a:gd name="connsiteX3770" fmla="*/ 3731665 w 4049485"/>
                <a:gd name="connsiteY3770" fmla="*/ 2829177 h 5305530"/>
                <a:gd name="connsiteX3771" fmla="*/ 3756241 w 4049485"/>
                <a:gd name="connsiteY3771" fmla="*/ 2833978 h 5305530"/>
                <a:gd name="connsiteX3772" fmla="*/ 3793729 w 4049485"/>
                <a:gd name="connsiteY3772" fmla="*/ 2816833 h 5305530"/>
                <a:gd name="connsiteX3773" fmla="*/ 3793729 w 4049485"/>
                <a:gd name="connsiteY3773" fmla="*/ 2832149 h 5305530"/>
                <a:gd name="connsiteX3774" fmla="*/ 3827105 w 4049485"/>
                <a:gd name="connsiteY3774" fmla="*/ 2832149 h 5305530"/>
                <a:gd name="connsiteX3775" fmla="*/ 3827105 w 4049485"/>
                <a:gd name="connsiteY3775" fmla="*/ 2761969 h 5305530"/>
                <a:gd name="connsiteX3776" fmla="*/ 3811789 w 4049485"/>
                <a:gd name="connsiteY3776" fmla="*/ 2720935 h 5305530"/>
                <a:gd name="connsiteX3777" fmla="*/ 3767901 w 4049485"/>
                <a:gd name="connsiteY3777" fmla="*/ 2707334 h 5305530"/>
                <a:gd name="connsiteX3778" fmla="*/ 3644381 w 4049485"/>
                <a:gd name="connsiteY3778" fmla="*/ 2707334 h 5305530"/>
                <a:gd name="connsiteX3779" fmla="*/ 3609061 w 4049485"/>
                <a:gd name="connsiteY3779" fmla="*/ 2715449 h 5305530"/>
                <a:gd name="connsiteX3780" fmla="*/ 3584601 w 4049485"/>
                <a:gd name="connsiteY3780" fmla="*/ 2737966 h 5305530"/>
                <a:gd name="connsiteX3781" fmla="*/ 3575801 w 4049485"/>
                <a:gd name="connsiteY3781" fmla="*/ 2770656 h 5305530"/>
                <a:gd name="connsiteX3782" fmla="*/ 3584601 w 4049485"/>
                <a:gd name="connsiteY3782" fmla="*/ 2803346 h 5305530"/>
                <a:gd name="connsiteX3783" fmla="*/ 3609061 w 4049485"/>
                <a:gd name="connsiteY3783" fmla="*/ 2825863 h 5305530"/>
                <a:gd name="connsiteX3784" fmla="*/ 3644381 w 4049485"/>
                <a:gd name="connsiteY3784" fmla="*/ 2833978 h 5305530"/>
                <a:gd name="connsiteX3785" fmla="*/ 3678325 w 4049485"/>
                <a:gd name="connsiteY3785" fmla="*/ 2825748 h 5305530"/>
                <a:gd name="connsiteX3786" fmla="*/ 3699473 w 4049485"/>
                <a:gd name="connsiteY3786" fmla="*/ 2802888 h 5305530"/>
                <a:gd name="connsiteX3787" fmla="*/ 3671813 w 4049485"/>
                <a:gd name="connsiteY3787" fmla="*/ 2787801 h 5305530"/>
                <a:gd name="connsiteX3788" fmla="*/ 3644149 w 4049485"/>
                <a:gd name="connsiteY3788" fmla="*/ 2804717 h 5305530"/>
                <a:gd name="connsiteX3789" fmla="*/ 3621061 w 4049485"/>
                <a:gd name="connsiteY3789" fmla="*/ 2795573 h 5305530"/>
                <a:gd name="connsiteX3790" fmla="*/ 3611917 w 4049485"/>
                <a:gd name="connsiteY3790" fmla="*/ 2770656 h 5305530"/>
                <a:gd name="connsiteX3791" fmla="*/ 3621061 w 4049485"/>
                <a:gd name="connsiteY3791" fmla="*/ 2745738 h 5305530"/>
                <a:gd name="connsiteX3792" fmla="*/ 3644149 w 4049485"/>
                <a:gd name="connsiteY3792" fmla="*/ 2736594 h 5305530"/>
                <a:gd name="connsiteX3793" fmla="*/ 3671813 w 4049485"/>
                <a:gd name="connsiteY3793" fmla="*/ 2753511 h 5305530"/>
                <a:gd name="connsiteX3794" fmla="*/ 3699473 w 4049485"/>
                <a:gd name="connsiteY3794" fmla="*/ 2738652 h 5305530"/>
                <a:gd name="connsiteX3795" fmla="*/ 3678325 w 4049485"/>
                <a:gd name="connsiteY3795" fmla="*/ 2715449 h 5305530"/>
                <a:gd name="connsiteX3796" fmla="*/ 3644381 w 4049485"/>
                <a:gd name="connsiteY3796" fmla="*/ 2707334 h 5305530"/>
                <a:gd name="connsiteX3797" fmla="*/ 3499371 w 4049485"/>
                <a:gd name="connsiteY3797" fmla="*/ 2707334 h 5305530"/>
                <a:gd name="connsiteX3798" fmla="*/ 3474339 w 4049485"/>
                <a:gd name="connsiteY3798" fmla="*/ 2711906 h 5305530"/>
                <a:gd name="connsiteX3799" fmla="*/ 3457080 w 4049485"/>
                <a:gd name="connsiteY3799" fmla="*/ 2725393 h 5305530"/>
                <a:gd name="connsiteX3800" fmla="*/ 3457080 w 4049485"/>
                <a:gd name="connsiteY3800" fmla="*/ 2709162 h 5305530"/>
                <a:gd name="connsiteX3801" fmla="*/ 3423018 w 4049485"/>
                <a:gd name="connsiteY3801" fmla="*/ 2709162 h 5305530"/>
                <a:gd name="connsiteX3802" fmla="*/ 3423018 w 4049485"/>
                <a:gd name="connsiteY3802" fmla="*/ 2832149 h 5305530"/>
                <a:gd name="connsiteX3803" fmla="*/ 3458680 w 4049485"/>
                <a:gd name="connsiteY3803" fmla="*/ 2832149 h 5305530"/>
                <a:gd name="connsiteX3804" fmla="*/ 3458680 w 4049485"/>
                <a:gd name="connsiteY3804" fmla="*/ 2774085 h 5305530"/>
                <a:gd name="connsiteX3805" fmla="*/ 3467367 w 4049485"/>
                <a:gd name="connsiteY3805" fmla="*/ 2748367 h 5305530"/>
                <a:gd name="connsiteX3806" fmla="*/ 3491370 w 4049485"/>
                <a:gd name="connsiteY3806" fmla="*/ 2739795 h 5305530"/>
                <a:gd name="connsiteX3807" fmla="*/ 3499371 w 4049485"/>
                <a:gd name="connsiteY3807" fmla="*/ 2740252 h 5305530"/>
                <a:gd name="connsiteX3808" fmla="*/ 3329140 w 4049485"/>
                <a:gd name="connsiteY3808" fmla="*/ 2707334 h 5305530"/>
                <a:gd name="connsiteX3809" fmla="*/ 3294278 w 4049485"/>
                <a:gd name="connsiteY3809" fmla="*/ 2715449 h 5305530"/>
                <a:gd name="connsiteX3810" fmla="*/ 3270161 w 4049485"/>
                <a:gd name="connsiteY3810" fmla="*/ 2737966 h 5305530"/>
                <a:gd name="connsiteX3811" fmla="*/ 3261474 w 4049485"/>
                <a:gd name="connsiteY3811" fmla="*/ 2770656 h 5305530"/>
                <a:gd name="connsiteX3812" fmla="*/ 3270161 w 4049485"/>
                <a:gd name="connsiteY3812" fmla="*/ 2803346 h 5305530"/>
                <a:gd name="connsiteX3813" fmla="*/ 3294278 w 4049485"/>
                <a:gd name="connsiteY3813" fmla="*/ 2825863 h 5305530"/>
                <a:gd name="connsiteX3814" fmla="*/ 3329140 w 4049485"/>
                <a:gd name="connsiteY3814" fmla="*/ 2833978 h 5305530"/>
                <a:gd name="connsiteX3815" fmla="*/ 3363887 w 4049485"/>
                <a:gd name="connsiteY3815" fmla="*/ 2825863 h 5305530"/>
                <a:gd name="connsiteX3816" fmla="*/ 3387890 w 4049485"/>
                <a:gd name="connsiteY3816" fmla="*/ 2803346 h 5305530"/>
                <a:gd name="connsiteX3817" fmla="*/ 3396577 w 4049485"/>
                <a:gd name="connsiteY3817" fmla="*/ 2770656 h 5305530"/>
                <a:gd name="connsiteX3818" fmla="*/ 3387890 w 4049485"/>
                <a:gd name="connsiteY3818" fmla="*/ 2737966 h 5305530"/>
                <a:gd name="connsiteX3819" fmla="*/ 3363887 w 4049485"/>
                <a:gd name="connsiteY3819" fmla="*/ 2715449 h 5305530"/>
                <a:gd name="connsiteX3820" fmla="*/ 3329140 w 4049485"/>
                <a:gd name="connsiteY3820" fmla="*/ 2707334 h 5305530"/>
                <a:gd name="connsiteX3821" fmla="*/ 3099549 w 4049485"/>
                <a:gd name="connsiteY3821" fmla="*/ 2707334 h 5305530"/>
                <a:gd name="connsiteX3822" fmla="*/ 3069031 w 4049485"/>
                <a:gd name="connsiteY3822" fmla="*/ 2712363 h 5305530"/>
                <a:gd name="connsiteX3823" fmla="*/ 3049372 w 4049485"/>
                <a:gd name="connsiteY3823" fmla="*/ 2726422 h 5305530"/>
                <a:gd name="connsiteX3824" fmla="*/ 3042628 w 4049485"/>
                <a:gd name="connsiteY3824" fmla="*/ 2747110 h 5305530"/>
                <a:gd name="connsiteX3825" fmla="*/ 3049829 w 4049485"/>
                <a:gd name="connsiteY3825" fmla="*/ 2768598 h 5305530"/>
                <a:gd name="connsiteX3826" fmla="*/ 3066860 w 4049485"/>
                <a:gd name="connsiteY3826" fmla="*/ 2779114 h 5305530"/>
                <a:gd name="connsiteX3827" fmla="*/ 3091777 w 4049485"/>
                <a:gd name="connsiteY3827" fmla="*/ 2784372 h 5305530"/>
                <a:gd name="connsiteX3828" fmla="*/ 3110751 w 4049485"/>
                <a:gd name="connsiteY3828" fmla="*/ 2788258 h 5305530"/>
                <a:gd name="connsiteX3829" fmla="*/ 3116923 w 4049485"/>
                <a:gd name="connsiteY3829" fmla="*/ 2795802 h 5305530"/>
                <a:gd name="connsiteX3830" fmla="*/ 3094292 w 4049485"/>
                <a:gd name="connsiteY3830" fmla="*/ 2807003 h 5305530"/>
                <a:gd name="connsiteX3831" fmla="*/ 3071432 w 4049485"/>
                <a:gd name="connsiteY3831" fmla="*/ 2803688 h 5305530"/>
                <a:gd name="connsiteX3832" fmla="*/ 3051543 w 4049485"/>
                <a:gd name="connsiteY3832" fmla="*/ 2795116 h 5305530"/>
                <a:gd name="connsiteX3833" fmla="*/ 3039656 w 4049485"/>
                <a:gd name="connsiteY3833" fmla="*/ 2820719 h 5305530"/>
                <a:gd name="connsiteX3834" fmla="*/ 3062973 w 4049485"/>
                <a:gd name="connsiteY3834" fmla="*/ 2830206 h 5305530"/>
                <a:gd name="connsiteX3835" fmla="*/ 3092920 w 4049485"/>
                <a:gd name="connsiteY3835" fmla="*/ 2833978 h 5305530"/>
                <a:gd name="connsiteX3836" fmla="*/ 3124124 w 4049485"/>
                <a:gd name="connsiteY3836" fmla="*/ 2829063 h 5305530"/>
                <a:gd name="connsiteX3837" fmla="*/ 3144126 w 4049485"/>
                <a:gd name="connsiteY3837" fmla="*/ 2815233 h 5305530"/>
                <a:gd name="connsiteX3838" fmla="*/ 3150984 w 4049485"/>
                <a:gd name="connsiteY3838" fmla="*/ 2794887 h 5305530"/>
                <a:gd name="connsiteX3839" fmla="*/ 3143898 w 4049485"/>
                <a:gd name="connsiteY3839" fmla="*/ 2773856 h 5305530"/>
                <a:gd name="connsiteX3840" fmla="*/ 3127210 w 4049485"/>
                <a:gd name="connsiteY3840" fmla="*/ 2763455 h 5305530"/>
                <a:gd name="connsiteX3841" fmla="*/ 3102521 w 4049485"/>
                <a:gd name="connsiteY3841" fmla="*/ 2758083 h 5305530"/>
                <a:gd name="connsiteX3842" fmla="*/ 3082862 w 4049485"/>
                <a:gd name="connsiteY3842" fmla="*/ 2753739 h 5305530"/>
                <a:gd name="connsiteX3843" fmla="*/ 3076689 w 4049485"/>
                <a:gd name="connsiteY3843" fmla="*/ 2745738 h 5305530"/>
                <a:gd name="connsiteX3844" fmla="*/ 3082404 w 4049485"/>
                <a:gd name="connsiteY3844" fmla="*/ 2737509 h 5305530"/>
                <a:gd name="connsiteX3845" fmla="*/ 3099549 w 4049485"/>
                <a:gd name="connsiteY3845" fmla="*/ 2734308 h 5305530"/>
                <a:gd name="connsiteX3846" fmla="*/ 3134982 w 4049485"/>
                <a:gd name="connsiteY3846" fmla="*/ 2743452 h 5305530"/>
                <a:gd name="connsiteX3847" fmla="*/ 3146870 w 4049485"/>
                <a:gd name="connsiteY3847" fmla="*/ 2718078 h 5305530"/>
                <a:gd name="connsiteX3848" fmla="*/ 3125496 w 4049485"/>
                <a:gd name="connsiteY3848" fmla="*/ 2710191 h 5305530"/>
                <a:gd name="connsiteX3849" fmla="*/ 3099549 w 4049485"/>
                <a:gd name="connsiteY3849" fmla="*/ 2707334 h 5305530"/>
                <a:gd name="connsiteX3850" fmla="*/ 2656218 w 4049485"/>
                <a:gd name="connsiteY3850" fmla="*/ 2707334 h 5305530"/>
                <a:gd name="connsiteX3851" fmla="*/ 2625242 w 4049485"/>
                <a:gd name="connsiteY3851" fmla="*/ 2714763 h 5305530"/>
                <a:gd name="connsiteX3852" fmla="*/ 2602954 w 4049485"/>
                <a:gd name="connsiteY3852" fmla="*/ 2735680 h 5305530"/>
                <a:gd name="connsiteX3853" fmla="*/ 2594724 w 4049485"/>
                <a:gd name="connsiteY3853" fmla="*/ 2766770 h 5305530"/>
                <a:gd name="connsiteX3854" fmla="*/ 2602954 w 4049485"/>
                <a:gd name="connsiteY3854" fmla="*/ 2797859 h 5305530"/>
                <a:gd name="connsiteX3855" fmla="*/ 2625242 w 4049485"/>
                <a:gd name="connsiteY3855" fmla="*/ 2818776 h 5305530"/>
                <a:gd name="connsiteX3856" fmla="*/ 2656218 w 4049485"/>
                <a:gd name="connsiteY3856" fmla="*/ 2826206 h 5305530"/>
                <a:gd name="connsiteX3857" fmla="*/ 2695080 w 4049485"/>
                <a:gd name="connsiteY3857" fmla="*/ 2810889 h 5305530"/>
                <a:gd name="connsiteX3858" fmla="*/ 2695080 w 4049485"/>
                <a:gd name="connsiteY3858" fmla="*/ 2816147 h 5305530"/>
                <a:gd name="connsiteX3859" fmla="*/ 2686278 w 4049485"/>
                <a:gd name="connsiteY3859" fmla="*/ 2841408 h 5305530"/>
                <a:gd name="connsiteX3860" fmla="*/ 2658961 w 4049485"/>
                <a:gd name="connsiteY3860" fmla="*/ 2849751 h 5305530"/>
                <a:gd name="connsiteX3861" fmla="*/ 2635186 w 4049485"/>
                <a:gd name="connsiteY3861" fmla="*/ 2845979 h 5305530"/>
                <a:gd name="connsiteX3862" fmla="*/ 2615527 w 4049485"/>
                <a:gd name="connsiteY3862" fmla="*/ 2835807 h 5305530"/>
                <a:gd name="connsiteX3863" fmla="*/ 2601354 w 4049485"/>
                <a:gd name="connsiteY3863" fmla="*/ 2861410 h 5305530"/>
                <a:gd name="connsiteX3864" fmla="*/ 2627871 w 4049485"/>
                <a:gd name="connsiteY3864" fmla="*/ 2873983 h 5305530"/>
                <a:gd name="connsiteX3865" fmla="*/ 2661704 w 4049485"/>
                <a:gd name="connsiteY3865" fmla="*/ 2878326 h 5305530"/>
                <a:gd name="connsiteX3866" fmla="*/ 2713139 w 4049485"/>
                <a:gd name="connsiteY3866" fmla="*/ 2861867 h 5305530"/>
                <a:gd name="connsiteX3867" fmla="*/ 2730741 w 4049485"/>
                <a:gd name="connsiteY3867" fmla="*/ 2811575 h 5305530"/>
                <a:gd name="connsiteX3868" fmla="*/ 2730741 w 4049485"/>
                <a:gd name="connsiteY3868" fmla="*/ 2709162 h 5305530"/>
                <a:gd name="connsiteX3869" fmla="*/ 2696908 w 4049485"/>
                <a:gd name="connsiteY3869" fmla="*/ 2709162 h 5305530"/>
                <a:gd name="connsiteX3870" fmla="*/ 2696908 w 4049485"/>
                <a:gd name="connsiteY3870" fmla="*/ 2724936 h 5305530"/>
                <a:gd name="connsiteX3871" fmla="*/ 2656218 w 4049485"/>
                <a:gd name="connsiteY3871" fmla="*/ 2707334 h 5305530"/>
                <a:gd name="connsiteX3872" fmla="*/ 2516696 w 4049485"/>
                <a:gd name="connsiteY3872" fmla="*/ 2707334 h 5305530"/>
                <a:gd name="connsiteX3873" fmla="*/ 2493607 w 4049485"/>
                <a:gd name="connsiteY3873" fmla="*/ 2711563 h 5305530"/>
                <a:gd name="connsiteX3874" fmla="*/ 2476005 w 4049485"/>
                <a:gd name="connsiteY3874" fmla="*/ 2723564 h 5305530"/>
                <a:gd name="connsiteX3875" fmla="*/ 2476005 w 4049485"/>
                <a:gd name="connsiteY3875" fmla="*/ 2709162 h 5305530"/>
                <a:gd name="connsiteX3876" fmla="*/ 2441943 w 4049485"/>
                <a:gd name="connsiteY3876" fmla="*/ 2709162 h 5305530"/>
                <a:gd name="connsiteX3877" fmla="*/ 2441943 w 4049485"/>
                <a:gd name="connsiteY3877" fmla="*/ 2832149 h 5305530"/>
                <a:gd name="connsiteX3878" fmla="*/ 2477605 w 4049485"/>
                <a:gd name="connsiteY3878" fmla="*/ 2832149 h 5305530"/>
                <a:gd name="connsiteX3879" fmla="*/ 2477605 w 4049485"/>
                <a:gd name="connsiteY3879" fmla="*/ 2771342 h 5305530"/>
                <a:gd name="connsiteX3880" fmla="*/ 2485606 w 4049485"/>
                <a:gd name="connsiteY3880" fmla="*/ 2746538 h 5305530"/>
                <a:gd name="connsiteX3881" fmla="*/ 2507094 w 4049485"/>
                <a:gd name="connsiteY3881" fmla="*/ 2738195 h 5305530"/>
                <a:gd name="connsiteX3882" fmla="*/ 2525611 w 4049485"/>
                <a:gd name="connsiteY3882" fmla="*/ 2745396 h 5305530"/>
                <a:gd name="connsiteX3883" fmla="*/ 2532012 w 4049485"/>
                <a:gd name="connsiteY3883" fmla="*/ 2767227 h 5305530"/>
                <a:gd name="connsiteX3884" fmla="*/ 2532012 w 4049485"/>
                <a:gd name="connsiteY3884" fmla="*/ 2832149 h 5305530"/>
                <a:gd name="connsiteX3885" fmla="*/ 2567673 w 4049485"/>
                <a:gd name="connsiteY3885" fmla="*/ 2832149 h 5305530"/>
                <a:gd name="connsiteX3886" fmla="*/ 2567673 w 4049485"/>
                <a:gd name="connsiteY3886" fmla="*/ 2761740 h 5305530"/>
                <a:gd name="connsiteX3887" fmla="*/ 2553614 w 4049485"/>
                <a:gd name="connsiteY3887" fmla="*/ 2721050 h 5305530"/>
                <a:gd name="connsiteX3888" fmla="*/ 2516696 w 4049485"/>
                <a:gd name="connsiteY3888" fmla="*/ 2707334 h 5305530"/>
                <a:gd name="connsiteX3889" fmla="*/ 2299449 w 4049485"/>
                <a:gd name="connsiteY3889" fmla="*/ 2707334 h 5305530"/>
                <a:gd name="connsiteX3890" fmla="*/ 2268931 w 4049485"/>
                <a:gd name="connsiteY3890" fmla="*/ 2712363 h 5305530"/>
                <a:gd name="connsiteX3891" fmla="*/ 2249272 w 4049485"/>
                <a:gd name="connsiteY3891" fmla="*/ 2726422 h 5305530"/>
                <a:gd name="connsiteX3892" fmla="*/ 2242528 w 4049485"/>
                <a:gd name="connsiteY3892" fmla="*/ 2747110 h 5305530"/>
                <a:gd name="connsiteX3893" fmla="*/ 2249729 w 4049485"/>
                <a:gd name="connsiteY3893" fmla="*/ 2768598 h 5305530"/>
                <a:gd name="connsiteX3894" fmla="*/ 2266760 w 4049485"/>
                <a:gd name="connsiteY3894" fmla="*/ 2779114 h 5305530"/>
                <a:gd name="connsiteX3895" fmla="*/ 2291677 w 4049485"/>
                <a:gd name="connsiteY3895" fmla="*/ 2784372 h 5305530"/>
                <a:gd name="connsiteX3896" fmla="*/ 2310651 w 4049485"/>
                <a:gd name="connsiteY3896" fmla="*/ 2788258 h 5305530"/>
                <a:gd name="connsiteX3897" fmla="*/ 2316823 w 4049485"/>
                <a:gd name="connsiteY3897" fmla="*/ 2795802 h 5305530"/>
                <a:gd name="connsiteX3898" fmla="*/ 2294192 w 4049485"/>
                <a:gd name="connsiteY3898" fmla="*/ 2807003 h 5305530"/>
                <a:gd name="connsiteX3899" fmla="*/ 2271332 w 4049485"/>
                <a:gd name="connsiteY3899" fmla="*/ 2803688 h 5305530"/>
                <a:gd name="connsiteX3900" fmla="*/ 2251443 w 4049485"/>
                <a:gd name="connsiteY3900" fmla="*/ 2795116 h 5305530"/>
                <a:gd name="connsiteX3901" fmla="*/ 2239556 w 4049485"/>
                <a:gd name="connsiteY3901" fmla="*/ 2820719 h 5305530"/>
                <a:gd name="connsiteX3902" fmla="*/ 2262873 w 4049485"/>
                <a:gd name="connsiteY3902" fmla="*/ 2830206 h 5305530"/>
                <a:gd name="connsiteX3903" fmla="*/ 2292820 w 4049485"/>
                <a:gd name="connsiteY3903" fmla="*/ 2833978 h 5305530"/>
                <a:gd name="connsiteX3904" fmla="*/ 2324024 w 4049485"/>
                <a:gd name="connsiteY3904" fmla="*/ 2829063 h 5305530"/>
                <a:gd name="connsiteX3905" fmla="*/ 2344026 w 4049485"/>
                <a:gd name="connsiteY3905" fmla="*/ 2815233 h 5305530"/>
                <a:gd name="connsiteX3906" fmla="*/ 2350884 w 4049485"/>
                <a:gd name="connsiteY3906" fmla="*/ 2794887 h 5305530"/>
                <a:gd name="connsiteX3907" fmla="*/ 2343798 w 4049485"/>
                <a:gd name="connsiteY3907" fmla="*/ 2773856 h 5305530"/>
                <a:gd name="connsiteX3908" fmla="*/ 2327110 w 4049485"/>
                <a:gd name="connsiteY3908" fmla="*/ 2763455 h 5305530"/>
                <a:gd name="connsiteX3909" fmla="*/ 2302421 w 4049485"/>
                <a:gd name="connsiteY3909" fmla="*/ 2758083 h 5305530"/>
                <a:gd name="connsiteX3910" fmla="*/ 2282762 w 4049485"/>
                <a:gd name="connsiteY3910" fmla="*/ 2753739 h 5305530"/>
                <a:gd name="connsiteX3911" fmla="*/ 2276589 w 4049485"/>
                <a:gd name="connsiteY3911" fmla="*/ 2745738 h 5305530"/>
                <a:gd name="connsiteX3912" fmla="*/ 2282304 w 4049485"/>
                <a:gd name="connsiteY3912" fmla="*/ 2737509 h 5305530"/>
                <a:gd name="connsiteX3913" fmla="*/ 2299449 w 4049485"/>
                <a:gd name="connsiteY3913" fmla="*/ 2734308 h 5305530"/>
                <a:gd name="connsiteX3914" fmla="*/ 2334882 w 4049485"/>
                <a:gd name="connsiteY3914" fmla="*/ 2743452 h 5305530"/>
                <a:gd name="connsiteX3915" fmla="*/ 2346770 w 4049485"/>
                <a:gd name="connsiteY3915" fmla="*/ 2718078 h 5305530"/>
                <a:gd name="connsiteX3916" fmla="*/ 2325396 w 4049485"/>
                <a:gd name="connsiteY3916" fmla="*/ 2710191 h 5305530"/>
                <a:gd name="connsiteX3917" fmla="*/ 2299449 w 4049485"/>
                <a:gd name="connsiteY3917" fmla="*/ 2707334 h 5305530"/>
                <a:gd name="connsiteX3918" fmla="*/ 1958149 w 4049485"/>
                <a:gd name="connsiteY3918" fmla="*/ 2707334 h 5305530"/>
                <a:gd name="connsiteX3919" fmla="*/ 1929232 w 4049485"/>
                <a:gd name="connsiteY3919" fmla="*/ 2711220 h 5305530"/>
                <a:gd name="connsiteX3920" fmla="*/ 1905114 w 4049485"/>
                <a:gd name="connsiteY3920" fmla="*/ 2722193 h 5305530"/>
                <a:gd name="connsiteX3921" fmla="*/ 1917916 w 4049485"/>
                <a:gd name="connsiteY3921" fmla="*/ 2747110 h 5305530"/>
                <a:gd name="connsiteX3922" fmla="*/ 1934032 w 4049485"/>
                <a:gd name="connsiteY3922" fmla="*/ 2738766 h 5305530"/>
                <a:gd name="connsiteX3923" fmla="*/ 1953349 w 4049485"/>
                <a:gd name="connsiteY3923" fmla="*/ 2735680 h 5305530"/>
                <a:gd name="connsiteX3924" fmla="*/ 1974609 w 4049485"/>
                <a:gd name="connsiteY3924" fmla="*/ 2741966 h 5305530"/>
                <a:gd name="connsiteX3925" fmla="*/ 1981695 w 4049485"/>
                <a:gd name="connsiteY3925" fmla="*/ 2759912 h 5305530"/>
                <a:gd name="connsiteX3926" fmla="*/ 1953349 w 4049485"/>
                <a:gd name="connsiteY3926" fmla="*/ 2759912 h 5305530"/>
                <a:gd name="connsiteX3927" fmla="*/ 1913458 w 4049485"/>
                <a:gd name="connsiteY3927" fmla="*/ 2769741 h 5305530"/>
                <a:gd name="connsiteX3928" fmla="*/ 1900542 w 4049485"/>
                <a:gd name="connsiteY3928" fmla="*/ 2796716 h 5305530"/>
                <a:gd name="connsiteX3929" fmla="*/ 1906028 w 4049485"/>
                <a:gd name="connsiteY3929" fmla="*/ 2815919 h 5305530"/>
                <a:gd name="connsiteX3930" fmla="*/ 1921916 w 4049485"/>
                <a:gd name="connsiteY3930" fmla="*/ 2829177 h 5305530"/>
                <a:gd name="connsiteX3931" fmla="*/ 1946491 w 4049485"/>
                <a:gd name="connsiteY3931" fmla="*/ 2833978 h 5305530"/>
                <a:gd name="connsiteX3932" fmla="*/ 1983981 w 4049485"/>
                <a:gd name="connsiteY3932" fmla="*/ 2816833 h 5305530"/>
                <a:gd name="connsiteX3933" fmla="*/ 1983981 w 4049485"/>
                <a:gd name="connsiteY3933" fmla="*/ 2832149 h 5305530"/>
                <a:gd name="connsiteX3934" fmla="*/ 2017357 w 4049485"/>
                <a:gd name="connsiteY3934" fmla="*/ 2832149 h 5305530"/>
                <a:gd name="connsiteX3935" fmla="*/ 2017357 w 4049485"/>
                <a:gd name="connsiteY3935" fmla="*/ 2761969 h 5305530"/>
                <a:gd name="connsiteX3936" fmla="*/ 2002041 w 4049485"/>
                <a:gd name="connsiteY3936" fmla="*/ 2720935 h 5305530"/>
                <a:gd name="connsiteX3937" fmla="*/ 1958149 w 4049485"/>
                <a:gd name="connsiteY3937" fmla="*/ 2707334 h 5305530"/>
                <a:gd name="connsiteX3938" fmla="*/ 1821370 w 4049485"/>
                <a:gd name="connsiteY3938" fmla="*/ 2707334 h 5305530"/>
                <a:gd name="connsiteX3939" fmla="*/ 1798282 w 4049485"/>
                <a:gd name="connsiteY3939" fmla="*/ 2711563 h 5305530"/>
                <a:gd name="connsiteX3940" fmla="*/ 1780680 w 4049485"/>
                <a:gd name="connsiteY3940" fmla="*/ 2723564 h 5305530"/>
                <a:gd name="connsiteX3941" fmla="*/ 1780680 w 4049485"/>
                <a:gd name="connsiteY3941" fmla="*/ 2709162 h 5305530"/>
                <a:gd name="connsiteX3942" fmla="*/ 1746618 w 4049485"/>
                <a:gd name="connsiteY3942" fmla="*/ 2709162 h 5305530"/>
                <a:gd name="connsiteX3943" fmla="*/ 1746618 w 4049485"/>
                <a:gd name="connsiteY3943" fmla="*/ 2832149 h 5305530"/>
                <a:gd name="connsiteX3944" fmla="*/ 1782280 w 4049485"/>
                <a:gd name="connsiteY3944" fmla="*/ 2832149 h 5305530"/>
                <a:gd name="connsiteX3945" fmla="*/ 1782280 w 4049485"/>
                <a:gd name="connsiteY3945" fmla="*/ 2771342 h 5305530"/>
                <a:gd name="connsiteX3946" fmla="*/ 1790281 w 4049485"/>
                <a:gd name="connsiteY3946" fmla="*/ 2746538 h 5305530"/>
                <a:gd name="connsiteX3947" fmla="*/ 1811769 w 4049485"/>
                <a:gd name="connsiteY3947" fmla="*/ 2738195 h 5305530"/>
                <a:gd name="connsiteX3948" fmla="*/ 1830286 w 4049485"/>
                <a:gd name="connsiteY3948" fmla="*/ 2745396 h 5305530"/>
                <a:gd name="connsiteX3949" fmla="*/ 1836687 w 4049485"/>
                <a:gd name="connsiteY3949" fmla="*/ 2767227 h 5305530"/>
                <a:gd name="connsiteX3950" fmla="*/ 1836687 w 4049485"/>
                <a:gd name="connsiteY3950" fmla="*/ 2832149 h 5305530"/>
                <a:gd name="connsiteX3951" fmla="*/ 1872348 w 4049485"/>
                <a:gd name="connsiteY3951" fmla="*/ 2832149 h 5305530"/>
                <a:gd name="connsiteX3952" fmla="*/ 1872348 w 4049485"/>
                <a:gd name="connsiteY3952" fmla="*/ 2761740 h 5305530"/>
                <a:gd name="connsiteX3953" fmla="*/ 1858290 w 4049485"/>
                <a:gd name="connsiteY3953" fmla="*/ 2721050 h 5305530"/>
                <a:gd name="connsiteX3954" fmla="*/ 1821370 w 4049485"/>
                <a:gd name="connsiteY3954" fmla="*/ 2707334 h 5305530"/>
                <a:gd name="connsiteX3955" fmla="*/ 1653350 w 4049485"/>
                <a:gd name="connsiteY3955" fmla="*/ 2707334 h 5305530"/>
                <a:gd name="connsiteX3956" fmla="*/ 1624432 w 4049485"/>
                <a:gd name="connsiteY3956" fmla="*/ 2711220 h 5305530"/>
                <a:gd name="connsiteX3957" fmla="*/ 1600314 w 4049485"/>
                <a:gd name="connsiteY3957" fmla="*/ 2722193 h 5305530"/>
                <a:gd name="connsiteX3958" fmla="*/ 1613116 w 4049485"/>
                <a:gd name="connsiteY3958" fmla="*/ 2747110 h 5305530"/>
                <a:gd name="connsiteX3959" fmla="*/ 1629232 w 4049485"/>
                <a:gd name="connsiteY3959" fmla="*/ 2738766 h 5305530"/>
                <a:gd name="connsiteX3960" fmla="*/ 1648549 w 4049485"/>
                <a:gd name="connsiteY3960" fmla="*/ 2735680 h 5305530"/>
                <a:gd name="connsiteX3961" fmla="*/ 1669809 w 4049485"/>
                <a:gd name="connsiteY3961" fmla="*/ 2741966 h 5305530"/>
                <a:gd name="connsiteX3962" fmla="*/ 1676895 w 4049485"/>
                <a:gd name="connsiteY3962" fmla="*/ 2759912 h 5305530"/>
                <a:gd name="connsiteX3963" fmla="*/ 1648549 w 4049485"/>
                <a:gd name="connsiteY3963" fmla="*/ 2759912 h 5305530"/>
                <a:gd name="connsiteX3964" fmla="*/ 1608658 w 4049485"/>
                <a:gd name="connsiteY3964" fmla="*/ 2769741 h 5305530"/>
                <a:gd name="connsiteX3965" fmla="*/ 1595742 w 4049485"/>
                <a:gd name="connsiteY3965" fmla="*/ 2796716 h 5305530"/>
                <a:gd name="connsiteX3966" fmla="*/ 1601229 w 4049485"/>
                <a:gd name="connsiteY3966" fmla="*/ 2815919 h 5305530"/>
                <a:gd name="connsiteX3967" fmla="*/ 1617116 w 4049485"/>
                <a:gd name="connsiteY3967" fmla="*/ 2829177 h 5305530"/>
                <a:gd name="connsiteX3968" fmla="*/ 1641691 w 4049485"/>
                <a:gd name="connsiteY3968" fmla="*/ 2833978 h 5305530"/>
                <a:gd name="connsiteX3969" fmla="*/ 1679182 w 4049485"/>
                <a:gd name="connsiteY3969" fmla="*/ 2816833 h 5305530"/>
                <a:gd name="connsiteX3970" fmla="*/ 1679182 w 4049485"/>
                <a:gd name="connsiteY3970" fmla="*/ 2832149 h 5305530"/>
                <a:gd name="connsiteX3971" fmla="*/ 1712557 w 4049485"/>
                <a:gd name="connsiteY3971" fmla="*/ 2832149 h 5305530"/>
                <a:gd name="connsiteX3972" fmla="*/ 1712557 w 4049485"/>
                <a:gd name="connsiteY3972" fmla="*/ 2761969 h 5305530"/>
                <a:gd name="connsiteX3973" fmla="*/ 1697241 w 4049485"/>
                <a:gd name="connsiteY3973" fmla="*/ 2720935 h 5305530"/>
                <a:gd name="connsiteX3974" fmla="*/ 1653350 w 4049485"/>
                <a:gd name="connsiteY3974" fmla="*/ 2707334 h 5305530"/>
                <a:gd name="connsiteX3975" fmla="*/ 1023099 w 4049485"/>
                <a:gd name="connsiteY3975" fmla="*/ 2707334 h 5305530"/>
                <a:gd name="connsiteX3976" fmla="*/ 992581 w 4049485"/>
                <a:gd name="connsiteY3976" fmla="*/ 2712363 h 5305530"/>
                <a:gd name="connsiteX3977" fmla="*/ 972922 w 4049485"/>
                <a:gd name="connsiteY3977" fmla="*/ 2726422 h 5305530"/>
                <a:gd name="connsiteX3978" fmla="*/ 966178 w 4049485"/>
                <a:gd name="connsiteY3978" fmla="*/ 2747110 h 5305530"/>
                <a:gd name="connsiteX3979" fmla="*/ 973379 w 4049485"/>
                <a:gd name="connsiteY3979" fmla="*/ 2768598 h 5305530"/>
                <a:gd name="connsiteX3980" fmla="*/ 990409 w 4049485"/>
                <a:gd name="connsiteY3980" fmla="*/ 2779114 h 5305530"/>
                <a:gd name="connsiteX3981" fmla="*/ 1015327 w 4049485"/>
                <a:gd name="connsiteY3981" fmla="*/ 2784372 h 5305530"/>
                <a:gd name="connsiteX3982" fmla="*/ 1034301 w 4049485"/>
                <a:gd name="connsiteY3982" fmla="*/ 2788258 h 5305530"/>
                <a:gd name="connsiteX3983" fmla="*/ 1040473 w 4049485"/>
                <a:gd name="connsiteY3983" fmla="*/ 2795802 h 5305530"/>
                <a:gd name="connsiteX3984" fmla="*/ 1017841 w 4049485"/>
                <a:gd name="connsiteY3984" fmla="*/ 2807003 h 5305530"/>
                <a:gd name="connsiteX3985" fmla="*/ 994981 w 4049485"/>
                <a:gd name="connsiteY3985" fmla="*/ 2803688 h 5305530"/>
                <a:gd name="connsiteX3986" fmla="*/ 975093 w 4049485"/>
                <a:gd name="connsiteY3986" fmla="*/ 2795116 h 5305530"/>
                <a:gd name="connsiteX3987" fmla="*/ 963206 w 4049485"/>
                <a:gd name="connsiteY3987" fmla="*/ 2820719 h 5305530"/>
                <a:gd name="connsiteX3988" fmla="*/ 986523 w 4049485"/>
                <a:gd name="connsiteY3988" fmla="*/ 2830206 h 5305530"/>
                <a:gd name="connsiteX3989" fmla="*/ 1016470 w 4049485"/>
                <a:gd name="connsiteY3989" fmla="*/ 2833978 h 5305530"/>
                <a:gd name="connsiteX3990" fmla="*/ 1047674 w 4049485"/>
                <a:gd name="connsiteY3990" fmla="*/ 2829063 h 5305530"/>
                <a:gd name="connsiteX3991" fmla="*/ 1067676 w 4049485"/>
                <a:gd name="connsiteY3991" fmla="*/ 2815233 h 5305530"/>
                <a:gd name="connsiteX3992" fmla="*/ 1074534 w 4049485"/>
                <a:gd name="connsiteY3992" fmla="*/ 2794887 h 5305530"/>
                <a:gd name="connsiteX3993" fmla="*/ 1067448 w 4049485"/>
                <a:gd name="connsiteY3993" fmla="*/ 2773856 h 5305530"/>
                <a:gd name="connsiteX3994" fmla="*/ 1050760 w 4049485"/>
                <a:gd name="connsiteY3994" fmla="*/ 2763455 h 5305530"/>
                <a:gd name="connsiteX3995" fmla="*/ 1026071 w 4049485"/>
                <a:gd name="connsiteY3995" fmla="*/ 2758083 h 5305530"/>
                <a:gd name="connsiteX3996" fmla="*/ 1006411 w 4049485"/>
                <a:gd name="connsiteY3996" fmla="*/ 2753739 h 5305530"/>
                <a:gd name="connsiteX3997" fmla="*/ 1000239 w 4049485"/>
                <a:gd name="connsiteY3997" fmla="*/ 2745738 h 5305530"/>
                <a:gd name="connsiteX3998" fmla="*/ 1005954 w 4049485"/>
                <a:gd name="connsiteY3998" fmla="*/ 2737509 h 5305530"/>
                <a:gd name="connsiteX3999" fmla="*/ 1023099 w 4049485"/>
                <a:gd name="connsiteY3999" fmla="*/ 2734308 h 5305530"/>
                <a:gd name="connsiteX4000" fmla="*/ 1058532 w 4049485"/>
                <a:gd name="connsiteY4000" fmla="*/ 2743452 h 5305530"/>
                <a:gd name="connsiteX4001" fmla="*/ 1070419 w 4049485"/>
                <a:gd name="connsiteY4001" fmla="*/ 2718078 h 5305530"/>
                <a:gd name="connsiteX4002" fmla="*/ 1049045 w 4049485"/>
                <a:gd name="connsiteY4002" fmla="*/ 2710191 h 5305530"/>
                <a:gd name="connsiteX4003" fmla="*/ 1023099 w 4049485"/>
                <a:gd name="connsiteY4003" fmla="*/ 2707334 h 5305530"/>
                <a:gd name="connsiteX4004" fmla="*/ 888682 w 4049485"/>
                <a:gd name="connsiteY4004" fmla="*/ 2707334 h 5305530"/>
                <a:gd name="connsiteX4005" fmla="*/ 855193 w 4049485"/>
                <a:gd name="connsiteY4005" fmla="*/ 2715449 h 5305530"/>
                <a:gd name="connsiteX4006" fmla="*/ 831647 w 4049485"/>
                <a:gd name="connsiteY4006" fmla="*/ 2738080 h 5305530"/>
                <a:gd name="connsiteX4007" fmla="*/ 823074 w 4049485"/>
                <a:gd name="connsiteY4007" fmla="*/ 2770656 h 5305530"/>
                <a:gd name="connsiteX4008" fmla="*/ 831761 w 4049485"/>
                <a:gd name="connsiteY4008" fmla="*/ 2803346 h 5305530"/>
                <a:gd name="connsiteX4009" fmla="*/ 856450 w 4049485"/>
                <a:gd name="connsiteY4009" fmla="*/ 2825863 h 5305530"/>
                <a:gd name="connsiteX4010" fmla="*/ 893254 w 4049485"/>
                <a:gd name="connsiteY4010" fmla="*/ 2833978 h 5305530"/>
                <a:gd name="connsiteX4011" fmla="*/ 944004 w 4049485"/>
                <a:gd name="connsiteY4011" fmla="*/ 2814090 h 5305530"/>
                <a:gd name="connsiteX4012" fmla="*/ 925030 w 4049485"/>
                <a:gd name="connsiteY4012" fmla="*/ 2793516 h 5305530"/>
                <a:gd name="connsiteX4013" fmla="*/ 911200 w 4049485"/>
                <a:gd name="connsiteY4013" fmla="*/ 2802546 h 5305530"/>
                <a:gd name="connsiteX4014" fmla="*/ 894169 w 4049485"/>
                <a:gd name="connsiteY4014" fmla="*/ 2805403 h 5305530"/>
                <a:gd name="connsiteX4015" fmla="*/ 870852 w 4049485"/>
                <a:gd name="connsiteY4015" fmla="*/ 2798774 h 5305530"/>
                <a:gd name="connsiteX4016" fmla="*/ 858964 w 4049485"/>
                <a:gd name="connsiteY4016" fmla="*/ 2780714 h 5305530"/>
                <a:gd name="connsiteX4017" fmla="*/ 952005 w 4049485"/>
                <a:gd name="connsiteY4017" fmla="*/ 2780714 h 5305530"/>
                <a:gd name="connsiteX4018" fmla="*/ 952690 w 4049485"/>
                <a:gd name="connsiteY4018" fmla="*/ 2771113 h 5305530"/>
                <a:gd name="connsiteX4019" fmla="*/ 944347 w 4049485"/>
                <a:gd name="connsiteY4019" fmla="*/ 2737395 h 5305530"/>
                <a:gd name="connsiteX4020" fmla="*/ 921372 w 4049485"/>
                <a:gd name="connsiteY4020" fmla="*/ 2715106 h 5305530"/>
                <a:gd name="connsiteX4021" fmla="*/ 888682 w 4049485"/>
                <a:gd name="connsiteY4021" fmla="*/ 2707334 h 5305530"/>
                <a:gd name="connsiteX4022" fmla="*/ 746646 w 4049485"/>
                <a:gd name="connsiteY4022" fmla="*/ 2707334 h 5305530"/>
                <a:gd name="connsiteX4023" fmla="*/ 721614 w 4049485"/>
                <a:gd name="connsiteY4023" fmla="*/ 2711906 h 5305530"/>
                <a:gd name="connsiteX4024" fmla="*/ 704355 w 4049485"/>
                <a:gd name="connsiteY4024" fmla="*/ 2725393 h 5305530"/>
                <a:gd name="connsiteX4025" fmla="*/ 704355 w 4049485"/>
                <a:gd name="connsiteY4025" fmla="*/ 2709162 h 5305530"/>
                <a:gd name="connsiteX4026" fmla="*/ 670293 w 4049485"/>
                <a:gd name="connsiteY4026" fmla="*/ 2709162 h 5305530"/>
                <a:gd name="connsiteX4027" fmla="*/ 670293 w 4049485"/>
                <a:gd name="connsiteY4027" fmla="*/ 2832149 h 5305530"/>
                <a:gd name="connsiteX4028" fmla="*/ 705955 w 4049485"/>
                <a:gd name="connsiteY4028" fmla="*/ 2832149 h 5305530"/>
                <a:gd name="connsiteX4029" fmla="*/ 705955 w 4049485"/>
                <a:gd name="connsiteY4029" fmla="*/ 2774085 h 5305530"/>
                <a:gd name="connsiteX4030" fmla="*/ 714642 w 4049485"/>
                <a:gd name="connsiteY4030" fmla="*/ 2748367 h 5305530"/>
                <a:gd name="connsiteX4031" fmla="*/ 738645 w 4049485"/>
                <a:gd name="connsiteY4031" fmla="*/ 2739795 h 5305530"/>
                <a:gd name="connsiteX4032" fmla="*/ 746646 w 4049485"/>
                <a:gd name="connsiteY4032" fmla="*/ 2740252 h 5305530"/>
                <a:gd name="connsiteX4033" fmla="*/ 576415 w 4049485"/>
                <a:gd name="connsiteY4033" fmla="*/ 2707334 h 5305530"/>
                <a:gd name="connsiteX4034" fmla="*/ 541553 w 4049485"/>
                <a:gd name="connsiteY4034" fmla="*/ 2715449 h 5305530"/>
                <a:gd name="connsiteX4035" fmla="*/ 517436 w 4049485"/>
                <a:gd name="connsiteY4035" fmla="*/ 2737966 h 5305530"/>
                <a:gd name="connsiteX4036" fmla="*/ 508749 w 4049485"/>
                <a:gd name="connsiteY4036" fmla="*/ 2770656 h 5305530"/>
                <a:gd name="connsiteX4037" fmla="*/ 517436 w 4049485"/>
                <a:gd name="connsiteY4037" fmla="*/ 2803346 h 5305530"/>
                <a:gd name="connsiteX4038" fmla="*/ 541553 w 4049485"/>
                <a:gd name="connsiteY4038" fmla="*/ 2825863 h 5305530"/>
                <a:gd name="connsiteX4039" fmla="*/ 576415 w 4049485"/>
                <a:gd name="connsiteY4039" fmla="*/ 2833978 h 5305530"/>
                <a:gd name="connsiteX4040" fmla="*/ 611162 w 4049485"/>
                <a:gd name="connsiteY4040" fmla="*/ 2825863 h 5305530"/>
                <a:gd name="connsiteX4041" fmla="*/ 635165 w 4049485"/>
                <a:gd name="connsiteY4041" fmla="*/ 2803346 h 5305530"/>
                <a:gd name="connsiteX4042" fmla="*/ 643852 w 4049485"/>
                <a:gd name="connsiteY4042" fmla="*/ 2770656 h 5305530"/>
                <a:gd name="connsiteX4043" fmla="*/ 635165 w 4049485"/>
                <a:gd name="connsiteY4043" fmla="*/ 2737966 h 5305530"/>
                <a:gd name="connsiteX4044" fmla="*/ 611162 w 4049485"/>
                <a:gd name="connsiteY4044" fmla="*/ 2715449 h 5305530"/>
                <a:gd name="connsiteX4045" fmla="*/ 576415 w 4049485"/>
                <a:gd name="connsiteY4045" fmla="*/ 2707334 h 5305530"/>
                <a:gd name="connsiteX4046" fmla="*/ 346824 w 4049485"/>
                <a:gd name="connsiteY4046" fmla="*/ 2707334 h 5305530"/>
                <a:gd name="connsiteX4047" fmla="*/ 316306 w 4049485"/>
                <a:gd name="connsiteY4047" fmla="*/ 2712363 h 5305530"/>
                <a:gd name="connsiteX4048" fmla="*/ 296647 w 4049485"/>
                <a:gd name="connsiteY4048" fmla="*/ 2726422 h 5305530"/>
                <a:gd name="connsiteX4049" fmla="*/ 289903 w 4049485"/>
                <a:gd name="connsiteY4049" fmla="*/ 2747110 h 5305530"/>
                <a:gd name="connsiteX4050" fmla="*/ 297104 w 4049485"/>
                <a:gd name="connsiteY4050" fmla="*/ 2768598 h 5305530"/>
                <a:gd name="connsiteX4051" fmla="*/ 314134 w 4049485"/>
                <a:gd name="connsiteY4051" fmla="*/ 2779114 h 5305530"/>
                <a:gd name="connsiteX4052" fmla="*/ 339052 w 4049485"/>
                <a:gd name="connsiteY4052" fmla="*/ 2784372 h 5305530"/>
                <a:gd name="connsiteX4053" fmla="*/ 358026 w 4049485"/>
                <a:gd name="connsiteY4053" fmla="*/ 2788258 h 5305530"/>
                <a:gd name="connsiteX4054" fmla="*/ 364198 w 4049485"/>
                <a:gd name="connsiteY4054" fmla="*/ 2795802 h 5305530"/>
                <a:gd name="connsiteX4055" fmla="*/ 341566 w 4049485"/>
                <a:gd name="connsiteY4055" fmla="*/ 2807003 h 5305530"/>
                <a:gd name="connsiteX4056" fmla="*/ 318706 w 4049485"/>
                <a:gd name="connsiteY4056" fmla="*/ 2803688 h 5305530"/>
                <a:gd name="connsiteX4057" fmla="*/ 298818 w 4049485"/>
                <a:gd name="connsiteY4057" fmla="*/ 2795116 h 5305530"/>
                <a:gd name="connsiteX4058" fmla="*/ 286931 w 4049485"/>
                <a:gd name="connsiteY4058" fmla="*/ 2820719 h 5305530"/>
                <a:gd name="connsiteX4059" fmla="*/ 310248 w 4049485"/>
                <a:gd name="connsiteY4059" fmla="*/ 2830206 h 5305530"/>
                <a:gd name="connsiteX4060" fmla="*/ 340195 w 4049485"/>
                <a:gd name="connsiteY4060" fmla="*/ 2833978 h 5305530"/>
                <a:gd name="connsiteX4061" fmla="*/ 371399 w 4049485"/>
                <a:gd name="connsiteY4061" fmla="*/ 2829063 h 5305530"/>
                <a:gd name="connsiteX4062" fmla="*/ 391401 w 4049485"/>
                <a:gd name="connsiteY4062" fmla="*/ 2815233 h 5305530"/>
                <a:gd name="connsiteX4063" fmla="*/ 398259 w 4049485"/>
                <a:gd name="connsiteY4063" fmla="*/ 2794887 h 5305530"/>
                <a:gd name="connsiteX4064" fmla="*/ 391173 w 4049485"/>
                <a:gd name="connsiteY4064" fmla="*/ 2773856 h 5305530"/>
                <a:gd name="connsiteX4065" fmla="*/ 374485 w 4049485"/>
                <a:gd name="connsiteY4065" fmla="*/ 2763455 h 5305530"/>
                <a:gd name="connsiteX4066" fmla="*/ 349796 w 4049485"/>
                <a:gd name="connsiteY4066" fmla="*/ 2758083 h 5305530"/>
                <a:gd name="connsiteX4067" fmla="*/ 330136 w 4049485"/>
                <a:gd name="connsiteY4067" fmla="*/ 2753739 h 5305530"/>
                <a:gd name="connsiteX4068" fmla="*/ 323964 w 4049485"/>
                <a:gd name="connsiteY4068" fmla="*/ 2745738 h 5305530"/>
                <a:gd name="connsiteX4069" fmla="*/ 329679 w 4049485"/>
                <a:gd name="connsiteY4069" fmla="*/ 2737509 h 5305530"/>
                <a:gd name="connsiteX4070" fmla="*/ 346824 w 4049485"/>
                <a:gd name="connsiteY4070" fmla="*/ 2734308 h 5305530"/>
                <a:gd name="connsiteX4071" fmla="*/ 382257 w 4049485"/>
                <a:gd name="connsiteY4071" fmla="*/ 2743452 h 5305530"/>
                <a:gd name="connsiteX4072" fmla="*/ 394144 w 4049485"/>
                <a:gd name="connsiteY4072" fmla="*/ 2718078 h 5305530"/>
                <a:gd name="connsiteX4073" fmla="*/ 372770 w 4049485"/>
                <a:gd name="connsiteY4073" fmla="*/ 2710191 h 5305530"/>
                <a:gd name="connsiteX4074" fmla="*/ 346824 w 4049485"/>
                <a:gd name="connsiteY4074" fmla="*/ 2707334 h 5305530"/>
                <a:gd name="connsiteX4075" fmla="*/ 1262062 w 4049485"/>
                <a:gd name="connsiteY4075" fmla="*/ 2700018 h 5305530"/>
                <a:gd name="connsiteX4076" fmla="*/ 1298867 w 4049485"/>
                <a:gd name="connsiteY4076" fmla="*/ 2700018 h 5305530"/>
                <a:gd name="connsiteX4077" fmla="*/ 1319670 w 4049485"/>
                <a:gd name="connsiteY4077" fmla="*/ 2704705 h 5305530"/>
                <a:gd name="connsiteX4078" fmla="*/ 1326756 w 4049485"/>
                <a:gd name="connsiteY4078" fmla="*/ 2718764 h 5305530"/>
                <a:gd name="connsiteX4079" fmla="*/ 1319670 w 4049485"/>
                <a:gd name="connsiteY4079" fmla="*/ 2732937 h 5305530"/>
                <a:gd name="connsiteX4080" fmla="*/ 1298867 w 4049485"/>
                <a:gd name="connsiteY4080" fmla="*/ 2737737 h 5305530"/>
                <a:gd name="connsiteX4081" fmla="*/ 1262062 w 4049485"/>
                <a:gd name="connsiteY4081" fmla="*/ 2737737 h 5305530"/>
                <a:gd name="connsiteX4082" fmla="*/ 3179712 w 4049485"/>
                <a:gd name="connsiteY4082" fmla="*/ 2681959 h 5305530"/>
                <a:gd name="connsiteX4083" fmla="*/ 3179712 w 4049485"/>
                <a:gd name="connsiteY4083" fmla="*/ 2711906 h 5305530"/>
                <a:gd name="connsiteX4084" fmla="*/ 3160738 w 4049485"/>
                <a:gd name="connsiteY4084" fmla="*/ 2711906 h 5305530"/>
                <a:gd name="connsiteX4085" fmla="*/ 3160738 w 4049485"/>
                <a:gd name="connsiteY4085" fmla="*/ 2739338 h 5305530"/>
                <a:gd name="connsiteX4086" fmla="*/ 3179712 w 4049485"/>
                <a:gd name="connsiteY4086" fmla="*/ 2739338 h 5305530"/>
                <a:gd name="connsiteX4087" fmla="*/ 3179712 w 4049485"/>
                <a:gd name="connsiteY4087" fmla="*/ 2789858 h 5305530"/>
                <a:gd name="connsiteX4088" fmla="*/ 3191713 w 4049485"/>
                <a:gd name="connsiteY4088" fmla="*/ 2822777 h 5305530"/>
                <a:gd name="connsiteX4089" fmla="*/ 3225660 w 4049485"/>
                <a:gd name="connsiteY4089" fmla="*/ 2833978 h 5305530"/>
                <a:gd name="connsiteX4090" fmla="*/ 3241776 w 4049485"/>
                <a:gd name="connsiteY4090" fmla="*/ 2832035 h 5305530"/>
                <a:gd name="connsiteX4091" fmla="*/ 3254692 w 4049485"/>
                <a:gd name="connsiteY4091" fmla="*/ 2826206 h 5305530"/>
                <a:gd name="connsiteX4092" fmla="*/ 3245091 w 4049485"/>
                <a:gd name="connsiteY4092" fmla="*/ 2801060 h 5305530"/>
                <a:gd name="connsiteX4093" fmla="*/ 3230689 w 4049485"/>
                <a:gd name="connsiteY4093" fmla="*/ 2805632 h 5305530"/>
                <a:gd name="connsiteX4094" fmla="*/ 3219374 w 4049485"/>
                <a:gd name="connsiteY4094" fmla="*/ 2801403 h 5305530"/>
                <a:gd name="connsiteX4095" fmla="*/ 3215373 w 4049485"/>
                <a:gd name="connsiteY4095" fmla="*/ 2789401 h 5305530"/>
                <a:gd name="connsiteX4096" fmla="*/ 3215373 w 4049485"/>
                <a:gd name="connsiteY4096" fmla="*/ 2739338 h 5305530"/>
                <a:gd name="connsiteX4097" fmla="*/ 3246006 w 4049485"/>
                <a:gd name="connsiteY4097" fmla="*/ 2739338 h 5305530"/>
                <a:gd name="connsiteX4098" fmla="*/ 3246006 w 4049485"/>
                <a:gd name="connsiteY4098" fmla="*/ 2711906 h 5305530"/>
                <a:gd name="connsiteX4099" fmla="*/ 3215373 w 4049485"/>
                <a:gd name="connsiteY4099" fmla="*/ 2711906 h 5305530"/>
                <a:gd name="connsiteX4100" fmla="*/ 3215373 w 4049485"/>
                <a:gd name="connsiteY4100" fmla="*/ 2681959 h 5305530"/>
                <a:gd name="connsiteX4101" fmla="*/ 426987 w 4049485"/>
                <a:gd name="connsiteY4101" fmla="*/ 2681959 h 5305530"/>
                <a:gd name="connsiteX4102" fmla="*/ 426987 w 4049485"/>
                <a:gd name="connsiteY4102" fmla="*/ 2711906 h 5305530"/>
                <a:gd name="connsiteX4103" fmla="*/ 408013 w 4049485"/>
                <a:gd name="connsiteY4103" fmla="*/ 2711906 h 5305530"/>
                <a:gd name="connsiteX4104" fmla="*/ 408013 w 4049485"/>
                <a:gd name="connsiteY4104" fmla="*/ 2739338 h 5305530"/>
                <a:gd name="connsiteX4105" fmla="*/ 426987 w 4049485"/>
                <a:gd name="connsiteY4105" fmla="*/ 2739338 h 5305530"/>
                <a:gd name="connsiteX4106" fmla="*/ 426987 w 4049485"/>
                <a:gd name="connsiteY4106" fmla="*/ 2789858 h 5305530"/>
                <a:gd name="connsiteX4107" fmla="*/ 438988 w 4049485"/>
                <a:gd name="connsiteY4107" fmla="*/ 2822777 h 5305530"/>
                <a:gd name="connsiteX4108" fmla="*/ 472935 w 4049485"/>
                <a:gd name="connsiteY4108" fmla="*/ 2833978 h 5305530"/>
                <a:gd name="connsiteX4109" fmla="*/ 489052 w 4049485"/>
                <a:gd name="connsiteY4109" fmla="*/ 2832035 h 5305530"/>
                <a:gd name="connsiteX4110" fmla="*/ 501967 w 4049485"/>
                <a:gd name="connsiteY4110" fmla="*/ 2826206 h 5305530"/>
                <a:gd name="connsiteX4111" fmla="*/ 492366 w 4049485"/>
                <a:gd name="connsiteY4111" fmla="*/ 2801060 h 5305530"/>
                <a:gd name="connsiteX4112" fmla="*/ 477964 w 4049485"/>
                <a:gd name="connsiteY4112" fmla="*/ 2805632 h 5305530"/>
                <a:gd name="connsiteX4113" fmla="*/ 466649 w 4049485"/>
                <a:gd name="connsiteY4113" fmla="*/ 2801403 h 5305530"/>
                <a:gd name="connsiteX4114" fmla="*/ 462648 w 4049485"/>
                <a:gd name="connsiteY4114" fmla="*/ 2789401 h 5305530"/>
                <a:gd name="connsiteX4115" fmla="*/ 462648 w 4049485"/>
                <a:gd name="connsiteY4115" fmla="*/ 2739338 h 5305530"/>
                <a:gd name="connsiteX4116" fmla="*/ 493281 w 4049485"/>
                <a:gd name="connsiteY4116" fmla="*/ 2739338 h 5305530"/>
                <a:gd name="connsiteX4117" fmla="*/ 493281 w 4049485"/>
                <a:gd name="connsiteY4117" fmla="*/ 2711906 h 5305530"/>
                <a:gd name="connsiteX4118" fmla="*/ 462648 w 4049485"/>
                <a:gd name="connsiteY4118" fmla="*/ 2711906 h 5305530"/>
                <a:gd name="connsiteX4119" fmla="*/ 462648 w 4049485"/>
                <a:gd name="connsiteY4119" fmla="*/ 2681959 h 5305530"/>
                <a:gd name="connsiteX4120" fmla="*/ 1225258 w 4049485"/>
                <a:gd name="connsiteY4120" fmla="*/ 2672129 h 5305530"/>
                <a:gd name="connsiteX4121" fmla="*/ 1225258 w 4049485"/>
                <a:gd name="connsiteY4121" fmla="*/ 2832149 h 5305530"/>
                <a:gd name="connsiteX4122" fmla="*/ 1308011 w 4049485"/>
                <a:gd name="connsiteY4122" fmla="*/ 2832149 h 5305530"/>
                <a:gd name="connsiteX4123" fmla="*/ 1355674 w 4049485"/>
                <a:gd name="connsiteY4123" fmla="*/ 2820833 h 5305530"/>
                <a:gd name="connsiteX4124" fmla="*/ 1372019 w 4049485"/>
                <a:gd name="connsiteY4124" fmla="*/ 2788487 h 5305530"/>
                <a:gd name="connsiteX4125" fmla="*/ 1364247 w 4049485"/>
                <a:gd name="connsiteY4125" fmla="*/ 2763455 h 5305530"/>
                <a:gd name="connsiteX4126" fmla="*/ 1342758 w 4049485"/>
                <a:gd name="connsiteY4126" fmla="*/ 2748939 h 5305530"/>
                <a:gd name="connsiteX4127" fmla="*/ 1358417 w 4049485"/>
                <a:gd name="connsiteY4127" fmla="*/ 2734537 h 5305530"/>
                <a:gd name="connsiteX4128" fmla="*/ 1364018 w 4049485"/>
                <a:gd name="connsiteY4128" fmla="*/ 2713734 h 5305530"/>
                <a:gd name="connsiteX4129" fmla="*/ 1348359 w 4049485"/>
                <a:gd name="connsiteY4129" fmla="*/ 2683331 h 5305530"/>
                <a:gd name="connsiteX4130" fmla="*/ 1303439 w 4049485"/>
                <a:gd name="connsiteY4130" fmla="*/ 2672129 h 5305530"/>
                <a:gd name="connsiteX4131" fmla="*/ 3861169 w 4049485"/>
                <a:gd name="connsiteY4131" fmla="*/ 2662528 h 5305530"/>
                <a:gd name="connsiteX4132" fmla="*/ 3861169 w 4049485"/>
                <a:gd name="connsiteY4132" fmla="*/ 2832149 h 5305530"/>
                <a:gd name="connsiteX4133" fmla="*/ 3896829 w 4049485"/>
                <a:gd name="connsiteY4133" fmla="*/ 2832149 h 5305530"/>
                <a:gd name="connsiteX4134" fmla="*/ 3896829 w 4049485"/>
                <a:gd name="connsiteY4134" fmla="*/ 2662528 h 5305530"/>
                <a:gd name="connsiteX4135" fmla="*/ 2822943 w 4049485"/>
                <a:gd name="connsiteY4135" fmla="*/ 2662528 h 5305530"/>
                <a:gd name="connsiteX4136" fmla="*/ 2822943 w 4049485"/>
                <a:gd name="connsiteY4136" fmla="*/ 2832149 h 5305530"/>
                <a:gd name="connsiteX4137" fmla="*/ 2858605 w 4049485"/>
                <a:gd name="connsiteY4137" fmla="*/ 2832149 h 5305530"/>
                <a:gd name="connsiteX4138" fmla="*/ 2858605 w 4049485"/>
                <a:gd name="connsiteY4138" fmla="*/ 2771342 h 5305530"/>
                <a:gd name="connsiteX4139" fmla="*/ 2866606 w 4049485"/>
                <a:gd name="connsiteY4139" fmla="*/ 2746538 h 5305530"/>
                <a:gd name="connsiteX4140" fmla="*/ 2888094 w 4049485"/>
                <a:gd name="connsiteY4140" fmla="*/ 2738195 h 5305530"/>
                <a:gd name="connsiteX4141" fmla="*/ 2906611 w 4049485"/>
                <a:gd name="connsiteY4141" fmla="*/ 2745396 h 5305530"/>
                <a:gd name="connsiteX4142" fmla="*/ 2913012 w 4049485"/>
                <a:gd name="connsiteY4142" fmla="*/ 2767227 h 5305530"/>
                <a:gd name="connsiteX4143" fmla="*/ 2913012 w 4049485"/>
                <a:gd name="connsiteY4143" fmla="*/ 2832149 h 5305530"/>
                <a:gd name="connsiteX4144" fmla="*/ 2948673 w 4049485"/>
                <a:gd name="connsiteY4144" fmla="*/ 2832149 h 5305530"/>
                <a:gd name="connsiteX4145" fmla="*/ 2948673 w 4049485"/>
                <a:gd name="connsiteY4145" fmla="*/ 2761740 h 5305530"/>
                <a:gd name="connsiteX4146" fmla="*/ 2934614 w 4049485"/>
                <a:gd name="connsiteY4146" fmla="*/ 2721050 h 5305530"/>
                <a:gd name="connsiteX4147" fmla="*/ 2897696 w 4049485"/>
                <a:gd name="connsiteY4147" fmla="*/ 2707334 h 5305530"/>
                <a:gd name="connsiteX4148" fmla="*/ 2875750 w 4049485"/>
                <a:gd name="connsiteY4148" fmla="*/ 2711105 h 5305530"/>
                <a:gd name="connsiteX4149" fmla="*/ 2858605 w 4049485"/>
                <a:gd name="connsiteY4149" fmla="*/ 2721964 h 5305530"/>
                <a:gd name="connsiteX4150" fmla="*/ 2858605 w 4049485"/>
                <a:gd name="connsiteY4150" fmla="*/ 2662528 h 5305530"/>
                <a:gd name="connsiteX4151" fmla="*/ 2051418 w 4049485"/>
                <a:gd name="connsiteY4151" fmla="*/ 2662528 h 5305530"/>
                <a:gd name="connsiteX4152" fmla="*/ 2051418 w 4049485"/>
                <a:gd name="connsiteY4152" fmla="*/ 2832149 h 5305530"/>
                <a:gd name="connsiteX4153" fmla="*/ 2087080 w 4049485"/>
                <a:gd name="connsiteY4153" fmla="*/ 2832149 h 5305530"/>
                <a:gd name="connsiteX4154" fmla="*/ 2087080 w 4049485"/>
                <a:gd name="connsiteY4154" fmla="*/ 2662528 h 5305530"/>
                <a:gd name="connsiteX4155" fmla="*/ 3536099 w 4049485"/>
                <a:gd name="connsiteY4155" fmla="*/ 2652241 h 5305530"/>
                <a:gd name="connsiteX4156" fmla="*/ 3520097 w 4049485"/>
                <a:gd name="connsiteY4156" fmla="*/ 2657956 h 5305530"/>
                <a:gd name="connsiteX4157" fmla="*/ 3513925 w 4049485"/>
                <a:gd name="connsiteY4157" fmla="*/ 2672129 h 5305530"/>
                <a:gd name="connsiteX4158" fmla="*/ 3520097 w 4049485"/>
                <a:gd name="connsiteY4158" fmla="*/ 2686302 h 5305530"/>
                <a:gd name="connsiteX4159" fmla="*/ 3536099 w 4049485"/>
                <a:gd name="connsiteY4159" fmla="*/ 2692017 h 5305530"/>
                <a:gd name="connsiteX4160" fmla="*/ 3552101 w 4049485"/>
                <a:gd name="connsiteY4160" fmla="*/ 2686188 h 5305530"/>
                <a:gd name="connsiteX4161" fmla="*/ 3558273 w 4049485"/>
                <a:gd name="connsiteY4161" fmla="*/ 2671443 h 5305530"/>
                <a:gd name="connsiteX4162" fmla="*/ 3552101 w 4049485"/>
                <a:gd name="connsiteY4162" fmla="*/ 2657727 h 5305530"/>
                <a:gd name="connsiteX4163" fmla="*/ 3536099 w 4049485"/>
                <a:gd name="connsiteY4163" fmla="*/ 2652241 h 5305530"/>
                <a:gd name="connsiteX4164" fmla="*/ 3002699 w 4049485"/>
                <a:gd name="connsiteY4164" fmla="*/ 2652241 h 5305530"/>
                <a:gd name="connsiteX4165" fmla="*/ 2986697 w 4049485"/>
                <a:gd name="connsiteY4165" fmla="*/ 2657956 h 5305530"/>
                <a:gd name="connsiteX4166" fmla="*/ 2980525 w 4049485"/>
                <a:gd name="connsiteY4166" fmla="*/ 2672129 h 5305530"/>
                <a:gd name="connsiteX4167" fmla="*/ 2986697 w 4049485"/>
                <a:gd name="connsiteY4167" fmla="*/ 2686302 h 5305530"/>
                <a:gd name="connsiteX4168" fmla="*/ 3002699 w 4049485"/>
                <a:gd name="connsiteY4168" fmla="*/ 2692017 h 5305530"/>
                <a:gd name="connsiteX4169" fmla="*/ 3018701 w 4049485"/>
                <a:gd name="connsiteY4169" fmla="*/ 2686188 h 5305530"/>
                <a:gd name="connsiteX4170" fmla="*/ 3024873 w 4049485"/>
                <a:gd name="connsiteY4170" fmla="*/ 2671443 h 5305530"/>
                <a:gd name="connsiteX4171" fmla="*/ 3018701 w 4049485"/>
                <a:gd name="connsiteY4171" fmla="*/ 2657727 h 5305530"/>
                <a:gd name="connsiteX4172" fmla="*/ 3002699 w 4049485"/>
                <a:gd name="connsiteY4172" fmla="*/ 2652241 h 5305530"/>
                <a:gd name="connsiteX4173" fmla="*/ 2393099 w 4049485"/>
                <a:gd name="connsiteY4173" fmla="*/ 2652241 h 5305530"/>
                <a:gd name="connsiteX4174" fmla="*/ 2377097 w 4049485"/>
                <a:gd name="connsiteY4174" fmla="*/ 2657956 h 5305530"/>
                <a:gd name="connsiteX4175" fmla="*/ 2370925 w 4049485"/>
                <a:gd name="connsiteY4175" fmla="*/ 2672129 h 5305530"/>
                <a:gd name="connsiteX4176" fmla="*/ 2377097 w 4049485"/>
                <a:gd name="connsiteY4176" fmla="*/ 2686302 h 5305530"/>
                <a:gd name="connsiteX4177" fmla="*/ 2393099 w 4049485"/>
                <a:gd name="connsiteY4177" fmla="*/ 2692017 h 5305530"/>
                <a:gd name="connsiteX4178" fmla="*/ 2409101 w 4049485"/>
                <a:gd name="connsiteY4178" fmla="*/ 2686188 h 5305530"/>
                <a:gd name="connsiteX4179" fmla="*/ 2415273 w 4049485"/>
                <a:gd name="connsiteY4179" fmla="*/ 2671443 h 5305530"/>
                <a:gd name="connsiteX4180" fmla="*/ 2409101 w 4049485"/>
                <a:gd name="connsiteY4180" fmla="*/ 2657727 h 5305530"/>
                <a:gd name="connsiteX4181" fmla="*/ 2393099 w 4049485"/>
                <a:gd name="connsiteY4181" fmla="*/ 2652241 h 5305530"/>
                <a:gd name="connsiteX4182" fmla="*/ 783374 w 4049485"/>
                <a:gd name="connsiteY4182" fmla="*/ 2652241 h 5305530"/>
                <a:gd name="connsiteX4183" fmla="*/ 767372 w 4049485"/>
                <a:gd name="connsiteY4183" fmla="*/ 2657956 h 5305530"/>
                <a:gd name="connsiteX4184" fmla="*/ 761200 w 4049485"/>
                <a:gd name="connsiteY4184" fmla="*/ 2672129 h 5305530"/>
                <a:gd name="connsiteX4185" fmla="*/ 767372 w 4049485"/>
                <a:gd name="connsiteY4185" fmla="*/ 2686302 h 5305530"/>
                <a:gd name="connsiteX4186" fmla="*/ 783374 w 4049485"/>
                <a:gd name="connsiteY4186" fmla="*/ 2692017 h 5305530"/>
                <a:gd name="connsiteX4187" fmla="*/ 799376 w 4049485"/>
                <a:gd name="connsiteY4187" fmla="*/ 2686188 h 5305530"/>
                <a:gd name="connsiteX4188" fmla="*/ 805548 w 4049485"/>
                <a:gd name="connsiteY4188" fmla="*/ 2671443 h 5305530"/>
                <a:gd name="connsiteX4189" fmla="*/ 799376 w 4049485"/>
                <a:gd name="connsiteY4189" fmla="*/ 2657727 h 5305530"/>
                <a:gd name="connsiteX4190" fmla="*/ 783374 w 4049485"/>
                <a:gd name="connsiteY4190" fmla="*/ 2652241 h 5305530"/>
                <a:gd name="connsiteX4191" fmla="*/ 3036684 w 4049485"/>
                <a:gd name="connsiteY4191" fmla="*/ 2513405 h 5305530"/>
                <a:gd name="connsiteX4192" fmla="*/ 3020796 w 4049485"/>
                <a:gd name="connsiteY4192" fmla="*/ 2519462 h 5305530"/>
                <a:gd name="connsiteX4193" fmla="*/ 3014510 w 4049485"/>
                <a:gd name="connsiteY4193" fmla="*/ 2535350 h 5305530"/>
                <a:gd name="connsiteX4194" fmla="*/ 3017825 w 4049485"/>
                <a:gd name="connsiteY4194" fmla="*/ 2547352 h 5305530"/>
                <a:gd name="connsiteX4195" fmla="*/ 3026854 w 4049485"/>
                <a:gd name="connsiteY4195" fmla="*/ 2554781 h 5305530"/>
                <a:gd name="connsiteX4196" fmla="*/ 3016796 w 4049485"/>
                <a:gd name="connsiteY4196" fmla="*/ 2591129 h 5305530"/>
                <a:gd name="connsiteX4197" fmla="*/ 3039428 w 4049485"/>
                <a:gd name="connsiteY4197" fmla="*/ 2591129 h 5305530"/>
                <a:gd name="connsiteX4198" fmla="*/ 3052458 w 4049485"/>
                <a:gd name="connsiteY4198" fmla="*/ 2558210 h 5305530"/>
                <a:gd name="connsiteX4199" fmla="*/ 3057487 w 4049485"/>
                <a:gd name="connsiteY4199" fmla="*/ 2544494 h 5305530"/>
                <a:gd name="connsiteX4200" fmla="*/ 3058630 w 4049485"/>
                <a:gd name="connsiteY4200" fmla="*/ 2535350 h 5305530"/>
                <a:gd name="connsiteX4201" fmla="*/ 3052458 w 4049485"/>
                <a:gd name="connsiteY4201" fmla="*/ 2519462 h 5305530"/>
                <a:gd name="connsiteX4202" fmla="*/ 3036684 w 4049485"/>
                <a:gd name="connsiteY4202" fmla="*/ 2513405 h 5305530"/>
                <a:gd name="connsiteX4203" fmla="*/ 2979306 w 4049485"/>
                <a:gd name="connsiteY4203" fmla="*/ 2513405 h 5305530"/>
                <a:gd name="connsiteX4204" fmla="*/ 2963532 w 4049485"/>
                <a:gd name="connsiteY4204" fmla="*/ 2519462 h 5305530"/>
                <a:gd name="connsiteX4205" fmla="*/ 2957132 w 4049485"/>
                <a:gd name="connsiteY4205" fmla="*/ 2535350 h 5305530"/>
                <a:gd name="connsiteX4206" fmla="*/ 2963532 w 4049485"/>
                <a:gd name="connsiteY4206" fmla="*/ 2551352 h 5305530"/>
                <a:gd name="connsiteX4207" fmla="*/ 2979306 w 4049485"/>
                <a:gd name="connsiteY4207" fmla="*/ 2557753 h 5305530"/>
                <a:gd name="connsiteX4208" fmla="*/ 2995079 w 4049485"/>
                <a:gd name="connsiteY4208" fmla="*/ 2551352 h 5305530"/>
                <a:gd name="connsiteX4209" fmla="*/ 3001480 w 4049485"/>
                <a:gd name="connsiteY4209" fmla="*/ 2535350 h 5305530"/>
                <a:gd name="connsiteX4210" fmla="*/ 2995079 w 4049485"/>
                <a:gd name="connsiteY4210" fmla="*/ 2519462 h 5305530"/>
                <a:gd name="connsiteX4211" fmla="*/ 2979306 w 4049485"/>
                <a:gd name="connsiteY4211" fmla="*/ 2513405 h 5305530"/>
                <a:gd name="connsiteX4212" fmla="*/ 1541259 w 4049485"/>
                <a:gd name="connsiteY4212" fmla="*/ 2513405 h 5305530"/>
                <a:gd name="connsiteX4213" fmla="*/ 1525372 w 4049485"/>
                <a:gd name="connsiteY4213" fmla="*/ 2519462 h 5305530"/>
                <a:gd name="connsiteX4214" fmla="*/ 1519085 w 4049485"/>
                <a:gd name="connsiteY4214" fmla="*/ 2535350 h 5305530"/>
                <a:gd name="connsiteX4215" fmla="*/ 1522400 w 4049485"/>
                <a:gd name="connsiteY4215" fmla="*/ 2547352 h 5305530"/>
                <a:gd name="connsiteX4216" fmla="*/ 1531430 w 4049485"/>
                <a:gd name="connsiteY4216" fmla="*/ 2554781 h 5305530"/>
                <a:gd name="connsiteX4217" fmla="*/ 1521371 w 4049485"/>
                <a:gd name="connsiteY4217" fmla="*/ 2591129 h 5305530"/>
                <a:gd name="connsiteX4218" fmla="*/ 1544002 w 4049485"/>
                <a:gd name="connsiteY4218" fmla="*/ 2591129 h 5305530"/>
                <a:gd name="connsiteX4219" fmla="*/ 1557033 w 4049485"/>
                <a:gd name="connsiteY4219" fmla="*/ 2558210 h 5305530"/>
                <a:gd name="connsiteX4220" fmla="*/ 1562062 w 4049485"/>
                <a:gd name="connsiteY4220" fmla="*/ 2544494 h 5305530"/>
                <a:gd name="connsiteX4221" fmla="*/ 1563205 w 4049485"/>
                <a:gd name="connsiteY4221" fmla="*/ 2535350 h 5305530"/>
                <a:gd name="connsiteX4222" fmla="*/ 1557033 w 4049485"/>
                <a:gd name="connsiteY4222" fmla="*/ 2519462 h 5305530"/>
                <a:gd name="connsiteX4223" fmla="*/ 1541259 w 4049485"/>
                <a:gd name="connsiteY4223" fmla="*/ 2513405 h 5305530"/>
                <a:gd name="connsiteX4224" fmla="*/ 3185960 w 4049485"/>
                <a:gd name="connsiteY4224" fmla="*/ 2504489 h 5305530"/>
                <a:gd name="connsiteX4225" fmla="*/ 3210420 w 4049485"/>
                <a:gd name="connsiteY4225" fmla="*/ 2504489 h 5305530"/>
                <a:gd name="connsiteX4226" fmla="*/ 3210420 w 4049485"/>
                <a:gd name="connsiteY4226" fmla="*/ 2517062 h 5305530"/>
                <a:gd name="connsiteX4227" fmla="*/ 3200362 w 4049485"/>
                <a:gd name="connsiteY4227" fmla="*/ 2529521 h 5305530"/>
                <a:gd name="connsiteX4228" fmla="*/ 3184131 w 4049485"/>
                <a:gd name="connsiteY4228" fmla="*/ 2533750 h 5305530"/>
                <a:gd name="connsiteX4229" fmla="*/ 3169386 w 4049485"/>
                <a:gd name="connsiteY4229" fmla="*/ 2529750 h 5305530"/>
                <a:gd name="connsiteX4230" fmla="*/ 3164014 w 4049485"/>
                <a:gd name="connsiteY4230" fmla="*/ 2518891 h 5305530"/>
                <a:gd name="connsiteX4231" fmla="*/ 3185960 w 4049485"/>
                <a:gd name="connsiteY4231" fmla="*/ 2504489 h 5305530"/>
                <a:gd name="connsiteX4232" fmla="*/ 1852460 w 4049485"/>
                <a:gd name="connsiteY4232" fmla="*/ 2504489 h 5305530"/>
                <a:gd name="connsiteX4233" fmla="*/ 1876920 w 4049485"/>
                <a:gd name="connsiteY4233" fmla="*/ 2504489 h 5305530"/>
                <a:gd name="connsiteX4234" fmla="*/ 1876920 w 4049485"/>
                <a:gd name="connsiteY4234" fmla="*/ 2517062 h 5305530"/>
                <a:gd name="connsiteX4235" fmla="*/ 1866862 w 4049485"/>
                <a:gd name="connsiteY4235" fmla="*/ 2529521 h 5305530"/>
                <a:gd name="connsiteX4236" fmla="*/ 1850631 w 4049485"/>
                <a:gd name="connsiteY4236" fmla="*/ 2533750 h 5305530"/>
                <a:gd name="connsiteX4237" fmla="*/ 1835887 w 4049485"/>
                <a:gd name="connsiteY4237" fmla="*/ 2529750 h 5305530"/>
                <a:gd name="connsiteX4238" fmla="*/ 1830514 w 4049485"/>
                <a:gd name="connsiteY4238" fmla="*/ 2518891 h 5305530"/>
                <a:gd name="connsiteX4239" fmla="*/ 1852460 w 4049485"/>
                <a:gd name="connsiteY4239" fmla="*/ 2504489 h 5305530"/>
                <a:gd name="connsiteX4240" fmla="*/ 3501047 w 4049485"/>
                <a:gd name="connsiteY4240" fmla="*/ 2460369 h 5305530"/>
                <a:gd name="connsiteX4241" fmla="*/ 3523450 w 4049485"/>
                <a:gd name="connsiteY4241" fmla="*/ 2469628 h 5305530"/>
                <a:gd name="connsiteX4242" fmla="*/ 3532365 w 4049485"/>
                <a:gd name="connsiteY4242" fmla="*/ 2494431 h 5305530"/>
                <a:gd name="connsiteX4243" fmla="*/ 3523450 w 4049485"/>
                <a:gd name="connsiteY4243" fmla="*/ 2519234 h 5305530"/>
                <a:gd name="connsiteX4244" fmla="*/ 3501047 w 4049485"/>
                <a:gd name="connsiteY4244" fmla="*/ 2528492 h 5305530"/>
                <a:gd name="connsiteX4245" fmla="*/ 3478416 w 4049485"/>
                <a:gd name="connsiteY4245" fmla="*/ 2519234 h 5305530"/>
                <a:gd name="connsiteX4246" fmla="*/ 3469500 w 4049485"/>
                <a:gd name="connsiteY4246" fmla="*/ 2494431 h 5305530"/>
                <a:gd name="connsiteX4247" fmla="*/ 3478416 w 4049485"/>
                <a:gd name="connsiteY4247" fmla="*/ 2469628 h 5305530"/>
                <a:gd name="connsiteX4248" fmla="*/ 3501047 w 4049485"/>
                <a:gd name="connsiteY4248" fmla="*/ 2460369 h 5305530"/>
                <a:gd name="connsiteX4249" fmla="*/ 2509990 w 4049485"/>
                <a:gd name="connsiteY4249" fmla="*/ 2460369 h 5305530"/>
                <a:gd name="connsiteX4250" fmla="*/ 2532507 w 4049485"/>
                <a:gd name="connsiteY4250" fmla="*/ 2469628 h 5305530"/>
                <a:gd name="connsiteX4251" fmla="*/ 2541308 w 4049485"/>
                <a:gd name="connsiteY4251" fmla="*/ 2494431 h 5305530"/>
                <a:gd name="connsiteX4252" fmla="*/ 2532507 w 4049485"/>
                <a:gd name="connsiteY4252" fmla="*/ 2519234 h 5305530"/>
                <a:gd name="connsiteX4253" fmla="*/ 2509990 w 4049485"/>
                <a:gd name="connsiteY4253" fmla="*/ 2528492 h 5305530"/>
                <a:gd name="connsiteX4254" fmla="*/ 2487358 w 4049485"/>
                <a:gd name="connsiteY4254" fmla="*/ 2519234 h 5305530"/>
                <a:gd name="connsiteX4255" fmla="*/ 2478443 w 4049485"/>
                <a:gd name="connsiteY4255" fmla="*/ 2494431 h 5305530"/>
                <a:gd name="connsiteX4256" fmla="*/ 2487358 w 4049485"/>
                <a:gd name="connsiteY4256" fmla="*/ 2469628 h 5305530"/>
                <a:gd name="connsiteX4257" fmla="*/ 2509990 w 4049485"/>
                <a:gd name="connsiteY4257" fmla="*/ 2460369 h 5305530"/>
                <a:gd name="connsiteX4258" fmla="*/ 2357590 w 4049485"/>
                <a:gd name="connsiteY4258" fmla="*/ 2460369 h 5305530"/>
                <a:gd name="connsiteX4259" fmla="*/ 2380107 w 4049485"/>
                <a:gd name="connsiteY4259" fmla="*/ 2469628 h 5305530"/>
                <a:gd name="connsiteX4260" fmla="*/ 2388908 w 4049485"/>
                <a:gd name="connsiteY4260" fmla="*/ 2494431 h 5305530"/>
                <a:gd name="connsiteX4261" fmla="*/ 2380107 w 4049485"/>
                <a:gd name="connsiteY4261" fmla="*/ 2519234 h 5305530"/>
                <a:gd name="connsiteX4262" fmla="*/ 2357590 w 4049485"/>
                <a:gd name="connsiteY4262" fmla="*/ 2528492 h 5305530"/>
                <a:gd name="connsiteX4263" fmla="*/ 2334958 w 4049485"/>
                <a:gd name="connsiteY4263" fmla="*/ 2519234 h 5305530"/>
                <a:gd name="connsiteX4264" fmla="*/ 2326043 w 4049485"/>
                <a:gd name="connsiteY4264" fmla="*/ 2494431 h 5305530"/>
                <a:gd name="connsiteX4265" fmla="*/ 2334958 w 4049485"/>
                <a:gd name="connsiteY4265" fmla="*/ 2469628 h 5305530"/>
                <a:gd name="connsiteX4266" fmla="*/ 2357590 w 4049485"/>
                <a:gd name="connsiteY4266" fmla="*/ 2460369 h 5305530"/>
                <a:gd name="connsiteX4267" fmla="*/ 1708366 w 4049485"/>
                <a:gd name="connsiteY4267" fmla="*/ 2460369 h 5305530"/>
                <a:gd name="connsiteX4268" fmla="*/ 1730883 w 4049485"/>
                <a:gd name="connsiteY4268" fmla="*/ 2469628 h 5305530"/>
                <a:gd name="connsiteX4269" fmla="*/ 1739684 w 4049485"/>
                <a:gd name="connsiteY4269" fmla="*/ 2494431 h 5305530"/>
                <a:gd name="connsiteX4270" fmla="*/ 1730883 w 4049485"/>
                <a:gd name="connsiteY4270" fmla="*/ 2519234 h 5305530"/>
                <a:gd name="connsiteX4271" fmla="*/ 1708366 w 4049485"/>
                <a:gd name="connsiteY4271" fmla="*/ 2528492 h 5305530"/>
                <a:gd name="connsiteX4272" fmla="*/ 1685849 w 4049485"/>
                <a:gd name="connsiteY4272" fmla="*/ 2519234 h 5305530"/>
                <a:gd name="connsiteX4273" fmla="*/ 1677048 w 4049485"/>
                <a:gd name="connsiteY4273" fmla="*/ 2494431 h 5305530"/>
                <a:gd name="connsiteX4274" fmla="*/ 1685849 w 4049485"/>
                <a:gd name="connsiteY4274" fmla="*/ 2469628 h 5305530"/>
                <a:gd name="connsiteX4275" fmla="*/ 1708366 w 4049485"/>
                <a:gd name="connsiteY4275" fmla="*/ 2460369 h 5305530"/>
                <a:gd name="connsiteX4276" fmla="*/ 1071715 w 4049485"/>
                <a:gd name="connsiteY4276" fmla="*/ 2460369 h 5305530"/>
                <a:gd name="connsiteX4277" fmla="*/ 1094232 w 4049485"/>
                <a:gd name="connsiteY4277" fmla="*/ 2469628 h 5305530"/>
                <a:gd name="connsiteX4278" fmla="*/ 1103033 w 4049485"/>
                <a:gd name="connsiteY4278" fmla="*/ 2494431 h 5305530"/>
                <a:gd name="connsiteX4279" fmla="*/ 1094232 w 4049485"/>
                <a:gd name="connsiteY4279" fmla="*/ 2519234 h 5305530"/>
                <a:gd name="connsiteX4280" fmla="*/ 1071715 w 4049485"/>
                <a:gd name="connsiteY4280" fmla="*/ 2528492 h 5305530"/>
                <a:gd name="connsiteX4281" fmla="*/ 1049084 w 4049485"/>
                <a:gd name="connsiteY4281" fmla="*/ 2519234 h 5305530"/>
                <a:gd name="connsiteX4282" fmla="*/ 1040168 w 4049485"/>
                <a:gd name="connsiteY4282" fmla="*/ 2494431 h 5305530"/>
                <a:gd name="connsiteX4283" fmla="*/ 1049084 w 4049485"/>
                <a:gd name="connsiteY4283" fmla="*/ 2469628 h 5305530"/>
                <a:gd name="connsiteX4284" fmla="*/ 1071715 w 4049485"/>
                <a:gd name="connsiteY4284" fmla="*/ 2460369 h 5305530"/>
                <a:gd name="connsiteX4285" fmla="*/ 919315 w 4049485"/>
                <a:gd name="connsiteY4285" fmla="*/ 2460369 h 5305530"/>
                <a:gd name="connsiteX4286" fmla="*/ 941832 w 4049485"/>
                <a:gd name="connsiteY4286" fmla="*/ 2469628 h 5305530"/>
                <a:gd name="connsiteX4287" fmla="*/ 950633 w 4049485"/>
                <a:gd name="connsiteY4287" fmla="*/ 2494431 h 5305530"/>
                <a:gd name="connsiteX4288" fmla="*/ 941832 w 4049485"/>
                <a:gd name="connsiteY4288" fmla="*/ 2519234 h 5305530"/>
                <a:gd name="connsiteX4289" fmla="*/ 919315 w 4049485"/>
                <a:gd name="connsiteY4289" fmla="*/ 2528492 h 5305530"/>
                <a:gd name="connsiteX4290" fmla="*/ 896683 w 4049485"/>
                <a:gd name="connsiteY4290" fmla="*/ 2519234 h 5305530"/>
                <a:gd name="connsiteX4291" fmla="*/ 887768 w 4049485"/>
                <a:gd name="connsiteY4291" fmla="*/ 2494431 h 5305530"/>
                <a:gd name="connsiteX4292" fmla="*/ 896683 w 4049485"/>
                <a:gd name="connsiteY4292" fmla="*/ 2469628 h 5305530"/>
                <a:gd name="connsiteX4293" fmla="*/ 919315 w 4049485"/>
                <a:gd name="connsiteY4293" fmla="*/ 2460369 h 5305530"/>
                <a:gd name="connsiteX4294" fmla="*/ 662597 w 4049485"/>
                <a:gd name="connsiteY4294" fmla="*/ 2460369 h 5305530"/>
                <a:gd name="connsiteX4295" fmla="*/ 685000 w 4049485"/>
                <a:gd name="connsiteY4295" fmla="*/ 2469628 h 5305530"/>
                <a:gd name="connsiteX4296" fmla="*/ 693915 w 4049485"/>
                <a:gd name="connsiteY4296" fmla="*/ 2494431 h 5305530"/>
                <a:gd name="connsiteX4297" fmla="*/ 685000 w 4049485"/>
                <a:gd name="connsiteY4297" fmla="*/ 2519234 h 5305530"/>
                <a:gd name="connsiteX4298" fmla="*/ 662597 w 4049485"/>
                <a:gd name="connsiteY4298" fmla="*/ 2528492 h 5305530"/>
                <a:gd name="connsiteX4299" fmla="*/ 639966 w 4049485"/>
                <a:gd name="connsiteY4299" fmla="*/ 2519234 h 5305530"/>
                <a:gd name="connsiteX4300" fmla="*/ 631050 w 4049485"/>
                <a:gd name="connsiteY4300" fmla="*/ 2494431 h 5305530"/>
                <a:gd name="connsiteX4301" fmla="*/ 639966 w 4049485"/>
                <a:gd name="connsiteY4301" fmla="*/ 2469628 h 5305530"/>
                <a:gd name="connsiteX4302" fmla="*/ 662597 w 4049485"/>
                <a:gd name="connsiteY4302" fmla="*/ 2460369 h 5305530"/>
                <a:gd name="connsiteX4303" fmla="*/ 365341 w 4049485"/>
                <a:gd name="connsiteY4303" fmla="*/ 2460369 h 5305530"/>
                <a:gd name="connsiteX4304" fmla="*/ 387858 w 4049485"/>
                <a:gd name="connsiteY4304" fmla="*/ 2469628 h 5305530"/>
                <a:gd name="connsiteX4305" fmla="*/ 396659 w 4049485"/>
                <a:gd name="connsiteY4305" fmla="*/ 2494431 h 5305530"/>
                <a:gd name="connsiteX4306" fmla="*/ 387858 w 4049485"/>
                <a:gd name="connsiteY4306" fmla="*/ 2519234 h 5305530"/>
                <a:gd name="connsiteX4307" fmla="*/ 365341 w 4049485"/>
                <a:gd name="connsiteY4307" fmla="*/ 2528492 h 5305530"/>
                <a:gd name="connsiteX4308" fmla="*/ 342824 w 4049485"/>
                <a:gd name="connsiteY4308" fmla="*/ 2519234 h 5305530"/>
                <a:gd name="connsiteX4309" fmla="*/ 334023 w 4049485"/>
                <a:gd name="connsiteY4309" fmla="*/ 2494431 h 5305530"/>
                <a:gd name="connsiteX4310" fmla="*/ 342824 w 4049485"/>
                <a:gd name="connsiteY4310" fmla="*/ 2469628 h 5305530"/>
                <a:gd name="connsiteX4311" fmla="*/ 365341 w 4049485"/>
                <a:gd name="connsiteY4311" fmla="*/ 2460369 h 5305530"/>
                <a:gd name="connsiteX4312" fmla="*/ 517436 w 4049485"/>
                <a:gd name="connsiteY4312" fmla="*/ 2458083 h 5305530"/>
                <a:gd name="connsiteX4313" fmla="*/ 537553 w 4049485"/>
                <a:gd name="connsiteY4313" fmla="*/ 2465056 h 5305530"/>
                <a:gd name="connsiteX4314" fmla="*/ 547611 w 4049485"/>
                <a:gd name="connsiteY4314" fmla="*/ 2483687 h 5305530"/>
                <a:gd name="connsiteX4315" fmla="*/ 487032 w 4049485"/>
                <a:gd name="connsiteY4315" fmla="*/ 2483687 h 5305530"/>
                <a:gd name="connsiteX4316" fmla="*/ 497091 w 4049485"/>
                <a:gd name="connsiteY4316" fmla="*/ 2464941 h 5305530"/>
                <a:gd name="connsiteX4317" fmla="*/ 517436 w 4049485"/>
                <a:gd name="connsiteY4317" fmla="*/ 2458083 h 5305530"/>
                <a:gd name="connsiteX4318" fmla="*/ 3354896 w 4049485"/>
                <a:gd name="connsiteY4318" fmla="*/ 2431109 h 5305530"/>
                <a:gd name="connsiteX4319" fmla="*/ 3331807 w 4049485"/>
                <a:gd name="connsiteY4319" fmla="*/ 2435338 h 5305530"/>
                <a:gd name="connsiteX4320" fmla="*/ 3314205 w 4049485"/>
                <a:gd name="connsiteY4320" fmla="*/ 2447339 h 5305530"/>
                <a:gd name="connsiteX4321" fmla="*/ 3314205 w 4049485"/>
                <a:gd name="connsiteY4321" fmla="*/ 2432937 h 5305530"/>
                <a:gd name="connsiteX4322" fmla="*/ 3280143 w 4049485"/>
                <a:gd name="connsiteY4322" fmla="*/ 2432937 h 5305530"/>
                <a:gd name="connsiteX4323" fmla="*/ 3280143 w 4049485"/>
                <a:gd name="connsiteY4323" fmla="*/ 2555924 h 5305530"/>
                <a:gd name="connsiteX4324" fmla="*/ 3315805 w 4049485"/>
                <a:gd name="connsiteY4324" fmla="*/ 2555924 h 5305530"/>
                <a:gd name="connsiteX4325" fmla="*/ 3315805 w 4049485"/>
                <a:gd name="connsiteY4325" fmla="*/ 2495117 h 5305530"/>
                <a:gd name="connsiteX4326" fmla="*/ 3323806 w 4049485"/>
                <a:gd name="connsiteY4326" fmla="*/ 2470313 h 5305530"/>
                <a:gd name="connsiteX4327" fmla="*/ 3345294 w 4049485"/>
                <a:gd name="connsiteY4327" fmla="*/ 2461970 h 5305530"/>
                <a:gd name="connsiteX4328" fmla="*/ 3363811 w 4049485"/>
                <a:gd name="connsiteY4328" fmla="*/ 2469171 h 5305530"/>
                <a:gd name="connsiteX4329" fmla="*/ 3370212 w 4049485"/>
                <a:gd name="connsiteY4329" fmla="*/ 2491002 h 5305530"/>
                <a:gd name="connsiteX4330" fmla="*/ 3370212 w 4049485"/>
                <a:gd name="connsiteY4330" fmla="*/ 2555924 h 5305530"/>
                <a:gd name="connsiteX4331" fmla="*/ 3405873 w 4049485"/>
                <a:gd name="connsiteY4331" fmla="*/ 2555924 h 5305530"/>
                <a:gd name="connsiteX4332" fmla="*/ 3405873 w 4049485"/>
                <a:gd name="connsiteY4332" fmla="*/ 2485515 h 5305530"/>
                <a:gd name="connsiteX4333" fmla="*/ 3391814 w 4049485"/>
                <a:gd name="connsiteY4333" fmla="*/ 2444825 h 5305530"/>
                <a:gd name="connsiteX4334" fmla="*/ 3354896 w 4049485"/>
                <a:gd name="connsiteY4334" fmla="*/ 2431109 h 5305530"/>
                <a:gd name="connsiteX4335" fmla="*/ 3186874 w 4049485"/>
                <a:gd name="connsiteY4335" fmla="*/ 2431109 h 5305530"/>
                <a:gd name="connsiteX4336" fmla="*/ 3157956 w 4049485"/>
                <a:gd name="connsiteY4336" fmla="*/ 2434995 h 5305530"/>
                <a:gd name="connsiteX4337" fmla="*/ 3133839 w 4049485"/>
                <a:gd name="connsiteY4337" fmla="*/ 2445968 h 5305530"/>
                <a:gd name="connsiteX4338" fmla="*/ 3146641 w 4049485"/>
                <a:gd name="connsiteY4338" fmla="*/ 2470885 h 5305530"/>
                <a:gd name="connsiteX4339" fmla="*/ 3162757 w 4049485"/>
                <a:gd name="connsiteY4339" fmla="*/ 2462541 h 5305530"/>
                <a:gd name="connsiteX4340" fmla="*/ 3182074 w 4049485"/>
                <a:gd name="connsiteY4340" fmla="*/ 2459455 h 5305530"/>
                <a:gd name="connsiteX4341" fmla="*/ 3203334 w 4049485"/>
                <a:gd name="connsiteY4341" fmla="*/ 2465741 h 5305530"/>
                <a:gd name="connsiteX4342" fmla="*/ 3210420 w 4049485"/>
                <a:gd name="connsiteY4342" fmla="*/ 2483687 h 5305530"/>
                <a:gd name="connsiteX4343" fmla="*/ 3182074 w 4049485"/>
                <a:gd name="connsiteY4343" fmla="*/ 2483687 h 5305530"/>
                <a:gd name="connsiteX4344" fmla="*/ 3142183 w 4049485"/>
                <a:gd name="connsiteY4344" fmla="*/ 2493516 h 5305530"/>
                <a:gd name="connsiteX4345" fmla="*/ 3129267 w 4049485"/>
                <a:gd name="connsiteY4345" fmla="*/ 2520491 h 5305530"/>
                <a:gd name="connsiteX4346" fmla="*/ 3134754 w 4049485"/>
                <a:gd name="connsiteY4346" fmla="*/ 2539694 h 5305530"/>
                <a:gd name="connsiteX4347" fmla="*/ 3150642 w 4049485"/>
                <a:gd name="connsiteY4347" fmla="*/ 2552952 h 5305530"/>
                <a:gd name="connsiteX4348" fmla="*/ 3175216 w 4049485"/>
                <a:gd name="connsiteY4348" fmla="*/ 2557753 h 5305530"/>
                <a:gd name="connsiteX4349" fmla="*/ 3212706 w 4049485"/>
                <a:gd name="connsiteY4349" fmla="*/ 2540608 h 5305530"/>
                <a:gd name="connsiteX4350" fmla="*/ 3212706 w 4049485"/>
                <a:gd name="connsiteY4350" fmla="*/ 2555924 h 5305530"/>
                <a:gd name="connsiteX4351" fmla="*/ 3246082 w 4049485"/>
                <a:gd name="connsiteY4351" fmla="*/ 2555924 h 5305530"/>
                <a:gd name="connsiteX4352" fmla="*/ 3246082 w 4049485"/>
                <a:gd name="connsiteY4352" fmla="*/ 2485744 h 5305530"/>
                <a:gd name="connsiteX4353" fmla="*/ 3230766 w 4049485"/>
                <a:gd name="connsiteY4353" fmla="*/ 2444710 h 5305530"/>
                <a:gd name="connsiteX4354" fmla="*/ 3186874 w 4049485"/>
                <a:gd name="connsiteY4354" fmla="*/ 2431109 h 5305530"/>
                <a:gd name="connsiteX4355" fmla="*/ 2889999 w 4049485"/>
                <a:gd name="connsiteY4355" fmla="*/ 2431109 h 5305530"/>
                <a:gd name="connsiteX4356" fmla="*/ 2859481 w 4049485"/>
                <a:gd name="connsiteY4356" fmla="*/ 2436138 h 5305530"/>
                <a:gd name="connsiteX4357" fmla="*/ 2839822 w 4049485"/>
                <a:gd name="connsiteY4357" fmla="*/ 2450197 h 5305530"/>
                <a:gd name="connsiteX4358" fmla="*/ 2833078 w 4049485"/>
                <a:gd name="connsiteY4358" fmla="*/ 2470885 h 5305530"/>
                <a:gd name="connsiteX4359" fmla="*/ 2840279 w 4049485"/>
                <a:gd name="connsiteY4359" fmla="*/ 2492373 h 5305530"/>
                <a:gd name="connsiteX4360" fmla="*/ 2857310 w 4049485"/>
                <a:gd name="connsiteY4360" fmla="*/ 2502889 h 5305530"/>
                <a:gd name="connsiteX4361" fmla="*/ 2882227 w 4049485"/>
                <a:gd name="connsiteY4361" fmla="*/ 2508147 h 5305530"/>
                <a:gd name="connsiteX4362" fmla="*/ 2901201 w 4049485"/>
                <a:gd name="connsiteY4362" fmla="*/ 2512033 h 5305530"/>
                <a:gd name="connsiteX4363" fmla="*/ 2907373 w 4049485"/>
                <a:gd name="connsiteY4363" fmla="*/ 2519577 h 5305530"/>
                <a:gd name="connsiteX4364" fmla="*/ 2884742 w 4049485"/>
                <a:gd name="connsiteY4364" fmla="*/ 2530778 h 5305530"/>
                <a:gd name="connsiteX4365" fmla="*/ 2861882 w 4049485"/>
                <a:gd name="connsiteY4365" fmla="*/ 2527463 h 5305530"/>
                <a:gd name="connsiteX4366" fmla="*/ 2841993 w 4049485"/>
                <a:gd name="connsiteY4366" fmla="*/ 2518891 h 5305530"/>
                <a:gd name="connsiteX4367" fmla="*/ 2830106 w 4049485"/>
                <a:gd name="connsiteY4367" fmla="*/ 2544494 h 5305530"/>
                <a:gd name="connsiteX4368" fmla="*/ 2853423 w 4049485"/>
                <a:gd name="connsiteY4368" fmla="*/ 2553981 h 5305530"/>
                <a:gd name="connsiteX4369" fmla="*/ 2883370 w 4049485"/>
                <a:gd name="connsiteY4369" fmla="*/ 2557753 h 5305530"/>
                <a:gd name="connsiteX4370" fmla="*/ 2914574 w 4049485"/>
                <a:gd name="connsiteY4370" fmla="*/ 2552838 h 5305530"/>
                <a:gd name="connsiteX4371" fmla="*/ 2934576 w 4049485"/>
                <a:gd name="connsiteY4371" fmla="*/ 2539008 h 5305530"/>
                <a:gd name="connsiteX4372" fmla="*/ 2941434 w 4049485"/>
                <a:gd name="connsiteY4372" fmla="*/ 2518662 h 5305530"/>
                <a:gd name="connsiteX4373" fmla="*/ 2934348 w 4049485"/>
                <a:gd name="connsiteY4373" fmla="*/ 2497631 h 5305530"/>
                <a:gd name="connsiteX4374" fmla="*/ 2917660 w 4049485"/>
                <a:gd name="connsiteY4374" fmla="*/ 2487230 h 5305530"/>
                <a:gd name="connsiteX4375" fmla="*/ 2892971 w 4049485"/>
                <a:gd name="connsiteY4375" fmla="*/ 2481858 h 5305530"/>
                <a:gd name="connsiteX4376" fmla="*/ 2873311 w 4049485"/>
                <a:gd name="connsiteY4376" fmla="*/ 2477514 h 5305530"/>
                <a:gd name="connsiteX4377" fmla="*/ 2867139 w 4049485"/>
                <a:gd name="connsiteY4377" fmla="*/ 2469513 h 5305530"/>
                <a:gd name="connsiteX4378" fmla="*/ 2872854 w 4049485"/>
                <a:gd name="connsiteY4378" fmla="*/ 2461284 h 5305530"/>
                <a:gd name="connsiteX4379" fmla="*/ 2889999 w 4049485"/>
                <a:gd name="connsiteY4379" fmla="*/ 2458083 h 5305530"/>
                <a:gd name="connsiteX4380" fmla="*/ 2925432 w 4049485"/>
                <a:gd name="connsiteY4380" fmla="*/ 2467227 h 5305530"/>
                <a:gd name="connsiteX4381" fmla="*/ 2937320 w 4049485"/>
                <a:gd name="connsiteY4381" fmla="*/ 2441853 h 5305530"/>
                <a:gd name="connsiteX4382" fmla="*/ 2915946 w 4049485"/>
                <a:gd name="connsiteY4382" fmla="*/ 2433966 h 5305530"/>
                <a:gd name="connsiteX4383" fmla="*/ 2889999 w 4049485"/>
                <a:gd name="connsiteY4383" fmla="*/ 2431109 h 5305530"/>
                <a:gd name="connsiteX4384" fmla="*/ 2676563 w 4049485"/>
                <a:gd name="connsiteY4384" fmla="*/ 2431109 h 5305530"/>
                <a:gd name="connsiteX4385" fmla="*/ 2654732 w 4049485"/>
                <a:gd name="connsiteY4385" fmla="*/ 2435223 h 5305530"/>
                <a:gd name="connsiteX4386" fmla="*/ 2637930 w 4049485"/>
                <a:gd name="connsiteY4386" fmla="*/ 2447111 h 5305530"/>
                <a:gd name="connsiteX4387" fmla="*/ 2637930 w 4049485"/>
                <a:gd name="connsiteY4387" fmla="*/ 2432937 h 5305530"/>
                <a:gd name="connsiteX4388" fmla="*/ 2603868 w 4049485"/>
                <a:gd name="connsiteY4388" fmla="*/ 2432937 h 5305530"/>
                <a:gd name="connsiteX4389" fmla="*/ 2603868 w 4049485"/>
                <a:gd name="connsiteY4389" fmla="*/ 2555924 h 5305530"/>
                <a:gd name="connsiteX4390" fmla="*/ 2639530 w 4049485"/>
                <a:gd name="connsiteY4390" fmla="*/ 2555924 h 5305530"/>
                <a:gd name="connsiteX4391" fmla="*/ 2639530 w 4049485"/>
                <a:gd name="connsiteY4391" fmla="*/ 2494202 h 5305530"/>
                <a:gd name="connsiteX4392" fmla="*/ 2646845 w 4049485"/>
                <a:gd name="connsiteY4392" fmla="*/ 2470085 h 5305530"/>
                <a:gd name="connsiteX4393" fmla="*/ 2666504 w 4049485"/>
                <a:gd name="connsiteY4393" fmla="*/ 2461970 h 5305530"/>
                <a:gd name="connsiteX4394" fmla="*/ 2689822 w 4049485"/>
                <a:gd name="connsiteY4394" fmla="*/ 2491002 h 5305530"/>
                <a:gd name="connsiteX4395" fmla="*/ 2689822 w 4049485"/>
                <a:gd name="connsiteY4395" fmla="*/ 2555924 h 5305530"/>
                <a:gd name="connsiteX4396" fmla="*/ 2725484 w 4049485"/>
                <a:gd name="connsiteY4396" fmla="*/ 2555924 h 5305530"/>
                <a:gd name="connsiteX4397" fmla="*/ 2725484 w 4049485"/>
                <a:gd name="connsiteY4397" fmla="*/ 2494202 h 5305530"/>
                <a:gd name="connsiteX4398" fmla="*/ 2732798 w 4049485"/>
                <a:gd name="connsiteY4398" fmla="*/ 2470085 h 5305530"/>
                <a:gd name="connsiteX4399" fmla="*/ 2752687 w 4049485"/>
                <a:gd name="connsiteY4399" fmla="*/ 2461970 h 5305530"/>
                <a:gd name="connsiteX4400" fmla="*/ 2769946 w 4049485"/>
                <a:gd name="connsiteY4400" fmla="*/ 2469171 h 5305530"/>
                <a:gd name="connsiteX4401" fmla="*/ 2776004 w 4049485"/>
                <a:gd name="connsiteY4401" fmla="*/ 2491002 h 5305530"/>
                <a:gd name="connsiteX4402" fmla="*/ 2776004 w 4049485"/>
                <a:gd name="connsiteY4402" fmla="*/ 2555924 h 5305530"/>
                <a:gd name="connsiteX4403" fmla="*/ 2811666 w 4049485"/>
                <a:gd name="connsiteY4403" fmla="*/ 2555924 h 5305530"/>
                <a:gd name="connsiteX4404" fmla="*/ 2811666 w 4049485"/>
                <a:gd name="connsiteY4404" fmla="*/ 2485515 h 5305530"/>
                <a:gd name="connsiteX4405" fmla="*/ 2798064 w 4049485"/>
                <a:gd name="connsiteY4405" fmla="*/ 2444710 h 5305530"/>
                <a:gd name="connsiteX4406" fmla="*/ 2761374 w 4049485"/>
                <a:gd name="connsiteY4406" fmla="*/ 2431109 h 5305530"/>
                <a:gd name="connsiteX4407" fmla="*/ 2736113 w 4049485"/>
                <a:gd name="connsiteY4407" fmla="*/ 2436366 h 5305530"/>
                <a:gd name="connsiteX4408" fmla="*/ 2717025 w 4049485"/>
                <a:gd name="connsiteY4408" fmla="*/ 2451225 h 5305530"/>
                <a:gd name="connsiteX4409" fmla="*/ 2700108 w 4049485"/>
                <a:gd name="connsiteY4409" fmla="*/ 2436252 h 5305530"/>
                <a:gd name="connsiteX4410" fmla="*/ 2676563 w 4049485"/>
                <a:gd name="connsiteY4410" fmla="*/ 2431109 h 5305530"/>
                <a:gd name="connsiteX4411" fmla="*/ 2509990 w 4049485"/>
                <a:gd name="connsiteY4411" fmla="*/ 2431109 h 5305530"/>
                <a:gd name="connsiteX4412" fmla="*/ 2475128 w 4049485"/>
                <a:gd name="connsiteY4412" fmla="*/ 2439224 h 5305530"/>
                <a:gd name="connsiteX4413" fmla="*/ 2451011 w 4049485"/>
                <a:gd name="connsiteY4413" fmla="*/ 2461741 h 5305530"/>
                <a:gd name="connsiteX4414" fmla="*/ 2442324 w 4049485"/>
                <a:gd name="connsiteY4414" fmla="*/ 2494431 h 5305530"/>
                <a:gd name="connsiteX4415" fmla="*/ 2451011 w 4049485"/>
                <a:gd name="connsiteY4415" fmla="*/ 2527121 h 5305530"/>
                <a:gd name="connsiteX4416" fmla="*/ 2475128 w 4049485"/>
                <a:gd name="connsiteY4416" fmla="*/ 2549638 h 5305530"/>
                <a:gd name="connsiteX4417" fmla="*/ 2509990 w 4049485"/>
                <a:gd name="connsiteY4417" fmla="*/ 2557753 h 5305530"/>
                <a:gd name="connsiteX4418" fmla="*/ 2544737 w 4049485"/>
                <a:gd name="connsiteY4418" fmla="*/ 2549638 h 5305530"/>
                <a:gd name="connsiteX4419" fmla="*/ 2568740 w 4049485"/>
                <a:gd name="connsiteY4419" fmla="*/ 2527121 h 5305530"/>
                <a:gd name="connsiteX4420" fmla="*/ 2577427 w 4049485"/>
                <a:gd name="connsiteY4420" fmla="*/ 2494431 h 5305530"/>
                <a:gd name="connsiteX4421" fmla="*/ 2568740 w 4049485"/>
                <a:gd name="connsiteY4421" fmla="*/ 2461741 h 5305530"/>
                <a:gd name="connsiteX4422" fmla="*/ 2544737 w 4049485"/>
                <a:gd name="connsiteY4422" fmla="*/ 2439224 h 5305530"/>
                <a:gd name="connsiteX4423" fmla="*/ 2509990 w 4049485"/>
                <a:gd name="connsiteY4423" fmla="*/ 2431109 h 5305530"/>
                <a:gd name="connsiteX4424" fmla="*/ 2357590 w 4049485"/>
                <a:gd name="connsiteY4424" fmla="*/ 2431109 h 5305530"/>
                <a:gd name="connsiteX4425" fmla="*/ 2322728 w 4049485"/>
                <a:gd name="connsiteY4425" fmla="*/ 2439224 h 5305530"/>
                <a:gd name="connsiteX4426" fmla="*/ 2298611 w 4049485"/>
                <a:gd name="connsiteY4426" fmla="*/ 2461741 h 5305530"/>
                <a:gd name="connsiteX4427" fmla="*/ 2289924 w 4049485"/>
                <a:gd name="connsiteY4427" fmla="*/ 2494431 h 5305530"/>
                <a:gd name="connsiteX4428" fmla="*/ 2298611 w 4049485"/>
                <a:gd name="connsiteY4428" fmla="*/ 2527121 h 5305530"/>
                <a:gd name="connsiteX4429" fmla="*/ 2322728 w 4049485"/>
                <a:gd name="connsiteY4429" fmla="*/ 2549638 h 5305530"/>
                <a:gd name="connsiteX4430" fmla="*/ 2357590 w 4049485"/>
                <a:gd name="connsiteY4430" fmla="*/ 2557753 h 5305530"/>
                <a:gd name="connsiteX4431" fmla="*/ 2392337 w 4049485"/>
                <a:gd name="connsiteY4431" fmla="*/ 2549638 h 5305530"/>
                <a:gd name="connsiteX4432" fmla="*/ 2416340 w 4049485"/>
                <a:gd name="connsiteY4432" fmla="*/ 2527121 h 5305530"/>
                <a:gd name="connsiteX4433" fmla="*/ 2425027 w 4049485"/>
                <a:gd name="connsiteY4433" fmla="*/ 2494431 h 5305530"/>
                <a:gd name="connsiteX4434" fmla="*/ 2416340 w 4049485"/>
                <a:gd name="connsiteY4434" fmla="*/ 2461741 h 5305530"/>
                <a:gd name="connsiteX4435" fmla="*/ 2392337 w 4049485"/>
                <a:gd name="connsiteY4435" fmla="*/ 2439224 h 5305530"/>
                <a:gd name="connsiteX4436" fmla="*/ 2357590 w 4049485"/>
                <a:gd name="connsiteY4436" fmla="*/ 2431109 h 5305530"/>
                <a:gd name="connsiteX4437" fmla="*/ 2280170 w 4049485"/>
                <a:gd name="connsiteY4437" fmla="*/ 2431109 h 5305530"/>
                <a:gd name="connsiteX4438" fmla="*/ 2255139 w 4049485"/>
                <a:gd name="connsiteY4438" fmla="*/ 2435681 h 5305530"/>
                <a:gd name="connsiteX4439" fmla="*/ 2237880 w 4049485"/>
                <a:gd name="connsiteY4439" fmla="*/ 2449168 h 5305530"/>
                <a:gd name="connsiteX4440" fmla="*/ 2237880 w 4049485"/>
                <a:gd name="connsiteY4440" fmla="*/ 2432937 h 5305530"/>
                <a:gd name="connsiteX4441" fmla="*/ 2203818 w 4049485"/>
                <a:gd name="connsiteY4441" fmla="*/ 2432937 h 5305530"/>
                <a:gd name="connsiteX4442" fmla="*/ 2203818 w 4049485"/>
                <a:gd name="connsiteY4442" fmla="*/ 2555924 h 5305530"/>
                <a:gd name="connsiteX4443" fmla="*/ 2239480 w 4049485"/>
                <a:gd name="connsiteY4443" fmla="*/ 2555924 h 5305530"/>
                <a:gd name="connsiteX4444" fmla="*/ 2239480 w 4049485"/>
                <a:gd name="connsiteY4444" fmla="*/ 2497860 h 5305530"/>
                <a:gd name="connsiteX4445" fmla="*/ 2248166 w 4049485"/>
                <a:gd name="connsiteY4445" fmla="*/ 2472142 h 5305530"/>
                <a:gd name="connsiteX4446" fmla="*/ 2272170 w 4049485"/>
                <a:gd name="connsiteY4446" fmla="*/ 2463570 h 5305530"/>
                <a:gd name="connsiteX4447" fmla="*/ 2280170 w 4049485"/>
                <a:gd name="connsiteY4447" fmla="*/ 2464027 h 5305530"/>
                <a:gd name="connsiteX4448" fmla="*/ 1853374 w 4049485"/>
                <a:gd name="connsiteY4448" fmla="*/ 2431109 h 5305530"/>
                <a:gd name="connsiteX4449" fmla="*/ 1824457 w 4049485"/>
                <a:gd name="connsiteY4449" fmla="*/ 2434995 h 5305530"/>
                <a:gd name="connsiteX4450" fmla="*/ 1800339 w 4049485"/>
                <a:gd name="connsiteY4450" fmla="*/ 2445968 h 5305530"/>
                <a:gd name="connsiteX4451" fmla="*/ 1813141 w 4049485"/>
                <a:gd name="connsiteY4451" fmla="*/ 2470885 h 5305530"/>
                <a:gd name="connsiteX4452" fmla="*/ 1829257 w 4049485"/>
                <a:gd name="connsiteY4452" fmla="*/ 2462541 h 5305530"/>
                <a:gd name="connsiteX4453" fmla="*/ 1848574 w 4049485"/>
                <a:gd name="connsiteY4453" fmla="*/ 2459455 h 5305530"/>
                <a:gd name="connsiteX4454" fmla="*/ 1869834 w 4049485"/>
                <a:gd name="connsiteY4454" fmla="*/ 2465741 h 5305530"/>
                <a:gd name="connsiteX4455" fmla="*/ 1876920 w 4049485"/>
                <a:gd name="connsiteY4455" fmla="*/ 2483687 h 5305530"/>
                <a:gd name="connsiteX4456" fmla="*/ 1848574 w 4049485"/>
                <a:gd name="connsiteY4456" fmla="*/ 2483687 h 5305530"/>
                <a:gd name="connsiteX4457" fmla="*/ 1808683 w 4049485"/>
                <a:gd name="connsiteY4457" fmla="*/ 2493516 h 5305530"/>
                <a:gd name="connsiteX4458" fmla="*/ 1795767 w 4049485"/>
                <a:gd name="connsiteY4458" fmla="*/ 2520491 h 5305530"/>
                <a:gd name="connsiteX4459" fmla="*/ 1801254 w 4049485"/>
                <a:gd name="connsiteY4459" fmla="*/ 2539694 h 5305530"/>
                <a:gd name="connsiteX4460" fmla="*/ 1817141 w 4049485"/>
                <a:gd name="connsiteY4460" fmla="*/ 2552952 h 5305530"/>
                <a:gd name="connsiteX4461" fmla="*/ 1841716 w 4049485"/>
                <a:gd name="connsiteY4461" fmla="*/ 2557753 h 5305530"/>
                <a:gd name="connsiteX4462" fmla="*/ 1879206 w 4049485"/>
                <a:gd name="connsiteY4462" fmla="*/ 2540608 h 5305530"/>
                <a:gd name="connsiteX4463" fmla="*/ 1879206 w 4049485"/>
                <a:gd name="connsiteY4463" fmla="*/ 2555924 h 5305530"/>
                <a:gd name="connsiteX4464" fmla="*/ 1912582 w 4049485"/>
                <a:gd name="connsiteY4464" fmla="*/ 2555924 h 5305530"/>
                <a:gd name="connsiteX4465" fmla="*/ 1912582 w 4049485"/>
                <a:gd name="connsiteY4465" fmla="*/ 2485744 h 5305530"/>
                <a:gd name="connsiteX4466" fmla="*/ 1897266 w 4049485"/>
                <a:gd name="connsiteY4466" fmla="*/ 2444710 h 5305530"/>
                <a:gd name="connsiteX4467" fmla="*/ 1853374 w 4049485"/>
                <a:gd name="connsiteY4467" fmla="*/ 2431109 h 5305530"/>
                <a:gd name="connsiteX4468" fmla="*/ 1451724 w 4049485"/>
                <a:gd name="connsiteY4468" fmla="*/ 2431109 h 5305530"/>
                <a:gd name="connsiteX4469" fmla="*/ 1421206 w 4049485"/>
                <a:gd name="connsiteY4469" fmla="*/ 2436138 h 5305530"/>
                <a:gd name="connsiteX4470" fmla="*/ 1401547 w 4049485"/>
                <a:gd name="connsiteY4470" fmla="*/ 2450197 h 5305530"/>
                <a:gd name="connsiteX4471" fmla="*/ 1394803 w 4049485"/>
                <a:gd name="connsiteY4471" fmla="*/ 2470885 h 5305530"/>
                <a:gd name="connsiteX4472" fmla="*/ 1402004 w 4049485"/>
                <a:gd name="connsiteY4472" fmla="*/ 2492373 h 5305530"/>
                <a:gd name="connsiteX4473" fmla="*/ 1419035 w 4049485"/>
                <a:gd name="connsiteY4473" fmla="*/ 2502889 h 5305530"/>
                <a:gd name="connsiteX4474" fmla="*/ 1443952 w 4049485"/>
                <a:gd name="connsiteY4474" fmla="*/ 2508147 h 5305530"/>
                <a:gd name="connsiteX4475" fmla="*/ 1462926 w 4049485"/>
                <a:gd name="connsiteY4475" fmla="*/ 2512033 h 5305530"/>
                <a:gd name="connsiteX4476" fmla="*/ 1469098 w 4049485"/>
                <a:gd name="connsiteY4476" fmla="*/ 2519577 h 5305530"/>
                <a:gd name="connsiteX4477" fmla="*/ 1446466 w 4049485"/>
                <a:gd name="connsiteY4477" fmla="*/ 2530778 h 5305530"/>
                <a:gd name="connsiteX4478" fmla="*/ 1423606 w 4049485"/>
                <a:gd name="connsiteY4478" fmla="*/ 2527463 h 5305530"/>
                <a:gd name="connsiteX4479" fmla="*/ 1403718 w 4049485"/>
                <a:gd name="connsiteY4479" fmla="*/ 2518891 h 5305530"/>
                <a:gd name="connsiteX4480" fmla="*/ 1391831 w 4049485"/>
                <a:gd name="connsiteY4480" fmla="*/ 2544494 h 5305530"/>
                <a:gd name="connsiteX4481" fmla="*/ 1415148 w 4049485"/>
                <a:gd name="connsiteY4481" fmla="*/ 2553981 h 5305530"/>
                <a:gd name="connsiteX4482" fmla="*/ 1445095 w 4049485"/>
                <a:gd name="connsiteY4482" fmla="*/ 2557753 h 5305530"/>
                <a:gd name="connsiteX4483" fmla="*/ 1476299 w 4049485"/>
                <a:gd name="connsiteY4483" fmla="*/ 2552838 h 5305530"/>
                <a:gd name="connsiteX4484" fmla="*/ 1496301 w 4049485"/>
                <a:gd name="connsiteY4484" fmla="*/ 2539008 h 5305530"/>
                <a:gd name="connsiteX4485" fmla="*/ 1503159 w 4049485"/>
                <a:gd name="connsiteY4485" fmla="*/ 2518662 h 5305530"/>
                <a:gd name="connsiteX4486" fmla="*/ 1496073 w 4049485"/>
                <a:gd name="connsiteY4486" fmla="*/ 2497631 h 5305530"/>
                <a:gd name="connsiteX4487" fmla="*/ 1479385 w 4049485"/>
                <a:gd name="connsiteY4487" fmla="*/ 2487230 h 5305530"/>
                <a:gd name="connsiteX4488" fmla="*/ 1454696 w 4049485"/>
                <a:gd name="connsiteY4488" fmla="*/ 2481858 h 5305530"/>
                <a:gd name="connsiteX4489" fmla="*/ 1435036 w 4049485"/>
                <a:gd name="connsiteY4489" fmla="*/ 2477514 h 5305530"/>
                <a:gd name="connsiteX4490" fmla="*/ 1428864 w 4049485"/>
                <a:gd name="connsiteY4490" fmla="*/ 2469513 h 5305530"/>
                <a:gd name="connsiteX4491" fmla="*/ 1434579 w 4049485"/>
                <a:gd name="connsiteY4491" fmla="*/ 2461284 h 5305530"/>
                <a:gd name="connsiteX4492" fmla="*/ 1451724 w 4049485"/>
                <a:gd name="connsiteY4492" fmla="*/ 2458083 h 5305530"/>
                <a:gd name="connsiteX4493" fmla="*/ 1487157 w 4049485"/>
                <a:gd name="connsiteY4493" fmla="*/ 2467227 h 5305530"/>
                <a:gd name="connsiteX4494" fmla="*/ 1499044 w 4049485"/>
                <a:gd name="connsiteY4494" fmla="*/ 2441853 h 5305530"/>
                <a:gd name="connsiteX4495" fmla="*/ 1477670 w 4049485"/>
                <a:gd name="connsiteY4495" fmla="*/ 2433966 h 5305530"/>
                <a:gd name="connsiteX4496" fmla="*/ 1451724 w 4049485"/>
                <a:gd name="connsiteY4496" fmla="*/ 2431109 h 5305530"/>
                <a:gd name="connsiteX4497" fmla="*/ 1238288 w 4049485"/>
                <a:gd name="connsiteY4497" fmla="*/ 2431109 h 5305530"/>
                <a:gd name="connsiteX4498" fmla="*/ 1216457 w 4049485"/>
                <a:gd name="connsiteY4498" fmla="*/ 2435223 h 5305530"/>
                <a:gd name="connsiteX4499" fmla="*/ 1199655 w 4049485"/>
                <a:gd name="connsiteY4499" fmla="*/ 2447111 h 5305530"/>
                <a:gd name="connsiteX4500" fmla="*/ 1199655 w 4049485"/>
                <a:gd name="connsiteY4500" fmla="*/ 2432937 h 5305530"/>
                <a:gd name="connsiteX4501" fmla="*/ 1165593 w 4049485"/>
                <a:gd name="connsiteY4501" fmla="*/ 2432937 h 5305530"/>
                <a:gd name="connsiteX4502" fmla="*/ 1165593 w 4049485"/>
                <a:gd name="connsiteY4502" fmla="*/ 2555924 h 5305530"/>
                <a:gd name="connsiteX4503" fmla="*/ 1201255 w 4049485"/>
                <a:gd name="connsiteY4503" fmla="*/ 2555924 h 5305530"/>
                <a:gd name="connsiteX4504" fmla="*/ 1201255 w 4049485"/>
                <a:gd name="connsiteY4504" fmla="*/ 2494202 h 5305530"/>
                <a:gd name="connsiteX4505" fmla="*/ 1208570 w 4049485"/>
                <a:gd name="connsiteY4505" fmla="*/ 2470085 h 5305530"/>
                <a:gd name="connsiteX4506" fmla="*/ 1228230 w 4049485"/>
                <a:gd name="connsiteY4506" fmla="*/ 2461970 h 5305530"/>
                <a:gd name="connsiteX4507" fmla="*/ 1251547 w 4049485"/>
                <a:gd name="connsiteY4507" fmla="*/ 2491002 h 5305530"/>
                <a:gd name="connsiteX4508" fmla="*/ 1251547 w 4049485"/>
                <a:gd name="connsiteY4508" fmla="*/ 2555924 h 5305530"/>
                <a:gd name="connsiteX4509" fmla="*/ 1287208 w 4049485"/>
                <a:gd name="connsiteY4509" fmla="*/ 2555924 h 5305530"/>
                <a:gd name="connsiteX4510" fmla="*/ 1287208 w 4049485"/>
                <a:gd name="connsiteY4510" fmla="*/ 2494202 h 5305530"/>
                <a:gd name="connsiteX4511" fmla="*/ 1294524 w 4049485"/>
                <a:gd name="connsiteY4511" fmla="*/ 2470085 h 5305530"/>
                <a:gd name="connsiteX4512" fmla="*/ 1314412 w 4049485"/>
                <a:gd name="connsiteY4512" fmla="*/ 2461970 h 5305530"/>
                <a:gd name="connsiteX4513" fmla="*/ 1331671 w 4049485"/>
                <a:gd name="connsiteY4513" fmla="*/ 2469171 h 5305530"/>
                <a:gd name="connsiteX4514" fmla="*/ 1337729 w 4049485"/>
                <a:gd name="connsiteY4514" fmla="*/ 2491002 h 5305530"/>
                <a:gd name="connsiteX4515" fmla="*/ 1337729 w 4049485"/>
                <a:gd name="connsiteY4515" fmla="*/ 2555924 h 5305530"/>
                <a:gd name="connsiteX4516" fmla="*/ 1373391 w 4049485"/>
                <a:gd name="connsiteY4516" fmla="*/ 2555924 h 5305530"/>
                <a:gd name="connsiteX4517" fmla="*/ 1373391 w 4049485"/>
                <a:gd name="connsiteY4517" fmla="*/ 2485515 h 5305530"/>
                <a:gd name="connsiteX4518" fmla="*/ 1359789 w 4049485"/>
                <a:gd name="connsiteY4518" fmla="*/ 2444710 h 5305530"/>
                <a:gd name="connsiteX4519" fmla="*/ 1323099 w 4049485"/>
                <a:gd name="connsiteY4519" fmla="*/ 2431109 h 5305530"/>
                <a:gd name="connsiteX4520" fmla="*/ 1297838 w 4049485"/>
                <a:gd name="connsiteY4520" fmla="*/ 2436366 h 5305530"/>
                <a:gd name="connsiteX4521" fmla="*/ 1278750 w 4049485"/>
                <a:gd name="connsiteY4521" fmla="*/ 2451225 h 5305530"/>
                <a:gd name="connsiteX4522" fmla="*/ 1261834 w 4049485"/>
                <a:gd name="connsiteY4522" fmla="*/ 2436252 h 5305530"/>
                <a:gd name="connsiteX4523" fmla="*/ 1238288 w 4049485"/>
                <a:gd name="connsiteY4523" fmla="*/ 2431109 h 5305530"/>
                <a:gd name="connsiteX4524" fmla="*/ 1071715 w 4049485"/>
                <a:gd name="connsiteY4524" fmla="*/ 2431109 h 5305530"/>
                <a:gd name="connsiteX4525" fmla="*/ 1036853 w 4049485"/>
                <a:gd name="connsiteY4525" fmla="*/ 2439224 h 5305530"/>
                <a:gd name="connsiteX4526" fmla="*/ 1012736 w 4049485"/>
                <a:gd name="connsiteY4526" fmla="*/ 2461741 h 5305530"/>
                <a:gd name="connsiteX4527" fmla="*/ 1004049 w 4049485"/>
                <a:gd name="connsiteY4527" fmla="*/ 2494431 h 5305530"/>
                <a:gd name="connsiteX4528" fmla="*/ 1012736 w 4049485"/>
                <a:gd name="connsiteY4528" fmla="*/ 2527121 h 5305530"/>
                <a:gd name="connsiteX4529" fmla="*/ 1036853 w 4049485"/>
                <a:gd name="connsiteY4529" fmla="*/ 2549638 h 5305530"/>
                <a:gd name="connsiteX4530" fmla="*/ 1071715 w 4049485"/>
                <a:gd name="connsiteY4530" fmla="*/ 2557753 h 5305530"/>
                <a:gd name="connsiteX4531" fmla="*/ 1106462 w 4049485"/>
                <a:gd name="connsiteY4531" fmla="*/ 2549638 h 5305530"/>
                <a:gd name="connsiteX4532" fmla="*/ 1130465 w 4049485"/>
                <a:gd name="connsiteY4532" fmla="*/ 2527121 h 5305530"/>
                <a:gd name="connsiteX4533" fmla="*/ 1139152 w 4049485"/>
                <a:gd name="connsiteY4533" fmla="*/ 2494431 h 5305530"/>
                <a:gd name="connsiteX4534" fmla="*/ 1130465 w 4049485"/>
                <a:gd name="connsiteY4534" fmla="*/ 2461741 h 5305530"/>
                <a:gd name="connsiteX4535" fmla="*/ 1106462 w 4049485"/>
                <a:gd name="connsiteY4535" fmla="*/ 2439224 h 5305530"/>
                <a:gd name="connsiteX4536" fmla="*/ 1071715 w 4049485"/>
                <a:gd name="connsiteY4536" fmla="*/ 2431109 h 5305530"/>
                <a:gd name="connsiteX4537" fmla="*/ 919315 w 4049485"/>
                <a:gd name="connsiteY4537" fmla="*/ 2431109 h 5305530"/>
                <a:gd name="connsiteX4538" fmla="*/ 884453 w 4049485"/>
                <a:gd name="connsiteY4538" fmla="*/ 2439224 h 5305530"/>
                <a:gd name="connsiteX4539" fmla="*/ 860336 w 4049485"/>
                <a:gd name="connsiteY4539" fmla="*/ 2461741 h 5305530"/>
                <a:gd name="connsiteX4540" fmla="*/ 851649 w 4049485"/>
                <a:gd name="connsiteY4540" fmla="*/ 2494431 h 5305530"/>
                <a:gd name="connsiteX4541" fmla="*/ 860336 w 4049485"/>
                <a:gd name="connsiteY4541" fmla="*/ 2527121 h 5305530"/>
                <a:gd name="connsiteX4542" fmla="*/ 884453 w 4049485"/>
                <a:gd name="connsiteY4542" fmla="*/ 2549638 h 5305530"/>
                <a:gd name="connsiteX4543" fmla="*/ 919315 w 4049485"/>
                <a:gd name="connsiteY4543" fmla="*/ 2557753 h 5305530"/>
                <a:gd name="connsiteX4544" fmla="*/ 954062 w 4049485"/>
                <a:gd name="connsiteY4544" fmla="*/ 2549638 h 5305530"/>
                <a:gd name="connsiteX4545" fmla="*/ 978065 w 4049485"/>
                <a:gd name="connsiteY4545" fmla="*/ 2527121 h 5305530"/>
                <a:gd name="connsiteX4546" fmla="*/ 986752 w 4049485"/>
                <a:gd name="connsiteY4546" fmla="*/ 2494431 h 5305530"/>
                <a:gd name="connsiteX4547" fmla="*/ 978065 w 4049485"/>
                <a:gd name="connsiteY4547" fmla="*/ 2461741 h 5305530"/>
                <a:gd name="connsiteX4548" fmla="*/ 954062 w 4049485"/>
                <a:gd name="connsiteY4548" fmla="*/ 2439224 h 5305530"/>
                <a:gd name="connsiteX4549" fmla="*/ 919315 w 4049485"/>
                <a:gd name="connsiteY4549" fmla="*/ 2431109 h 5305530"/>
                <a:gd name="connsiteX4550" fmla="*/ 841896 w 4049485"/>
                <a:gd name="connsiteY4550" fmla="*/ 2431109 h 5305530"/>
                <a:gd name="connsiteX4551" fmla="*/ 816864 w 4049485"/>
                <a:gd name="connsiteY4551" fmla="*/ 2435681 h 5305530"/>
                <a:gd name="connsiteX4552" fmla="*/ 799605 w 4049485"/>
                <a:gd name="connsiteY4552" fmla="*/ 2449168 h 5305530"/>
                <a:gd name="connsiteX4553" fmla="*/ 799605 w 4049485"/>
                <a:gd name="connsiteY4553" fmla="*/ 2432937 h 5305530"/>
                <a:gd name="connsiteX4554" fmla="*/ 765543 w 4049485"/>
                <a:gd name="connsiteY4554" fmla="*/ 2432937 h 5305530"/>
                <a:gd name="connsiteX4555" fmla="*/ 765543 w 4049485"/>
                <a:gd name="connsiteY4555" fmla="*/ 2555924 h 5305530"/>
                <a:gd name="connsiteX4556" fmla="*/ 801205 w 4049485"/>
                <a:gd name="connsiteY4556" fmla="*/ 2555924 h 5305530"/>
                <a:gd name="connsiteX4557" fmla="*/ 801205 w 4049485"/>
                <a:gd name="connsiteY4557" fmla="*/ 2497860 h 5305530"/>
                <a:gd name="connsiteX4558" fmla="*/ 809892 w 4049485"/>
                <a:gd name="connsiteY4558" fmla="*/ 2472142 h 5305530"/>
                <a:gd name="connsiteX4559" fmla="*/ 833895 w 4049485"/>
                <a:gd name="connsiteY4559" fmla="*/ 2463570 h 5305530"/>
                <a:gd name="connsiteX4560" fmla="*/ 841896 w 4049485"/>
                <a:gd name="connsiteY4560" fmla="*/ 2464027 h 5305530"/>
                <a:gd name="connsiteX4561" fmla="*/ 517207 w 4049485"/>
                <a:gd name="connsiteY4561" fmla="*/ 2431109 h 5305530"/>
                <a:gd name="connsiteX4562" fmla="*/ 483718 w 4049485"/>
                <a:gd name="connsiteY4562" fmla="*/ 2439224 h 5305530"/>
                <a:gd name="connsiteX4563" fmla="*/ 460172 w 4049485"/>
                <a:gd name="connsiteY4563" fmla="*/ 2461855 h 5305530"/>
                <a:gd name="connsiteX4564" fmla="*/ 451599 w 4049485"/>
                <a:gd name="connsiteY4564" fmla="*/ 2494431 h 5305530"/>
                <a:gd name="connsiteX4565" fmla="*/ 460286 w 4049485"/>
                <a:gd name="connsiteY4565" fmla="*/ 2527121 h 5305530"/>
                <a:gd name="connsiteX4566" fmla="*/ 484975 w 4049485"/>
                <a:gd name="connsiteY4566" fmla="*/ 2549638 h 5305530"/>
                <a:gd name="connsiteX4567" fmla="*/ 521779 w 4049485"/>
                <a:gd name="connsiteY4567" fmla="*/ 2557753 h 5305530"/>
                <a:gd name="connsiteX4568" fmla="*/ 572529 w 4049485"/>
                <a:gd name="connsiteY4568" fmla="*/ 2537865 h 5305530"/>
                <a:gd name="connsiteX4569" fmla="*/ 553555 w 4049485"/>
                <a:gd name="connsiteY4569" fmla="*/ 2517291 h 5305530"/>
                <a:gd name="connsiteX4570" fmla="*/ 539725 w 4049485"/>
                <a:gd name="connsiteY4570" fmla="*/ 2526321 h 5305530"/>
                <a:gd name="connsiteX4571" fmla="*/ 522694 w 4049485"/>
                <a:gd name="connsiteY4571" fmla="*/ 2529178 h 5305530"/>
                <a:gd name="connsiteX4572" fmla="*/ 499377 w 4049485"/>
                <a:gd name="connsiteY4572" fmla="*/ 2522549 h 5305530"/>
                <a:gd name="connsiteX4573" fmla="*/ 487489 w 4049485"/>
                <a:gd name="connsiteY4573" fmla="*/ 2504489 h 5305530"/>
                <a:gd name="connsiteX4574" fmla="*/ 580530 w 4049485"/>
                <a:gd name="connsiteY4574" fmla="*/ 2504489 h 5305530"/>
                <a:gd name="connsiteX4575" fmla="*/ 581215 w 4049485"/>
                <a:gd name="connsiteY4575" fmla="*/ 2494888 h 5305530"/>
                <a:gd name="connsiteX4576" fmla="*/ 572872 w 4049485"/>
                <a:gd name="connsiteY4576" fmla="*/ 2461170 h 5305530"/>
                <a:gd name="connsiteX4577" fmla="*/ 549897 w 4049485"/>
                <a:gd name="connsiteY4577" fmla="*/ 2438881 h 5305530"/>
                <a:gd name="connsiteX4578" fmla="*/ 517207 w 4049485"/>
                <a:gd name="connsiteY4578" fmla="*/ 2431109 h 5305530"/>
                <a:gd name="connsiteX4579" fmla="*/ 1950987 w 4049485"/>
                <a:gd name="connsiteY4579" fmla="*/ 2405734 h 5305530"/>
                <a:gd name="connsiteX4580" fmla="*/ 1950987 w 4049485"/>
                <a:gd name="connsiteY4580" fmla="*/ 2435681 h 5305530"/>
                <a:gd name="connsiteX4581" fmla="*/ 1932013 w 4049485"/>
                <a:gd name="connsiteY4581" fmla="*/ 2435681 h 5305530"/>
                <a:gd name="connsiteX4582" fmla="*/ 1932013 w 4049485"/>
                <a:gd name="connsiteY4582" fmla="*/ 2463113 h 5305530"/>
                <a:gd name="connsiteX4583" fmla="*/ 1950987 w 4049485"/>
                <a:gd name="connsiteY4583" fmla="*/ 2463113 h 5305530"/>
                <a:gd name="connsiteX4584" fmla="*/ 1950987 w 4049485"/>
                <a:gd name="connsiteY4584" fmla="*/ 2513633 h 5305530"/>
                <a:gd name="connsiteX4585" fmla="*/ 1962988 w 4049485"/>
                <a:gd name="connsiteY4585" fmla="*/ 2546552 h 5305530"/>
                <a:gd name="connsiteX4586" fmla="*/ 1996935 w 4049485"/>
                <a:gd name="connsiteY4586" fmla="*/ 2557753 h 5305530"/>
                <a:gd name="connsiteX4587" fmla="*/ 2013052 w 4049485"/>
                <a:gd name="connsiteY4587" fmla="*/ 2555810 h 5305530"/>
                <a:gd name="connsiteX4588" fmla="*/ 2025968 w 4049485"/>
                <a:gd name="connsiteY4588" fmla="*/ 2549981 h 5305530"/>
                <a:gd name="connsiteX4589" fmla="*/ 2016366 w 4049485"/>
                <a:gd name="connsiteY4589" fmla="*/ 2524835 h 5305530"/>
                <a:gd name="connsiteX4590" fmla="*/ 2001964 w 4049485"/>
                <a:gd name="connsiteY4590" fmla="*/ 2529407 h 5305530"/>
                <a:gd name="connsiteX4591" fmla="*/ 1990649 w 4049485"/>
                <a:gd name="connsiteY4591" fmla="*/ 2525178 h 5305530"/>
                <a:gd name="connsiteX4592" fmla="*/ 1986648 w 4049485"/>
                <a:gd name="connsiteY4592" fmla="*/ 2513176 h 5305530"/>
                <a:gd name="connsiteX4593" fmla="*/ 1986648 w 4049485"/>
                <a:gd name="connsiteY4593" fmla="*/ 2463113 h 5305530"/>
                <a:gd name="connsiteX4594" fmla="*/ 2017281 w 4049485"/>
                <a:gd name="connsiteY4594" fmla="*/ 2463113 h 5305530"/>
                <a:gd name="connsiteX4595" fmla="*/ 2017281 w 4049485"/>
                <a:gd name="connsiteY4595" fmla="*/ 2435681 h 5305530"/>
                <a:gd name="connsiteX4596" fmla="*/ 1986648 w 4049485"/>
                <a:gd name="connsiteY4596" fmla="*/ 2435681 h 5305530"/>
                <a:gd name="connsiteX4597" fmla="*/ 1986648 w 4049485"/>
                <a:gd name="connsiteY4597" fmla="*/ 2405734 h 5305530"/>
                <a:gd name="connsiteX4598" fmla="*/ 3531679 w 4049485"/>
                <a:gd name="connsiteY4598" fmla="*/ 2386303 h 5305530"/>
                <a:gd name="connsiteX4599" fmla="*/ 3531679 w 4049485"/>
                <a:gd name="connsiteY4599" fmla="*/ 2445968 h 5305530"/>
                <a:gd name="connsiteX4600" fmla="*/ 3494875 w 4049485"/>
                <a:gd name="connsiteY4600" fmla="*/ 2431109 h 5305530"/>
                <a:gd name="connsiteX4601" fmla="*/ 3463442 w 4049485"/>
                <a:gd name="connsiteY4601" fmla="*/ 2438881 h 5305530"/>
                <a:gd name="connsiteX4602" fmla="*/ 3441382 w 4049485"/>
                <a:gd name="connsiteY4602" fmla="*/ 2461055 h 5305530"/>
                <a:gd name="connsiteX4603" fmla="*/ 3433382 w 4049485"/>
                <a:gd name="connsiteY4603" fmla="*/ 2494431 h 5305530"/>
                <a:gd name="connsiteX4604" fmla="*/ 3441382 w 4049485"/>
                <a:gd name="connsiteY4604" fmla="*/ 2527806 h 5305530"/>
                <a:gd name="connsiteX4605" fmla="*/ 3463442 w 4049485"/>
                <a:gd name="connsiteY4605" fmla="*/ 2549981 h 5305530"/>
                <a:gd name="connsiteX4606" fmla="*/ 3494875 w 4049485"/>
                <a:gd name="connsiteY4606" fmla="*/ 2557753 h 5305530"/>
                <a:gd name="connsiteX4607" fmla="*/ 3533280 w 4049485"/>
                <a:gd name="connsiteY4607" fmla="*/ 2541751 h 5305530"/>
                <a:gd name="connsiteX4608" fmla="*/ 3533280 w 4049485"/>
                <a:gd name="connsiteY4608" fmla="*/ 2555924 h 5305530"/>
                <a:gd name="connsiteX4609" fmla="*/ 3567341 w 4049485"/>
                <a:gd name="connsiteY4609" fmla="*/ 2555924 h 5305530"/>
                <a:gd name="connsiteX4610" fmla="*/ 3567341 w 4049485"/>
                <a:gd name="connsiteY4610" fmla="*/ 2386303 h 5305530"/>
                <a:gd name="connsiteX4611" fmla="*/ 2041893 w 4049485"/>
                <a:gd name="connsiteY4611" fmla="*/ 2386303 h 5305530"/>
                <a:gd name="connsiteX4612" fmla="*/ 2041893 w 4049485"/>
                <a:gd name="connsiteY4612" fmla="*/ 2555924 h 5305530"/>
                <a:gd name="connsiteX4613" fmla="*/ 2077555 w 4049485"/>
                <a:gd name="connsiteY4613" fmla="*/ 2555924 h 5305530"/>
                <a:gd name="connsiteX4614" fmla="*/ 2077555 w 4049485"/>
                <a:gd name="connsiteY4614" fmla="*/ 2495117 h 5305530"/>
                <a:gd name="connsiteX4615" fmla="*/ 2085556 w 4049485"/>
                <a:gd name="connsiteY4615" fmla="*/ 2470313 h 5305530"/>
                <a:gd name="connsiteX4616" fmla="*/ 2107044 w 4049485"/>
                <a:gd name="connsiteY4616" fmla="*/ 2461970 h 5305530"/>
                <a:gd name="connsiteX4617" fmla="*/ 2125561 w 4049485"/>
                <a:gd name="connsiteY4617" fmla="*/ 2469171 h 5305530"/>
                <a:gd name="connsiteX4618" fmla="*/ 2131962 w 4049485"/>
                <a:gd name="connsiteY4618" fmla="*/ 2491002 h 5305530"/>
                <a:gd name="connsiteX4619" fmla="*/ 2131962 w 4049485"/>
                <a:gd name="connsiteY4619" fmla="*/ 2555924 h 5305530"/>
                <a:gd name="connsiteX4620" fmla="*/ 2167623 w 4049485"/>
                <a:gd name="connsiteY4620" fmla="*/ 2555924 h 5305530"/>
                <a:gd name="connsiteX4621" fmla="*/ 2167623 w 4049485"/>
                <a:gd name="connsiteY4621" fmla="*/ 2485515 h 5305530"/>
                <a:gd name="connsiteX4622" fmla="*/ 2153564 w 4049485"/>
                <a:gd name="connsiteY4622" fmla="*/ 2444825 h 5305530"/>
                <a:gd name="connsiteX4623" fmla="*/ 2116646 w 4049485"/>
                <a:gd name="connsiteY4623" fmla="*/ 2431109 h 5305530"/>
                <a:gd name="connsiteX4624" fmla="*/ 2094700 w 4049485"/>
                <a:gd name="connsiteY4624" fmla="*/ 2434880 h 5305530"/>
                <a:gd name="connsiteX4625" fmla="*/ 2077555 w 4049485"/>
                <a:gd name="connsiteY4625" fmla="*/ 2445739 h 5305530"/>
                <a:gd name="connsiteX4626" fmla="*/ 2077555 w 4049485"/>
                <a:gd name="connsiteY4626" fmla="*/ 2386303 h 5305530"/>
                <a:gd name="connsiteX4627" fmla="*/ 1641843 w 4049485"/>
                <a:gd name="connsiteY4627" fmla="*/ 2386303 h 5305530"/>
                <a:gd name="connsiteX4628" fmla="*/ 1641843 w 4049485"/>
                <a:gd name="connsiteY4628" fmla="*/ 2555924 h 5305530"/>
                <a:gd name="connsiteX4629" fmla="*/ 1675905 w 4049485"/>
                <a:gd name="connsiteY4629" fmla="*/ 2555924 h 5305530"/>
                <a:gd name="connsiteX4630" fmla="*/ 1675905 w 4049485"/>
                <a:gd name="connsiteY4630" fmla="*/ 2541751 h 5305530"/>
                <a:gd name="connsiteX4631" fmla="*/ 1714538 w 4049485"/>
                <a:gd name="connsiteY4631" fmla="*/ 2557753 h 5305530"/>
                <a:gd name="connsiteX4632" fmla="*/ 1745742 w 4049485"/>
                <a:gd name="connsiteY4632" fmla="*/ 2549866 h 5305530"/>
                <a:gd name="connsiteX4633" fmla="*/ 1767802 w 4049485"/>
                <a:gd name="connsiteY4633" fmla="*/ 2527692 h 5305530"/>
                <a:gd name="connsiteX4634" fmla="*/ 1775803 w 4049485"/>
                <a:gd name="connsiteY4634" fmla="*/ 2494431 h 5305530"/>
                <a:gd name="connsiteX4635" fmla="*/ 1767802 w 4049485"/>
                <a:gd name="connsiteY4635" fmla="*/ 2461170 h 5305530"/>
                <a:gd name="connsiteX4636" fmla="*/ 1745742 w 4049485"/>
                <a:gd name="connsiteY4636" fmla="*/ 2438995 h 5305530"/>
                <a:gd name="connsiteX4637" fmla="*/ 1714538 w 4049485"/>
                <a:gd name="connsiteY4637" fmla="*/ 2431109 h 5305530"/>
                <a:gd name="connsiteX4638" fmla="*/ 1677505 w 4049485"/>
                <a:gd name="connsiteY4638" fmla="*/ 2445968 h 5305530"/>
                <a:gd name="connsiteX4639" fmla="*/ 1677505 w 4049485"/>
                <a:gd name="connsiteY4639" fmla="*/ 2386303 h 5305530"/>
                <a:gd name="connsiteX4640" fmla="*/ 693229 w 4049485"/>
                <a:gd name="connsiteY4640" fmla="*/ 2386303 h 5305530"/>
                <a:gd name="connsiteX4641" fmla="*/ 693229 w 4049485"/>
                <a:gd name="connsiteY4641" fmla="*/ 2445968 h 5305530"/>
                <a:gd name="connsiteX4642" fmla="*/ 656425 w 4049485"/>
                <a:gd name="connsiteY4642" fmla="*/ 2431109 h 5305530"/>
                <a:gd name="connsiteX4643" fmla="*/ 624992 w 4049485"/>
                <a:gd name="connsiteY4643" fmla="*/ 2438881 h 5305530"/>
                <a:gd name="connsiteX4644" fmla="*/ 602932 w 4049485"/>
                <a:gd name="connsiteY4644" fmla="*/ 2461055 h 5305530"/>
                <a:gd name="connsiteX4645" fmla="*/ 594931 w 4049485"/>
                <a:gd name="connsiteY4645" fmla="*/ 2494431 h 5305530"/>
                <a:gd name="connsiteX4646" fmla="*/ 602932 w 4049485"/>
                <a:gd name="connsiteY4646" fmla="*/ 2527806 h 5305530"/>
                <a:gd name="connsiteX4647" fmla="*/ 624992 w 4049485"/>
                <a:gd name="connsiteY4647" fmla="*/ 2549981 h 5305530"/>
                <a:gd name="connsiteX4648" fmla="*/ 656425 w 4049485"/>
                <a:gd name="connsiteY4648" fmla="*/ 2557753 h 5305530"/>
                <a:gd name="connsiteX4649" fmla="*/ 694830 w 4049485"/>
                <a:gd name="connsiteY4649" fmla="*/ 2541751 h 5305530"/>
                <a:gd name="connsiteX4650" fmla="*/ 694830 w 4049485"/>
                <a:gd name="connsiteY4650" fmla="*/ 2555924 h 5305530"/>
                <a:gd name="connsiteX4651" fmla="*/ 728891 w 4049485"/>
                <a:gd name="connsiteY4651" fmla="*/ 2555924 h 5305530"/>
                <a:gd name="connsiteX4652" fmla="*/ 728891 w 4049485"/>
                <a:gd name="connsiteY4652" fmla="*/ 2386303 h 5305530"/>
                <a:gd name="connsiteX4653" fmla="*/ 298818 w 4049485"/>
                <a:gd name="connsiteY4653" fmla="*/ 2386303 h 5305530"/>
                <a:gd name="connsiteX4654" fmla="*/ 298818 w 4049485"/>
                <a:gd name="connsiteY4654" fmla="*/ 2555924 h 5305530"/>
                <a:gd name="connsiteX4655" fmla="*/ 332880 w 4049485"/>
                <a:gd name="connsiteY4655" fmla="*/ 2555924 h 5305530"/>
                <a:gd name="connsiteX4656" fmla="*/ 332880 w 4049485"/>
                <a:gd name="connsiteY4656" fmla="*/ 2541751 h 5305530"/>
                <a:gd name="connsiteX4657" fmla="*/ 371513 w 4049485"/>
                <a:gd name="connsiteY4657" fmla="*/ 2557753 h 5305530"/>
                <a:gd name="connsiteX4658" fmla="*/ 402717 w 4049485"/>
                <a:gd name="connsiteY4658" fmla="*/ 2549866 h 5305530"/>
                <a:gd name="connsiteX4659" fmla="*/ 424777 w 4049485"/>
                <a:gd name="connsiteY4659" fmla="*/ 2527692 h 5305530"/>
                <a:gd name="connsiteX4660" fmla="*/ 432778 w 4049485"/>
                <a:gd name="connsiteY4660" fmla="*/ 2494431 h 5305530"/>
                <a:gd name="connsiteX4661" fmla="*/ 424777 w 4049485"/>
                <a:gd name="connsiteY4661" fmla="*/ 2461170 h 5305530"/>
                <a:gd name="connsiteX4662" fmla="*/ 402717 w 4049485"/>
                <a:gd name="connsiteY4662" fmla="*/ 2438995 h 5305530"/>
                <a:gd name="connsiteX4663" fmla="*/ 371513 w 4049485"/>
                <a:gd name="connsiteY4663" fmla="*/ 2431109 h 5305530"/>
                <a:gd name="connsiteX4664" fmla="*/ 334480 w 4049485"/>
                <a:gd name="connsiteY4664" fmla="*/ 2445968 h 5305530"/>
                <a:gd name="connsiteX4665" fmla="*/ 334480 w 4049485"/>
                <a:gd name="connsiteY4665" fmla="*/ 2386303 h 5305530"/>
                <a:gd name="connsiteX4666" fmla="*/ 3855833 w 4049485"/>
                <a:gd name="connsiteY4666" fmla="*/ 2237180 h 5305530"/>
                <a:gd name="connsiteX4667" fmla="*/ 3839945 w 4049485"/>
                <a:gd name="connsiteY4667" fmla="*/ 2243237 h 5305530"/>
                <a:gd name="connsiteX4668" fmla="*/ 3833661 w 4049485"/>
                <a:gd name="connsiteY4668" fmla="*/ 2259125 h 5305530"/>
                <a:gd name="connsiteX4669" fmla="*/ 3836973 w 4049485"/>
                <a:gd name="connsiteY4669" fmla="*/ 2271127 h 5305530"/>
                <a:gd name="connsiteX4670" fmla="*/ 3846005 w 4049485"/>
                <a:gd name="connsiteY4670" fmla="*/ 2278556 h 5305530"/>
                <a:gd name="connsiteX4671" fmla="*/ 3835945 w 4049485"/>
                <a:gd name="connsiteY4671" fmla="*/ 2314904 h 5305530"/>
                <a:gd name="connsiteX4672" fmla="*/ 3858577 w 4049485"/>
                <a:gd name="connsiteY4672" fmla="*/ 2314904 h 5305530"/>
                <a:gd name="connsiteX4673" fmla="*/ 3871609 w 4049485"/>
                <a:gd name="connsiteY4673" fmla="*/ 2281985 h 5305530"/>
                <a:gd name="connsiteX4674" fmla="*/ 3876637 w 4049485"/>
                <a:gd name="connsiteY4674" fmla="*/ 2268269 h 5305530"/>
                <a:gd name="connsiteX4675" fmla="*/ 3877781 w 4049485"/>
                <a:gd name="connsiteY4675" fmla="*/ 2259125 h 5305530"/>
                <a:gd name="connsiteX4676" fmla="*/ 3871609 w 4049485"/>
                <a:gd name="connsiteY4676" fmla="*/ 2243237 h 5305530"/>
                <a:gd name="connsiteX4677" fmla="*/ 3855833 w 4049485"/>
                <a:gd name="connsiteY4677" fmla="*/ 2237180 h 5305530"/>
                <a:gd name="connsiteX4678" fmla="*/ 3747933 w 4049485"/>
                <a:gd name="connsiteY4678" fmla="*/ 2228264 h 5305530"/>
                <a:gd name="connsiteX4679" fmla="*/ 3772397 w 4049485"/>
                <a:gd name="connsiteY4679" fmla="*/ 2228264 h 5305530"/>
                <a:gd name="connsiteX4680" fmla="*/ 3772397 w 4049485"/>
                <a:gd name="connsiteY4680" fmla="*/ 2240837 h 5305530"/>
                <a:gd name="connsiteX4681" fmla="*/ 3762337 w 4049485"/>
                <a:gd name="connsiteY4681" fmla="*/ 2253296 h 5305530"/>
                <a:gd name="connsiteX4682" fmla="*/ 3746105 w 4049485"/>
                <a:gd name="connsiteY4682" fmla="*/ 2257525 h 5305530"/>
                <a:gd name="connsiteX4683" fmla="*/ 3731361 w 4049485"/>
                <a:gd name="connsiteY4683" fmla="*/ 2253525 h 5305530"/>
                <a:gd name="connsiteX4684" fmla="*/ 3725989 w 4049485"/>
                <a:gd name="connsiteY4684" fmla="*/ 2242666 h 5305530"/>
                <a:gd name="connsiteX4685" fmla="*/ 3747933 w 4049485"/>
                <a:gd name="connsiteY4685" fmla="*/ 2228264 h 5305530"/>
                <a:gd name="connsiteX4686" fmla="*/ 3366935 w 4049485"/>
                <a:gd name="connsiteY4686" fmla="*/ 2228264 h 5305530"/>
                <a:gd name="connsiteX4687" fmla="*/ 3391395 w 4049485"/>
                <a:gd name="connsiteY4687" fmla="*/ 2228264 h 5305530"/>
                <a:gd name="connsiteX4688" fmla="*/ 3391395 w 4049485"/>
                <a:gd name="connsiteY4688" fmla="*/ 2240837 h 5305530"/>
                <a:gd name="connsiteX4689" fmla="*/ 3381337 w 4049485"/>
                <a:gd name="connsiteY4689" fmla="*/ 2253296 h 5305530"/>
                <a:gd name="connsiteX4690" fmla="*/ 3365106 w 4049485"/>
                <a:gd name="connsiteY4690" fmla="*/ 2257525 h 5305530"/>
                <a:gd name="connsiteX4691" fmla="*/ 3350362 w 4049485"/>
                <a:gd name="connsiteY4691" fmla="*/ 2253525 h 5305530"/>
                <a:gd name="connsiteX4692" fmla="*/ 3344989 w 4049485"/>
                <a:gd name="connsiteY4692" fmla="*/ 2242666 h 5305530"/>
                <a:gd name="connsiteX4693" fmla="*/ 3366935 w 4049485"/>
                <a:gd name="connsiteY4693" fmla="*/ 2228264 h 5305530"/>
                <a:gd name="connsiteX4694" fmla="*/ 2062010 w 4049485"/>
                <a:gd name="connsiteY4694" fmla="*/ 2228264 h 5305530"/>
                <a:gd name="connsiteX4695" fmla="*/ 2086470 w 4049485"/>
                <a:gd name="connsiteY4695" fmla="*/ 2228264 h 5305530"/>
                <a:gd name="connsiteX4696" fmla="*/ 2086470 w 4049485"/>
                <a:gd name="connsiteY4696" fmla="*/ 2240837 h 5305530"/>
                <a:gd name="connsiteX4697" fmla="*/ 2076412 w 4049485"/>
                <a:gd name="connsiteY4697" fmla="*/ 2253296 h 5305530"/>
                <a:gd name="connsiteX4698" fmla="*/ 2060181 w 4049485"/>
                <a:gd name="connsiteY4698" fmla="*/ 2257525 h 5305530"/>
                <a:gd name="connsiteX4699" fmla="*/ 2045437 w 4049485"/>
                <a:gd name="connsiteY4699" fmla="*/ 2253525 h 5305530"/>
                <a:gd name="connsiteX4700" fmla="*/ 2040064 w 4049485"/>
                <a:gd name="connsiteY4700" fmla="*/ 2242666 h 5305530"/>
                <a:gd name="connsiteX4701" fmla="*/ 2062010 w 4049485"/>
                <a:gd name="connsiteY4701" fmla="*/ 2228264 h 5305530"/>
                <a:gd name="connsiteX4702" fmla="*/ 509435 w 4049485"/>
                <a:gd name="connsiteY4702" fmla="*/ 2228264 h 5305530"/>
                <a:gd name="connsiteX4703" fmla="*/ 533895 w 4049485"/>
                <a:gd name="connsiteY4703" fmla="*/ 2228264 h 5305530"/>
                <a:gd name="connsiteX4704" fmla="*/ 533895 w 4049485"/>
                <a:gd name="connsiteY4704" fmla="*/ 2240837 h 5305530"/>
                <a:gd name="connsiteX4705" fmla="*/ 523837 w 4049485"/>
                <a:gd name="connsiteY4705" fmla="*/ 2253296 h 5305530"/>
                <a:gd name="connsiteX4706" fmla="*/ 507606 w 4049485"/>
                <a:gd name="connsiteY4706" fmla="*/ 2257525 h 5305530"/>
                <a:gd name="connsiteX4707" fmla="*/ 492862 w 4049485"/>
                <a:gd name="connsiteY4707" fmla="*/ 2253525 h 5305530"/>
                <a:gd name="connsiteX4708" fmla="*/ 487489 w 4049485"/>
                <a:gd name="connsiteY4708" fmla="*/ 2242666 h 5305530"/>
                <a:gd name="connsiteX4709" fmla="*/ 509435 w 4049485"/>
                <a:gd name="connsiteY4709" fmla="*/ 2228264 h 5305530"/>
                <a:gd name="connsiteX4710" fmla="*/ 2443315 w 4049485"/>
                <a:gd name="connsiteY4710" fmla="*/ 2184144 h 5305530"/>
                <a:gd name="connsiteX4711" fmla="*/ 2465832 w 4049485"/>
                <a:gd name="connsiteY4711" fmla="*/ 2193403 h 5305530"/>
                <a:gd name="connsiteX4712" fmla="*/ 2474633 w 4049485"/>
                <a:gd name="connsiteY4712" fmla="*/ 2218206 h 5305530"/>
                <a:gd name="connsiteX4713" fmla="*/ 2465832 w 4049485"/>
                <a:gd name="connsiteY4713" fmla="*/ 2243009 h 5305530"/>
                <a:gd name="connsiteX4714" fmla="*/ 2443315 w 4049485"/>
                <a:gd name="connsiteY4714" fmla="*/ 2252267 h 5305530"/>
                <a:gd name="connsiteX4715" fmla="*/ 2420684 w 4049485"/>
                <a:gd name="connsiteY4715" fmla="*/ 2243009 h 5305530"/>
                <a:gd name="connsiteX4716" fmla="*/ 2411768 w 4049485"/>
                <a:gd name="connsiteY4716" fmla="*/ 2218206 h 5305530"/>
                <a:gd name="connsiteX4717" fmla="*/ 2420684 w 4049485"/>
                <a:gd name="connsiteY4717" fmla="*/ 2193403 h 5305530"/>
                <a:gd name="connsiteX4718" fmla="*/ 2443315 w 4049485"/>
                <a:gd name="connsiteY4718" fmla="*/ 2184144 h 5305530"/>
                <a:gd name="connsiteX4719" fmla="*/ 1147915 w 4049485"/>
                <a:gd name="connsiteY4719" fmla="*/ 2184144 h 5305530"/>
                <a:gd name="connsiteX4720" fmla="*/ 1170432 w 4049485"/>
                <a:gd name="connsiteY4720" fmla="*/ 2193403 h 5305530"/>
                <a:gd name="connsiteX4721" fmla="*/ 1179233 w 4049485"/>
                <a:gd name="connsiteY4721" fmla="*/ 2218206 h 5305530"/>
                <a:gd name="connsiteX4722" fmla="*/ 1170432 w 4049485"/>
                <a:gd name="connsiteY4722" fmla="*/ 2243009 h 5305530"/>
                <a:gd name="connsiteX4723" fmla="*/ 1147915 w 4049485"/>
                <a:gd name="connsiteY4723" fmla="*/ 2252267 h 5305530"/>
                <a:gd name="connsiteX4724" fmla="*/ 1125283 w 4049485"/>
                <a:gd name="connsiteY4724" fmla="*/ 2243009 h 5305530"/>
                <a:gd name="connsiteX4725" fmla="*/ 1116368 w 4049485"/>
                <a:gd name="connsiteY4725" fmla="*/ 2218206 h 5305530"/>
                <a:gd name="connsiteX4726" fmla="*/ 1125283 w 4049485"/>
                <a:gd name="connsiteY4726" fmla="*/ 2193403 h 5305530"/>
                <a:gd name="connsiteX4727" fmla="*/ 1147915 w 4049485"/>
                <a:gd name="connsiteY4727" fmla="*/ 2184144 h 5305530"/>
                <a:gd name="connsiteX4728" fmla="*/ 929297 w 4049485"/>
                <a:gd name="connsiteY4728" fmla="*/ 2184144 h 5305530"/>
                <a:gd name="connsiteX4729" fmla="*/ 951700 w 4049485"/>
                <a:gd name="connsiteY4729" fmla="*/ 2193403 h 5305530"/>
                <a:gd name="connsiteX4730" fmla="*/ 960615 w 4049485"/>
                <a:gd name="connsiteY4730" fmla="*/ 2218206 h 5305530"/>
                <a:gd name="connsiteX4731" fmla="*/ 951700 w 4049485"/>
                <a:gd name="connsiteY4731" fmla="*/ 2243009 h 5305530"/>
                <a:gd name="connsiteX4732" fmla="*/ 929297 w 4049485"/>
                <a:gd name="connsiteY4732" fmla="*/ 2252267 h 5305530"/>
                <a:gd name="connsiteX4733" fmla="*/ 906666 w 4049485"/>
                <a:gd name="connsiteY4733" fmla="*/ 2243009 h 5305530"/>
                <a:gd name="connsiteX4734" fmla="*/ 897750 w 4049485"/>
                <a:gd name="connsiteY4734" fmla="*/ 2218206 h 5305530"/>
                <a:gd name="connsiteX4735" fmla="*/ 906666 w 4049485"/>
                <a:gd name="connsiteY4735" fmla="*/ 2193403 h 5305530"/>
                <a:gd name="connsiteX4736" fmla="*/ 929297 w 4049485"/>
                <a:gd name="connsiteY4736" fmla="*/ 2184144 h 5305530"/>
                <a:gd name="connsiteX4737" fmla="*/ 365341 w 4049485"/>
                <a:gd name="connsiteY4737" fmla="*/ 2184144 h 5305530"/>
                <a:gd name="connsiteX4738" fmla="*/ 387858 w 4049485"/>
                <a:gd name="connsiteY4738" fmla="*/ 2193403 h 5305530"/>
                <a:gd name="connsiteX4739" fmla="*/ 396659 w 4049485"/>
                <a:gd name="connsiteY4739" fmla="*/ 2218206 h 5305530"/>
                <a:gd name="connsiteX4740" fmla="*/ 387858 w 4049485"/>
                <a:gd name="connsiteY4740" fmla="*/ 2243009 h 5305530"/>
                <a:gd name="connsiteX4741" fmla="*/ 365341 w 4049485"/>
                <a:gd name="connsiteY4741" fmla="*/ 2252267 h 5305530"/>
                <a:gd name="connsiteX4742" fmla="*/ 342824 w 4049485"/>
                <a:gd name="connsiteY4742" fmla="*/ 2243009 h 5305530"/>
                <a:gd name="connsiteX4743" fmla="*/ 334023 w 4049485"/>
                <a:gd name="connsiteY4743" fmla="*/ 2218206 h 5305530"/>
                <a:gd name="connsiteX4744" fmla="*/ 342824 w 4049485"/>
                <a:gd name="connsiteY4744" fmla="*/ 2193403 h 5305530"/>
                <a:gd name="connsiteX4745" fmla="*/ 365341 w 4049485"/>
                <a:gd name="connsiteY4745" fmla="*/ 2184144 h 5305530"/>
                <a:gd name="connsiteX4746" fmla="*/ 3613061 w 4049485"/>
                <a:gd name="connsiteY4746" fmla="*/ 2181858 h 5305530"/>
                <a:gd name="connsiteX4747" fmla="*/ 3633177 w 4049485"/>
                <a:gd name="connsiteY4747" fmla="*/ 2188831 h 5305530"/>
                <a:gd name="connsiteX4748" fmla="*/ 3643237 w 4049485"/>
                <a:gd name="connsiteY4748" fmla="*/ 2207462 h 5305530"/>
                <a:gd name="connsiteX4749" fmla="*/ 3582657 w 4049485"/>
                <a:gd name="connsiteY4749" fmla="*/ 2207462 h 5305530"/>
                <a:gd name="connsiteX4750" fmla="*/ 3592717 w 4049485"/>
                <a:gd name="connsiteY4750" fmla="*/ 2188716 h 5305530"/>
                <a:gd name="connsiteX4751" fmla="*/ 3613061 w 4049485"/>
                <a:gd name="connsiteY4751" fmla="*/ 2181858 h 5305530"/>
                <a:gd name="connsiteX4752" fmla="*/ 3165386 w 4049485"/>
                <a:gd name="connsiteY4752" fmla="*/ 2181858 h 5305530"/>
                <a:gd name="connsiteX4753" fmla="*/ 3185503 w 4049485"/>
                <a:gd name="connsiteY4753" fmla="*/ 2188831 h 5305530"/>
                <a:gd name="connsiteX4754" fmla="*/ 3195562 w 4049485"/>
                <a:gd name="connsiteY4754" fmla="*/ 2207462 h 5305530"/>
                <a:gd name="connsiteX4755" fmla="*/ 3134982 w 4049485"/>
                <a:gd name="connsiteY4755" fmla="*/ 2207462 h 5305530"/>
                <a:gd name="connsiteX4756" fmla="*/ 3145041 w 4049485"/>
                <a:gd name="connsiteY4756" fmla="*/ 2188716 h 5305530"/>
                <a:gd name="connsiteX4757" fmla="*/ 3165386 w 4049485"/>
                <a:gd name="connsiteY4757" fmla="*/ 2181858 h 5305530"/>
                <a:gd name="connsiteX4758" fmla="*/ 1774736 w 4049485"/>
                <a:gd name="connsiteY4758" fmla="*/ 2181858 h 5305530"/>
                <a:gd name="connsiteX4759" fmla="*/ 1794853 w 4049485"/>
                <a:gd name="connsiteY4759" fmla="*/ 2188831 h 5305530"/>
                <a:gd name="connsiteX4760" fmla="*/ 1804912 w 4049485"/>
                <a:gd name="connsiteY4760" fmla="*/ 2207462 h 5305530"/>
                <a:gd name="connsiteX4761" fmla="*/ 1744332 w 4049485"/>
                <a:gd name="connsiteY4761" fmla="*/ 2207462 h 5305530"/>
                <a:gd name="connsiteX4762" fmla="*/ 1754391 w 4049485"/>
                <a:gd name="connsiteY4762" fmla="*/ 2188716 h 5305530"/>
                <a:gd name="connsiteX4763" fmla="*/ 1774736 w 4049485"/>
                <a:gd name="connsiteY4763" fmla="*/ 2181858 h 5305530"/>
                <a:gd name="connsiteX4764" fmla="*/ 784136 w 4049485"/>
                <a:gd name="connsiteY4764" fmla="*/ 2181858 h 5305530"/>
                <a:gd name="connsiteX4765" fmla="*/ 804253 w 4049485"/>
                <a:gd name="connsiteY4765" fmla="*/ 2188831 h 5305530"/>
                <a:gd name="connsiteX4766" fmla="*/ 814311 w 4049485"/>
                <a:gd name="connsiteY4766" fmla="*/ 2207462 h 5305530"/>
                <a:gd name="connsiteX4767" fmla="*/ 753732 w 4049485"/>
                <a:gd name="connsiteY4767" fmla="*/ 2207462 h 5305530"/>
                <a:gd name="connsiteX4768" fmla="*/ 763791 w 4049485"/>
                <a:gd name="connsiteY4768" fmla="*/ 2188716 h 5305530"/>
                <a:gd name="connsiteX4769" fmla="*/ 784136 w 4049485"/>
                <a:gd name="connsiteY4769" fmla="*/ 2181858 h 5305530"/>
                <a:gd name="connsiteX4770" fmla="*/ 2889618 w 4049485"/>
                <a:gd name="connsiteY4770" fmla="*/ 2156712 h 5305530"/>
                <a:gd name="connsiteX4771" fmla="*/ 2889618 w 4049485"/>
                <a:gd name="connsiteY4771" fmla="*/ 2279699 h 5305530"/>
                <a:gd name="connsiteX4772" fmla="*/ 2925280 w 4049485"/>
                <a:gd name="connsiteY4772" fmla="*/ 2279699 h 5305530"/>
                <a:gd name="connsiteX4773" fmla="*/ 2925280 w 4049485"/>
                <a:gd name="connsiteY4773" fmla="*/ 2156712 h 5305530"/>
                <a:gd name="connsiteX4774" fmla="*/ 3748849 w 4049485"/>
                <a:gd name="connsiteY4774" fmla="*/ 2154884 h 5305530"/>
                <a:gd name="connsiteX4775" fmla="*/ 3719933 w 4049485"/>
                <a:gd name="connsiteY4775" fmla="*/ 2158770 h 5305530"/>
                <a:gd name="connsiteX4776" fmla="*/ 3695813 w 4049485"/>
                <a:gd name="connsiteY4776" fmla="*/ 2169743 h 5305530"/>
                <a:gd name="connsiteX4777" fmla="*/ 3708617 w 4049485"/>
                <a:gd name="connsiteY4777" fmla="*/ 2194660 h 5305530"/>
                <a:gd name="connsiteX4778" fmla="*/ 3724733 w 4049485"/>
                <a:gd name="connsiteY4778" fmla="*/ 2186316 h 5305530"/>
                <a:gd name="connsiteX4779" fmla="*/ 3744049 w 4049485"/>
                <a:gd name="connsiteY4779" fmla="*/ 2183230 h 5305530"/>
                <a:gd name="connsiteX4780" fmla="*/ 3765309 w 4049485"/>
                <a:gd name="connsiteY4780" fmla="*/ 2189516 h 5305530"/>
                <a:gd name="connsiteX4781" fmla="*/ 3772397 w 4049485"/>
                <a:gd name="connsiteY4781" fmla="*/ 2207462 h 5305530"/>
                <a:gd name="connsiteX4782" fmla="*/ 3744049 w 4049485"/>
                <a:gd name="connsiteY4782" fmla="*/ 2207462 h 5305530"/>
                <a:gd name="connsiteX4783" fmla="*/ 3704157 w 4049485"/>
                <a:gd name="connsiteY4783" fmla="*/ 2217291 h 5305530"/>
                <a:gd name="connsiteX4784" fmla="*/ 3691241 w 4049485"/>
                <a:gd name="connsiteY4784" fmla="*/ 2244266 h 5305530"/>
                <a:gd name="connsiteX4785" fmla="*/ 3696729 w 4049485"/>
                <a:gd name="connsiteY4785" fmla="*/ 2263469 h 5305530"/>
                <a:gd name="connsiteX4786" fmla="*/ 3712617 w 4049485"/>
                <a:gd name="connsiteY4786" fmla="*/ 2276727 h 5305530"/>
                <a:gd name="connsiteX4787" fmla="*/ 3737189 w 4049485"/>
                <a:gd name="connsiteY4787" fmla="*/ 2281528 h 5305530"/>
                <a:gd name="connsiteX4788" fmla="*/ 3774681 w 4049485"/>
                <a:gd name="connsiteY4788" fmla="*/ 2264383 h 5305530"/>
                <a:gd name="connsiteX4789" fmla="*/ 3774681 w 4049485"/>
                <a:gd name="connsiteY4789" fmla="*/ 2279699 h 5305530"/>
                <a:gd name="connsiteX4790" fmla="*/ 3808057 w 4049485"/>
                <a:gd name="connsiteY4790" fmla="*/ 2279699 h 5305530"/>
                <a:gd name="connsiteX4791" fmla="*/ 3808057 w 4049485"/>
                <a:gd name="connsiteY4791" fmla="*/ 2209519 h 5305530"/>
                <a:gd name="connsiteX4792" fmla="*/ 3792741 w 4049485"/>
                <a:gd name="connsiteY4792" fmla="*/ 2168485 h 5305530"/>
                <a:gd name="connsiteX4793" fmla="*/ 3748849 w 4049485"/>
                <a:gd name="connsiteY4793" fmla="*/ 2154884 h 5305530"/>
                <a:gd name="connsiteX4794" fmla="*/ 3612833 w 4049485"/>
                <a:gd name="connsiteY4794" fmla="*/ 2154884 h 5305530"/>
                <a:gd name="connsiteX4795" fmla="*/ 3579341 w 4049485"/>
                <a:gd name="connsiteY4795" fmla="*/ 2162999 h 5305530"/>
                <a:gd name="connsiteX4796" fmla="*/ 3555797 w 4049485"/>
                <a:gd name="connsiteY4796" fmla="*/ 2185630 h 5305530"/>
                <a:gd name="connsiteX4797" fmla="*/ 3547224 w 4049485"/>
                <a:gd name="connsiteY4797" fmla="*/ 2218206 h 5305530"/>
                <a:gd name="connsiteX4798" fmla="*/ 3555909 w 4049485"/>
                <a:gd name="connsiteY4798" fmla="*/ 2250896 h 5305530"/>
                <a:gd name="connsiteX4799" fmla="*/ 3580601 w 4049485"/>
                <a:gd name="connsiteY4799" fmla="*/ 2273413 h 5305530"/>
                <a:gd name="connsiteX4800" fmla="*/ 3617405 w 4049485"/>
                <a:gd name="connsiteY4800" fmla="*/ 2281528 h 5305530"/>
                <a:gd name="connsiteX4801" fmla="*/ 3668153 w 4049485"/>
                <a:gd name="connsiteY4801" fmla="*/ 2261640 h 5305530"/>
                <a:gd name="connsiteX4802" fmla="*/ 3649181 w 4049485"/>
                <a:gd name="connsiteY4802" fmla="*/ 2241066 h 5305530"/>
                <a:gd name="connsiteX4803" fmla="*/ 3635349 w 4049485"/>
                <a:gd name="connsiteY4803" fmla="*/ 2250096 h 5305530"/>
                <a:gd name="connsiteX4804" fmla="*/ 3618317 w 4049485"/>
                <a:gd name="connsiteY4804" fmla="*/ 2252953 h 5305530"/>
                <a:gd name="connsiteX4805" fmla="*/ 3595001 w 4049485"/>
                <a:gd name="connsiteY4805" fmla="*/ 2246324 h 5305530"/>
                <a:gd name="connsiteX4806" fmla="*/ 3583113 w 4049485"/>
                <a:gd name="connsiteY4806" fmla="*/ 2228264 h 5305530"/>
                <a:gd name="connsiteX4807" fmla="*/ 3676153 w 4049485"/>
                <a:gd name="connsiteY4807" fmla="*/ 2228264 h 5305530"/>
                <a:gd name="connsiteX4808" fmla="*/ 3676841 w 4049485"/>
                <a:gd name="connsiteY4808" fmla="*/ 2218663 h 5305530"/>
                <a:gd name="connsiteX4809" fmla="*/ 3668497 w 4049485"/>
                <a:gd name="connsiteY4809" fmla="*/ 2184944 h 5305530"/>
                <a:gd name="connsiteX4810" fmla="*/ 3645521 w 4049485"/>
                <a:gd name="connsiteY4810" fmla="*/ 2162656 h 5305530"/>
                <a:gd name="connsiteX4811" fmla="*/ 3612833 w 4049485"/>
                <a:gd name="connsiteY4811" fmla="*/ 2154884 h 5305530"/>
                <a:gd name="connsiteX4812" fmla="*/ 3537470 w 4049485"/>
                <a:gd name="connsiteY4812" fmla="*/ 2154884 h 5305530"/>
                <a:gd name="connsiteX4813" fmla="*/ 3512439 w 4049485"/>
                <a:gd name="connsiteY4813" fmla="*/ 2159456 h 5305530"/>
                <a:gd name="connsiteX4814" fmla="*/ 3495180 w 4049485"/>
                <a:gd name="connsiteY4814" fmla="*/ 2172943 h 5305530"/>
                <a:gd name="connsiteX4815" fmla="*/ 3495180 w 4049485"/>
                <a:gd name="connsiteY4815" fmla="*/ 2156712 h 5305530"/>
                <a:gd name="connsiteX4816" fmla="*/ 3461118 w 4049485"/>
                <a:gd name="connsiteY4816" fmla="*/ 2156712 h 5305530"/>
                <a:gd name="connsiteX4817" fmla="*/ 3461118 w 4049485"/>
                <a:gd name="connsiteY4817" fmla="*/ 2279699 h 5305530"/>
                <a:gd name="connsiteX4818" fmla="*/ 3496780 w 4049485"/>
                <a:gd name="connsiteY4818" fmla="*/ 2279699 h 5305530"/>
                <a:gd name="connsiteX4819" fmla="*/ 3496780 w 4049485"/>
                <a:gd name="connsiteY4819" fmla="*/ 2221635 h 5305530"/>
                <a:gd name="connsiteX4820" fmla="*/ 3505467 w 4049485"/>
                <a:gd name="connsiteY4820" fmla="*/ 2195917 h 5305530"/>
                <a:gd name="connsiteX4821" fmla="*/ 3529470 w 4049485"/>
                <a:gd name="connsiteY4821" fmla="*/ 2187345 h 5305530"/>
                <a:gd name="connsiteX4822" fmla="*/ 3537470 w 4049485"/>
                <a:gd name="connsiteY4822" fmla="*/ 2187802 h 5305530"/>
                <a:gd name="connsiteX4823" fmla="*/ 3367850 w 4049485"/>
                <a:gd name="connsiteY4823" fmla="*/ 2154884 h 5305530"/>
                <a:gd name="connsiteX4824" fmla="*/ 3338932 w 4049485"/>
                <a:gd name="connsiteY4824" fmla="*/ 2158770 h 5305530"/>
                <a:gd name="connsiteX4825" fmla="*/ 3314814 w 4049485"/>
                <a:gd name="connsiteY4825" fmla="*/ 2169743 h 5305530"/>
                <a:gd name="connsiteX4826" fmla="*/ 3327616 w 4049485"/>
                <a:gd name="connsiteY4826" fmla="*/ 2194660 h 5305530"/>
                <a:gd name="connsiteX4827" fmla="*/ 3343732 w 4049485"/>
                <a:gd name="connsiteY4827" fmla="*/ 2186316 h 5305530"/>
                <a:gd name="connsiteX4828" fmla="*/ 3363049 w 4049485"/>
                <a:gd name="connsiteY4828" fmla="*/ 2183230 h 5305530"/>
                <a:gd name="connsiteX4829" fmla="*/ 3384309 w 4049485"/>
                <a:gd name="connsiteY4829" fmla="*/ 2189516 h 5305530"/>
                <a:gd name="connsiteX4830" fmla="*/ 3391395 w 4049485"/>
                <a:gd name="connsiteY4830" fmla="*/ 2207462 h 5305530"/>
                <a:gd name="connsiteX4831" fmla="*/ 3363049 w 4049485"/>
                <a:gd name="connsiteY4831" fmla="*/ 2207462 h 5305530"/>
                <a:gd name="connsiteX4832" fmla="*/ 3323158 w 4049485"/>
                <a:gd name="connsiteY4832" fmla="*/ 2217291 h 5305530"/>
                <a:gd name="connsiteX4833" fmla="*/ 3310242 w 4049485"/>
                <a:gd name="connsiteY4833" fmla="*/ 2244266 h 5305530"/>
                <a:gd name="connsiteX4834" fmla="*/ 3315728 w 4049485"/>
                <a:gd name="connsiteY4834" fmla="*/ 2263469 h 5305530"/>
                <a:gd name="connsiteX4835" fmla="*/ 3331616 w 4049485"/>
                <a:gd name="connsiteY4835" fmla="*/ 2276727 h 5305530"/>
                <a:gd name="connsiteX4836" fmla="*/ 3356191 w 4049485"/>
                <a:gd name="connsiteY4836" fmla="*/ 2281528 h 5305530"/>
                <a:gd name="connsiteX4837" fmla="*/ 3393681 w 4049485"/>
                <a:gd name="connsiteY4837" fmla="*/ 2264383 h 5305530"/>
                <a:gd name="connsiteX4838" fmla="*/ 3393681 w 4049485"/>
                <a:gd name="connsiteY4838" fmla="*/ 2279699 h 5305530"/>
                <a:gd name="connsiteX4839" fmla="*/ 3427057 w 4049485"/>
                <a:gd name="connsiteY4839" fmla="*/ 2279699 h 5305530"/>
                <a:gd name="connsiteX4840" fmla="*/ 3427057 w 4049485"/>
                <a:gd name="connsiteY4840" fmla="*/ 2209519 h 5305530"/>
                <a:gd name="connsiteX4841" fmla="*/ 3411741 w 4049485"/>
                <a:gd name="connsiteY4841" fmla="*/ 2168485 h 5305530"/>
                <a:gd name="connsiteX4842" fmla="*/ 3367850 w 4049485"/>
                <a:gd name="connsiteY4842" fmla="*/ 2154884 h 5305530"/>
                <a:gd name="connsiteX4843" fmla="*/ 3165158 w 4049485"/>
                <a:gd name="connsiteY4843" fmla="*/ 2154884 h 5305530"/>
                <a:gd name="connsiteX4844" fmla="*/ 3131668 w 4049485"/>
                <a:gd name="connsiteY4844" fmla="*/ 2162999 h 5305530"/>
                <a:gd name="connsiteX4845" fmla="*/ 3108122 w 4049485"/>
                <a:gd name="connsiteY4845" fmla="*/ 2185630 h 5305530"/>
                <a:gd name="connsiteX4846" fmla="*/ 3099549 w 4049485"/>
                <a:gd name="connsiteY4846" fmla="*/ 2218206 h 5305530"/>
                <a:gd name="connsiteX4847" fmla="*/ 3108236 w 4049485"/>
                <a:gd name="connsiteY4847" fmla="*/ 2250896 h 5305530"/>
                <a:gd name="connsiteX4848" fmla="*/ 3132925 w 4049485"/>
                <a:gd name="connsiteY4848" fmla="*/ 2273413 h 5305530"/>
                <a:gd name="connsiteX4849" fmla="*/ 3169730 w 4049485"/>
                <a:gd name="connsiteY4849" fmla="*/ 2281528 h 5305530"/>
                <a:gd name="connsiteX4850" fmla="*/ 3220479 w 4049485"/>
                <a:gd name="connsiteY4850" fmla="*/ 2261640 h 5305530"/>
                <a:gd name="connsiteX4851" fmla="*/ 3201505 w 4049485"/>
                <a:gd name="connsiteY4851" fmla="*/ 2241066 h 5305530"/>
                <a:gd name="connsiteX4852" fmla="*/ 3187675 w 4049485"/>
                <a:gd name="connsiteY4852" fmla="*/ 2250096 h 5305530"/>
                <a:gd name="connsiteX4853" fmla="*/ 3170644 w 4049485"/>
                <a:gd name="connsiteY4853" fmla="*/ 2252953 h 5305530"/>
                <a:gd name="connsiteX4854" fmla="*/ 3147327 w 4049485"/>
                <a:gd name="connsiteY4854" fmla="*/ 2246324 h 5305530"/>
                <a:gd name="connsiteX4855" fmla="*/ 3135440 w 4049485"/>
                <a:gd name="connsiteY4855" fmla="*/ 2228264 h 5305530"/>
                <a:gd name="connsiteX4856" fmla="*/ 3228480 w 4049485"/>
                <a:gd name="connsiteY4856" fmla="*/ 2228264 h 5305530"/>
                <a:gd name="connsiteX4857" fmla="*/ 3229166 w 4049485"/>
                <a:gd name="connsiteY4857" fmla="*/ 2218663 h 5305530"/>
                <a:gd name="connsiteX4858" fmla="*/ 3220822 w 4049485"/>
                <a:gd name="connsiteY4858" fmla="*/ 2184944 h 5305530"/>
                <a:gd name="connsiteX4859" fmla="*/ 3197848 w 4049485"/>
                <a:gd name="connsiteY4859" fmla="*/ 2162656 h 5305530"/>
                <a:gd name="connsiteX4860" fmla="*/ 3165158 w 4049485"/>
                <a:gd name="connsiteY4860" fmla="*/ 2154884 h 5305530"/>
                <a:gd name="connsiteX4861" fmla="*/ 2680449 w 4049485"/>
                <a:gd name="connsiteY4861" fmla="*/ 2154884 h 5305530"/>
                <a:gd name="connsiteX4862" fmla="*/ 2649931 w 4049485"/>
                <a:gd name="connsiteY4862" fmla="*/ 2159913 h 5305530"/>
                <a:gd name="connsiteX4863" fmla="*/ 2630271 w 4049485"/>
                <a:gd name="connsiteY4863" fmla="*/ 2173972 h 5305530"/>
                <a:gd name="connsiteX4864" fmla="*/ 2623528 w 4049485"/>
                <a:gd name="connsiteY4864" fmla="*/ 2194660 h 5305530"/>
                <a:gd name="connsiteX4865" fmla="*/ 2630728 w 4049485"/>
                <a:gd name="connsiteY4865" fmla="*/ 2216148 h 5305530"/>
                <a:gd name="connsiteX4866" fmla="*/ 2647760 w 4049485"/>
                <a:gd name="connsiteY4866" fmla="*/ 2226664 h 5305530"/>
                <a:gd name="connsiteX4867" fmla="*/ 2672677 w 4049485"/>
                <a:gd name="connsiteY4867" fmla="*/ 2231922 h 5305530"/>
                <a:gd name="connsiteX4868" fmla="*/ 2691650 w 4049485"/>
                <a:gd name="connsiteY4868" fmla="*/ 2235808 h 5305530"/>
                <a:gd name="connsiteX4869" fmla="*/ 2697823 w 4049485"/>
                <a:gd name="connsiteY4869" fmla="*/ 2243352 h 5305530"/>
                <a:gd name="connsiteX4870" fmla="*/ 2675191 w 4049485"/>
                <a:gd name="connsiteY4870" fmla="*/ 2254553 h 5305530"/>
                <a:gd name="connsiteX4871" fmla="*/ 2652331 w 4049485"/>
                <a:gd name="connsiteY4871" fmla="*/ 2251238 h 5305530"/>
                <a:gd name="connsiteX4872" fmla="*/ 2632443 w 4049485"/>
                <a:gd name="connsiteY4872" fmla="*/ 2242666 h 5305530"/>
                <a:gd name="connsiteX4873" fmla="*/ 2620556 w 4049485"/>
                <a:gd name="connsiteY4873" fmla="*/ 2268269 h 5305530"/>
                <a:gd name="connsiteX4874" fmla="*/ 2643873 w 4049485"/>
                <a:gd name="connsiteY4874" fmla="*/ 2277756 h 5305530"/>
                <a:gd name="connsiteX4875" fmla="*/ 2673820 w 4049485"/>
                <a:gd name="connsiteY4875" fmla="*/ 2281528 h 5305530"/>
                <a:gd name="connsiteX4876" fmla="*/ 2705024 w 4049485"/>
                <a:gd name="connsiteY4876" fmla="*/ 2276613 h 5305530"/>
                <a:gd name="connsiteX4877" fmla="*/ 2725026 w 4049485"/>
                <a:gd name="connsiteY4877" fmla="*/ 2262783 h 5305530"/>
                <a:gd name="connsiteX4878" fmla="*/ 2731884 w 4049485"/>
                <a:gd name="connsiteY4878" fmla="*/ 2242437 h 5305530"/>
                <a:gd name="connsiteX4879" fmla="*/ 2724798 w 4049485"/>
                <a:gd name="connsiteY4879" fmla="*/ 2221406 h 5305530"/>
                <a:gd name="connsiteX4880" fmla="*/ 2708110 w 4049485"/>
                <a:gd name="connsiteY4880" fmla="*/ 2211005 h 5305530"/>
                <a:gd name="connsiteX4881" fmla="*/ 2683421 w 4049485"/>
                <a:gd name="connsiteY4881" fmla="*/ 2205633 h 5305530"/>
                <a:gd name="connsiteX4882" fmla="*/ 2663761 w 4049485"/>
                <a:gd name="connsiteY4882" fmla="*/ 2201289 h 5305530"/>
                <a:gd name="connsiteX4883" fmla="*/ 2657589 w 4049485"/>
                <a:gd name="connsiteY4883" fmla="*/ 2193288 h 5305530"/>
                <a:gd name="connsiteX4884" fmla="*/ 2663304 w 4049485"/>
                <a:gd name="connsiteY4884" fmla="*/ 2185059 h 5305530"/>
                <a:gd name="connsiteX4885" fmla="*/ 2680449 w 4049485"/>
                <a:gd name="connsiteY4885" fmla="*/ 2181858 h 5305530"/>
                <a:gd name="connsiteX4886" fmla="*/ 2715882 w 4049485"/>
                <a:gd name="connsiteY4886" fmla="*/ 2191002 h 5305530"/>
                <a:gd name="connsiteX4887" fmla="*/ 2727770 w 4049485"/>
                <a:gd name="connsiteY4887" fmla="*/ 2165628 h 5305530"/>
                <a:gd name="connsiteX4888" fmla="*/ 2706395 w 4049485"/>
                <a:gd name="connsiteY4888" fmla="*/ 2157741 h 5305530"/>
                <a:gd name="connsiteX4889" fmla="*/ 2680449 w 4049485"/>
                <a:gd name="connsiteY4889" fmla="*/ 2154884 h 5305530"/>
                <a:gd name="connsiteX4890" fmla="*/ 2613546 w 4049485"/>
                <a:gd name="connsiteY4890" fmla="*/ 2154884 h 5305530"/>
                <a:gd name="connsiteX4891" fmla="*/ 2588514 w 4049485"/>
                <a:gd name="connsiteY4891" fmla="*/ 2159456 h 5305530"/>
                <a:gd name="connsiteX4892" fmla="*/ 2571255 w 4049485"/>
                <a:gd name="connsiteY4892" fmla="*/ 2172943 h 5305530"/>
                <a:gd name="connsiteX4893" fmla="*/ 2571255 w 4049485"/>
                <a:gd name="connsiteY4893" fmla="*/ 2156712 h 5305530"/>
                <a:gd name="connsiteX4894" fmla="*/ 2537193 w 4049485"/>
                <a:gd name="connsiteY4894" fmla="*/ 2156712 h 5305530"/>
                <a:gd name="connsiteX4895" fmla="*/ 2537193 w 4049485"/>
                <a:gd name="connsiteY4895" fmla="*/ 2279699 h 5305530"/>
                <a:gd name="connsiteX4896" fmla="*/ 2572855 w 4049485"/>
                <a:gd name="connsiteY4896" fmla="*/ 2279699 h 5305530"/>
                <a:gd name="connsiteX4897" fmla="*/ 2572855 w 4049485"/>
                <a:gd name="connsiteY4897" fmla="*/ 2221635 h 5305530"/>
                <a:gd name="connsiteX4898" fmla="*/ 2581542 w 4049485"/>
                <a:gd name="connsiteY4898" fmla="*/ 2195917 h 5305530"/>
                <a:gd name="connsiteX4899" fmla="*/ 2605545 w 4049485"/>
                <a:gd name="connsiteY4899" fmla="*/ 2187345 h 5305530"/>
                <a:gd name="connsiteX4900" fmla="*/ 2613546 w 4049485"/>
                <a:gd name="connsiteY4900" fmla="*/ 2187802 h 5305530"/>
                <a:gd name="connsiteX4901" fmla="*/ 2443315 w 4049485"/>
                <a:gd name="connsiteY4901" fmla="*/ 2154884 h 5305530"/>
                <a:gd name="connsiteX4902" fmla="*/ 2408454 w 4049485"/>
                <a:gd name="connsiteY4902" fmla="*/ 2162999 h 5305530"/>
                <a:gd name="connsiteX4903" fmla="*/ 2384336 w 4049485"/>
                <a:gd name="connsiteY4903" fmla="*/ 2185516 h 5305530"/>
                <a:gd name="connsiteX4904" fmla="*/ 2375649 w 4049485"/>
                <a:gd name="connsiteY4904" fmla="*/ 2218206 h 5305530"/>
                <a:gd name="connsiteX4905" fmla="*/ 2384336 w 4049485"/>
                <a:gd name="connsiteY4905" fmla="*/ 2250896 h 5305530"/>
                <a:gd name="connsiteX4906" fmla="*/ 2408454 w 4049485"/>
                <a:gd name="connsiteY4906" fmla="*/ 2273413 h 5305530"/>
                <a:gd name="connsiteX4907" fmla="*/ 2443315 w 4049485"/>
                <a:gd name="connsiteY4907" fmla="*/ 2281528 h 5305530"/>
                <a:gd name="connsiteX4908" fmla="*/ 2478062 w 4049485"/>
                <a:gd name="connsiteY4908" fmla="*/ 2273413 h 5305530"/>
                <a:gd name="connsiteX4909" fmla="*/ 2502065 w 4049485"/>
                <a:gd name="connsiteY4909" fmla="*/ 2250896 h 5305530"/>
                <a:gd name="connsiteX4910" fmla="*/ 2510752 w 4049485"/>
                <a:gd name="connsiteY4910" fmla="*/ 2218206 h 5305530"/>
                <a:gd name="connsiteX4911" fmla="*/ 2502065 w 4049485"/>
                <a:gd name="connsiteY4911" fmla="*/ 2185516 h 5305530"/>
                <a:gd name="connsiteX4912" fmla="*/ 2478062 w 4049485"/>
                <a:gd name="connsiteY4912" fmla="*/ 2162999 h 5305530"/>
                <a:gd name="connsiteX4913" fmla="*/ 2443315 w 4049485"/>
                <a:gd name="connsiteY4913" fmla="*/ 2154884 h 5305530"/>
                <a:gd name="connsiteX4914" fmla="*/ 2215629 w 4049485"/>
                <a:gd name="connsiteY4914" fmla="*/ 2154884 h 5305530"/>
                <a:gd name="connsiteX4915" fmla="*/ 2180310 w 4049485"/>
                <a:gd name="connsiteY4915" fmla="*/ 2162999 h 5305530"/>
                <a:gd name="connsiteX4916" fmla="*/ 2155850 w 4049485"/>
                <a:gd name="connsiteY4916" fmla="*/ 2185516 h 5305530"/>
                <a:gd name="connsiteX4917" fmla="*/ 2147049 w 4049485"/>
                <a:gd name="connsiteY4917" fmla="*/ 2218206 h 5305530"/>
                <a:gd name="connsiteX4918" fmla="*/ 2155850 w 4049485"/>
                <a:gd name="connsiteY4918" fmla="*/ 2250896 h 5305530"/>
                <a:gd name="connsiteX4919" fmla="*/ 2180310 w 4049485"/>
                <a:gd name="connsiteY4919" fmla="*/ 2273413 h 5305530"/>
                <a:gd name="connsiteX4920" fmla="*/ 2215629 w 4049485"/>
                <a:gd name="connsiteY4920" fmla="*/ 2281528 h 5305530"/>
                <a:gd name="connsiteX4921" fmla="*/ 2249576 w 4049485"/>
                <a:gd name="connsiteY4921" fmla="*/ 2273298 h 5305530"/>
                <a:gd name="connsiteX4922" fmla="*/ 2270722 w 4049485"/>
                <a:gd name="connsiteY4922" fmla="*/ 2250438 h 5305530"/>
                <a:gd name="connsiteX4923" fmla="*/ 2243061 w 4049485"/>
                <a:gd name="connsiteY4923" fmla="*/ 2235351 h 5305530"/>
                <a:gd name="connsiteX4924" fmla="*/ 2215401 w 4049485"/>
                <a:gd name="connsiteY4924" fmla="*/ 2252267 h 5305530"/>
                <a:gd name="connsiteX4925" fmla="*/ 2192312 w 4049485"/>
                <a:gd name="connsiteY4925" fmla="*/ 2243123 h 5305530"/>
                <a:gd name="connsiteX4926" fmla="*/ 2183168 w 4049485"/>
                <a:gd name="connsiteY4926" fmla="*/ 2218206 h 5305530"/>
                <a:gd name="connsiteX4927" fmla="*/ 2192312 w 4049485"/>
                <a:gd name="connsiteY4927" fmla="*/ 2193288 h 5305530"/>
                <a:gd name="connsiteX4928" fmla="*/ 2215401 w 4049485"/>
                <a:gd name="connsiteY4928" fmla="*/ 2184144 h 5305530"/>
                <a:gd name="connsiteX4929" fmla="*/ 2243061 w 4049485"/>
                <a:gd name="connsiteY4929" fmla="*/ 2201061 h 5305530"/>
                <a:gd name="connsiteX4930" fmla="*/ 2270722 w 4049485"/>
                <a:gd name="connsiteY4930" fmla="*/ 2186202 h 5305530"/>
                <a:gd name="connsiteX4931" fmla="*/ 2249576 w 4049485"/>
                <a:gd name="connsiteY4931" fmla="*/ 2162999 h 5305530"/>
                <a:gd name="connsiteX4932" fmla="*/ 2215629 w 4049485"/>
                <a:gd name="connsiteY4932" fmla="*/ 2154884 h 5305530"/>
                <a:gd name="connsiteX4933" fmla="*/ 2062924 w 4049485"/>
                <a:gd name="connsiteY4933" fmla="*/ 2154884 h 5305530"/>
                <a:gd name="connsiteX4934" fmla="*/ 2034007 w 4049485"/>
                <a:gd name="connsiteY4934" fmla="*/ 2158770 h 5305530"/>
                <a:gd name="connsiteX4935" fmla="*/ 2009889 w 4049485"/>
                <a:gd name="connsiteY4935" fmla="*/ 2169743 h 5305530"/>
                <a:gd name="connsiteX4936" fmla="*/ 2022691 w 4049485"/>
                <a:gd name="connsiteY4936" fmla="*/ 2194660 h 5305530"/>
                <a:gd name="connsiteX4937" fmla="*/ 2038807 w 4049485"/>
                <a:gd name="connsiteY4937" fmla="*/ 2186316 h 5305530"/>
                <a:gd name="connsiteX4938" fmla="*/ 2058124 w 4049485"/>
                <a:gd name="connsiteY4938" fmla="*/ 2183230 h 5305530"/>
                <a:gd name="connsiteX4939" fmla="*/ 2079384 w 4049485"/>
                <a:gd name="connsiteY4939" fmla="*/ 2189516 h 5305530"/>
                <a:gd name="connsiteX4940" fmla="*/ 2086470 w 4049485"/>
                <a:gd name="connsiteY4940" fmla="*/ 2207462 h 5305530"/>
                <a:gd name="connsiteX4941" fmla="*/ 2058124 w 4049485"/>
                <a:gd name="connsiteY4941" fmla="*/ 2207462 h 5305530"/>
                <a:gd name="connsiteX4942" fmla="*/ 2018233 w 4049485"/>
                <a:gd name="connsiteY4942" fmla="*/ 2217291 h 5305530"/>
                <a:gd name="connsiteX4943" fmla="*/ 2005317 w 4049485"/>
                <a:gd name="connsiteY4943" fmla="*/ 2244266 h 5305530"/>
                <a:gd name="connsiteX4944" fmla="*/ 2010804 w 4049485"/>
                <a:gd name="connsiteY4944" fmla="*/ 2263469 h 5305530"/>
                <a:gd name="connsiteX4945" fmla="*/ 2026692 w 4049485"/>
                <a:gd name="connsiteY4945" fmla="*/ 2276727 h 5305530"/>
                <a:gd name="connsiteX4946" fmla="*/ 2051266 w 4049485"/>
                <a:gd name="connsiteY4946" fmla="*/ 2281528 h 5305530"/>
                <a:gd name="connsiteX4947" fmla="*/ 2088756 w 4049485"/>
                <a:gd name="connsiteY4947" fmla="*/ 2264383 h 5305530"/>
                <a:gd name="connsiteX4948" fmla="*/ 2088756 w 4049485"/>
                <a:gd name="connsiteY4948" fmla="*/ 2279699 h 5305530"/>
                <a:gd name="connsiteX4949" fmla="*/ 2122132 w 4049485"/>
                <a:gd name="connsiteY4949" fmla="*/ 2279699 h 5305530"/>
                <a:gd name="connsiteX4950" fmla="*/ 2122132 w 4049485"/>
                <a:gd name="connsiteY4950" fmla="*/ 2209519 h 5305530"/>
                <a:gd name="connsiteX4951" fmla="*/ 2106816 w 4049485"/>
                <a:gd name="connsiteY4951" fmla="*/ 2168485 h 5305530"/>
                <a:gd name="connsiteX4952" fmla="*/ 2062924 w 4049485"/>
                <a:gd name="connsiteY4952" fmla="*/ 2154884 h 5305530"/>
                <a:gd name="connsiteX4953" fmla="*/ 1774508 w 4049485"/>
                <a:gd name="connsiteY4953" fmla="*/ 2154884 h 5305530"/>
                <a:gd name="connsiteX4954" fmla="*/ 1741018 w 4049485"/>
                <a:gd name="connsiteY4954" fmla="*/ 2162999 h 5305530"/>
                <a:gd name="connsiteX4955" fmla="*/ 1717472 w 4049485"/>
                <a:gd name="connsiteY4955" fmla="*/ 2185630 h 5305530"/>
                <a:gd name="connsiteX4956" fmla="*/ 1708899 w 4049485"/>
                <a:gd name="connsiteY4956" fmla="*/ 2218206 h 5305530"/>
                <a:gd name="connsiteX4957" fmla="*/ 1717586 w 4049485"/>
                <a:gd name="connsiteY4957" fmla="*/ 2250896 h 5305530"/>
                <a:gd name="connsiteX4958" fmla="*/ 1742275 w 4049485"/>
                <a:gd name="connsiteY4958" fmla="*/ 2273413 h 5305530"/>
                <a:gd name="connsiteX4959" fmla="*/ 1779080 w 4049485"/>
                <a:gd name="connsiteY4959" fmla="*/ 2281528 h 5305530"/>
                <a:gd name="connsiteX4960" fmla="*/ 1829829 w 4049485"/>
                <a:gd name="connsiteY4960" fmla="*/ 2261640 h 5305530"/>
                <a:gd name="connsiteX4961" fmla="*/ 1810855 w 4049485"/>
                <a:gd name="connsiteY4961" fmla="*/ 2241066 h 5305530"/>
                <a:gd name="connsiteX4962" fmla="*/ 1797025 w 4049485"/>
                <a:gd name="connsiteY4962" fmla="*/ 2250096 h 5305530"/>
                <a:gd name="connsiteX4963" fmla="*/ 1779994 w 4049485"/>
                <a:gd name="connsiteY4963" fmla="*/ 2252953 h 5305530"/>
                <a:gd name="connsiteX4964" fmla="*/ 1756677 w 4049485"/>
                <a:gd name="connsiteY4964" fmla="*/ 2246324 h 5305530"/>
                <a:gd name="connsiteX4965" fmla="*/ 1744790 w 4049485"/>
                <a:gd name="connsiteY4965" fmla="*/ 2228264 h 5305530"/>
                <a:gd name="connsiteX4966" fmla="*/ 1837830 w 4049485"/>
                <a:gd name="connsiteY4966" fmla="*/ 2228264 h 5305530"/>
                <a:gd name="connsiteX4967" fmla="*/ 1838516 w 4049485"/>
                <a:gd name="connsiteY4967" fmla="*/ 2218663 h 5305530"/>
                <a:gd name="connsiteX4968" fmla="*/ 1830172 w 4049485"/>
                <a:gd name="connsiteY4968" fmla="*/ 2184944 h 5305530"/>
                <a:gd name="connsiteX4969" fmla="*/ 1807197 w 4049485"/>
                <a:gd name="connsiteY4969" fmla="*/ 2162656 h 5305530"/>
                <a:gd name="connsiteX4970" fmla="*/ 1774508 w 4049485"/>
                <a:gd name="connsiteY4970" fmla="*/ 2154884 h 5305530"/>
                <a:gd name="connsiteX4971" fmla="*/ 1316545 w 4049485"/>
                <a:gd name="connsiteY4971" fmla="*/ 2154884 h 5305530"/>
                <a:gd name="connsiteX4972" fmla="*/ 1293457 w 4049485"/>
                <a:gd name="connsiteY4972" fmla="*/ 2159113 h 5305530"/>
                <a:gd name="connsiteX4973" fmla="*/ 1275855 w 4049485"/>
                <a:gd name="connsiteY4973" fmla="*/ 2171114 h 5305530"/>
                <a:gd name="connsiteX4974" fmla="*/ 1275855 w 4049485"/>
                <a:gd name="connsiteY4974" fmla="*/ 2156712 h 5305530"/>
                <a:gd name="connsiteX4975" fmla="*/ 1241793 w 4049485"/>
                <a:gd name="connsiteY4975" fmla="*/ 2156712 h 5305530"/>
                <a:gd name="connsiteX4976" fmla="*/ 1241793 w 4049485"/>
                <a:gd name="connsiteY4976" fmla="*/ 2279699 h 5305530"/>
                <a:gd name="connsiteX4977" fmla="*/ 1277455 w 4049485"/>
                <a:gd name="connsiteY4977" fmla="*/ 2279699 h 5305530"/>
                <a:gd name="connsiteX4978" fmla="*/ 1277455 w 4049485"/>
                <a:gd name="connsiteY4978" fmla="*/ 2218892 h 5305530"/>
                <a:gd name="connsiteX4979" fmla="*/ 1285456 w 4049485"/>
                <a:gd name="connsiteY4979" fmla="*/ 2194088 h 5305530"/>
                <a:gd name="connsiteX4980" fmla="*/ 1306944 w 4049485"/>
                <a:gd name="connsiteY4980" fmla="*/ 2185745 h 5305530"/>
                <a:gd name="connsiteX4981" fmla="*/ 1325461 w 4049485"/>
                <a:gd name="connsiteY4981" fmla="*/ 2192945 h 5305530"/>
                <a:gd name="connsiteX4982" fmla="*/ 1331862 w 4049485"/>
                <a:gd name="connsiteY4982" fmla="*/ 2214777 h 5305530"/>
                <a:gd name="connsiteX4983" fmla="*/ 1331862 w 4049485"/>
                <a:gd name="connsiteY4983" fmla="*/ 2279699 h 5305530"/>
                <a:gd name="connsiteX4984" fmla="*/ 1367523 w 4049485"/>
                <a:gd name="connsiteY4984" fmla="*/ 2279699 h 5305530"/>
                <a:gd name="connsiteX4985" fmla="*/ 1367523 w 4049485"/>
                <a:gd name="connsiteY4985" fmla="*/ 2209290 h 5305530"/>
                <a:gd name="connsiteX4986" fmla="*/ 1353464 w 4049485"/>
                <a:gd name="connsiteY4986" fmla="*/ 2168600 h 5305530"/>
                <a:gd name="connsiteX4987" fmla="*/ 1316545 w 4049485"/>
                <a:gd name="connsiteY4987" fmla="*/ 2154884 h 5305530"/>
                <a:gd name="connsiteX4988" fmla="*/ 1147915 w 4049485"/>
                <a:gd name="connsiteY4988" fmla="*/ 2154884 h 5305530"/>
                <a:gd name="connsiteX4989" fmla="*/ 1113053 w 4049485"/>
                <a:gd name="connsiteY4989" fmla="*/ 2162999 h 5305530"/>
                <a:gd name="connsiteX4990" fmla="*/ 1088936 w 4049485"/>
                <a:gd name="connsiteY4990" fmla="*/ 2185516 h 5305530"/>
                <a:gd name="connsiteX4991" fmla="*/ 1080249 w 4049485"/>
                <a:gd name="connsiteY4991" fmla="*/ 2218206 h 5305530"/>
                <a:gd name="connsiteX4992" fmla="*/ 1088936 w 4049485"/>
                <a:gd name="connsiteY4992" fmla="*/ 2250896 h 5305530"/>
                <a:gd name="connsiteX4993" fmla="*/ 1113053 w 4049485"/>
                <a:gd name="connsiteY4993" fmla="*/ 2273413 h 5305530"/>
                <a:gd name="connsiteX4994" fmla="*/ 1147915 w 4049485"/>
                <a:gd name="connsiteY4994" fmla="*/ 2281528 h 5305530"/>
                <a:gd name="connsiteX4995" fmla="*/ 1182662 w 4049485"/>
                <a:gd name="connsiteY4995" fmla="*/ 2273413 h 5305530"/>
                <a:gd name="connsiteX4996" fmla="*/ 1206665 w 4049485"/>
                <a:gd name="connsiteY4996" fmla="*/ 2250896 h 5305530"/>
                <a:gd name="connsiteX4997" fmla="*/ 1215352 w 4049485"/>
                <a:gd name="connsiteY4997" fmla="*/ 2218206 h 5305530"/>
                <a:gd name="connsiteX4998" fmla="*/ 1206665 w 4049485"/>
                <a:gd name="connsiteY4998" fmla="*/ 2185516 h 5305530"/>
                <a:gd name="connsiteX4999" fmla="*/ 1182662 w 4049485"/>
                <a:gd name="connsiteY4999" fmla="*/ 2162999 h 5305530"/>
                <a:gd name="connsiteX5000" fmla="*/ 1147915 w 4049485"/>
                <a:gd name="connsiteY5000" fmla="*/ 2154884 h 5305530"/>
                <a:gd name="connsiteX5001" fmla="*/ 783907 w 4049485"/>
                <a:gd name="connsiteY5001" fmla="*/ 2154884 h 5305530"/>
                <a:gd name="connsiteX5002" fmla="*/ 750418 w 4049485"/>
                <a:gd name="connsiteY5002" fmla="*/ 2162999 h 5305530"/>
                <a:gd name="connsiteX5003" fmla="*/ 726872 w 4049485"/>
                <a:gd name="connsiteY5003" fmla="*/ 2185630 h 5305530"/>
                <a:gd name="connsiteX5004" fmla="*/ 718299 w 4049485"/>
                <a:gd name="connsiteY5004" fmla="*/ 2218206 h 5305530"/>
                <a:gd name="connsiteX5005" fmla="*/ 726986 w 4049485"/>
                <a:gd name="connsiteY5005" fmla="*/ 2250896 h 5305530"/>
                <a:gd name="connsiteX5006" fmla="*/ 751675 w 4049485"/>
                <a:gd name="connsiteY5006" fmla="*/ 2273413 h 5305530"/>
                <a:gd name="connsiteX5007" fmla="*/ 788480 w 4049485"/>
                <a:gd name="connsiteY5007" fmla="*/ 2281528 h 5305530"/>
                <a:gd name="connsiteX5008" fmla="*/ 839229 w 4049485"/>
                <a:gd name="connsiteY5008" fmla="*/ 2261640 h 5305530"/>
                <a:gd name="connsiteX5009" fmla="*/ 820255 w 4049485"/>
                <a:gd name="connsiteY5009" fmla="*/ 2241066 h 5305530"/>
                <a:gd name="connsiteX5010" fmla="*/ 806425 w 4049485"/>
                <a:gd name="connsiteY5010" fmla="*/ 2250096 h 5305530"/>
                <a:gd name="connsiteX5011" fmla="*/ 789394 w 4049485"/>
                <a:gd name="connsiteY5011" fmla="*/ 2252953 h 5305530"/>
                <a:gd name="connsiteX5012" fmla="*/ 766077 w 4049485"/>
                <a:gd name="connsiteY5012" fmla="*/ 2246324 h 5305530"/>
                <a:gd name="connsiteX5013" fmla="*/ 754189 w 4049485"/>
                <a:gd name="connsiteY5013" fmla="*/ 2228264 h 5305530"/>
                <a:gd name="connsiteX5014" fmla="*/ 847230 w 4049485"/>
                <a:gd name="connsiteY5014" fmla="*/ 2228264 h 5305530"/>
                <a:gd name="connsiteX5015" fmla="*/ 847915 w 4049485"/>
                <a:gd name="connsiteY5015" fmla="*/ 2218663 h 5305530"/>
                <a:gd name="connsiteX5016" fmla="*/ 839572 w 4049485"/>
                <a:gd name="connsiteY5016" fmla="*/ 2184944 h 5305530"/>
                <a:gd name="connsiteX5017" fmla="*/ 816597 w 4049485"/>
                <a:gd name="connsiteY5017" fmla="*/ 2162656 h 5305530"/>
                <a:gd name="connsiteX5018" fmla="*/ 783907 w 4049485"/>
                <a:gd name="connsiteY5018" fmla="*/ 2154884 h 5305530"/>
                <a:gd name="connsiteX5019" fmla="*/ 651624 w 4049485"/>
                <a:gd name="connsiteY5019" fmla="*/ 2154884 h 5305530"/>
                <a:gd name="connsiteX5020" fmla="*/ 621106 w 4049485"/>
                <a:gd name="connsiteY5020" fmla="*/ 2159913 h 5305530"/>
                <a:gd name="connsiteX5021" fmla="*/ 601447 w 4049485"/>
                <a:gd name="connsiteY5021" fmla="*/ 2173972 h 5305530"/>
                <a:gd name="connsiteX5022" fmla="*/ 594703 w 4049485"/>
                <a:gd name="connsiteY5022" fmla="*/ 2194660 h 5305530"/>
                <a:gd name="connsiteX5023" fmla="*/ 601904 w 4049485"/>
                <a:gd name="connsiteY5023" fmla="*/ 2216148 h 5305530"/>
                <a:gd name="connsiteX5024" fmla="*/ 618934 w 4049485"/>
                <a:gd name="connsiteY5024" fmla="*/ 2226664 h 5305530"/>
                <a:gd name="connsiteX5025" fmla="*/ 643852 w 4049485"/>
                <a:gd name="connsiteY5025" fmla="*/ 2231922 h 5305530"/>
                <a:gd name="connsiteX5026" fmla="*/ 662826 w 4049485"/>
                <a:gd name="connsiteY5026" fmla="*/ 2235808 h 5305530"/>
                <a:gd name="connsiteX5027" fmla="*/ 668998 w 4049485"/>
                <a:gd name="connsiteY5027" fmla="*/ 2243352 h 5305530"/>
                <a:gd name="connsiteX5028" fmla="*/ 646366 w 4049485"/>
                <a:gd name="connsiteY5028" fmla="*/ 2254553 h 5305530"/>
                <a:gd name="connsiteX5029" fmla="*/ 623506 w 4049485"/>
                <a:gd name="connsiteY5029" fmla="*/ 2251238 h 5305530"/>
                <a:gd name="connsiteX5030" fmla="*/ 603618 w 4049485"/>
                <a:gd name="connsiteY5030" fmla="*/ 2242666 h 5305530"/>
                <a:gd name="connsiteX5031" fmla="*/ 591731 w 4049485"/>
                <a:gd name="connsiteY5031" fmla="*/ 2268269 h 5305530"/>
                <a:gd name="connsiteX5032" fmla="*/ 615048 w 4049485"/>
                <a:gd name="connsiteY5032" fmla="*/ 2277756 h 5305530"/>
                <a:gd name="connsiteX5033" fmla="*/ 644995 w 4049485"/>
                <a:gd name="connsiteY5033" fmla="*/ 2281528 h 5305530"/>
                <a:gd name="connsiteX5034" fmla="*/ 676199 w 4049485"/>
                <a:gd name="connsiteY5034" fmla="*/ 2276613 h 5305530"/>
                <a:gd name="connsiteX5035" fmla="*/ 696201 w 4049485"/>
                <a:gd name="connsiteY5035" fmla="*/ 2262783 h 5305530"/>
                <a:gd name="connsiteX5036" fmla="*/ 703059 w 4049485"/>
                <a:gd name="connsiteY5036" fmla="*/ 2242437 h 5305530"/>
                <a:gd name="connsiteX5037" fmla="*/ 695973 w 4049485"/>
                <a:gd name="connsiteY5037" fmla="*/ 2221406 h 5305530"/>
                <a:gd name="connsiteX5038" fmla="*/ 679285 w 4049485"/>
                <a:gd name="connsiteY5038" fmla="*/ 2211005 h 5305530"/>
                <a:gd name="connsiteX5039" fmla="*/ 654596 w 4049485"/>
                <a:gd name="connsiteY5039" fmla="*/ 2205633 h 5305530"/>
                <a:gd name="connsiteX5040" fmla="*/ 634936 w 4049485"/>
                <a:gd name="connsiteY5040" fmla="*/ 2201289 h 5305530"/>
                <a:gd name="connsiteX5041" fmla="*/ 628764 w 4049485"/>
                <a:gd name="connsiteY5041" fmla="*/ 2193288 h 5305530"/>
                <a:gd name="connsiteX5042" fmla="*/ 634479 w 4049485"/>
                <a:gd name="connsiteY5042" fmla="*/ 2185059 h 5305530"/>
                <a:gd name="connsiteX5043" fmla="*/ 651624 w 4049485"/>
                <a:gd name="connsiteY5043" fmla="*/ 2181858 h 5305530"/>
                <a:gd name="connsiteX5044" fmla="*/ 687057 w 4049485"/>
                <a:gd name="connsiteY5044" fmla="*/ 2191002 h 5305530"/>
                <a:gd name="connsiteX5045" fmla="*/ 698944 w 4049485"/>
                <a:gd name="connsiteY5045" fmla="*/ 2165628 h 5305530"/>
                <a:gd name="connsiteX5046" fmla="*/ 677570 w 4049485"/>
                <a:gd name="connsiteY5046" fmla="*/ 2157741 h 5305530"/>
                <a:gd name="connsiteX5047" fmla="*/ 651624 w 4049485"/>
                <a:gd name="connsiteY5047" fmla="*/ 2154884 h 5305530"/>
                <a:gd name="connsiteX5048" fmla="*/ 510349 w 4049485"/>
                <a:gd name="connsiteY5048" fmla="*/ 2154884 h 5305530"/>
                <a:gd name="connsiteX5049" fmla="*/ 481432 w 4049485"/>
                <a:gd name="connsiteY5049" fmla="*/ 2158770 h 5305530"/>
                <a:gd name="connsiteX5050" fmla="*/ 457314 w 4049485"/>
                <a:gd name="connsiteY5050" fmla="*/ 2169743 h 5305530"/>
                <a:gd name="connsiteX5051" fmla="*/ 470116 w 4049485"/>
                <a:gd name="connsiteY5051" fmla="*/ 2194660 h 5305530"/>
                <a:gd name="connsiteX5052" fmla="*/ 486232 w 4049485"/>
                <a:gd name="connsiteY5052" fmla="*/ 2186316 h 5305530"/>
                <a:gd name="connsiteX5053" fmla="*/ 505549 w 4049485"/>
                <a:gd name="connsiteY5053" fmla="*/ 2183230 h 5305530"/>
                <a:gd name="connsiteX5054" fmla="*/ 526809 w 4049485"/>
                <a:gd name="connsiteY5054" fmla="*/ 2189516 h 5305530"/>
                <a:gd name="connsiteX5055" fmla="*/ 533895 w 4049485"/>
                <a:gd name="connsiteY5055" fmla="*/ 2207462 h 5305530"/>
                <a:gd name="connsiteX5056" fmla="*/ 505549 w 4049485"/>
                <a:gd name="connsiteY5056" fmla="*/ 2207462 h 5305530"/>
                <a:gd name="connsiteX5057" fmla="*/ 465658 w 4049485"/>
                <a:gd name="connsiteY5057" fmla="*/ 2217291 h 5305530"/>
                <a:gd name="connsiteX5058" fmla="*/ 452742 w 4049485"/>
                <a:gd name="connsiteY5058" fmla="*/ 2244266 h 5305530"/>
                <a:gd name="connsiteX5059" fmla="*/ 458229 w 4049485"/>
                <a:gd name="connsiteY5059" fmla="*/ 2263469 h 5305530"/>
                <a:gd name="connsiteX5060" fmla="*/ 474116 w 4049485"/>
                <a:gd name="connsiteY5060" fmla="*/ 2276727 h 5305530"/>
                <a:gd name="connsiteX5061" fmla="*/ 498691 w 4049485"/>
                <a:gd name="connsiteY5061" fmla="*/ 2281528 h 5305530"/>
                <a:gd name="connsiteX5062" fmla="*/ 536181 w 4049485"/>
                <a:gd name="connsiteY5062" fmla="*/ 2264383 h 5305530"/>
                <a:gd name="connsiteX5063" fmla="*/ 536181 w 4049485"/>
                <a:gd name="connsiteY5063" fmla="*/ 2279699 h 5305530"/>
                <a:gd name="connsiteX5064" fmla="*/ 569557 w 4049485"/>
                <a:gd name="connsiteY5064" fmla="*/ 2279699 h 5305530"/>
                <a:gd name="connsiteX5065" fmla="*/ 569557 w 4049485"/>
                <a:gd name="connsiteY5065" fmla="*/ 2209519 h 5305530"/>
                <a:gd name="connsiteX5066" fmla="*/ 554241 w 4049485"/>
                <a:gd name="connsiteY5066" fmla="*/ 2168485 h 5305530"/>
                <a:gd name="connsiteX5067" fmla="*/ 510349 w 4049485"/>
                <a:gd name="connsiteY5067" fmla="*/ 2154884 h 5305530"/>
                <a:gd name="connsiteX5068" fmla="*/ 2293886 w 4049485"/>
                <a:gd name="connsiteY5068" fmla="*/ 2129509 h 5305530"/>
                <a:gd name="connsiteX5069" fmla="*/ 2293886 w 4049485"/>
                <a:gd name="connsiteY5069" fmla="*/ 2159456 h 5305530"/>
                <a:gd name="connsiteX5070" fmla="*/ 2274913 w 4049485"/>
                <a:gd name="connsiteY5070" fmla="*/ 2159456 h 5305530"/>
                <a:gd name="connsiteX5071" fmla="*/ 2274913 w 4049485"/>
                <a:gd name="connsiteY5071" fmla="*/ 2186888 h 5305530"/>
                <a:gd name="connsiteX5072" fmla="*/ 2293886 w 4049485"/>
                <a:gd name="connsiteY5072" fmla="*/ 2186888 h 5305530"/>
                <a:gd name="connsiteX5073" fmla="*/ 2293886 w 4049485"/>
                <a:gd name="connsiteY5073" fmla="*/ 2237408 h 5305530"/>
                <a:gd name="connsiteX5074" fmla="*/ 2305888 w 4049485"/>
                <a:gd name="connsiteY5074" fmla="*/ 2270327 h 5305530"/>
                <a:gd name="connsiteX5075" fmla="*/ 2339835 w 4049485"/>
                <a:gd name="connsiteY5075" fmla="*/ 2281528 h 5305530"/>
                <a:gd name="connsiteX5076" fmla="*/ 2355952 w 4049485"/>
                <a:gd name="connsiteY5076" fmla="*/ 2279585 h 5305530"/>
                <a:gd name="connsiteX5077" fmla="*/ 2368868 w 4049485"/>
                <a:gd name="connsiteY5077" fmla="*/ 2273756 h 5305530"/>
                <a:gd name="connsiteX5078" fmla="*/ 2359266 w 4049485"/>
                <a:gd name="connsiteY5078" fmla="*/ 2248610 h 5305530"/>
                <a:gd name="connsiteX5079" fmla="*/ 2344864 w 4049485"/>
                <a:gd name="connsiteY5079" fmla="*/ 2253182 h 5305530"/>
                <a:gd name="connsiteX5080" fmla="*/ 2333549 w 4049485"/>
                <a:gd name="connsiteY5080" fmla="*/ 2248952 h 5305530"/>
                <a:gd name="connsiteX5081" fmla="*/ 2329548 w 4049485"/>
                <a:gd name="connsiteY5081" fmla="*/ 2236951 h 5305530"/>
                <a:gd name="connsiteX5082" fmla="*/ 2329548 w 4049485"/>
                <a:gd name="connsiteY5082" fmla="*/ 2186888 h 5305530"/>
                <a:gd name="connsiteX5083" fmla="*/ 2360181 w 4049485"/>
                <a:gd name="connsiteY5083" fmla="*/ 2186888 h 5305530"/>
                <a:gd name="connsiteX5084" fmla="*/ 2360181 w 4049485"/>
                <a:gd name="connsiteY5084" fmla="*/ 2159456 h 5305530"/>
                <a:gd name="connsiteX5085" fmla="*/ 2329548 w 4049485"/>
                <a:gd name="connsiteY5085" fmla="*/ 2159456 h 5305530"/>
                <a:gd name="connsiteX5086" fmla="*/ 2329548 w 4049485"/>
                <a:gd name="connsiteY5086" fmla="*/ 2129509 h 5305530"/>
                <a:gd name="connsiteX5087" fmla="*/ 1465212 w 4049485"/>
                <a:gd name="connsiteY5087" fmla="*/ 2129509 h 5305530"/>
                <a:gd name="connsiteX5088" fmla="*/ 1465212 w 4049485"/>
                <a:gd name="connsiteY5088" fmla="*/ 2159456 h 5305530"/>
                <a:gd name="connsiteX5089" fmla="*/ 1446238 w 4049485"/>
                <a:gd name="connsiteY5089" fmla="*/ 2159456 h 5305530"/>
                <a:gd name="connsiteX5090" fmla="*/ 1446238 w 4049485"/>
                <a:gd name="connsiteY5090" fmla="*/ 2186888 h 5305530"/>
                <a:gd name="connsiteX5091" fmla="*/ 1465212 w 4049485"/>
                <a:gd name="connsiteY5091" fmla="*/ 2186888 h 5305530"/>
                <a:gd name="connsiteX5092" fmla="*/ 1465212 w 4049485"/>
                <a:gd name="connsiteY5092" fmla="*/ 2237408 h 5305530"/>
                <a:gd name="connsiteX5093" fmla="*/ 1477213 w 4049485"/>
                <a:gd name="connsiteY5093" fmla="*/ 2270327 h 5305530"/>
                <a:gd name="connsiteX5094" fmla="*/ 1511160 w 4049485"/>
                <a:gd name="connsiteY5094" fmla="*/ 2281528 h 5305530"/>
                <a:gd name="connsiteX5095" fmla="*/ 1527276 w 4049485"/>
                <a:gd name="connsiteY5095" fmla="*/ 2279585 h 5305530"/>
                <a:gd name="connsiteX5096" fmla="*/ 1540192 w 4049485"/>
                <a:gd name="connsiteY5096" fmla="*/ 2273756 h 5305530"/>
                <a:gd name="connsiteX5097" fmla="*/ 1530591 w 4049485"/>
                <a:gd name="connsiteY5097" fmla="*/ 2248610 h 5305530"/>
                <a:gd name="connsiteX5098" fmla="*/ 1516190 w 4049485"/>
                <a:gd name="connsiteY5098" fmla="*/ 2253182 h 5305530"/>
                <a:gd name="connsiteX5099" fmla="*/ 1504874 w 4049485"/>
                <a:gd name="connsiteY5099" fmla="*/ 2248952 h 5305530"/>
                <a:gd name="connsiteX5100" fmla="*/ 1500873 w 4049485"/>
                <a:gd name="connsiteY5100" fmla="*/ 2236951 h 5305530"/>
                <a:gd name="connsiteX5101" fmla="*/ 1500873 w 4049485"/>
                <a:gd name="connsiteY5101" fmla="*/ 2186888 h 5305530"/>
                <a:gd name="connsiteX5102" fmla="*/ 1531506 w 4049485"/>
                <a:gd name="connsiteY5102" fmla="*/ 2186888 h 5305530"/>
                <a:gd name="connsiteX5103" fmla="*/ 1531506 w 4049485"/>
                <a:gd name="connsiteY5103" fmla="*/ 2159456 h 5305530"/>
                <a:gd name="connsiteX5104" fmla="*/ 1500873 w 4049485"/>
                <a:gd name="connsiteY5104" fmla="*/ 2159456 h 5305530"/>
                <a:gd name="connsiteX5105" fmla="*/ 1500873 w 4049485"/>
                <a:gd name="connsiteY5105" fmla="*/ 2129509 h 5305530"/>
                <a:gd name="connsiteX5106" fmla="*/ 2956293 w 4049485"/>
                <a:gd name="connsiteY5106" fmla="*/ 2110078 h 5305530"/>
                <a:gd name="connsiteX5107" fmla="*/ 2956293 w 4049485"/>
                <a:gd name="connsiteY5107" fmla="*/ 2279699 h 5305530"/>
                <a:gd name="connsiteX5108" fmla="*/ 2991955 w 4049485"/>
                <a:gd name="connsiteY5108" fmla="*/ 2279699 h 5305530"/>
                <a:gd name="connsiteX5109" fmla="*/ 2991955 w 4049485"/>
                <a:gd name="connsiteY5109" fmla="*/ 2248381 h 5305530"/>
                <a:gd name="connsiteX5110" fmla="*/ 3009100 w 4049485"/>
                <a:gd name="connsiteY5110" fmla="*/ 2231465 h 5305530"/>
                <a:gd name="connsiteX5111" fmla="*/ 3047962 w 4049485"/>
                <a:gd name="connsiteY5111" fmla="*/ 2279699 h 5305530"/>
                <a:gd name="connsiteX5112" fmla="*/ 3091167 w 4049485"/>
                <a:gd name="connsiteY5112" fmla="*/ 2279699 h 5305530"/>
                <a:gd name="connsiteX5113" fmla="*/ 3035389 w 4049485"/>
                <a:gd name="connsiteY5113" fmla="*/ 2208833 h 5305530"/>
                <a:gd name="connsiteX5114" fmla="*/ 3086595 w 4049485"/>
                <a:gd name="connsiteY5114" fmla="*/ 2156712 h 5305530"/>
                <a:gd name="connsiteX5115" fmla="*/ 3044076 w 4049485"/>
                <a:gd name="connsiteY5115" fmla="*/ 2156712 h 5305530"/>
                <a:gd name="connsiteX5116" fmla="*/ 2991955 w 4049485"/>
                <a:gd name="connsiteY5116" fmla="*/ 2206090 h 5305530"/>
                <a:gd name="connsiteX5117" fmla="*/ 2991955 w 4049485"/>
                <a:gd name="connsiteY5117" fmla="*/ 2110078 h 5305530"/>
                <a:gd name="connsiteX5118" fmla="*/ 2822943 w 4049485"/>
                <a:gd name="connsiteY5118" fmla="*/ 2110078 h 5305530"/>
                <a:gd name="connsiteX5119" fmla="*/ 2822943 w 4049485"/>
                <a:gd name="connsiteY5119" fmla="*/ 2279699 h 5305530"/>
                <a:gd name="connsiteX5120" fmla="*/ 2858605 w 4049485"/>
                <a:gd name="connsiteY5120" fmla="*/ 2279699 h 5305530"/>
                <a:gd name="connsiteX5121" fmla="*/ 2858605 w 4049485"/>
                <a:gd name="connsiteY5121" fmla="*/ 2110078 h 5305530"/>
                <a:gd name="connsiteX5122" fmla="*/ 1556118 w 4049485"/>
                <a:gd name="connsiteY5122" fmla="*/ 2110078 h 5305530"/>
                <a:gd name="connsiteX5123" fmla="*/ 1556118 w 4049485"/>
                <a:gd name="connsiteY5123" fmla="*/ 2279699 h 5305530"/>
                <a:gd name="connsiteX5124" fmla="*/ 1591780 w 4049485"/>
                <a:gd name="connsiteY5124" fmla="*/ 2279699 h 5305530"/>
                <a:gd name="connsiteX5125" fmla="*/ 1591780 w 4049485"/>
                <a:gd name="connsiteY5125" fmla="*/ 2218892 h 5305530"/>
                <a:gd name="connsiteX5126" fmla="*/ 1599781 w 4049485"/>
                <a:gd name="connsiteY5126" fmla="*/ 2194088 h 5305530"/>
                <a:gd name="connsiteX5127" fmla="*/ 1621269 w 4049485"/>
                <a:gd name="connsiteY5127" fmla="*/ 2185745 h 5305530"/>
                <a:gd name="connsiteX5128" fmla="*/ 1639786 w 4049485"/>
                <a:gd name="connsiteY5128" fmla="*/ 2192945 h 5305530"/>
                <a:gd name="connsiteX5129" fmla="*/ 1646187 w 4049485"/>
                <a:gd name="connsiteY5129" fmla="*/ 2214777 h 5305530"/>
                <a:gd name="connsiteX5130" fmla="*/ 1646187 w 4049485"/>
                <a:gd name="connsiteY5130" fmla="*/ 2279699 h 5305530"/>
                <a:gd name="connsiteX5131" fmla="*/ 1681848 w 4049485"/>
                <a:gd name="connsiteY5131" fmla="*/ 2279699 h 5305530"/>
                <a:gd name="connsiteX5132" fmla="*/ 1681848 w 4049485"/>
                <a:gd name="connsiteY5132" fmla="*/ 2209290 h 5305530"/>
                <a:gd name="connsiteX5133" fmla="*/ 1667789 w 4049485"/>
                <a:gd name="connsiteY5133" fmla="*/ 2168600 h 5305530"/>
                <a:gd name="connsiteX5134" fmla="*/ 1630870 w 4049485"/>
                <a:gd name="connsiteY5134" fmla="*/ 2154884 h 5305530"/>
                <a:gd name="connsiteX5135" fmla="*/ 1608925 w 4049485"/>
                <a:gd name="connsiteY5135" fmla="*/ 2158655 h 5305530"/>
                <a:gd name="connsiteX5136" fmla="*/ 1591780 w 4049485"/>
                <a:gd name="connsiteY5136" fmla="*/ 2169514 h 5305530"/>
                <a:gd name="connsiteX5137" fmla="*/ 1591780 w 4049485"/>
                <a:gd name="connsiteY5137" fmla="*/ 2110078 h 5305530"/>
                <a:gd name="connsiteX5138" fmla="*/ 959930 w 4049485"/>
                <a:gd name="connsiteY5138" fmla="*/ 2110078 h 5305530"/>
                <a:gd name="connsiteX5139" fmla="*/ 959930 w 4049485"/>
                <a:gd name="connsiteY5139" fmla="*/ 2169743 h 5305530"/>
                <a:gd name="connsiteX5140" fmla="*/ 923125 w 4049485"/>
                <a:gd name="connsiteY5140" fmla="*/ 2154884 h 5305530"/>
                <a:gd name="connsiteX5141" fmla="*/ 891692 w 4049485"/>
                <a:gd name="connsiteY5141" fmla="*/ 2162656 h 5305530"/>
                <a:gd name="connsiteX5142" fmla="*/ 869632 w 4049485"/>
                <a:gd name="connsiteY5142" fmla="*/ 2184830 h 5305530"/>
                <a:gd name="connsiteX5143" fmla="*/ 861632 w 4049485"/>
                <a:gd name="connsiteY5143" fmla="*/ 2218206 h 5305530"/>
                <a:gd name="connsiteX5144" fmla="*/ 869632 w 4049485"/>
                <a:gd name="connsiteY5144" fmla="*/ 2251581 h 5305530"/>
                <a:gd name="connsiteX5145" fmla="*/ 891692 w 4049485"/>
                <a:gd name="connsiteY5145" fmla="*/ 2273756 h 5305530"/>
                <a:gd name="connsiteX5146" fmla="*/ 923125 w 4049485"/>
                <a:gd name="connsiteY5146" fmla="*/ 2281528 h 5305530"/>
                <a:gd name="connsiteX5147" fmla="*/ 961530 w 4049485"/>
                <a:gd name="connsiteY5147" fmla="*/ 2265526 h 5305530"/>
                <a:gd name="connsiteX5148" fmla="*/ 961530 w 4049485"/>
                <a:gd name="connsiteY5148" fmla="*/ 2279699 h 5305530"/>
                <a:gd name="connsiteX5149" fmla="*/ 995591 w 4049485"/>
                <a:gd name="connsiteY5149" fmla="*/ 2279699 h 5305530"/>
                <a:gd name="connsiteX5150" fmla="*/ 995591 w 4049485"/>
                <a:gd name="connsiteY5150" fmla="*/ 2110078 h 5305530"/>
                <a:gd name="connsiteX5151" fmla="*/ 298818 w 4049485"/>
                <a:gd name="connsiteY5151" fmla="*/ 2110078 h 5305530"/>
                <a:gd name="connsiteX5152" fmla="*/ 298818 w 4049485"/>
                <a:gd name="connsiteY5152" fmla="*/ 2279699 h 5305530"/>
                <a:gd name="connsiteX5153" fmla="*/ 332880 w 4049485"/>
                <a:gd name="connsiteY5153" fmla="*/ 2279699 h 5305530"/>
                <a:gd name="connsiteX5154" fmla="*/ 332880 w 4049485"/>
                <a:gd name="connsiteY5154" fmla="*/ 2265526 h 5305530"/>
                <a:gd name="connsiteX5155" fmla="*/ 371513 w 4049485"/>
                <a:gd name="connsiteY5155" fmla="*/ 2281528 h 5305530"/>
                <a:gd name="connsiteX5156" fmla="*/ 402717 w 4049485"/>
                <a:gd name="connsiteY5156" fmla="*/ 2273641 h 5305530"/>
                <a:gd name="connsiteX5157" fmla="*/ 424777 w 4049485"/>
                <a:gd name="connsiteY5157" fmla="*/ 2251467 h 5305530"/>
                <a:gd name="connsiteX5158" fmla="*/ 432778 w 4049485"/>
                <a:gd name="connsiteY5158" fmla="*/ 2218206 h 5305530"/>
                <a:gd name="connsiteX5159" fmla="*/ 424777 w 4049485"/>
                <a:gd name="connsiteY5159" fmla="*/ 2184944 h 5305530"/>
                <a:gd name="connsiteX5160" fmla="*/ 402717 w 4049485"/>
                <a:gd name="connsiteY5160" fmla="*/ 2162770 h 5305530"/>
                <a:gd name="connsiteX5161" fmla="*/ 371513 w 4049485"/>
                <a:gd name="connsiteY5161" fmla="*/ 2154884 h 5305530"/>
                <a:gd name="connsiteX5162" fmla="*/ 334480 w 4049485"/>
                <a:gd name="connsiteY5162" fmla="*/ 2169743 h 5305530"/>
                <a:gd name="connsiteX5163" fmla="*/ 334480 w 4049485"/>
                <a:gd name="connsiteY5163" fmla="*/ 2110078 h 5305530"/>
                <a:gd name="connsiteX5164" fmla="*/ 1979485 w 4049485"/>
                <a:gd name="connsiteY5164" fmla="*/ 2108249 h 5305530"/>
                <a:gd name="connsiteX5165" fmla="*/ 1944395 w 4049485"/>
                <a:gd name="connsiteY5165" fmla="*/ 2120594 h 5305530"/>
                <a:gd name="connsiteX5166" fmla="*/ 1931937 w 4049485"/>
                <a:gd name="connsiteY5166" fmla="*/ 2153969 h 5305530"/>
                <a:gd name="connsiteX5167" fmla="*/ 1931937 w 4049485"/>
                <a:gd name="connsiteY5167" fmla="*/ 2159456 h 5305530"/>
                <a:gd name="connsiteX5168" fmla="*/ 1912963 w 4049485"/>
                <a:gd name="connsiteY5168" fmla="*/ 2159456 h 5305530"/>
                <a:gd name="connsiteX5169" fmla="*/ 1912963 w 4049485"/>
                <a:gd name="connsiteY5169" fmla="*/ 2186888 h 5305530"/>
                <a:gd name="connsiteX5170" fmla="*/ 1931937 w 4049485"/>
                <a:gd name="connsiteY5170" fmla="*/ 2186888 h 5305530"/>
                <a:gd name="connsiteX5171" fmla="*/ 1931937 w 4049485"/>
                <a:gd name="connsiteY5171" fmla="*/ 2279699 h 5305530"/>
                <a:gd name="connsiteX5172" fmla="*/ 1967598 w 4049485"/>
                <a:gd name="connsiteY5172" fmla="*/ 2279699 h 5305530"/>
                <a:gd name="connsiteX5173" fmla="*/ 1967598 w 4049485"/>
                <a:gd name="connsiteY5173" fmla="*/ 2186888 h 5305530"/>
                <a:gd name="connsiteX5174" fmla="*/ 1998231 w 4049485"/>
                <a:gd name="connsiteY5174" fmla="*/ 2186888 h 5305530"/>
                <a:gd name="connsiteX5175" fmla="*/ 1998231 w 4049485"/>
                <a:gd name="connsiteY5175" fmla="*/ 2159456 h 5305530"/>
                <a:gd name="connsiteX5176" fmla="*/ 1966684 w 4049485"/>
                <a:gd name="connsiteY5176" fmla="*/ 2159456 h 5305530"/>
                <a:gd name="connsiteX5177" fmla="*/ 1966684 w 4049485"/>
                <a:gd name="connsiteY5177" fmla="*/ 2154198 h 5305530"/>
                <a:gd name="connsiteX5178" fmla="*/ 1982914 w 4049485"/>
                <a:gd name="connsiteY5178" fmla="*/ 2136367 h 5305530"/>
                <a:gd name="connsiteX5179" fmla="*/ 1997316 w 4049485"/>
                <a:gd name="connsiteY5179" fmla="*/ 2140710 h 5305530"/>
                <a:gd name="connsiteX5180" fmla="*/ 2006689 w 4049485"/>
                <a:gd name="connsiteY5180" fmla="*/ 2114879 h 5305530"/>
                <a:gd name="connsiteX5181" fmla="*/ 1994688 w 4049485"/>
                <a:gd name="connsiteY5181" fmla="*/ 2109964 h 5305530"/>
                <a:gd name="connsiteX5182" fmla="*/ 1979485 w 4049485"/>
                <a:gd name="connsiteY5182" fmla="*/ 2108249 h 5305530"/>
                <a:gd name="connsiteX5183" fmla="*/ 2907449 w 4049485"/>
                <a:gd name="connsiteY5183" fmla="*/ 2099791 h 5305530"/>
                <a:gd name="connsiteX5184" fmla="*/ 2891447 w 4049485"/>
                <a:gd name="connsiteY5184" fmla="*/ 2105506 h 5305530"/>
                <a:gd name="connsiteX5185" fmla="*/ 2885275 w 4049485"/>
                <a:gd name="connsiteY5185" fmla="*/ 2119679 h 5305530"/>
                <a:gd name="connsiteX5186" fmla="*/ 2891447 w 4049485"/>
                <a:gd name="connsiteY5186" fmla="*/ 2133852 h 5305530"/>
                <a:gd name="connsiteX5187" fmla="*/ 2907449 w 4049485"/>
                <a:gd name="connsiteY5187" fmla="*/ 2139567 h 5305530"/>
                <a:gd name="connsiteX5188" fmla="*/ 2923451 w 4049485"/>
                <a:gd name="connsiteY5188" fmla="*/ 2133738 h 5305530"/>
                <a:gd name="connsiteX5189" fmla="*/ 2929623 w 4049485"/>
                <a:gd name="connsiteY5189" fmla="*/ 2118993 h 5305530"/>
                <a:gd name="connsiteX5190" fmla="*/ 2923451 w 4049485"/>
                <a:gd name="connsiteY5190" fmla="*/ 2105277 h 5305530"/>
                <a:gd name="connsiteX5191" fmla="*/ 2907449 w 4049485"/>
                <a:gd name="connsiteY5191" fmla="*/ 2099791 h 5305530"/>
                <a:gd name="connsiteX5192" fmla="*/ 1328585 w 4049485"/>
                <a:gd name="connsiteY5192" fmla="*/ 1952039 h 5305530"/>
                <a:gd name="connsiteX5193" fmla="*/ 1353045 w 4049485"/>
                <a:gd name="connsiteY5193" fmla="*/ 1952039 h 5305530"/>
                <a:gd name="connsiteX5194" fmla="*/ 1353045 w 4049485"/>
                <a:gd name="connsiteY5194" fmla="*/ 1964612 h 5305530"/>
                <a:gd name="connsiteX5195" fmla="*/ 1342987 w 4049485"/>
                <a:gd name="connsiteY5195" fmla="*/ 1977071 h 5305530"/>
                <a:gd name="connsiteX5196" fmla="*/ 1326756 w 4049485"/>
                <a:gd name="connsiteY5196" fmla="*/ 1981300 h 5305530"/>
                <a:gd name="connsiteX5197" fmla="*/ 1312012 w 4049485"/>
                <a:gd name="connsiteY5197" fmla="*/ 1977299 h 5305530"/>
                <a:gd name="connsiteX5198" fmla="*/ 1306639 w 4049485"/>
                <a:gd name="connsiteY5198" fmla="*/ 1966441 h 5305530"/>
                <a:gd name="connsiteX5199" fmla="*/ 1328585 w 4049485"/>
                <a:gd name="connsiteY5199" fmla="*/ 1952039 h 5305530"/>
                <a:gd name="connsiteX5200" fmla="*/ 2908516 w 4049485"/>
                <a:gd name="connsiteY5200" fmla="*/ 1907919 h 5305530"/>
                <a:gd name="connsiteX5201" fmla="*/ 2931033 w 4049485"/>
                <a:gd name="connsiteY5201" fmla="*/ 1917178 h 5305530"/>
                <a:gd name="connsiteX5202" fmla="*/ 2939834 w 4049485"/>
                <a:gd name="connsiteY5202" fmla="*/ 1941981 h 5305530"/>
                <a:gd name="connsiteX5203" fmla="*/ 2931033 w 4049485"/>
                <a:gd name="connsiteY5203" fmla="*/ 1966784 h 5305530"/>
                <a:gd name="connsiteX5204" fmla="*/ 2908516 w 4049485"/>
                <a:gd name="connsiteY5204" fmla="*/ 1976042 h 5305530"/>
                <a:gd name="connsiteX5205" fmla="*/ 2885999 w 4049485"/>
                <a:gd name="connsiteY5205" fmla="*/ 1966784 h 5305530"/>
                <a:gd name="connsiteX5206" fmla="*/ 2877198 w 4049485"/>
                <a:gd name="connsiteY5206" fmla="*/ 1941981 h 5305530"/>
                <a:gd name="connsiteX5207" fmla="*/ 2885999 w 4049485"/>
                <a:gd name="connsiteY5207" fmla="*/ 1917178 h 5305530"/>
                <a:gd name="connsiteX5208" fmla="*/ 2908516 w 4049485"/>
                <a:gd name="connsiteY5208" fmla="*/ 1907919 h 5305530"/>
                <a:gd name="connsiteX5209" fmla="*/ 2213191 w 4049485"/>
                <a:gd name="connsiteY5209" fmla="*/ 1907919 h 5305530"/>
                <a:gd name="connsiteX5210" fmla="*/ 2235708 w 4049485"/>
                <a:gd name="connsiteY5210" fmla="*/ 1917178 h 5305530"/>
                <a:gd name="connsiteX5211" fmla="*/ 2244509 w 4049485"/>
                <a:gd name="connsiteY5211" fmla="*/ 1941981 h 5305530"/>
                <a:gd name="connsiteX5212" fmla="*/ 2235708 w 4049485"/>
                <a:gd name="connsiteY5212" fmla="*/ 1966784 h 5305530"/>
                <a:gd name="connsiteX5213" fmla="*/ 2213191 w 4049485"/>
                <a:gd name="connsiteY5213" fmla="*/ 1976042 h 5305530"/>
                <a:gd name="connsiteX5214" fmla="*/ 2190674 w 4049485"/>
                <a:gd name="connsiteY5214" fmla="*/ 1966784 h 5305530"/>
                <a:gd name="connsiteX5215" fmla="*/ 2181873 w 4049485"/>
                <a:gd name="connsiteY5215" fmla="*/ 1941981 h 5305530"/>
                <a:gd name="connsiteX5216" fmla="*/ 2190674 w 4049485"/>
                <a:gd name="connsiteY5216" fmla="*/ 1917178 h 5305530"/>
                <a:gd name="connsiteX5217" fmla="*/ 2213191 w 4049485"/>
                <a:gd name="connsiteY5217" fmla="*/ 1907919 h 5305530"/>
                <a:gd name="connsiteX5218" fmla="*/ 2052790 w 4049485"/>
                <a:gd name="connsiteY5218" fmla="*/ 1907919 h 5305530"/>
                <a:gd name="connsiteX5219" fmla="*/ 2075307 w 4049485"/>
                <a:gd name="connsiteY5219" fmla="*/ 1917178 h 5305530"/>
                <a:gd name="connsiteX5220" fmla="*/ 2084108 w 4049485"/>
                <a:gd name="connsiteY5220" fmla="*/ 1941981 h 5305530"/>
                <a:gd name="connsiteX5221" fmla="*/ 2075307 w 4049485"/>
                <a:gd name="connsiteY5221" fmla="*/ 1966784 h 5305530"/>
                <a:gd name="connsiteX5222" fmla="*/ 2052790 w 4049485"/>
                <a:gd name="connsiteY5222" fmla="*/ 1976042 h 5305530"/>
                <a:gd name="connsiteX5223" fmla="*/ 2030158 w 4049485"/>
                <a:gd name="connsiteY5223" fmla="*/ 1966784 h 5305530"/>
                <a:gd name="connsiteX5224" fmla="*/ 2021243 w 4049485"/>
                <a:gd name="connsiteY5224" fmla="*/ 1941981 h 5305530"/>
                <a:gd name="connsiteX5225" fmla="*/ 2030158 w 4049485"/>
                <a:gd name="connsiteY5225" fmla="*/ 1917178 h 5305530"/>
                <a:gd name="connsiteX5226" fmla="*/ 2052790 w 4049485"/>
                <a:gd name="connsiteY5226" fmla="*/ 1907919 h 5305530"/>
                <a:gd name="connsiteX5227" fmla="*/ 1803616 w 4049485"/>
                <a:gd name="connsiteY5227" fmla="*/ 1907919 h 5305530"/>
                <a:gd name="connsiteX5228" fmla="*/ 1826133 w 4049485"/>
                <a:gd name="connsiteY5228" fmla="*/ 1917178 h 5305530"/>
                <a:gd name="connsiteX5229" fmla="*/ 1834934 w 4049485"/>
                <a:gd name="connsiteY5229" fmla="*/ 1941981 h 5305530"/>
                <a:gd name="connsiteX5230" fmla="*/ 1826133 w 4049485"/>
                <a:gd name="connsiteY5230" fmla="*/ 1966784 h 5305530"/>
                <a:gd name="connsiteX5231" fmla="*/ 1803616 w 4049485"/>
                <a:gd name="connsiteY5231" fmla="*/ 1976042 h 5305530"/>
                <a:gd name="connsiteX5232" fmla="*/ 1781099 w 4049485"/>
                <a:gd name="connsiteY5232" fmla="*/ 1966784 h 5305530"/>
                <a:gd name="connsiteX5233" fmla="*/ 1772298 w 4049485"/>
                <a:gd name="connsiteY5233" fmla="*/ 1941981 h 5305530"/>
                <a:gd name="connsiteX5234" fmla="*/ 1781099 w 4049485"/>
                <a:gd name="connsiteY5234" fmla="*/ 1917178 h 5305530"/>
                <a:gd name="connsiteX5235" fmla="*/ 1803616 w 4049485"/>
                <a:gd name="connsiteY5235" fmla="*/ 1907919 h 5305530"/>
                <a:gd name="connsiteX5236" fmla="*/ 452590 w 4049485"/>
                <a:gd name="connsiteY5236" fmla="*/ 1907919 h 5305530"/>
                <a:gd name="connsiteX5237" fmla="*/ 475107 w 4049485"/>
                <a:gd name="connsiteY5237" fmla="*/ 1917178 h 5305530"/>
                <a:gd name="connsiteX5238" fmla="*/ 483908 w 4049485"/>
                <a:gd name="connsiteY5238" fmla="*/ 1941981 h 5305530"/>
                <a:gd name="connsiteX5239" fmla="*/ 475107 w 4049485"/>
                <a:gd name="connsiteY5239" fmla="*/ 1966784 h 5305530"/>
                <a:gd name="connsiteX5240" fmla="*/ 452590 w 4049485"/>
                <a:gd name="connsiteY5240" fmla="*/ 1976042 h 5305530"/>
                <a:gd name="connsiteX5241" fmla="*/ 429958 w 4049485"/>
                <a:gd name="connsiteY5241" fmla="*/ 1966784 h 5305530"/>
                <a:gd name="connsiteX5242" fmla="*/ 421043 w 4049485"/>
                <a:gd name="connsiteY5242" fmla="*/ 1941981 h 5305530"/>
                <a:gd name="connsiteX5243" fmla="*/ 429958 w 4049485"/>
                <a:gd name="connsiteY5243" fmla="*/ 1917178 h 5305530"/>
                <a:gd name="connsiteX5244" fmla="*/ 452590 w 4049485"/>
                <a:gd name="connsiteY5244" fmla="*/ 1907919 h 5305530"/>
                <a:gd name="connsiteX5245" fmla="*/ 3355886 w 4049485"/>
                <a:gd name="connsiteY5245" fmla="*/ 1905633 h 5305530"/>
                <a:gd name="connsiteX5246" fmla="*/ 3376003 w 4049485"/>
                <a:gd name="connsiteY5246" fmla="*/ 1912606 h 5305530"/>
                <a:gd name="connsiteX5247" fmla="*/ 3386061 w 4049485"/>
                <a:gd name="connsiteY5247" fmla="*/ 1931237 h 5305530"/>
                <a:gd name="connsiteX5248" fmla="*/ 3325482 w 4049485"/>
                <a:gd name="connsiteY5248" fmla="*/ 1931237 h 5305530"/>
                <a:gd name="connsiteX5249" fmla="*/ 3335541 w 4049485"/>
                <a:gd name="connsiteY5249" fmla="*/ 1912491 h 5305530"/>
                <a:gd name="connsiteX5250" fmla="*/ 3355886 w 4049485"/>
                <a:gd name="connsiteY5250" fmla="*/ 1905633 h 5305530"/>
                <a:gd name="connsiteX5251" fmla="*/ 2365286 w 4049485"/>
                <a:gd name="connsiteY5251" fmla="*/ 1905633 h 5305530"/>
                <a:gd name="connsiteX5252" fmla="*/ 2385403 w 4049485"/>
                <a:gd name="connsiteY5252" fmla="*/ 1912606 h 5305530"/>
                <a:gd name="connsiteX5253" fmla="*/ 2395461 w 4049485"/>
                <a:gd name="connsiteY5253" fmla="*/ 1931237 h 5305530"/>
                <a:gd name="connsiteX5254" fmla="*/ 2334882 w 4049485"/>
                <a:gd name="connsiteY5254" fmla="*/ 1931237 h 5305530"/>
                <a:gd name="connsiteX5255" fmla="*/ 2344941 w 4049485"/>
                <a:gd name="connsiteY5255" fmla="*/ 1912491 h 5305530"/>
                <a:gd name="connsiteX5256" fmla="*/ 2365286 w 4049485"/>
                <a:gd name="connsiteY5256" fmla="*/ 1905633 h 5305530"/>
                <a:gd name="connsiteX5257" fmla="*/ 1574711 w 4049485"/>
                <a:gd name="connsiteY5257" fmla="*/ 1905633 h 5305530"/>
                <a:gd name="connsiteX5258" fmla="*/ 1594828 w 4049485"/>
                <a:gd name="connsiteY5258" fmla="*/ 1912606 h 5305530"/>
                <a:gd name="connsiteX5259" fmla="*/ 1604886 w 4049485"/>
                <a:gd name="connsiteY5259" fmla="*/ 1931237 h 5305530"/>
                <a:gd name="connsiteX5260" fmla="*/ 1544307 w 4049485"/>
                <a:gd name="connsiteY5260" fmla="*/ 1931237 h 5305530"/>
                <a:gd name="connsiteX5261" fmla="*/ 1554366 w 4049485"/>
                <a:gd name="connsiteY5261" fmla="*/ 1912491 h 5305530"/>
                <a:gd name="connsiteX5262" fmla="*/ 1574711 w 4049485"/>
                <a:gd name="connsiteY5262" fmla="*/ 1905633 h 5305530"/>
                <a:gd name="connsiteX5263" fmla="*/ 669836 w 4049485"/>
                <a:gd name="connsiteY5263" fmla="*/ 1905633 h 5305530"/>
                <a:gd name="connsiteX5264" fmla="*/ 689953 w 4049485"/>
                <a:gd name="connsiteY5264" fmla="*/ 1912606 h 5305530"/>
                <a:gd name="connsiteX5265" fmla="*/ 700011 w 4049485"/>
                <a:gd name="connsiteY5265" fmla="*/ 1931237 h 5305530"/>
                <a:gd name="connsiteX5266" fmla="*/ 639432 w 4049485"/>
                <a:gd name="connsiteY5266" fmla="*/ 1931237 h 5305530"/>
                <a:gd name="connsiteX5267" fmla="*/ 649491 w 4049485"/>
                <a:gd name="connsiteY5267" fmla="*/ 1912491 h 5305530"/>
                <a:gd name="connsiteX5268" fmla="*/ 669836 w 4049485"/>
                <a:gd name="connsiteY5268" fmla="*/ 1905633 h 5305530"/>
                <a:gd name="connsiteX5269" fmla="*/ 3099168 w 4049485"/>
                <a:gd name="connsiteY5269" fmla="*/ 1880487 h 5305530"/>
                <a:gd name="connsiteX5270" fmla="*/ 3099168 w 4049485"/>
                <a:gd name="connsiteY5270" fmla="*/ 2003474 h 5305530"/>
                <a:gd name="connsiteX5271" fmla="*/ 3134830 w 4049485"/>
                <a:gd name="connsiteY5271" fmla="*/ 2003474 h 5305530"/>
                <a:gd name="connsiteX5272" fmla="*/ 3134830 w 4049485"/>
                <a:gd name="connsiteY5272" fmla="*/ 1880487 h 5305530"/>
                <a:gd name="connsiteX5273" fmla="*/ 2623680 w 4049485"/>
                <a:gd name="connsiteY5273" fmla="*/ 1880487 h 5305530"/>
                <a:gd name="connsiteX5274" fmla="*/ 2676944 w 4049485"/>
                <a:gd name="connsiteY5274" fmla="*/ 2004389 h 5305530"/>
                <a:gd name="connsiteX5275" fmla="*/ 2676487 w 4049485"/>
                <a:gd name="connsiteY5275" fmla="*/ 2005532 h 5305530"/>
                <a:gd name="connsiteX5276" fmla="*/ 2668257 w 4049485"/>
                <a:gd name="connsiteY5276" fmla="*/ 2017304 h 5305530"/>
                <a:gd name="connsiteX5277" fmla="*/ 2656370 w 4049485"/>
                <a:gd name="connsiteY5277" fmla="*/ 2020848 h 5305530"/>
                <a:gd name="connsiteX5278" fmla="*/ 2645740 w 4049485"/>
                <a:gd name="connsiteY5278" fmla="*/ 2018790 h 5305530"/>
                <a:gd name="connsiteX5279" fmla="*/ 2636253 w 4049485"/>
                <a:gd name="connsiteY5279" fmla="*/ 2013075 h 5305530"/>
                <a:gd name="connsiteX5280" fmla="*/ 2623223 w 4049485"/>
                <a:gd name="connsiteY5280" fmla="*/ 2038450 h 5305530"/>
                <a:gd name="connsiteX5281" fmla="*/ 2638539 w 4049485"/>
                <a:gd name="connsiteY5281" fmla="*/ 2046680 h 5305530"/>
                <a:gd name="connsiteX5282" fmla="*/ 2657513 w 4049485"/>
                <a:gd name="connsiteY5282" fmla="*/ 2049651 h 5305530"/>
                <a:gd name="connsiteX5283" fmla="*/ 2687574 w 4049485"/>
                <a:gd name="connsiteY5283" fmla="*/ 2040965 h 5305530"/>
                <a:gd name="connsiteX5284" fmla="*/ 2708491 w 4049485"/>
                <a:gd name="connsiteY5284" fmla="*/ 2011018 h 5305530"/>
                <a:gd name="connsiteX5285" fmla="*/ 2764041 w 4049485"/>
                <a:gd name="connsiteY5285" fmla="*/ 1880487 h 5305530"/>
                <a:gd name="connsiteX5286" fmla="*/ 2729751 w 4049485"/>
                <a:gd name="connsiteY5286" fmla="*/ 1880487 h 5305530"/>
                <a:gd name="connsiteX5287" fmla="*/ 2695003 w 4049485"/>
                <a:gd name="connsiteY5287" fmla="*/ 1963926 h 5305530"/>
                <a:gd name="connsiteX5288" fmla="*/ 2660485 w 4049485"/>
                <a:gd name="connsiteY5288" fmla="*/ 1880487 h 5305530"/>
                <a:gd name="connsiteX5289" fmla="*/ 975093 w 4049485"/>
                <a:gd name="connsiteY5289" fmla="*/ 1880487 h 5305530"/>
                <a:gd name="connsiteX5290" fmla="*/ 975093 w 4049485"/>
                <a:gd name="connsiteY5290" fmla="*/ 2003474 h 5305530"/>
                <a:gd name="connsiteX5291" fmla="*/ 1010755 w 4049485"/>
                <a:gd name="connsiteY5291" fmla="*/ 2003474 h 5305530"/>
                <a:gd name="connsiteX5292" fmla="*/ 1010755 w 4049485"/>
                <a:gd name="connsiteY5292" fmla="*/ 1880487 h 5305530"/>
                <a:gd name="connsiteX5293" fmla="*/ 3490074 w 4049485"/>
                <a:gd name="connsiteY5293" fmla="*/ 1878659 h 5305530"/>
                <a:gd name="connsiteX5294" fmla="*/ 3459556 w 4049485"/>
                <a:gd name="connsiteY5294" fmla="*/ 1883688 h 5305530"/>
                <a:gd name="connsiteX5295" fmla="*/ 3439896 w 4049485"/>
                <a:gd name="connsiteY5295" fmla="*/ 1897747 h 5305530"/>
                <a:gd name="connsiteX5296" fmla="*/ 3433153 w 4049485"/>
                <a:gd name="connsiteY5296" fmla="*/ 1918435 h 5305530"/>
                <a:gd name="connsiteX5297" fmla="*/ 3440354 w 4049485"/>
                <a:gd name="connsiteY5297" fmla="*/ 1939923 h 5305530"/>
                <a:gd name="connsiteX5298" fmla="*/ 3457384 w 4049485"/>
                <a:gd name="connsiteY5298" fmla="*/ 1950439 h 5305530"/>
                <a:gd name="connsiteX5299" fmla="*/ 3482302 w 4049485"/>
                <a:gd name="connsiteY5299" fmla="*/ 1955697 h 5305530"/>
                <a:gd name="connsiteX5300" fmla="*/ 3501276 w 4049485"/>
                <a:gd name="connsiteY5300" fmla="*/ 1959583 h 5305530"/>
                <a:gd name="connsiteX5301" fmla="*/ 3507448 w 4049485"/>
                <a:gd name="connsiteY5301" fmla="*/ 1967127 h 5305530"/>
                <a:gd name="connsiteX5302" fmla="*/ 3484816 w 4049485"/>
                <a:gd name="connsiteY5302" fmla="*/ 1978328 h 5305530"/>
                <a:gd name="connsiteX5303" fmla="*/ 3461956 w 4049485"/>
                <a:gd name="connsiteY5303" fmla="*/ 1975013 h 5305530"/>
                <a:gd name="connsiteX5304" fmla="*/ 3442068 w 4049485"/>
                <a:gd name="connsiteY5304" fmla="*/ 1966441 h 5305530"/>
                <a:gd name="connsiteX5305" fmla="*/ 3430181 w 4049485"/>
                <a:gd name="connsiteY5305" fmla="*/ 1992044 h 5305530"/>
                <a:gd name="connsiteX5306" fmla="*/ 3453498 w 4049485"/>
                <a:gd name="connsiteY5306" fmla="*/ 2001531 h 5305530"/>
                <a:gd name="connsiteX5307" fmla="*/ 3483445 w 4049485"/>
                <a:gd name="connsiteY5307" fmla="*/ 2005303 h 5305530"/>
                <a:gd name="connsiteX5308" fmla="*/ 3514649 w 4049485"/>
                <a:gd name="connsiteY5308" fmla="*/ 2000388 h 5305530"/>
                <a:gd name="connsiteX5309" fmla="*/ 3534651 w 4049485"/>
                <a:gd name="connsiteY5309" fmla="*/ 1986558 h 5305530"/>
                <a:gd name="connsiteX5310" fmla="*/ 3541509 w 4049485"/>
                <a:gd name="connsiteY5310" fmla="*/ 1966212 h 5305530"/>
                <a:gd name="connsiteX5311" fmla="*/ 3534423 w 4049485"/>
                <a:gd name="connsiteY5311" fmla="*/ 1945181 h 5305530"/>
                <a:gd name="connsiteX5312" fmla="*/ 3517735 w 4049485"/>
                <a:gd name="connsiteY5312" fmla="*/ 1934780 h 5305530"/>
                <a:gd name="connsiteX5313" fmla="*/ 3493046 w 4049485"/>
                <a:gd name="connsiteY5313" fmla="*/ 1929408 h 5305530"/>
                <a:gd name="connsiteX5314" fmla="*/ 3473386 w 4049485"/>
                <a:gd name="connsiteY5314" fmla="*/ 1925064 h 5305530"/>
                <a:gd name="connsiteX5315" fmla="*/ 3467214 w 4049485"/>
                <a:gd name="connsiteY5315" fmla="*/ 1917063 h 5305530"/>
                <a:gd name="connsiteX5316" fmla="*/ 3472929 w 4049485"/>
                <a:gd name="connsiteY5316" fmla="*/ 1908834 h 5305530"/>
                <a:gd name="connsiteX5317" fmla="*/ 3490074 w 4049485"/>
                <a:gd name="connsiteY5317" fmla="*/ 1905633 h 5305530"/>
                <a:gd name="connsiteX5318" fmla="*/ 3525507 w 4049485"/>
                <a:gd name="connsiteY5318" fmla="*/ 1914777 h 5305530"/>
                <a:gd name="connsiteX5319" fmla="*/ 3537394 w 4049485"/>
                <a:gd name="connsiteY5319" fmla="*/ 1889403 h 5305530"/>
                <a:gd name="connsiteX5320" fmla="*/ 3516020 w 4049485"/>
                <a:gd name="connsiteY5320" fmla="*/ 1881516 h 5305530"/>
                <a:gd name="connsiteX5321" fmla="*/ 3490074 w 4049485"/>
                <a:gd name="connsiteY5321" fmla="*/ 1878659 h 5305530"/>
                <a:gd name="connsiteX5322" fmla="*/ 3355658 w 4049485"/>
                <a:gd name="connsiteY5322" fmla="*/ 1878659 h 5305530"/>
                <a:gd name="connsiteX5323" fmla="*/ 3322168 w 4049485"/>
                <a:gd name="connsiteY5323" fmla="*/ 1886774 h 5305530"/>
                <a:gd name="connsiteX5324" fmla="*/ 3298622 w 4049485"/>
                <a:gd name="connsiteY5324" fmla="*/ 1909405 h 5305530"/>
                <a:gd name="connsiteX5325" fmla="*/ 3290049 w 4049485"/>
                <a:gd name="connsiteY5325" fmla="*/ 1941981 h 5305530"/>
                <a:gd name="connsiteX5326" fmla="*/ 3298736 w 4049485"/>
                <a:gd name="connsiteY5326" fmla="*/ 1974671 h 5305530"/>
                <a:gd name="connsiteX5327" fmla="*/ 3323425 w 4049485"/>
                <a:gd name="connsiteY5327" fmla="*/ 1997188 h 5305530"/>
                <a:gd name="connsiteX5328" fmla="*/ 3360229 w 4049485"/>
                <a:gd name="connsiteY5328" fmla="*/ 2005303 h 5305530"/>
                <a:gd name="connsiteX5329" fmla="*/ 3410978 w 4049485"/>
                <a:gd name="connsiteY5329" fmla="*/ 1985415 h 5305530"/>
                <a:gd name="connsiteX5330" fmla="*/ 3392005 w 4049485"/>
                <a:gd name="connsiteY5330" fmla="*/ 1964841 h 5305530"/>
                <a:gd name="connsiteX5331" fmla="*/ 3378174 w 4049485"/>
                <a:gd name="connsiteY5331" fmla="*/ 1973870 h 5305530"/>
                <a:gd name="connsiteX5332" fmla="*/ 3361144 w 4049485"/>
                <a:gd name="connsiteY5332" fmla="*/ 1976728 h 5305530"/>
                <a:gd name="connsiteX5333" fmla="*/ 3337827 w 4049485"/>
                <a:gd name="connsiteY5333" fmla="*/ 1970099 h 5305530"/>
                <a:gd name="connsiteX5334" fmla="*/ 3325940 w 4049485"/>
                <a:gd name="connsiteY5334" fmla="*/ 1952039 h 5305530"/>
                <a:gd name="connsiteX5335" fmla="*/ 3418980 w 4049485"/>
                <a:gd name="connsiteY5335" fmla="*/ 1952039 h 5305530"/>
                <a:gd name="connsiteX5336" fmla="*/ 3419666 w 4049485"/>
                <a:gd name="connsiteY5336" fmla="*/ 1942438 h 5305530"/>
                <a:gd name="connsiteX5337" fmla="*/ 3411322 w 4049485"/>
                <a:gd name="connsiteY5337" fmla="*/ 1908719 h 5305530"/>
                <a:gd name="connsiteX5338" fmla="*/ 3388348 w 4049485"/>
                <a:gd name="connsiteY5338" fmla="*/ 1886431 h 5305530"/>
                <a:gd name="connsiteX5339" fmla="*/ 3355658 w 4049485"/>
                <a:gd name="connsiteY5339" fmla="*/ 1878659 h 5305530"/>
                <a:gd name="connsiteX5340" fmla="*/ 3225280 w 4049485"/>
                <a:gd name="connsiteY5340" fmla="*/ 1878659 h 5305530"/>
                <a:gd name="connsiteX5341" fmla="*/ 3189961 w 4049485"/>
                <a:gd name="connsiteY5341" fmla="*/ 1886774 h 5305530"/>
                <a:gd name="connsiteX5342" fmla="*/ 3165500 w 4049485"/>
                <a:gd name="connsiteY5342" fmla="*/ 1909291 h 5305530"/>
                <a:gd name="connsiteX5343" fmla="*/ 3156699 w 4049485"/>
                <a:gd name="connsiteY5343" fmla="*/ 1941981 h 5305530"/>
                <a:gd name="connsiteX5344" fmla="*/ 3165500 w 4049485"/>
                <a:gd name="connsiteY5344" fmla="*/ 1974671 h 5305530"/>
                <a:gd name="connsiteX5345" fmla="*/ 3189961 w 4049485"/>
                <a:gd name="connsiteY5345" fmla="*/ 1997188 h 5305530"/>
                <a:gd name="connsiteX5346" fmla="*/ 3225280 w 4049485"/>
                <a:gd name="connsiteY5346" fmla="*/ 2005303 h 5305530"/>
                <a:gd name="connsiteX5347" fmla="*/ 3259226 w 4049485"/>
                <a:gd name="connsiteY5347" fmla="*/ 1997073 h 5305530"/>
                <a:gd name="connsiteX5348" fmla="*/ 3280372 w 4049485"/>
                <a:gd name="connsiteY5348" fmla="*/ 1974213 h 5305530"/>
                <a:gd name="connsiteX5349" fmla="*/ 3252712 w 4049485"/>
                <a:gd name="connsiteY5349" fmla="*/ 1959126 h 5305530"/>
                <a:gd name="connsiteX5350" fmla="*/ 3225051 w 4049485"/>
                <a:gd name="connsiteY5350" fmla="*/ 1976042 h 5305530"/>
                <a:gd name="connsiteX5351" fmla="*/ 3201962 w 4049485"/>
                <a:gd name="connsiteY5351" fmla="*/ 1966898 h 5305530"/>
                <a:gd name="connsiteX5352" fmla="*/ 3192818 w 4049485"/>
                <a:gd name="connsiteY5352" fmla="*/ 1941981 h 5305530"/>
                <a:gd name="connsiteX5353" fmla="*/ 3201962 w 4049485"/>
                <a:gd name="connsiteY5353" fmla="*/ 1917063 h 5305530"/>
                <a:gd name="connsiteX5354" fmla="*/ 3225051 w 4049485"/>
                <a:gd name="connsiteY5354" fmla="*/ 1907919 h 5305530"/>
                <a:gd name="connsiteX5355" fmla="*/ 3252712 w 4049485"/>
                <a:gd name="connsiteY5355" fmla="*/ 1924836 h 5305530"/>
                <a:gd name="connsiteX5356" fmla="*/ 3280372 w 4049485"/>
                <a:gd name="connsiteY5356" fmla="*/ 1909977 h 5305530"/>
                <a:gd name="connsiteX5357" fmla="*/ 3259226 w 4049485"/>
                <a:gd name="connsiteY5357" fmla="*/ 1886774 h 5305530"/>
                <a:gd name="connsiteX5358" fmla="*/ 3225280 w 4049485"/>
                <a:gd name="connsiteY5358" fmla="*/ 1878659 h 5305530"/>
                <a:gd name="connsiteX5359" fmla="*/ 3080270 w 4049485"/>
                <a:gd name="connsiteY5359" fmla="*/ 1878659 h 5305530"/>
                <a:gd name="connsiteX5360" fmla="*/ 3055239 w 4049485"/>
                <a:gd name="connsiteY5360" fmla="*/ 1883231 h 5305530"/>
                <a:gd name="connsiteX5361" fmla="*/ 3037980 w 4049485"/>
                <a:gd name="connsiteY5361" fmla="*/ 1896718 h 5305530"/>
                <a:gd name="connsiteX5362" fmla="*/ 3037980 w 4049485"/>
                <a:gd name="connsiteY5362" fmla="*/ 1880487 h 5305530"/>
                <a:gd name="connsiteX5363" fmla="*/ 3003918 w 4049485"/>
                <a:gd name="connsiteY5363" fmla="*/ 1880487 h 5305530"/>
                <a:gd name="connsiteX5364" fmla="*/ 3003918 w 4049485"/>
                <a:gd name="connsiteY5364" fmla="*/ 2003474 h 5305530"/>
                <a:gd name="connsiteX5365" fmla="*/ 3039580 w 4049485"/>
                <a:gd name="connsiteY5365" fmla="*/ 2003474 h 5305530"/>
                <a:gd name="connsiteX5366" fmla="*/ 3039580 w 4049485"/>
                <a:gd name="connsiteY5366" fmla="*/ 1945410 h 5305530"/>
                <a:gd name="connsiteX5367" fmla="*/ 3048267 w 4049485"/>
                <a:gd name="connsiteY5367" fmla="*/ 1919692 h 5305530"/>
                <a:gd name="connsiteX5368" fmla="*/ 3072270 w 4049485"/>
                <a:gd name="connsiteY5368" fmla="*/ 1911120 h 5305530"/>
                <a:gd name="connsiteX5369" fmla="*/ 3080270 w 4049485"/>
                <a:gd name="connsiteY5369" fmla="*/ 1911577 h 5305530"/>
                <a:gd name="connsiteX5370" fmla="*/ 2914688 w 4049485"/>
                <a:gd name="connsiteY5370" fmla="*/ 1878659 h 5305530"/>
                <a:gd name="connsiteX5371" fmla="*/ 2876054 w 4049485"/>
                <a:gd name="connsiteY5371" fmla="*/ 1894661 h 5305530"/>
                <a:gd name="connsiteX5372" fmla="*/ 2876054 w 4049485"/>
                <a:gd name="connsiteY5372" fmla="*/ 1880487 h 5305530"/>
                <a:gd name="connsiteX5373" fmla="*/ 2841993 w 4049485"/>
                <a:gd name="connsiteY5373" fmla="*/ 1880487 h 5305530"/>
                <a:gd name="connsiteX5374" fmla="*/ 2841993 w 4049485"/>
                <a:gd name="connsiteY5374" fmla="*/ 2047823 h 5305530"/>
                <a:gd name="connsiteX5375" fmla="*/ 2877655 w 4049485"/>
                <a:gd name="connsiteY5375" fmla="*/ 2047823 h 5305530"/>
                <a:gd name="connsiteX5376" fmla="*/ 2877655 w 4049485"/>
                <a:gd name="connsiteY5376" fmla="*/ 1990444 h 5305530"/>
                <a:gd name="connsiteX5377" fmla="*/ 2914688 w 4049485"/>
                <a:gd name="connsiteY5377" fmla="*/ 2005303 h 5305530"/>
                <a:gd name="connsiteX5378" fmla="*/ 2945892 w 4049485"/>
                <a:gd name="connsiteY5378" fmla="*/ 1997416 h 5305530"/>
                <a:gd name="connsiteX5379" fmla="*/ 2967952 w 4049485"/>
                <a:gd name="connsiteY5379" fmla="*/ 1975242 h 5305530"/>
                <a:gd name="connsiteX5380" fmla="*/ 2975953 w 4049485"/>
                <a:gd name="connsiteY5380" fmla="*/ 1941981 h 5305530"/>
                <a:gd name="connsiteX5381" fmla="*/ 2967952 w 4049485"/>
                <a:gd name="connsiteY5381" fmla="*/ 1908719 h 5305530"/>
                <a:gd name="connsiteX5382" fmla="*/ 2945892 w 4049485"/>
                <a:gd name="connsiteY5382" fmla="*/ 1886545 h 5305530"/>
                <a:gd name="connsiteX5383" fmla="*/ 2914688 w 4049485"/>
                <a:gd name="connsiteY5383" fmla="*/ 1878659 h 5305530"/>
                <a:gd name="connsiteX5384" fmla="*/ 2527821 w 4049485"/>
                <a:gd name="connsiteY5384" fmla="*/ 1878659 h 5305530"/>
                <a:gd name="connsiteX5385" fmla="*/ 2502789 w 4049485"/>
                <a:gd name="connsiteY5385" fmla="*/ 1883231 h 5305530"/>
                <a:gd name="connsiteX5386" fmla="*/ 2485530 w 4049485"/>
                <a:gd name="connsiteY5386" fmla="*/ 1896718 h 5305530"/>
                <a:gd name="connsiteX5387" fmla="*/ 2485530 w 4049485"/>
                <a:gd name="connsiteY5387" fmla="*/ 1880487 h 5305530"/>
                <a:gd name="connsiteX5388" fmla="*/ 2451468 w 4049485"/>
                <a:gd name="connsiteY5388" fmla="*/ 1880487 h 5305530"/>
                <a:gd name="connsiteX5389" fmla="*/ 2451468 w 4049485"/>
                <a:gd name="connsiteY5389" fmla="*/ 2003474 h 5305530"/>
                <a:gd name="connsiteX5390" fmla="*/ 2487130 w 4049485"/>
                <a:gd name="connsiteY5390" fmla="*/ 2003474 h 5305530"/>
                <a:gd name="connsiteX5391" fmla="*/ 2487130 w 4049485"/>
                <a:gd name="connsiteY5391" fmla="*/ 1945410 h 5305530"/>
                <a:gd name="connsiteX5392" fmla="*/ 2495817 w 4049485"/>
                <a:gd name="connsiteY5392" fmla="*/ 1919692 h 5305530"/>
                <a:gd name="connsiteX5393" fmla="*/ 2519820 w 4049485"/>
                <a:gd name="connsiteY5393" fmla="*/ 1911120 h 5305530"/>
                <a:gd name="connsiteX5394" fmla="*/ 2527821 w 4049485"/>
                <a:gd name="connsiteY5394" fmla="*/ 1911577 h 5305530"/>
                <a:gd name="connsiteX5395" fmla="*/ 2365058 w 4049485"/>
                <a:gd name="connsiteY5395" fmla="*/ 1878659 h 5305530"/>
                <a:gd name="connsiteX5396" fmla="*/ 2331568 w 4049485"/>
                <a:gd name="connsiteY5396" fmla="*/ 1886774 h 5305530"/>
                <a:gd name="connsiteX5397" fmla="*/ 2308022 w 4049485"/>
                <a:gd name="connsiteY5397" fmla="*/ 1909405 h 5305530"/>
                <a:gd name="connsiteX5398" fmla="*/ 2299449 w 4049485"/>
                <a:gd name="connsiteY5398" fmla="*/ 1941981 h 5305530"/>
                <a:gd name="connsiteX5399" fmla="*/ 2308136 w 4049485"/>
                <a:gd name="connsiteY5399" fmla="*/ 1974671 h 5305530"/>
                <a:gd name="connsiteX5400" fmla="*/ 2332825 w 4049485"/>
                <a:gd name="connsiteY5400" fmla="*/ 1997188 h 5305530"/>
                <a:gd name="connsiteX5401" fmla="*/ 2369630 w 4049485"/>
                <a:gd name="connsiteY5401" fmla="*/ 2005303 h 5305530"/>
                <a:gd name="connsiteX5402" fmla="*/ 2420379 w 4049485"/>
                <a:gd name="connsiteY5402" fmla="*/ 1985415 h 5305530"/>
                <a:gd name="connsiteX5403" fmla="*/ 2401405 w 4049485"/>
                <a:gd name="connsiteY5403" fmla="*/ 1964841 h 5305530"/>
                <a:gd name="connsiteX5404" fmla="*/ 2387574 w 4049485"/>
                <a:gd name="connsiteY5404" fmla="*/ 1973870 h 5305530"/>
                <a:gd name="connsiteX5405" fmla="*/ 2370544 w 4049485"/>
                <a:gd name="connsiteY5405" fmla="*/ 1976728 h 5305530"/>
                <a:gd name="connsiteX5406" fmla="*/ 2347227 w 4049485"/>
                <a:gd name="connsiteY5406" fmla="*/ 1970099 h 5305530"/>
                <a:gd name="connsiteX5407" fmla="*/ 2335340 w 4049485"/>
                <a:gd name="connsiteY5407" fmla="*/ 1952039 h 5305530"/>
                <a:gd name="connsiteX5408" fmla="*/ 2428380 w 4049485"/>
                <a:gd name="connsiteY5408" fmla="*/ 1952039 h 5305530"/>
                <a:gd name="connsiteX5409" fmla="*/ 2429066 w 4049485"/>
                <a:gd name="connsiteY5409" fmla="*/ 1942438 h 5305530"/>
                <a:gd name="connsiteX5410" fmla="*/ 2420722 w 4049485"/>
                <a:gd name="connsiteY5410" fmla="*/ 1908719 h 5305530"/>
                <a:gd name="connsiteX5411" fmla="*/ 2397748 w 4049485"/>
                <a:gd name="connsiteY5411" fmla="*/ 1886431 h 5305530"/>
                <a:gd name="connsiteX5412" fmla="*/ 2365058 w 4049485"/>
                <a:gd name="connsiteY5412" fmla="*/ 1878659 h 5305530"/>
                <a:gd name="connsiteX5413" fmla="*/ 2219363 w 4049485"/>
                <a:gd name="connsiteY5413" fmla="*/ 1878659 h 5305530"/>
                <a:gd name="connsiteX5414" fmla="*/ 2180730 w 4049485"/>
                <a:gd name="connsiteY5414" fmla="*/ 1894661 h 5305530"/>
                <a:gd name="connsiteX5415" fmla="*/ 2180730 w 4049485"/>
                <a:gd name="connsiteY5415" fmla="*/ 1880487 h 5305530"/>
                <a:gd name="connsiteX5416" fmla="*/ 2146668 w 4049485"/>
                <a:gd name="connsiteY5416" fmla="*/ 1880487 h 5305530"/>
                <a:gd name="connsiteX5417" fmla="*/ 2146668 w 4049485"/>
                <a:gd name="connsiteY5417" fmla="*/ 2047823 h 5305530"/>
                <a:gd name="connsiteX5418" fmla="*/ 2182330 w 4049485"/>
                <a:gd name="connsiteY5418" fmla="*/ 2047823 h 5305530"/>
                <a:gd name="connsiteX5419" fmla="*/ 2182330 w 4049485"/>
                <a:gd name="connsiteY5419" fmla="*/ 1990444 h 5305530"/>
                <a:gd name="connsiteX5420" fmla="*/ 2219363 w 4049485"/>
                <a:gd name="connsiteY5420" fmla="*/ 2005303 h 5305530"/>
                <a:gd name="connsiteX5421" fmla="*/ 2250567 w 4049485"/>
                <a:gd name="connsiteY5421" fmla="*/ 1997416 h 5305530"/>
                <a:gd name="connsiteX5422" fmla="*/ 2272627 w 4049485"/>
                <a:gd name="connsiteY5422" fmla="*/ 1975242 h 5305530"/>
                <a:gd name="connsiteX5423" fmla="*/ 2280628 w 4049485"/>
                <a:gd name="connsiteY5423" fmla="*/ 1941981 h 5305530"/>
                <a:gd name="connsiteX5424" fmla="*/ 2272627 w 4049485"/>
                <a:gd name="connsiteY5424" fmla="*/ 1908719 h 5305530"/>
                <a:gd name="connsiteX5425" fmla="*/ 2250567 w 4049485"/>
                <a:gd name="connsiteY5425" fmla="*/ 1886545 h 5305530"/>
                <a:gd name="connsiteX5426" fmla="*/ 2219363 w 4049485"/>
                <a:gd name="connsiteY5426" fmla="*/ 1878659 h 5305530"/>
                <a:gd name="connsiteX5427" fmla="*/ 2052790 w 4049485"/>
                <a:gd name="connsiteY5427" fmla="*/ 1878659 h 5305530"/>
                <a:gd name="connsiteX5428" fmla="*/ 2017928 w 4049485"/>
                <a:gd name="connsiteY5428" fmla="*/ 1886774 h 5305530"/>
                <a:gd name="connsiteX5429" fmla="*/ 1993811 w 4049485"/>
                <a:gd name="connsiteY5429" fmla="*/ 1909291 h 5305530"/>
                <a:gd name="connsiteX5430" fmla="*/ 1985124 w 4049485"/>
                <a:gd name="connsiteY5430" fmla="*/ 1941981 h 5305530"/>
                <a:gd name="connsiteX5431" fmla="*/ 1993811 w 4049485"/>
                <a:gd name="connsiteY5431" fmla="*/ 1974671 h 5305530"/>
                <a:gd name="connsiteX5432" fmla="*/ 2017928 w 4049485"/>
                <a:gd name="connsiteY5432" fmla="*/ 1997188 h 5305530"/>
                <a:gd name="connsiteX5433" fmla="*/ 2052790 w 4049485"/>
                <a:gd name="connsiteY5433" fmla="*/ 2005303 h 5305530"/>
                <a:gd name="connsiteX5434" fmla="*/ 2087537 w 4049485"/>
                <a:gd name="connsiteY5434" fmla="*/ 1997188 h 5305530"/>
                <a:gd name="connsiteX5435" fmla="*/ 2111540 w 4049485"/>
                <a:gd name="connsiteY5435" fmla="*/ 1974671 h 5305530"/>
                <a:gd name="connsiteX5436" fmla="*/ 2120227 w 4049485"/>
                <a:gd name="connsiteY5436" fmla="*/ 1941981 h 5305530"/>
                <a:gd name="connsiteX5437" fmla="*/ 2111540 w 4049485"/>
                <a:gd name="connsiteY5437" fmla="*/ 1909291 h 5305530"/>
                <a:gd name="connsiteX5438" fmla="*/ 2087537 w 4049485"/>
                <a:gd name="connsiteY5438" fmla="*/ 1886774 h 5305530"/>
                <a:gd name="connsiteX5439" fmla="*/ 2052790 w 4049485"/>
                <a:gd name="connsiteY5439" fmla="*/ 1878659 h 5305530"/>
                <a:gd name="connsiteX5440" fmla="*/ 1975371 w 4049485"/>
                <a:gd name="connsiteY5440" fmla="*/ 1878659 h 5305530"/>
                <a:gd name="connsiteX5441" fmla="*/ 1950339 w 4049485"/>
                <a:gd name="connsiteY5441" fmla="*/ 1883231 h 5305530"/>
                <a:gd name="connsiteX5442" fmla="*/ 1933080 w 4049485"/>
                <a:gd name="connsiteY5442" fmla="*/ 1896718 h 5305530"/>
                <a:gd name="connsiteX5443" fmla="*/ 1933080 w 4049485"/>
                <a:gd name="connsiteY5443" fmla="*/ 1880487 h 5305530"/>
                <a:gd name="connsiteX5444" fmla="*/ 1899018 w 4049485"/>
                <a:gd name="connsiteY5444" fmla="*/ 1880487 h 5305530"/>
                <a:gd name="connsiteX5445" fmla="*/ 1899018 w 4049485"/>
                <a:gd name="connsiteY5445" fmla="*/ 2003474 h 5305530"/>
                <a:gd name="connsiteX5446" fmla="*/ 1934680 w 4049485"/>
                <a:gd name="connsiteY5446" fmla="*/ 2003474 h 5305530"/>
                <a:gd name="connsiteX5447" fmla="*/ 1934680 w 4049485"/>
                <a:gd name="connsiteY5447" fmla="*/ 1945410 h 5305530"/>
                <a:gd name="connsiteX5448" fmla="*/ 1943367 w 4049485"/>
                <a:gd name="connsiteY5448" fmla="*/ 1919692 h 5305530"/>
                <a:gd name="connsiteX5449" fmla="*/ 1967370 w 4049485"/>
                <a:gd name="connsiteY5449" fmla="*/ 1911120 h 5305530"/>
                <a:gd name="connsiteX5450" fmla="*/ 1975371 w 4049485"/>
                <a:gd name="connsiteY5450" fmla="*/ 1911577 h 5305530"/>
                <a:gd name="connsiteX5451" fmla="*/ 1809788 w 4049485"/>
                <a:gd name="connsiteY5451" fmla="*/ 1878659 h 5305530"/>
                <a:gd name="connsiteX5452" fmla="*/ 1771155 w 4049485"/>
                <a:gd name="connsiteY5452" fmla="*/ 1894661 h 5305530"/>
                <a:gd name="connsiteX5453" fmla="*/ 1771155 w 4049485"/>
                <a:gd name="connsiteY5453" fmla="*/ 1880487 h 5305530"/>
                <a:gd name="connsiteX5454" fmla="*/ 1737093 w 4049485"/>
                <a:gd name="connsiteY5454" fmla="*/ 1880487 h 5305530"/>
                <a:gd name="connsiteX5455" fmla="*/ 1737093 w 4049485"/>
                <a:gd name="connsiteY5455" fmla="*/ 2047823 h 5305530"/>
                <a:gd name="connsiteX5456" fmla="*/ 1772755 w 4049485"/>
                <a:gd name="connsiteY5456" fmla="*/ 2047823 h 5305530"/>
                <a:gd name="connsiteX5457" fmla="*/ 1772755 w 4049485"/>
                <a:gd name="connsiteY5457" fmla="*/ 1990444 h 5305530"/>
                <a:gd name="connsiteX5458" fmla="*/ 1809788 w 4049485"/>
                <a:gd name="connsiteY5458" fmla="*/ 2005303 h 5305530"/>
                <a:gd name="connsiteX5459" fmla="*/ 1840992 w 4049485"/>
                <a:gd name="connsiteY5459" fmla="*/ 1997416 h 5305530"/>
                <a:gd name="connsiteX5460" fmla="*/ 1863052 w 4049485"/>
                <a:gd name="connsiteY5460" fmla="*/ 1975242 h 5305530"/>
                <a:gd name="connsiteX5461" fmla="*/ 1871053 w 4049485"/>
                <a:gd name="connsiteY5461" fmla="*/ 1941981 h 5305530"/>
                <a:gd name="connsiteX5462" fmla="*/ 1863052 w 4049485"/>
                <a:gd name="connsiteY5462" fmla="*/ 1908719 h 5305530"/>
                <a:gd name="connsiteX5463" fmla="*/ 1840992 w 4049485"/>
                <a:gd name="connsiteY5463" fmla="*/ 1886545 h 5305530"/>
                <a:gd name="connsiteX5464" fmla="*/ 1809788 w 4049485"/>
                <a:gd name="connsiteY5464" fmla="*/ 1878659 h 5305530"/>
                <a:gd name="connsiteX5465" fmla="*/ 1574482 w 4049485"/>
                <a:gd name="connsiteY5465" fmla="*/ 1878659 h 5305530"/>
                <a:gd name="connsiteX5466" fmla="*/ 1540992 w 4049485"/>
                <a:gd name="connsiteY5466" fmla="*/ 1886774 h 5305530"/>
                <a:gd name="connsiteX5467" fmla="*/ 1517447 w 4049485"/>
                <a:gd name="connsiteY5467" fmla="*/ 1909405 h 5305530"/>
                <a:gd name="connsiteX5468" fmla="*/ 1508874 w 4049485"/>
                <a:gd name="connsiteY5468" fmla="*/ 1941981 h 5305530"/>
                <a:gd name="connsiteX5469" fmla="*/ 1517561 w 4049485"/>
                <a:gd name="connsiteY5469" fmla="*/ 1974671 h 5305530"/>
                <a:gd name="connsiteX5470" fmla="*/ 1542250 w 4049485"/>
                <a:gd name="connsiteY5470" fmla="*/ 1997188 h 5305530"/>
                <a:gd name="connsiteX5471" fmla="*/ 1579054 w 4049485"/>
                <a:gd name="connsiteY5471" fmla="*/ 2005303 h 5305530"/>
                <a:gd name="connsiteX5472" fmla="*/ 1629804 w 4049485"/>
                <a:gd name="connsiteY5472" fmla="*/ 1985415 h 5305530"/>
                <a:gd name="connsiteX5473" fmla="*/ 1610830 w 4049485"/>
                <a:gd name="connsiteY5473" fmla="*/ 1964841 h 5305530"/>
                <a:gd name="connsiteX5474" fmla="*/ 1597000 w 4049485"/>
                <a:gd name="connsiteY5474" fmla="*/ 1973870 h 5305530"/>
                <a:gd name="connsiteX5475" fmla="*/ 1579969 w 4049485"/>
                <a:gd name="connsiteY5475" fmla="*/ 1976728 h 5305530"/>
                <a:gd name="connsiteX5476" fmla="*/ 1556652 w 4049485"/>
                <a:gd name="connsiteY5476" fmla="*/ 1970099 h 5305530"/>
                <a:gd name="connsiteX5477" fmla="*/ 1544764 w 4049485"/>
                <a:gd name="connsiteY5477" fmla="*/ 1952039 h 5305530"/>
                <a:gd name="connsiteX5478" fmla="*/ 1637805 w 4049485"/>
                <a:gd name="connsiteY5478" fmla="*/ 1952039 h 5305530"/>
                <a:gd name="connsiteX5479" fmla="*/ 1638490 w 4049485"/>
                <a:gd name="connsiteY5479" fmla="*/ 1942438 h 5305530"/>
                <a:gd name="connsiteX5480" fmla="*/ 1630146 w 4049485"/>
                <a:gd name="connsiteY5480" fmla="*/ 1908719 h 5305530"/>
                <a:gd name="connsiteX5481" fmla="*/ 1607172 w 4049485"/>
                <a:gd name="connsiteY5481" fmla="*/ 1886431 h 5305530"/>
                <a:gd name="connsiteX5482" fmla="*/ 1574482 w 4049485"/>
                <a:gd name="connsiteY5482" fmla="*/ 1878659 h 5305530"/>
                <a:gd name="connsiteX5483" fmla="*/ 1329499 w 4049485"/>
                <a:gd name="connsiteY5483" fmla="*/ 1878659 h 5305530"/>
                <a:gd name="connsiteX5484" fmla="*/ 1300582 w 4049485"/>
                <a:gd name="connsiteY5484" fmla="*/ 1882545 h 5305530"/>
                <a:gd name="connsiteX5485" fmla="*/ 1276464 w 4049485"/>
                <a:gd name="connsiteY5485" fmla="*/ 1893518 h 5305530"/>
                <a:gd name="connsiteX5486" fmla="*/ 1289266 w 4049485"/>
                <a:gd name="connsiteY5486" fmla="*/ 1918435 h 5305530"/>
                <a:gd name="connsiteX5487" fmla="*/ 1305382 w 4049485"/>
                <a:gd name="connsiteY5487" fmla="*/ 1910091 h 5305530"/>
                <a:gd name="connsiteX5488" fmla="*/ 1324699 w 4049485"/>
                <a:gd name="connsiteY5488" fmla="*/ 1907005 h 5305530"/>
                <a:gd name="connsiteX5489" fmla="*/ 1345959 w 4049485"/>
                <a:gd name="connsiteY5489" fmla="*/ 1913291 h 5305530"/>
                <a:gd name="connsiteX5490" fmla="*/ 1353045 w 4049485"/>
                <a:gd name="connsiteY5490" fmla="*/ 1931237 h 5305530"/>
                <a:gd name="connsiteX5491" fmla="*/ 1324699 w 4049485"/>
                <a:gd name="connsiteY5491" fmla="*/ 1931237 h 5305530"/>
                <a:gd name="connsiteX5492" fmla="*/ 1284808 w 4049485"/>
                <a:gd name="connsiteY5492" fmla="*/ 1941066 h 5305530"/>
                <a:gd name="connsiteX5493" fmla="*/ 1271892 w 4049485"/>
                <a:gd name="connsiteY5493" fmla="*/ 1968041 h 5305530"/>
                <a:gd name="connsiteX5494" fmla="*/ 1277379 w 4049485"/>
                <a:gd name="connsiteY5494" fmla="*/ 1987244 h 5305530"/>
                <a:gd name="connsiteX5495" fmla="*/ 1293266 w 4049485"/>
                <a:gd name="connsiteY5495" fmla="*/ 2000502 h 5305530"/>
                <a:gd name="connsiteX5496" fmla="*/ 1317841 w 4049485"/>
                <a:gd name="connsiteY5496" fmla="*/ 2005303 h 5305530"/>
                <a:gd name="connsiteX5497" fmla="*/ 1355331 w 4049485"/>
                <a:gd name="connsiteY5497" fmla="*/ 1988158 h 5305530"/>
                <a:gd name="connsiteX5498" fmla="*/ 1355331 w 4049485"/>
                <a:gd name="connsiteY5498" fmla="*/ 2003474 h 5305530"/>
                <a:gd name="connsiteX5499" fmla="*/ 1388707 w 4049485"/>
                <a:gd name="connsiteY5499" fmla="*/ 2003474 h 5305530"/>
                <a:gd name="connsiteX5500" fmla="*/ 1388707 w 4049485"/>
                <a:gd name="connsiteY5500" fmla="*/ 1933294 h 5305530"/>
                <a:gd name="connsiteX5501" fmla="*/ 1373391 w 4049485"/>
                <a:gd name="connsiteY5501" fmla="*/ 1892260 h 5305530"/>
                <a:gd name="connsiteX5502" fmla="*/ 1329499 w 4049485"/>
                <a:gd name="connsiteY5502" fmla="*/ 1878659 h 5305530"/>
                <a:gd name="connsiteX5503" fmla="*/ 1114463 w 4049485"/>
                <a:gd name="connsiteY5503" fmla="*/ 1878659 h 5305530"/>
                <a:gd name="connsiteX5504" fmla="*/ 1092632 w 4049485"/>
                <a:gd name="connsiteY5504" fmla="*/ 1882773 h 5305530"/>
                <a:gd name="connsiteX5505" fmla="*/ 1075830 w 4049485"/>
                <a:gd name="connsiteY5505" fmla="*/ 1894661 h 5305530"/>
                <a:gd name="connsiteX5506" fmla="*/ 1075830 w 4049485"/>
                <a:gd name="connsiteY5506" fmla="*/ 1880487 h 5305530"/>
                <a:gd name="connsiteX5507" fmla="*/ 1041768 w 4049485"/>
                <a:gd name="connsiteY5507" fmla="*/ 1880487 h 5305530"/>
                <a:gd name="connsiteX5508" fmla="*/ 1041768 w 4049485"/>
                <a:gd name="connsiteY5508" fmla="*/ 2003474 h 5305530"/>
                <a:gd name="connsiteX5509" fmla="*/ 1077430 w 4049485"/>
                <a:gd name="connsiteY5509" fmla="*/ 2003474 h 5305530"/>
                <a:gd name="connsiteX5510" fmla="*/ 1077430 w 4049485"/>
                <a:gd name="connsiteY5510" fmla="*/ 1941752 h 5305530"/>
                <a:gd name="connsiteX5511" fmla="*/ 1084745 w 4049485"/>
                <a:gd name="connsiteY5511" fmla="*/ 1917635 h 5305530"/>
                <a:gd name="connsiteX5512" fmla="*/ 1104405 w 4049485"/>
                <a:gd name="connsiteY5512" fmla="*/ 1909520 h 5305530"/>
                <a:gd name="connsiteX5513" fmla="*/ 1127722 w 4049485"/>
                <a:gd name="connsiteY5513" fmla="*/ 1938552 h 5305530"/>
                <a:gd name="connsiteX5514" fmla="*/ 1127722 w 4049485"/>
                <a:gd name="connsiteY5514" fmla="*/ 2003474 h 5305530"/>
                <a:gd name="connsiteX5515" fmla="*/ 1163384 w 4049485"/>
                <a:gd name="connsiteY5515" fmla="*/ 2003474 h 5305530"/>
                <a:gd name="connsiteX5516" fmla="*/ 1163384 w 4049485"/>
                <a:gd name="connsiteY5516" fmla="*/ 1941752 h 5305530"/>
                <a:gd name="connsiteX5517" fmla="*/ 1170699 w 4049485"/>
                <a:gd name="connsiteY5517" fmla="*/ 1917635 h 5305530"/>
                <a:gd name="connsiteX5518" fmla="*/ 1190587 w 4049485"/>
                <a:gd name="connsiteY5518" fmla="*/ 1909520 h 5305530"/>
                <a:gd name="connsiteX5519" fmla="*/ 1207846 w 4049485"/>
                <a:gd name="connsiteY5519" fmla="*/ 1916720 h 5305530"/>
                <a:gd name="connsiteX5520" fmla="*/ 1213904 w 4049485"/>
                <a:gd name="connsiteY5520" fmla="*/ 1938552 h 5305530"/>
                <a:gd name="connsiteX5521" fmla="*/ 1213904 w 4049485"/>
                <a:gd name="connsiteY5521" fmla="*/ 2003474 h 5305530"/>
                <a:gd name="connsiteX5522" fmla="*/ 1249566 w 4049485"/>
                <a:gd name="connsiteY5522" fmla="*/ 2003474 h 5305530"/>
                <a:gd name="connsiteX5523" fmla="*/ 1249566 w 4049485"/>
                <a:gd name="connsiteY5523" fmla="*/ 1933065 h 5305530"/>
                <a:gd name="connsiteX5524" fmla="*/ 1235964 w 4049485"/>
                <a:gd name="connsiteY5524" fmla="*/ 1892260 h 5305530"/>
                <a:gd name="connsiteX5525" fmla="*/ 1199274 w 4049485"/>
                <a:gd name="connsiteY5525" fmla="*/ 1878659 h 5305530"/>
                <a:gd name="connsiteX5526" fmla="*/ 1174013 w 4049485"/>
                <a:gd name="connsiteY5526" fmla="*/ 1883916 h 5305530"/>
                <a:gd name="connsiteX5527" fmla="*/ 1154925 w 4049485"/>
                <a:gd name="connsiteY5527" fmla="*/ 1898775 h 5305530"/>
                <a:gd name="connsiteX5528" fmla="*/ 1138009 w 4049485"/>
                <a:gd name="connsiteY5528" fmla="*/ 1883802 h 5305530"/>
                <a:gd name="connsiteX5529" fmla="*/ 1114463 w 4049485"/>
                <a:gd name="connsiteY5529" fmla="*/ 1878659 h 5305530"/>
                <a:gd name="connsiteX5530" fmla="*/ 804024 w 4049485"/>
                <a:gd name="connsiteY5530" fmla="*/ 1878659 h 5305530"/>
                <a:gd name="connsiteX5531" fmla="*/ 773506 w 4049485"/>
                <a:gd name="connsiteY5531" fmla="*/ 1883688 h 5305530"/>
                <a:gd name="connsiteX5532" fmla="*/ 753847 w 4049485"/>
                <a:gd name="connsiteY5532" fmla="*/ 1897747 h 5305530"/>
                <a:gd name="connsiteX5533" fmla="*/ 747103 w 4049485"/>
                <a:gd name="connsiteY5533" fmla="*/ 1918435 h 5305530"/>
                <a:gd name="connsiteX5534" fmla="*/ 754304 w 4049485"/>
                <a:gd name="connsiteY5534" fmla="*/ 1939923 h 5305530"/>
                <a:gd name="connsiteX5535" fmla="*/ 771334 w 4049485"/>
                <a:gd name="connsiteY5535" fmla="*/ 1950439 h 5305530"/>
                <a:gd name="connsiteX5536" fmla="*/ 796252 w 4049485"/>
                <a:gd name="connsiteY5536" fmla="*/ 1955697 h 5305530"/>
                <a:gd name="connsiteX5537" fmla="*/ 815226 w 4049485"/>
                <a:gd name="connsiteY5537" fmla="*/ 1959583 h 5305530"/>
                <a:gd name="connsiteX5538" fmla="*/ 821398 w 4049485"/>
                <a:gd name="connsiteY5538" fmla="*/ 1967127 h 5305530"/>
                <a:gd name="connsiteX5539" fmla="*/ 798766 w 4049485"/>
                <a:gd name="connsiteY5539" fmla="*/ 1978328 h 5305530"/>
                <a:gd name="connsiteX5540" fmla="*/ 775906 w 4049485"/>
                <a:gd name="connsiteY5540" fmla="*/ 1975013 h 5305530"/>
                <a:gd name="connsiteX5541" fmla="*/ 756018 w 4049485"/>
                <a:gd name="connsiteY5541" fmla="*/ 1966441 h 5305530"/>
                <a:gd name="connsiteX5542" fmla="*/ 744131 w 4049485"/>
                <a:gd name="connsiteY5542" fmla="*/ 1992044 h 5305530"/>
                <a:gd name="connsiteX5543" fmla="*/ 767448 w 4049485"/>
                <a:gd name="connsiteY5543" fmla="*/ 2001531 h 5305530"/>
                <a:gd name="connsiteX5544" fmla="*/ 797395 w 4049485"/>
                <a:gd name="connsiteY5544" fmla="*/ 2005303 h 5305530"/>
                <a:gd name="connsiteX5545" fmla="*/ 828599 w 4049485"/>
                <a:gd name="connsiteY5545" fmla="*/ 2000388 h 5305530"/>
                <a:gd name="connsiteX5546" fmla="*/ 848601 w 4049485"/>
                <a:gd name="connsiteY5546" fmla="*/ 1986558 h 5305530"/>
                <a:gd name="connsiteX5547" fmla="*/ 855459 w 4049485"/>
                <a:gd name="connsiteY5547" fmla="*/ 1966212 h 5305530"/>
                <a:gd name="connsiteX5548" fmla="*/ 848373 w 4049485"/>
                <a:gd name="connsiteY5548" fmla="*/ 1945181 h 5305530"/>
                <a:gd name="connsiteX5549" fmla="*/ 831685 w 4049485"/>
                <a:gd name="connsiteY5549" fmla="*/ 1934780 h 5305530"/>
                <a:gd name="connsiteX5550" fmla="*/ 806996 w 4049485"/>
                <a:gd name="connsiteY5550" fmla="*/ 1929408 h 5305530"/>
                <a:gd name="connsiteX5551" fmla="*/ 787336 w 4049485"/>
                <a:gd name="connsiteY5551" fmla="*/ 1925064 h 5305530"/>
                <a:gd name="connsiteX5552" fmla="*/ 781164 w 4049485"/>
                <a:gd name="connsiteY5552" fmla="*/ 1917063 h 5305530"/>
                <a:gd name="connsiteX5553" fmla="*/ 786879 w 4049485"/>
                <a:gd name="connsiteY5553" fmla="*/ 1908834 h 5305530"/>
                <a:gd name="connsiteX5554" fmla="*/ 804024 w 4049485"/>
                <a:gd name="connsiteY5554" fmla="*/ 1905633 h 5305530"/>
                <a:gd name="connsiteX5555" fmla="*/ 839457 w 4049485"/>
                <a:gd name="connsiteY5555" fmla="*/ 1914777 h 5305530"/>
                <a:gd name="connsiteX5556" fmla="*/ 851344 w 4049485"/>
                <a:gd name="connsiteY5556" fmla="*/ 1889403 h 5305530"/>
                <a:gd name="connsiteX5557" fmla="*/ 829970 w 4049485"/>
                <a:gd name="connsiteY5557" fmla="*/ 1881516 h 5305530"/>
                <a:gd name="connsiteX5558" fmla="*/ 804024 w 4049485"/>
                <a:gd name="connsiteY5558" fmla="*/ 1878659 h 5305530"/>
                <a:gd name="connsiteX5559" fmla="*/ 669607 w 4049485"/>
                <a:gd name="connsiteY5559" fmla="*/ 1878659 h 5305530"/>
                <a:gd name="connsiteX5560" fmla="*/ 636118 w 4049485"/>
                <a:gd name="connsiteY5560" fmla="*/ 1886774 h 5305530"/>
                <a:gd name="connsiteX5561" fmla="*/ 612572 w 4049485"/>
                <a:gd name="connsiteY5561" fmla="*/ 1909405 h 5305530"/>
                <a:gd name="connsiteX5562" fmla="*/ 603999 w 4049485"/>
                <a:gd name="connsiteY5562" fmla="*/ 1941981 h 5305530"/>
                <a:gd name="connsiteX5563" fmla="*/ 612686 w 4049485"/>
                <a:gd name="connsiteY5563" fmla="*/ 1974671 h 5305530"/>
                <a:gd name="connsiteX5564" fmla="*/ 637375 w 4049485"/>
                <a:gd name="connsiteY5564" fmla="*/ 1997188 h 5305530"/>
                <a:gd name="connsiteX5565" fmla="*/ 674179 w 4049485"/>
                <a:gd name="connsiteY5565" fmla="*/ 2005303 h 5305530"/>
                <a:gd name="connsiteX5566" fmla="*/ 724929 w 4049485"/>
                <a:gd name="connsiteY5566" fmla="*/ 1985415 h 5305530"/>
                <a:gd name="connsiteX5567" fmla="*/ 705955 w 4049485"/>
                <a:gd name="connsiteY5567" fmla="*/ 1964841 h 5305530"/>
                <a:gd name="connsiteX5568" fmla="*/ 692125 w 4049485"/>
                <a:gd name="connsiteY5568" fmla="*/ 1973870 h 5305530"/>
                <a:gd name="connsiteX5569" fmla="*/ 675094 w 4049485"/>
                <a:gd name="connsiteY5569" fmla="*/ 1976728 h 5305530"/>
                <a:gd name="connsiteX5570" fmla="*/ 651777 w 4049485"/>
                <a:gd name="connsiteY5570" fmla="*/ 1970099 h 5305530"/>
                <a:gd name="connsiteX5571" fmla="*/ 639889 w 4049485"/>
                <a:gd name="connsiteY5571" fmla="*/ 1952039 h 5305530"/>
                <a:gd name="connsiteX5572" fmla="*/ 732930 w 4049485"/>
                <a:gd name="connsiteY5572" fmla="*/ 1952039 h 5305530"/>
                <a:gd name="connsiteX5573" fmla="*/ 733615 w 4049485"/>
                <a:gd name="connsiteY5573" fmla="*/ 1942438 h 5305530"/>
                <a:gd name="connsiteX5574" fmla="*/ 725272 w 4049485"/>
                <a:gd name="connsiteY5574" fmla="*/ 1908719 h 5305530"/>
                <a:gd name="connsiteX5575" fmla="*/ 702297 w 4049485"/>
                <a:gd name="connsiteY5575" fmla="*/ 1886431 h 5305530"/>
                <a:gd name="connsiteX5576" fmla="*/ 669607 w 4049485"/>
                <a:gd name="connsiteY5576" fmla="*/ 1878659 h 5305530"/>
                <a:gd name="connsiteX5577" fmla="*/ 452590 w 4049485"/>
                <a:gd name="connsiteY5577" fmla="*/ 1878659 h 5305530"/>
                <a:gd name="connsiteX5578" fmla="*/ 417728 w 4049485"/>
                <a:gd name="connsiteY5578" fmla="*/ 1886774 h 5305530"/>
                <a:gd name="connsiteX5579" fmla="*/ 393611 w 4049485"/>
                <a:gd name="connsiteY5579" fmla="*/ 1909291 h 5305530"/>
                <a:gd name="connsiteX5580" fmla="*/ 384924 w 4049485"/>
                <a:gd name="connsiteY5580" fmla="*/ 1941981 h 5305530"/>
                <a:gd name="connsiteX5581" fmla="*/ 393611 w 4049485"/>
                <a:gd name="connsiteY5581" fmla="*/ 1974671 h 5305530"/>
                <a:gd name="connsiteX5582" fmla="*/ 417728 w 4049485"/>
                <a:gd name="connsiteY5582" fmla="*/ 1997188 h 5305530"/>
                <a:gd name="connsiteX5583" fmla="*/ 452590 w 4049485"/>
                <a:gd name="connsiteY5583" fmla="*/ 2005303 h 5305530"/>
                <a:gd name="connsiteX5584" fmla="*/ 487337 w 4049485"/>
                <a:gd name="connsiteY5584" fmla="*/ 1997188 h 5305530"/>
                <a:gd name="connsiteX5585" fmla="*/ 511340 w 4049485"/>
                <a:gd name="connsiteY5585" fmla="*/ 1974671 h 5305530"/>
                <a:gd name="connsiteX5586" fmla="*/ 520027 w 4049485"/>
                <a:gd name="connsiteY5586" fmla="*/ 1941981 h 5305530"/>
                <a:gd name="connsiteX5587" fmla="*/ 511340 w 4049485"/>
                <a:gd name="connsiteY5587" fmla="*/ 1909291 h 5305530"/>
                <a:gd name="connsiteX5588" fmla="*/ 487337 w 4049485"/>
                <a:gd name="connsiteY5588" fmla="*/ 1886774 h 5305530"/>
                <a:gd name="connsiteX5589" fmla="*/ 452590 w 4049485"/>
                <a:gd name="connsiteY5589" fmla="*/ 1878659 h 5305530"/>
                <a:gd name="connsiteX5590" fmla="*/ 2551062 w 4049485"/>
                <a:gd name="connsiteY5590" fmla="*/ 1853284 h 5305530"/>
                <a:gd name="connsiteX5591" fmla="*/ 2551062 w 4049485"/>
                <a:gd name="connsiteY5591" fmla="*/ 1883231 h 5305530"/>
                <a:gd name="connsiteX5592" fmla="*/ 2532088 w 4049485"/>
                <a:gd name="connsiteY5592" fmla="*/ 1883231 h 5305530"/>
                <a:gd name="connsiteX5593" fmla="*/ 2532088 w 4049485"/>
                <a:gd name="connsiteY5593" fmla="*/ 1910663 h 5305530"/>
                <a:gd name="connsiteX5594" fmla="*/ 2551062 w 4049485"/>
                <a:gd name="connsiteY5594" fmla="*/ 1910663 h 5305530"/>
                <a:gd name="connsiteX5595" fmla="*/ 2551062 w 4049485"/>
                <a:gd name="connsiteY5595" fmla="*/ 1961183 h 5305530"/>
                <a:gd name="connsiteX5596" fmla="*/ 2563063 w 4049485"/>
                <a:gd name="connsiteY5596" fmla="*/ 1994102 h 5305530"/>
                <a:gd name="connsiteX5597" fmla="*/ 2597010 w 4049485"/>
                <a:gd name="connsiteY5597" fmla="*/ 2005303 h 5305530"/>
                <a:gd name="connsiteX5598" fmla="*/ 2613126 w 4049485"/>
                <a:gd name="connsiteY5598" fmla="*/ 2003360 h 5305530"/>
                <a:gd name="connsiteX5599" fmla="*/ 2626042 w 4049485"/>
                <a:gd name="connsiteY5599" fmla="*/ 1997531 h 5305530"/>
                <a:gd name="connsiteX5600" fmla="*/ 2616441 w 4049485"/>
                <a:gd name="connsiteY5600" fmla="*/ 1972385 h 5305530"/>
                <a:gd name="connsiteX5601" fmla="*/ 2602040 w 4049485"/>
                <a:gd name="connsiteY5601" fmla="*/ 1976957 h 5305530"/>
                <a:gd name="connsiteX5602" fmla="*/ 2590724 w 4049485"/>
                <a:gd name="connsiteY5602" fmla="*/ 1972727 h 5305530"/>
                <a:gd name="connsiteX5603" fmla="*/ 2586723 w 4049485"/>
                <a:gd name="connsiteY5603" fmla="*/ 1960726 h 5305530"/>
                <a:gd name="connsiteX5604" fmla="*/ 2586723 w 4049485"/>
                <a:gd name="connsiteY5604" fmla="*/ 1910663 h 5305530"/>
                <a:gd name="connsiteX5605" fmla="*/ 2617356 w 4049485"/>
                <a:gd name="connsiteY5605" fmla="*/ 1910663 h 5305530"/>
                <a:gd name="connsiteX5606" fmla="*/ 2617356 w 4049485"/>
                <a:gd name="connsiteY5606" fmla="*/ 1883231 h 5305530"/>
                <a:gd name="connsiteX5607" fmla="*/ 2586723 w 4049485"/>
                <a:gd name="connsiteY5607" fmla="*/ 1883231 h 5305530"/>
                <a:gd name="connsiteX5608" fmla="*/ 2586723 w 4049485"/>
                <a:gd name="connsiteY5608" fmla="*/ 1853284 h 5305530"/>
                <a:gd name="connsiteX5609" fmla="*/ 1427112 w 4049485"/>
                <a:gd name="connsiteY5609" fmla="*/ 1853284 h 5305530"/>
                <a:gd name="connsiteX5610" fmla="*/ 1427112 w 4049485"/>
                <a:gd name="connsiteY5610" fmla="*/ 1883231 h 5305530"/>
                <a:gd name="connsiteX5611" fmla="*/ 1408138 w 4049485"/>
                <a:gd name="connsiteY5611" fmla="*/ 1883231 h 5305530"/>
                <a:gd name="connsiteX5612" fmla="*/ 1408138 w 4049485"/>
                <a:gd name="connsiteY5612" fmla="*/ 1910663 h 5305530"/>
                <a:gd name="connsiteX5613" fmla="*/ 1427112 w 4049485"/>
                <a:gd name="connsiteY5613" fmla="*/ 1910663 h 5305530"/>
                <a:gd name="connsiteX5614" fmla="*/ 1427112 w 4049485"/>
                <a:gd name="connsiteY5614" fmla="*/ 1961183 h 5305530"/>
                <a:gd name="connsiteX5615" fmla="*/ 1439113 w 4049485"/>
                <a:gd name="connsiteY5615" fmla="*/ 1994102 h 5305530"/>
                <a:gd name="connsiteX5616" fmla="*/ 1473060 w 4049485"/>
                <a:gd name="connsiteY5616" fmla="*/ 2005303 h 5305530"/>
                <a:gd name="connsiteX5617" fmla="*/ 1489176 w 4049485"/>
                <a:gd name="connsiteY5617" fmla="*/ 2003360 h 5305530"/>
                <a:gd name="connsiteX5618" fmla="*/ 1502092 w 4049485"/>
                <a:gd name="connsiteY5618" fmla="*/ 1997531 h 5305530"/>
                <a:gd name="connsiteX5619" fmla="*/ 1492491 w 4049485"/>
                <a:gd name="connsiteY5619" fmla="*/ 1972385 h 5305530"/>
                <a:gd name="connsiteX5620" fmla="*/ 1478089 w 4049485"/>
                <a:gd name="connsiteY5620" fmla="*/ 1976957 h 5305530"/>
                <a:gd name="connsiteX5621" fmla="*/ 1466774 w 4049485"/>
                <a:gd name="connsiteY5621" fmla="*/ 1972727 h 5305530"/>
                <a:gd name="connsiteX5622" fmla="*/ 1462773 w 4049485"/>
                <a:gd name="connsiteY5622" fmla="*/ 1960726 h 5305530"/>
                <a:gd name="connsiteX5623" fmla="*/ 1462773 w 4049485"/>
                <a:gd name="connsiteY5623" fmla="*/ 1910663 h 5305530"/>
                <a:gd name="connsiteX5624" fmla="*/ 1493406 w 4049485"/>
                <a:gd name="connsiteY5624" fmla="*/ 1910663 h 5305530"/>
                <a:gd name="connsiteX5625" fmla="*/ 1493406 w 4049485"/>
                <a:gd name="connsiteY5625" fmla="*/ 1883231 h 5305530"/>
                <a:gd name="connsiteX5626" fmla="*/ 1462773 w 4049485"/>
                <a:gd name="connsiteY5626" fmla="*/ 1883231 h 5305530"/>
                <a:gd name="connsiteX5627" fmla="*/ 1462773 w 4049485"/>
                <a:gd name="connsiteY5627" fmla="*/ 1853284 h 5305530"/>
                <a:gd name="connsiteX5628" fmla="*/ 884187 w 4049485"/>
                <a:gd name="connsiteY5628" fmla="*/ 1853284 h 5305530"/>
                <a:gd name="connsiteX5629" fmla="*/ 884187 w 4049485"/>
                <a:gd name="connsiteY5629" fmla="*/ 1883231 h 5305530"/>
                <a:gd name="connsiteX5630" fmla="*/ 865213 w 4049485"/>
                <a:gd name="connsiteY5630" fmla="*/ 1883231 h 5305530"/>
                <a:gd name="connsiteX5631" fmla="*/ 865213 w 4049485"/>
                <a:gd name="connsiteY5631" fmla="*/ 1910663 h 5305530"/>
                <a:gd name="connsiteX5632" fmla="*/ 884187 w 4049485"/>
                <a:gd name="connsiteY5632" fmla="*/ 1910663 h 5305530"/>
                <a:gd name="connsiteX5633" fmla="*/ 884187 w 4049485"/>
                <a:gd name="connsiteY5633" fmla="*/ 1961183 h 5305530"/>
                <a:gd name="connsiteX5634" fmla="*/ 896188 w 4049485"/>
                <a:gd name="connsiteY5634" fmla="*/ 1994102 h 5305530"/>
                <a:gd name="connsiteX5635" fmla="*/ 930135 w 4049485"/>
                <a:gd name="connsiteY5635" fmla="*/ 2005303 h 5305530"/>
                <a:gd name="connsiteX5636" fmla="*/ 946252 w 4049485"/>
                <a:gd name="connsiteY5636" fmla="*/ 2003360 h 5305530"/>
                <a:gd name="connsiteX5637" fmla="*/ 959167 w 4049485"/>
                <a:gd name="connsiteY5637" fmla="*/ 1997531 h 5305530"/>
                <a:gd name="connsiteX5638" fmla="*/ 949566 w 4049485"/>
                <a:gd name="connsiteY5638" fmla="*/ 1972385 h 5305530"/>
                <a:gd name="connsiteX5639" fmla="*/ 935164 w 4049485"/>
                <a:gd name="connsiteY5639" fmla="*/ 1976957 h 5305530"/>
                <a:gd name="connsiteX5640" fmla="*/ 923849 w 4049485"/>
                <a:gd name="connsiteY5640" fmla="*/ 1972727 h 5305530"/>
                <a:gd name="connsiteX5641" fmla="*/ 919848 w 4049485"/>
                <a:gd name="connsiteY5641" fmla="*/ 1960726 h 5305530"/>
                <a:gd name="connsiteX5642" fmla="*/ 919848 w 4049485"/>
                <a:gd name="connsiteY5642" fmla="*/ 1910663 h 5305530"/>
                <a:gd name="connsiteX5643" fmla="*/ 950481 w 4049485"/>
                <a:gd name="connsiteY5643" fmla="*/ 1910663 h 5305530"/>
                <a:gd name="connsiteX5644" fmla="*/ 950481 w 4049485"/>
                <a:gd name="connsiteY5644" fmla="*/ 1883231 h 5305530"/>
                <a:gd name="connsiteX5645" fmla="*/ 919848 w 4049485"/>
                <a:gd name="connsiteY5645" fmla="*/ 1883231 h 5305530"/>
                <a:gd name="connsiteX5646" fmla="*/ 919848 w 4049485"/>
                <a:gd name="connsiteY5646" fmla="*/ 1853284 h 5305530"/>
                <a:gd name="connsiteX5647" fmla="*/ 303162 w 4049485"/>
                <a:gd name="connsiteY5647" fmla="*/ 1853284 h 5305530"/>
                <a:gd name="connsiteX5648" fmla="*/ 303162 w 4049485"/>
                <a:gd name="connsiteY5648" fmla="*/ 1883231 h 5305530"/>
                <a:gd name="connsiteX5649" fmla="*/ 284188 w 4049485"/>
                <a:gd name="connsiteY5649" fmla="*/ 1883231 h 5305530"/>
                <a:gd name="connsiteX5650" fmla="*/ 284188 w 4049485"/>
                <a:gd name="connsiteY5650" fmla="*/ 1910663 h 5305530"/>
                <a:gd name="connsiteX5651" fmla="*/ 303162 w 4049485"/>
                <a:gd name="connsiteY5651" fmla="*/ 1910663 h 5305530"/>
                <a:gd name="connsiteX5652" fmla="*/ 303162 w 4049485"/>
                <a:gd name="connsiteY5652" fmla="*/ 1961183 h 5305530"/>
                <a:gd name="connsiteX5653" fmla="*/ 315163 w 4049485"/>
                <a:gd name="connsiteY5653" fmla="*/ 1994102 h 5305530"/>
                <a:gd name="connsiteX5654" fmla="*/ 349110 w 4049485"/>
                <a:gd name="connsiteY5654" fmla="*/ 2005303 h 5305530"/>
                <a:gd name="connsiteX5655" fmla="*/ 365227 w 4049485"/>
                <a:gd name="connsiteY5655" fmla="*/ 2003360 h 5305530"/>
                <a:gd name="connsiteX5656" fmla="*/ 378142 w 4049485"/>
                <a:gd name="connsiteY5656" fmla="*/ 1997531 h 5305530"/>
                <a:gd name="connsiteX5657" fmla="*/ 368541 w 4049485"/>
                <a:gd name="connsiteY5657" fmla="*/ 1972385 h 5305530"/>
                <a:gd name="connsiteX5658" fmla="*/ 354139 w 4049485"/>
                <a:gd name="connsiteY5658" fmla="*/ 1976957 h 5305530"/>
                <a:gd name="connsiteX5659" fmla="*/ 342824 w 4049485"/>
                <a:gd name="connsiteY5659" fmla="*/ 1972727 h 5305530"/>
                <a:gd name="connsiteX5660" fmla="*/ 338823 w 4049485"/>
                <a:gd name="connsiteY5660" fmla="*/ 1960726 h 5305530"/>
                <a:gd name="connsiteX5661" fmla="*/ 338823 w 4049485"/>
                <a:gd name="connsiteY5661" fmla="*/ 1910663 h 5305530"/>
                <a:gd name="connsiteX5662" fmla="*/ 369456 w 4049485"/>
                <a:gd name="connsiteY5662" fmla="*/ 1910663 h 5305530"/>
                <a:gd name="connsiteX5663" fmla="*/ 369456 w 4049485"/>
                <a:gd name="connsiteY5663" fmla="*/ 1883231 h 5305530"/>
                <a:gd name="connsiteX5664" fmla="*/ 338823 w 4049485"/>
                <a:gd name="connsiteY5664" fmla="*/ 1883231 h 5305530"/>
                <a:gd name="connsiteX5665" fmla="*/ 338823 w 4049485"/>
                <a:gd name="connsiteY5665" fmla="*/ 1853284 h 5305530"/>
                <a:gd name="connsiteX5666" fmla="*/ 3116999 w 4049485"/>
                <a:gd name="connsiteY5666" fmla="*/ 1823566 h 5305530"/>
                <a:gd name="connsiteX5667" fmla="*/ 3100997 w 4049485"/>
                <a:gd name="connsiteY5667" fmla="*/ 1829281 h 5305530"/>
                <a:gd name="connsiteX5668" fmla="*/ 3094825 w 4049485"/>
                <a:gd name="connsiteY5668" fmla="*/ 1843454 h 5305530"/>
                <a:gd name="connsiteX5669" fmla="*/ 3100997 w 4049485"/>
                <a:gd name="connsiteY5669" fmla="*/ 1857627 h 5305530"/>
                <a:gd name="connsiteX5670" fmla="*/ 3116999 w 4049485"/>
                <a:gd name="connsiteY5670" fmla="*/ 1863342 h 5305530"/>
                <a:gd name="connsiteX5671" fmla="*/ 3133001 w 4049485"/>
                <a:gd name="connsiteY5671" fmla="*/ 1857513 h 5305530"/>
                <a:gd name="connsiteX5672" fmla="*/ 3139173 w 4049485"/>
                <a:gd name="connsiteY5672" fmla="*/ 1842768 h 5305530"/>
                <a:gd name="connsiteX5673" fmla="*/ 3133001 w 4049485"/>
                <a:gd name="connsiteY5673" fmla="*/ 1829052 h 5305530"/>
                <a:gd name="connsiteX5674" fmla="*/ 3116999 w 4049485"/>
                <a:gd name="connsiteY5674" fmla="*/ 1823566 h 5305530"/>
                <a:gd name="connsiteX5675" fmla="*/ 992924 w 4049485"/>
                <a:gd name="connsiteY5675" fmla="*/ 1823566 h 5305530"/>
                <a:gd name="connsiteX5676" fmla="*/ 976922 w 4049485"/>
                <a:gd name="connsiteY5676" fmla="*/ 1829281 h 5305530"/>
                <a:gd name="connsiteX5677" fmla="*/ 970750 w 4049485"/>
                <a:gd name="connsiteY5677" fmla="*/ 1843454 h 5305530"/>
                <a:gd name="connsiteX5678" fmla="*/ 976922 w 4049485"/>
                <a:gd name="connsiteY5678" fmla="*/ 1857627 h 5305530"/>
                <a:gd name="connsiteX5679" fmla="*/ 992924 w 4049485"/>
                <a:gd name="connsiteY5679" fmla="*/ 1863342 h 5305530"/>
                <a:gd name="connsiteX5680" fmla="*/ 1008926 w 4049485"/>
                <a:gd name="connsiteY5680" fmla="*/ 1857513 h 5305530"/>
                <a:gd name="connsiteX5681" fmla="*/ 1015098 w 4049485"/>
                <a:gd name="connsiteY5681" fmla="*/ 1842768 h 5305530"/>
                <a:gd name="connsiteX5682" fmla="*/ 1008926 w 4049485"/>
                <a:gd name="connsiteY5682" fmla="*/ 1829052 h 5305530"/>
                <a:gd name="connsiteX5683" fmla="*/ 992924 w 4049485"/>
                <a:gd name="connsiteY5683" fmla="*/ 1823566 h 5305530"/>
                <a:gd name="connsiteX5684" fmla="*/ 3062135 w 4049485"/>
                <a:gd name="connsiteY5684" fmla="*/ 1685339 h 5305530"/>
                <a:gd name="connsiteX5685" fmla="*/ 3086595 w 4049485"/>
                <a:gd name="connsiteY5685" fmla="*/ 1685339 h 5305530"/>
                <a:gd name="connsiteX5686" fmla="*/ 3086595 w 4049485"/>
                <a:gd name="connsiteY5686" fmla="*/ 1697912 h 5305530"/>
                <a:gd name="connsiteX5687" fmla="*/ 3076537 w 4049485"/>
                <a:gd name="connsiteY5687" fmla="*/ 1710371 h 5305530"/>
                <a:gd name="connsiteX5688" fmla="*/ 3060306 w 4049485"/>
                <a:gd name="connsiteY5688" fmla="*/ 1714600 h 5305530"/>
                <a:gd name="connsiteX5689" fmla="*/ 3045562 w 4049485"/>
                <a:gd name="connsiteY5689" fmla="*/ 1710599 h 5305530"/>
                <a:gd name="connsiteX5690" fmla="*/ 3040190 w 4049485"/>
                <a:gd name="connsiteY5690" fmla="*/ 1699741 h 5305530"/>
                <a:gd name="connsiteX5691" fmla="*/ 3062135 w 4049485"/>
                <a:gd name="connsiteY5691" fmla="*/ 1685339 h 5305530"/>
                <a:gd name="connsiteX5692" fmla="*/ 1976285 w 4049485"/>
                <a:gd name="connsiteY5692" fmla="*/ 1685339 h 5305530"/>
                <a:gd name="connsiteX5693" fmla="*/ 2000745 w 4049485"/>
                <a:gd name="connsiteY5693" fmla="*/ 1685339 h 5305530"/>
                <a:gd name="connsiteX5694" fmla="*/ 2000745 w 4049485"/>
                <a:gd name="connsiteY5694" fmla="*/ 1697912 h 5305530"/>
                <a:gd name="connsiteX5695" fmla="*/ 1990687 w 4049485"/>
                <a:gd name="connsiteY5695" fmla="*/ 1710371 h 5305530"/>
                <a:gd name="connsiteX5696" fmla="*/ 1974456 w 4049485"/>
                <a:gd name="connsiteY5696" fmla="*/ 1714600 h 5305530"/>
                <a:gd name="connsiteX5697" fmla="*/ 1959712 w 4049485"/>
                <a:gd name="connsiteY5697" fmla="*/ 1710599 h 5305530"/>
                <a:gd name="connsiteX5698" fmla="*/ 1954339 w 4049485"/>
                <a:gd name="connsiteY5698" fmla="*/ 1699741 h 5305530"/>
                <a:gd name="connsiteX5699" fmla="*/ 1976285 w 4049485"/>
                <a:gd name="connsiteY5699" fmla="*/ 1685339 h 5305530"/>
                <a:gd name="connsiteX5700" fmla="*/ 3701529 w 4049485"/>
                <a:gd name="connsiteY5700" fmla="*/ 1641219 h 5305530"/>
                <a:gd name="connsiteX5701" fmla="*/ 3724733 w 4049485"/>
                <a:gd name="connsiteY5701" fmla="*/ 1649563 h 5305530"/>
                <a:gd name="connsiteX5702" fmla="*/ 3733761 w 4049485"/>
                <a:gd name="connsiteY5702" fmla="*/ 1671395 h 5305530"/>
                <a:gd name="connsiteX5703" fmla="*/ 3724733 w 4049485"/>
                <a:gd name="connsiteY5703" fmla="*/ 1693226 h 5305530"/>
                <a:gd name="connsiteX5704" fmla="*/ 3701529 w 4049485"/>
                <a:gd name="connsiteY5704" fmla="*/ 1701570 h 5305530"/>
                <a:gd name="connsiteX5705" fmla="*/ 3678213 w 4049485"/>
                <a:gd name="connsiteY5705" fmla="*/ 1693226 h 5305530"/>
                <a:gd name="connsiteX5706" fmla="*/ 3669069 w 4049485"/>
                <a:gd name="connsiteY5706" fmla="*/ 1671395 h 5305530"/>
                <a:gd name="connsiteX5707" fmla="*/ 3678213 w 4049485"/>
                <a:gd name="connsiteY5707" fmla="*/ 1649563 h 5305530"/>
                <a:gd name="connsiteX5708" fmla="*/ 3701529 w 4049485"/>
                <a:gd name="connsiteY5708" fmla="*/ 1641219 h 5305530"/>
                <a:gd name="connsiteX5709" fmla="*/ 729272 w 4049485"/>
                <a:gd name="connsiteY5709" fmla="*/ 1641219 h 5305530"/>
                <a:gd name="connsiteX5710" fmla="*/ 751675 w 4049485"/>
                <a:gd name="connsiteY5710" fmla="*/ 1650478 h 5305530"/>
                <a:gd name="connsiteX5711" fmla="*/ 760590 w 4049485"/>
                <a:gd name="connsiteY5711" fmla="*/ 1675281 h 5305530"/>
                <a:gd name="connsiteX5712" fmla="*/ 751675 w 4049485"/>
                <a:gd name="connsiteY5712" fmla="*/ 1700084 h 5305530"/>
                <a:gd name="connsiteX5713" fmla="*/ 729272 w 4049485"/>
                <a:gd name="connsiteY5713" fmla="*/ 1709342 h 5305530"/>
                <a:gd name="connsiteX5714" fmla="*/ 706641 w 4049485"/>
                <a:gd name="connsiteY5714" fmla="*/ 1700084 h 5305530"/>
                <a:gd name="connsiteX5715" fmla="*/ 697725 w 4049485"/>
                <a:gd name="connsiteY5715" fmla="*/ 1675281 h 5305530"/>
                <a:gd name="connsiteX5716" fmla="*/ 706641 w 4049485"/>
                <a:gd name="connsiteY5716" fmla="*/ 1650478 h 5305530"/>
                <a:gd name="connsiteX5717" fmla="*/ 729272 w 4049485"/>
                <a:gd name="connsiteY5717" fmla="*/ 1641219 h 5305530"/>
                <a:gd name="connsiteX5718" fmla="*/ 576415 w 4049485"/>
                <a:gd name="connsiteY5718" fmla="*/ 1641219 h 5305530"/>
                <a:gd name="connsiteX5719" fmla="*/ 598932 w 4049485"/>
                <a:gd name="connsiteY5719" fmla="*/ 1650478 h 5305530"/>
                <a:gd name="connsiteX5720" fmla="*/ 607733 w 4049485"/>
                <a:gd name="connsiteY5720" fmla="*/ 1675281 h 5305530"/>
                <a:gd name="connsiteX5721" fmla="*/ 598932 w 4049485"/>
                <a:gd name="connsiteY5721" fmla="*/ 1700084 h 5305530"/>
                <a:gd name="connsiteX5722" fmla="*/ 576415 w 4049485"/>
                <a:gd name="connsiteY5722" fmla="*/ 1709342 h 5305530"/>
                <a:gd name="connsiteX5723" fmla="*/ 553783 w 4049485"/>
                <a:gd name="connsiteY5723" fmla="*/ 1700084 h 5305530"/>
                <a:gd name="connsiteX5724" fmla="*/ 544868 w 4049485"/>
                <a:gd name="connsiteY5724" fmla="*/ 1675281 h 5305530"/>
                <a:gd name="connsiteX5725" fmla="*/ 553783 w 4049485"/>
                <a:gd name="connsiteY5725" fmla="*/ 1650478 h 5305530"/>
                <a:gd name="connsiteX5726" fmla="*/ 576415 w 4049485"/>
                <a:gd name="connsiteY5726" fmla="*/ 1641219 h 5305530"/>
                <a:gd name="connsiteX5727" fmla="*/ 2927261 w 4049485"/>
                <a:gd name="connsiteY5727" fmla="*/ 1638933 h 5305530"/>
                <a:gd name="connsiteX5728" fmla="*/ 2947378 w 4049485"/>
                <a:gd name="connsiteY5728" fmla="*/ 1645906 h 5305530"/>
                <a:gd name="connsiteX5729" fmla="*/ 2957436 w 4049485"/>
                <a:gd name="connsiteY5729" fmla="*/ 1664537 h 5305530"/>
                <a:gd name="connsiteX5730" fmla="*/ 2896857 w 4049485"/>
                <a:gd name="connsiteY5730" fmla="*/ 1664537 h 5305530"/>
                <a:gd name="connsiteX5731" fmla="*/ 2906916 w 4049485"/>
                <a:gd name="connsiteY5731" fmla="*/ 1645791 h 5305530"/>
                <a:gd name="connsiteX5732" fmla="*/ 2927261 w 4049485"/>
                <a:gd name="connsiteY5732" fmla="*/ 1638933 h 5305530"/>
                <a:gd name="connsiteX5733" fmla="*/ 2651036 w 4049485"/>
                <a:gd name="connsiteY5733" fmla="*/ 1638933 h 5305530"/>
                <a:gd name="connsiteX5734" fmla="*/ 2671153 w 4049485"/>
                <a:gd name="connsiteY5734" fmla="*/ 1645906 h 5305530"/>
                <a:gd name="connsiteX5735" fmla="*/ 2681211 w 4049485"/>
                <a:gd name="connsiteY5735" fmla="*/ 1664537 h 5305530"/>
                <a:gd name="connsiteX5736" fmla="*/ 2620632 w 4049485"/>
                <a:gd name="connsiteY5736" fmla="*/ 1664537 h 5305530"/>
                <a:gd name="connsiteX5737" fmla="*/ 2630691 w 4049485"/>
                <a:gd name="connsiteY5737" fmla="*/ 1645791 h 5305530"/>
                <a:gd name="connsiteX5738" fmla="*/ 2651036 w 4049485"/>
                <a:gd name="connsiteY5738" fmla="*/ 1638933 h 5305530"/>
                <a:gd name="connsiteX5739" fmla="*/ 1431836 w 4049485"/>
                <a:gd name="connsiteY5739" fmla="*/ 1638933 h 5305530"/>
                <a:gd name="connsiteX5740" fmla="*/ 1451953 w 4049485"/>
                <a:gd name="connsiteY5740" fmla="*/ 1645906 h 5305530"/>
                <a:gd name="connsiteX5741" fmla="*/ 1462011 w 4049485"/>
                <a:gd name="connsiteY5741" fmla="*/ 1664537 h 5305530"/>
                <a:gd name="connsiteX5742" fmla="*/ 1401432 w 4049485"/>
                <a:gd name="connsiteY5742" fmla="*/ 1664537 h 5305530"/>
                <a:gd name="connsiteX5743" fmla="*/ 1411491 w 4049485"/>
                <a:gd name="connsiteY5743" fmla="*/ 1645791 h 5305530"/>
                <a:gd name="connsiteX5744" fmla="*/ 1431836 w 4049485"/>
                <a:gd name="connsiteY5744" fmla="*/ 1638933 h 5305530"/>
                <a:gd name="connsiteX5745" fmla="*/ 888911 w 4049485"/>
                <a:gd name="connsiteY5745" fmla="*/ 1638933 h 5305530"/>
                <a:gd name="connsiteX5746" fmla="*/ 909028 w 4049485"/>
                <a:gd name="connsiteY5746" fmla="*/ 1645906 h 5305530"/>
                <a:gd name="connsiteX5747" fmla="*/ 919086 w 4049485"/>
                <a:gd name="connsiteY5747" fmla="*/ 1664537 h 5305530"/>
                <a:gd name="connsiteX5748" fmla="*/ 858507 w 4049485"/>
                <a:gd name="connsiteY5748" fmla="*/ 1664537 h 5305530"/>
                <a:gd name="connsiteX5749" fmla="*/ 868566 w 4049485"/>
                <a:gd name="connsiteY5749" fmla="*/ 1645791 h 5305530"/>
                <a:gd name="connsiteX5750" fmla="*/ 888911 w 4049485"/>
                <a:gd name="connsiteY5750" fmla="*/ 1638933 h 5305530"/>
                <a:gd name="connsiteX5751" fmla="*/ 3413493 w 4049485"/>
                <a:gd name="connsiteY5751" fmla="*/ 1613787 h 5305530"/>
                <a:gd name="connsiteX5752" fmla="*/ 3413493 w 4049485"/>
                <a:gd name="connsiteY5752" fmla="*/ 1736774 h 5305530"/>
                <a:gd name="connsiteX5753" fmla="*/ 3449155 w 4049485"/>
                <a:gd name="connsiteY5753" fmla="*/ 1736774 h 5305530"/>
                <a:gd name="connsiteX5754" fmla="*/ 3449155 w 4049485"/>
                <a:gd name="connsiteY5754" fmla="*/ 1613787 h 5305530"/>
                <a:gd name="connsiteX5755" fmla="*/ 2365743 w 4049485"/>
                <a:gd name="connsiteY5755" fmla="*/ 1613787 h 5305530"/>
                <a:gd name="connsiteX5756" fmla="*/ 2365743 w 4049485"/>
                <a:gd name="connsiteY5756" fmla="*/ 1736774 h 5305530"/>
                <a:gd name="connsiteX5757" fmla="*/ 2401405 w 4049485"/>
                <a:gd name="connsiteY5757" fmla="*/ 1736774 h 5305530"/>
                <a:gd name="connsiteX5758" fmla="*/ 2401405 w 4049485"/>
                <a:gd name="connsiteY5758" fmla="*/ 1613787 h 5305530"/>
                <a:gd name="connsiteX5759" fmla="*/ 1098232 w 4049485"/>
                <a:gd name="connsiteY5759" fmla="*/ 1613787 h 5305530"/>
                <a:gd name="connsiteX5760" fmla="*/ 1098232 w 4049485"/>
                <a:gd name="connsiteY5760" fmla="*/ 1683282 h 5305530"/>
                <a:gd name="connsiteX5761" fmla="*/ 1112406 w 4049485"/>
                <a:gd name="connsiteY5761" fmla="*/ 1724658 h 5305530"/>
                <a:gd name="connsiteX5762" fmla="*/ 1150810 w 4049485"/>
                <a:gd name="connsiteY5762" fmla="*/ 1738603 h 5305530"/>
                <a:gd name="connsiteX5763" fmla="*/ 1172070 w 4049485"/>
                <a:gd name="connsiteY5763" fmla="*/ 1734374 h 5305530"/>
                <a:gd name="connsiteX5764" fmla="*/ 1188987 w 4049485"/>
                <a:gd name="connsiteY5764" fmla="*/ 1722144 h 5305530"/>
                <a:gd name="connsiteX5765" fmla="*/ 1188987 w 4049485"/>
                <a:gd name="connsiteY5765" fmla="*/ 1736774 h 5305530"/>
                <a:gd name="connsiteX5766" fmla="*/ 1222819 w 4049485"/>
                <a:gd name="connsiteY5766" fmla="*/ 1736774 h 5305530"/>
                <a:gd name="connsiteX5767" fmla="*/ 1222819 w 4049485"/>
                <a:gd name="connsiteY5767" fmla="*/ 1613787 h 5305530"/>
                <a:gd name="connsiteX5768" fmla="*/ 1187158 w 4049485"/>
                <a:gd name="connsiteY5768" fmla="*/ 1613787 h 5305530"/>
                <a:gd name="connsiteX5769" fmla="*/ 1187158 w 4049485"/>
                <a:gd name="connsiteY5769" fmla="*/ 1674595 h 5305530"/>
                <a:gd name="connsiteX5770" fmla="*/ 1179386 w 4049485"/>
                <a:gd name="connsiteY5770" fmla="*/ 1699398 h 5305530"/>
                <a:gd name="connsiteX5771" fmla="*/ 1158811 w 4049485"/>
                <a:gd name="connsiteY5771" fmla="*/ 1707742 h 5305530"/>
                <a:gd name="connsiteX5772" fmla="*/ 1133894 w 4049485"/>
                <a:gd name="connsiteY5772" fmla="*/ 1678024 h 5305530"/>
                <a:gd name="connsiteX5773" fmla="*/ 1133894 w 4049485"/>
                <a:gd name="connsiteY5773" fmla="*/ 1613787 h 5305530"/>
                <a:gd name="connsiteX5774" fmla="*/ 3694441 w 4049485"/>
                <a:gd name="connsiteY5774" fmla="*/ 1611959 h 5305530"/>
                <a:gd name="connsiteX5775" fmla="*/ 3663469 w 4049485"/>
                <a:gd name="connsiteY5775" fmla="*/ 1619388 h 5305530"/>
                <a:gd name="connsiteX5776" fmla="*/ 3641177 w 4049485"/>
                <a:gd name="connsiteY5776" fmla="*/ 1640305 h 5305530"/>
                <a:gd name="connsiteX5777" fmla="*/ 3632949 w 4049485"/>
                <a:gd name="connsiteY5777" fmla="*/ 1671395 h 5305530"/>
                <a:gd name="connsiteX5778" fmla="*/ 3641177 w 4049485"/>
                <a:gd name="connsiteY5778" fmla="*/ 1702484 h 5305530"/>
                <a:gd name="connsiteX5779" fmla="*/ 3663469 w 4049485"/>
                <a:gd name="connsiteY5779" fmla="*/ 1723401 h 5305530"/>
                <a:gd name="connsiteX5780" fmla="*/ 3694441 w 4049485"/>
                <a:gd name="connsiteY5780" fmla="*/ 1730831 h 5305530"/>
                <a:gd name="connsiteX5781" fmla="*/ 3733305 w 4049485"/>
                <a:gd name="connsiteY5781" fmla="*/ 1715514 h 5305530"/>
                <a:gd name="connsiteX5782" fmla="*/ 3733305 w 4049485"/>
                <a:gd name="connsiteY5782" fmla="*/ 1720772 h 5305530"/>
                <a:gd name="connsiteX5783" fmla="*/ 3724505 w 4049485"/>
                <a:gd name="connsiteY5783" fmla="*/ 1746032 h 5305530"/>
                <a:gd name="connsiteX5784" fmla="*/ 3697185 w 4049485"/>
                <a:gd name="connsiteY5784" fmla="*/ 1754376 h 5305530"/>
                <a:gd name="connsiteX5785" fmla="*/ 3673413 w 4049485"/>
                <a:gd name="connsiteY5785" fmla="*/ 1750604 h 5305530"/>
                <a:gd name="connsiteX5786" fmla="*/ 3653753 w 4049485"/>
                <a:gd name="connsiteY5786" fmla="*/ 1740432 h 5305530"/>
                <a:gd name="connsiteX5787" fmla="*/ 3639577 w 4049485"/>
                <a:gd name="connsiteY5787" fmla="*/ 1766035 h 5305530"/>
                <a:gd name="connsiteX5788" fmla="*/ 3666097 w 4049485"/>
                <a:gd name="connsiteY5788" fmla="*/ 1778608 h 5305530"/>
                <a:gd name="connsiteX5789" fmla="*/ 3699929 w 4049485"/>
                <a:gd name="connsiteY5789" fmla="*/ 1782951 h 5305530"/>
                <a:gd name="connsiteX5790" fmla="*/ 3751365 w 4049485"/>
                <a:gd name="connsiteY5790" fmla="*/ 1766492 h 5305530"/>
                <a:gd name="connsiteX5791" fmla="*/ 3768965 w 4049485"/>
                <a:gd name="connsiteY5791" fmla="*/ 1716200 h 5305530"/>
                <a:gd name="connsiteX5792" fmla="*/ 3768965 w 4049485"/>
                <a:gd name="connsiteY5792" fmla="*/ 1613787 h 5305530"/>
                <a:gd name="connsiteX5793" fmla="*/ 3735133 w 4049485"/>
                <a:gd name="connsiteY5793" fmla="*/ 1613787 h 5305530"/>
                <a:gd name="connsiteX5794" fmla="*/ 3735133 w 4049485"/>
                <a:gd name="connsiteY5794" fmla="*/ 1629561 h 5305530"/>
                <a:gd name="connsiteX5795" fmla="*/ 3694441 w 4049485"/>
                <a:gd name="connsiteY5795" fmla="*/ 1611959 h 5305530"/>
                <a:gd name="connsiteX5796" fmla="*/ 3554921 w 4049485"/>
                <a:gd name="connsiteY5796" fmla="*/ 1611959 h 5305530"/>
                <a:gd name="connsiteX5797" fmla="*/ 3531832 w 4049485"/>
                <a:gd name="connsiteY5797" fmla="*/ 1616188 h 5305530"/>
                <a:gd name="connsiteX5798" fmla="*/ 3514230 w 4049485"/>
                <a:gd name="connsiteY5798" fmla="*/ 1628189 h 5305530"/>
                <a:gd name="connsiteX5799" fmla="*/ 3514230 w 4049485"/>
                <a:gd name="connsiteY5799" fmla="*/ 1613787 h 5305530"/>
                <a:gd name="connsiteX5800" fmla="*/ 3480168 w 4049485"/>
                <a:gd name="connsiteY5800" fmla="*/ 1613787 h 5305530"/>
                <a:gd name="connsiteX5801" fmla="*/ 3480168 w 4049485"/>
                <a:gd name="connsiteY5801" fmla="*/ 1736774 h 5305530"/>
                <a:gd name="connsiteX5802" fmla="*/ 3515830 w 4049485"/>
                <a:gd name="connsiteY5802" fmla="*/ 1736774 h 5305530"/>
                <a:gd name="connsiteX5803" fmla="*/ 3515830 w 4049485"/>
                <a:gd name="connsiteY5803" fmla="*/ 1675967 h 5305530"/>
                <a:gd name="connsiteX5804" fmla="*/ 3523831 w 4049485"/>
                <a:gd name="connsiteY5804" fmla="*/ 1651163 h 5305530"/>
                <a:gd name="connsiteX5805" fmla="*/ 3545319 w 4049485"/>
                <a:gd name="connsiteY5805" fmla="*/ 1642820 h 5305530"/>
                <a:gd name="connsiteX5806" fmla="*/ 3563837 w 4049485"/>
                <a:gd name="connsiteY5806" fmla="*/ 1650020 h 5305530"/>
                <a:gd name="connsiteX5807" fmla="*/ 3570237 w 4049485"/>
                <a:gd name="connsiteY5807" fmla="*/ 1671852 h 5305530"/>
                <a:gd name="connsiteX5808" fmla="*/ 3570237 w 4049485"/>
                <a:gd name="connsiteY5808" fmla="*/ 1736774 h 5305530"/>
                <a:gd name="connsiteX5809" fmla="*/ 3605897 w 4049485"/>
                <a:gd name="connsiteY5809" fmla="*/ 1736774 h 5305530"/>
                <a:gd name="connsiteX5810" fmla="*/ 3605897 w 4049485"/>
                <a:gd name="connsiteY5810" fmla="*/ 1666365 h 5305530"/>
                <a:gd name="connsiteX5811" fmla="*/ 3591841 w 4049485"/>
                <a:gd name="connsiteY5811" fmla="*/ 1625675 h 5305530"/>
                <a:gd name="connsiteX5812" fmla="*/ 3554921 w 4049485"/>
                <a:gd name="connsiteY5812" fmla="*/ 1611959 h 5305530"/>
                <a:gd name="connsiteX5813" fmla="*/ 3326321 w 4049485"/>
                <a:gd name="connsiteY5813" fmla="*/ 1611959 h 5305530"/>
                <a:gd name="connsiteX5814" fmla="*/ 3303232 w 4049485"/>
                <a:gd name="connsiteY5814" fmla="*/ 1616188 h 5305530"/>
                <a:gd name="connsiteX5815" fmla="*/ 3285630 w 4049485"/>
                <a:gd name="connsiteY5815" fmla="*/ 1628189 h 5305530"/>
                <a:gd name="connsiteX5816" fmla="*/ 3285630 w 4049485"/>
                <a:gd name="connsiteY5816" fmla="*/ 1613787 h 5305530"/>
                <a:gd name="connsiteX5817" fmla="*/ 3251568 w 4049485"/>
                <a:gd name="connsiteY5817" fmla="*/ 1613787 h 5305530"/>
                <a:gd name="connsiteX5818" fmla="*/ 3251568 w 4049485"/>
                <a:gd name="connsiteY5818" fmla="*/ 1736774 h 5305530"/>
                <a:gd name="connsiteX5819" fmla="*/ 3287230 w 4049485"/>
                <a:gd name="connsiteY5819" fmla="*/ 1736774 h 5305530"/>
                <a:gd name="connsiteX5820" fmla="*/ 3287230 w 4049485"/>
                <a:gd name="connsiteY5820" fmla="*/ 1675967 h 5305530"/>
                <a:gd name="connsiteX5821" fmla="*/ 3295231 w 4049485"/>
                <a:gd name="connsiteY5821" fmla="*/ 1651163 h 5305530"/>
                <a:gd name="connsiteX5822" fmla="*/ 3316719 w 4049485"/>
                <a:gd name="connsiteY5822" fmla="*/ 1642820 h 5305530"/>
                <a:gd name="connsiteX5823" fmla="*/ 3335236 w 4049485"/>
                <a:gd name="connsiteY5823" fmla="*/ 1650020 h 5305530"/>
                <a:gd name="connsiteX5824" fmla="*/ 3341637 w 4049485"/>
                <a:gd name="connsiteY5824" fmla="*/ 1671852 h 5305530"/>
                <a:gd name="connsiteX5825" fmla="*/ 3341637 w 4049485"/>
                <a:gd name="connsiteY5825" fmla="*/ 1736774 h 5305530"/>
                <a:gd name="connsiteX5826" fmla="*/ 3377298 w 4049485"/>
                <a:gd name="connsiteY5826" fmla="*/ 1736774 h 5305530"/>
                <a:gd name="connsiteX5827" fmla="*/ 3377298 w 4049485"/>
                <a:gd name="connsiteY5827" fmla="*/ 1666365 h 5305530"/>
                <a:gd name="connsiteX5828" fmla="*/ 3363239 w 4049485"/>
                <a:gd name="connsiteY5828" fmla="*/ 1625675 h 5305530"/>
                <a:gd name="connsiteX5829" fmla="*/ 3326321 w 4049485"/>
                <a:gd name="connsiteY5829" fmla="*/ 1611959 h 5305530"/>
                <a:gd name="connsiteX5830" fmla="*/ 3232670 w 4049485"/>
                <a:gd name="connsiteY5830" fmla="*/ 1611959 h 5305530"/>
                <a:gd name="connsiteX5831" fmla="*/ 3207639 w 4049485"/>
                <a:gd name="connsiteY5831" fmla="*/ 1616531 h 5305530"/>
                <a:gd name="connsiteX5832" fmla="*/ 3190380 w 4049485"/>
                <a:gd name="connsiteY5832" fmla="*/ 1630018 h 5305530"/>
                <a:gd name="connsiteX5833" fmla="*/ 3190380 w 4049485"/>
                <a:gd name="connsiteY5833" fmla="*/ 1613787 h 5305530"/>
                <a:gd name="connsiteX5834" fmla="*/ 3156318 w 4049485"/>
                <a:gd name="connsiteY5834" fmla="*/ 1613787 h 5305530"/>
                <a:gd name="connsiteX5835" fmla="*/ 3156318 w 4049485"/>
                <a:gd name="connsiteY5835" fmla="*/ 1736774 h 5305530"/>
                <a:gd name="connsiteX5836" fmla="*/ 3191980 w 4049485"/>
                <a:gd name="connsiteY5836" fmla="*/ 1736774 h 5305530"/>
                <a:gd name="connsiteX5837" fmla="*/ 3191980 w 4049485"/>
                <a:gd name="connsiteY5837" fmla="*/ 1678710 h 5305530"/>
                <a:gd name="connsiteX5838" fmla="*/ 3200667 w 4049485"/>
                <a:gd name="connsiteY5838" fmla="*/ 1652992 h 5305530"/>
                <a:gd name="connsiteX5839" fmla="*/ 3224670 w 4049485"/>
                <a:gd name="connsiteY5839" fmla="*/ 1644420 h 5305530"/>
                <a:gd name="connsiteX5840" fmla="*/ 3232670 w 4049485"/>
                <a:gd name="connsiteY5840" fmla="*/ 1644877 h 5305530"/>
                <a:gd name="connsiteX5841" fmla="*/ 3063050 w 4049485"/>
                <a:gd name="connsiteY5841" fmla="*/ 1611959 h 5305530"/>
                <a:gd name="connsiteX5842" fmla="*/ 3034132 w 4049485"/>
                <a:gd name="connsiteY5842" fmla="*/ 1615845 h 5305530"/>
                <a:gd name="connsiteX5843" fmla="*/ 3010014 w 4049485"/>
                <a:gd name="connsiteY5843" fmla="*/ 1626818 h 5305530"/>
                <a:gd name="connsiteX5844" fmla="*/ 3022816 w 4049485"/>
                <a:gd name="connsiteY5844" fmla="*/ 1651735 h 5305530"/>
                <a:gd name="connsiteX5845" fmla="*/ 3038932 w 4049485"/>
                <a:gd name="connsiteY5845" fmla="*/ 1643391 h 5305530"/>
                <a:gd name="connsiteX5846" fmla="*/ 3058249 w 4049485"/>
                <a:gd name="connsiteY5846" fmla="*/ 1640305 h 5305530"/>
                <a:gd name="connsiteX5847" fmla="*/ 3079509 w 4049485"/>
                <a:gd name="connsiteY5847" fmla="*/ 1646591 h 5305530"/>
                <a:gd name="connsiteX5848" fmla="*/ 3086595 w 4049485"/>
                <a:gd name="connsiteY5848" fmla="*/ 1664537 h 5305530"/>
                <a:gd name="connsiteX5849" fmla="*/ 3058249 w 4049485"/>
                <a:gd name="connsiteY5849" fmla="*/ 1664537 h 5305530"/>
                <a:gd name="connsiteX5850" fmla="*/ 3018358 w 4049485"/>
                <a:gd name="connsiteY5850" fmla="*/ 1674366 h 5305530"/>
                <a:gd name="connsiteX5851" fmla="*/ 3005442 w 4049485"/>
                <a:gd name="connsiteY5851" fmla="*/ 1701341 h 5305530"/>
                <a:gd name="connsiteX5852" fmla="*/ 3010928 w 4049485"/>
                <a:gd name="connsiteY5852" fmla="*/ 1720544 h 5305530"/>
                <a:gd name="connsiteX5853" fmla="*/ 3026816 w 4049485"/>
                <a:gd name="connsiteY5853" fmla="*/ 1733802 h 5305530"/>
                <a:gd name="connsiteX5854" fmla="*/ 3051391 w 4049485"/>
                <a:gd name="connsiteY5854" fmla="*/ 1738603 h 5305530"/>
                <a:gd name="connsiteX5855" fmla="*/ 3088881 w 4049485"/>
                <a:gd name="connsiteY5855" fmla="*/ 1721458 h 5305530"/>
                <a:gd name="connsiteX5856" fmla="*/ 3088881 w 4049485"/>
                <a:gd name="connsiteY5856" fmla="*/ 1736774 h 5305530"/>
                <a:gd name="connsiteX5857" fmla="*/ 3122257 w 4049485"/>
                <a:gd name="connsiteY5857" fmla="*/ 1736774 h 5305530"/>
                <a:gd name="connsiteX5858" fmla="*/ 3122257 w 4049485"/>
                <a:gd name="connsiteY5858" fmla="*/ 1666594 h 5305530"/>
                <a:gd name="connsiteX5859" fmla="*/ 3106941 w 4049485"/>
                <a:gd name="connsiteY5859" fmla="*/ 1625560 h 5305530"/>
                <a:gd name="connsiteX5860" fmla="*/ 3063050 w 4049485"/>
                <a:gd name="connsiteY5860" fmla="*/ 1611959 h 5305530"/>
                <a:gd name="connsiteX5861" fmla="*/ 2927032 w 4049485"/>
                <a:gd name="connsiteY5861" fmla="*/ 1611959 h 5305530"/>
                <a:gd name="connsiteX5862" fmla="*/ 2893543 w 4049485"/>
                <a:gd name="connsiteY5862" fmla="*/ 1620074 h 5305530"/>
                <a:gd name="connsiteX5863" fmla="*/ 2869997 w 4049485"/>
                <a:gd name="connsiteY5863" fmla="*/ 1642705 h 5305530"/>
                <a:gd name="connsiteX5864" fmla="*/ 2861424 w 4049485"/>
                <a:gd name="connsiteY5864" fmla="*/ 1675281 h 5305530"/>
                <a:gd name="connsiteX5865" fmla="*/ 2870111 w 4049485"/>
                <a:gd name="connsiteY5865" fmla="*/ 1707971 h 5305530"/>
                <a:gd name="connsiteX5866" fmla="*/ 2894800 w 4049485"/>
                <a:gd name="connsiteY5866" fmla="*/ 1730488 h 5305530"/>
                <a:gd name="connsiteX5867" fmla="*/ 2931604 w 4049485"/>
                <a:gd name="connsiteY5867" fmla="*/ 1738603 h 5305530"/>
                <a:gd name="connsiteX5868" fmla="*/ 2982354 w 4049485"/>
                <a:gd name="connsiteY5868" fmla="*/ 1718715 h 5305530"/>
                <a:gd name="connsiteX5869" fmla="*/ 2963380 w 4049485"/>
                <a:gd name="connsiteY5869" fmla="*/ 1698141 h 5305530"/>
                <a:gd name="connsiteX5870" fmla="*/ 2949550 w 4049485"/>
                <a:gd name="connsiteY5870" fmla="*/ 1707170 h 5305530"/>
                <a:gd name="connsiteX5871" fmla="*/ 2932519 w 4049485"/>
                <a:gd name="connsiteY5871" fmla="*/ 1710028 h 5305530"/>
                <a:gd name="connsiteX5872" fmla="*/ 2909202 w 4049485"/>
                <a:gd name="connsiteY5872" fmla="*/ 1703399 h 5305530"/>
                <a:gd name="connsiteX5873" fmla="*/ 2897314 w 4049485"/>
                <a:gd name="connsiteY5873" fmla="*/ 1685339 h 5305530"/>
                <a:gd name="connsiteX5874" fmla="*/ 2990354 w 4049485"/>
                <a:gd name="connsiteY5874" fmla="*/ 1685339 h 5305530"/>
                <a:gd name="connsiteX5875" fmla="*/ 2991040 w 4049485"/>
                <a:gd name="connsiteY5875" fmla="*/ 1675738 h 5305530"/>
                <a:gd name="connsiteX5876" fmla="*/ 2982696 w 4049485"/>
                <a:gd name="connsiteY5876" fmla="*/ 1642019 h 5305530"/>
                <a:gd name="connsiteX5877" fmla="*/ 2959722 w 4049485"/>
                <a:gd name="connsiteY5877" fmla="*/ 1619731 h 5305530"/>
                <a:gd name="connsiteX5878" fmla="*/ 2927032 w 4049485"/>
                <a:gd name="connsiteY5878" fmla="*/ 1611959 h 5305530"/>
                <a:gd name="connsiteX5879" fmla="*/ 2650808 w 4049485"/>
                <a:gd name="connsiteY5879" fmla="*/ 1611959 h 5305530"/>
                <a:gd name="connsiteX5880" fmla="*/ 2617318 w 4049485"/>
                <a:gd name="connsiteY5880" fmla="*/ 1620074 h 5305530"/>
                <a:gd name="connsiteX5881" fmla="*/ 2593772 w 4049485"/>
                <a:gd name="connsiteY5881" fmla="*/ 1642705 h 5305530"/>
                <a:gd name="connsiteX5882" fmla="*/ 2585199 w 4049485"/>
                <a:gd name="connsiteY5882" fmla="*/ 1675281 h 5305530"/>
                <a:gd name="connsiteX5883" fmla="*/ 2593886 w 4049485"/>
                <a:gd name="connsiteY5883" fmla="*/ 1707971 h 5305530"/>
                <a:gd name="connsiteX5884" fmla="*/ 2618575 w 4049485"/>
                <a:gd name="connsiteY5884" fmla="*/ 1730488 h 5305530"/>
                <a:gd name="connsiteX5885" fmla="*/ 2655379 w 4049485"/>
                <a:gd name="connsiteY5885" fmla="*/ 1738603 h 5305530"/>
                <a:gd name="connsiteX5886" fmla="*/ 2706128 w 4049485"/>
                <a:gd name="connsiteY5886" fmla="*/ 1718715 h 5305530"/>
                <a:gd name="connsiteX5887" fmla="*/ 2687155 w 4049485"/>
                <a:gd name="connsiteY5887" fmla="*/ 1698141 h 5305530"/>
                <a:gd name="connsiteX5888" fmla="*/ 2673324 w 4049485"/>
                <a:gd name="connsiteY5888" fmla="*/ 1707170 h 5305530"/>
                <a:gd name="connsiteX5889" fmla="*/ 2656294 w 4049485"/>
                <a:gd name="connsiteY5889" fmla="*/ 1710028 h 5305530"/>
                <a:gd name="connsiteX5890" fmla="*/ 2632977 w 4049485"/>
                <a:gd name="connsiteY5890" fmla="*/ 1703399 h 5305530"/>
                <a:gd name="connsiteX5891" fmla="*/ 2621090 w 4049485"/>
                <a:gd name="connsiteY5891" fmla="*/ 1685339 h 5305530"/>
                <a:gd name="connsiteX5892" fmla="*/ 2714130 w 4049485"/>
                <a:gd name="connsiteY5892" fmla="*/ 1685339 h 5305530"/>
                <a:gd name="connsiteX5893" fmla="*/ 2714816 w 4049485"/>
                <a:gd name="connsiteY5893" fmla="*/ 1675738 h 5305530"/>
                <a:gd name="connsiteX5894" fmla="*/ 2706472 w 4049485"/>
                <a:gd name="connsiteY5894" fmla="*/ 1642019 h 5305530"/>
                <a:gd name="connsiteX5895" fmla="*/ 2683498 w 4049485"/>
                <a:gd name="connsiteY5895" fmla="*/ 1619731 h 5305530"/>
                <a:gd name="connsiteX5896" fmla="*/ 2650808 w 4049485"/>
                <a:gd name="connsiteY5896" fmla="*/ 1611959 h 5305530"/>
                <a:gd name="connsiteX5897" fmla="*/ 2507170 w 4049485"/>
                <a:gd name="connsiteY5897" fmla="*/ 1611959 h 5305530"/>
                <a:gd name="connsiteX5898" fmla="*/ 2484082 w 4049485"/>
                <a:gd name="connsiteY5898" fmla="*/ 1616188 h 5305530"/>
                <a:gd name="connsiteX5899" fmla="*/ 2466480 w 4049485"/>
                <a:gd name="connsiteY5899" fmla="*/ 1628189 h 5305530"/>
                <a:gd name="connsiteX5900" fmla="*/ 2466480 w 4049485"/>
                <a:gd name="connsiteY5900" fmla="*/ 1613787 h 5305530"/>
                <a:gd name="connsiteX5901" fmla="*/ 2432418 w 4049485"/>
                <a:gd name="connsiteY5901" fmla="*/ 1613787 h 5305530"/>
                <a:gd name="connsiteX5902" fmla="*/ 2432418 w 4049485"/>
                <a:gd name="connsiteY5902" fmla="*/ 1736774 h 5305530"/>
                <a:gd name="connsiteX5903" fmla="*/ 2468080 w 4049485"/>
                <a:gd name="connsiteY5903" fmla="*/ 1736774 h 5305530"/>
                <a:gd name="connsiteX5904" fmla="*/ 2468080 w 4049485"/>
                <a:gd name="connsiteY5904" fmla="*/ 1675967 h 5305530"/>
                <a:gd name="connsiteX5905" fmla="*/ 2476081 w 4049485"/>
                <a:gd name="connsiteY5905" fmla="*/ 1651163 h 5305530"/>
                <a:gd name="connsiteX5906" fmla="*/ 2497569 w 4049485"/>
                <a:gd name="connsiteY5906" fmla="*/ 1642820 h 5305530"/>
                <a:gd name="connsiteX5907" fmla="*/ 2516086 w 4049485"/>
                <a:gd name="connsiteY5907" fmla="*/ 1650020 h 5305530"/>
                <a:gd name="connsiteX5908" fmla="*/ 2522486 w 4049485"/>
                <a:gd name="connsiteY5908" fmla="*/ 1671852 h 5305530"/>
                <a:gd name="connsiteX5909" fmla="*/ 2522486 w 4049485"/>
                <a:gd name="connsiteY5909" fmla="*/ 1736774 h 5305530"/>
                <a:gd name="connsiteX5910" fmla="*/ 2558148 w 4049485"/>
                <a:gd name="connsiteY5910" fmla="*/ 1736774 h 5305530"/>
                <a:gd name="connsiteX5911" fmla="*/ 2558148 w 4049485"/>
                <a:gd name="connsiteY5911" fmla="*/ 1666365 h 5305530"/>
                <a:gd name="connsiteX5912" fmla="*/ 2544089 w 4049485"/>
                <a:gd name="connsiteY5912" fmla="*/ 1625675 h 5305530"/>
                <a:gd name="connsiteX5913" fmla="*/ 2507170 w 4049485"/>
                <a:gd name="connsiteY5913" fmla="*/ 1611959 h 5305530"/>
                <a:gd name="connsiteX5914" fmla="*/ 2129904 w 4049485"/>
                <a:gd name="connsiteY5914" fmla="*/ 1611959 h 5305530"/>
                <a:gd name="connsiteX5915" fmla="*/ 2094586 w 4049485"/>
                <a:gd name="connsiteY5915" fmla="*/ 1620074 h 5305530"/>
                <a:gd name="connsiteX5916" fmla="*/ 2070125 w 4049485"/>
                <a:gd name="connsiteY5916" fmla="*/ 1642591 h 5305530"/>
                <a:gd name="connsiteX5917" fmla="*/ 2061324 w 4049485"/>
                <a:gd name="connsiteY5917" fmla="*/ 1675281 h 5305530"/>
                <a:gd name="connsiteX5918" fmla="*/ 2070125 w 4049485"/>
                <a:gd name="connsiteY5918" fmla="*/ 1707971 h 5305530"/>
                <a:gd name="connsiteX5919" fmla="*/ 2094586 w 4049485"/>
                <a:gd name="connsiteY5919" fmla="*/ 1730488 h 5305530"/>
                <a:gd name="connsiteX5920" fmla="*/ 2129904 w 4049485"/>
                <a:gd name="connsiteY5920" fmla="*/ 1738603 h 5305530"/>
                <a:gd name="connsiteX5921" fmla="*/ 2163851 w 4049485"/>
                <a:gd name="connsiteY5921" fmla="*/ 1730373 h 5305530"/>
                <a:gd name="connsiteX5922" fmla="*/ 2184997 w 4049485"/>
                <a:gd name="connsiteY5922" fmla="*/ 1707513 h 5305530"/>
                <a:gd name="connsiteX5923" fmla="*/ 2157336 w 4049485"/>
                <a:gd name="connsiteY5923" fmla="*/ 1692426 h 5305530"/>
                <a:gd name="connsiteX5924" fmla="*/ 2129676 w 4049485"/>
                <a:gd name="connsiteY5924" fmla="*/ 1709342 h 5305530"/>
                <a:gd name="connsiteX5925" fmla="*/ 2106587 w 4049485"/>
                <a:gd name="connsiteY5925" fmla="*/ 1700198 h 5305530"/>
                <a:gd name="connsiteX5926" fmla="*/ 2097443 w 4049485"/>
                <a:gd name="connsiteY5926" fmla="*/ 1675281 h 5305530"/>
                <a:gd name="connsiteX5927" fmla="*/ 2106587 w 4049485"/>
                <a:gd name="connsiteY5927" fmla="*/ 1650363 h 5305530"/>
                <a:gd name="connsiteX5928" fmla="*/ 2129676 w 4049485"/>
                <a:gd name="connsiteY5928" fmla="*/ 1641219 h 5305530"/>
                <a:gd name="connsiteX5929" fmla="*/ 2157336 w 4049485"/>
                <a:gd name="connsiteY5929" fmla="*/ 1658136 h 5305530"/>
                <a:gd name="connsiteX5930" fmla="*/ 2184997 w 4049485"/>
                <a:gd name="connsiteY5930" fmla="*/ 1643277 h 5305530"/>
                <a:gd name="connsiteX5931" fmla="*/ 2163851 w 4049485"/>
                <a:gd name="connsiteY5931" fmla="*/ 1620074 h 5305530"/>
                <a:gd name="connsiteX5932" fmla="*/ 2129904 w 4049485"/>
                <a:gd name="connsiteY5932" fmla="*/ 1611959 h 5305530"/>
                <a:gd name="connsiteX5933" fmla="*/ 1977200 w 4049485"/>
                <a:gd name="connsiteY5933" fmla="*/ 1611959 h 5305530"/>
                <a:gd name="connsiteX5934" fmla="*/ 1948282 w 4049485"/>
                <a:gd name="connsiteY5934" fmla="*/ 1615845 h 5305530"/>
                <a:gd name="connsiteX5935" fmla="*/ 1924164 w 4049485"/>
                <a:gd name="connsiteY5935" fmla="*/ 1626818 h 5305530"/>
                <a:gd name="connsiteX5936" fmla="*/ 1936966 w 4049485"/>
                <a:gd name="connsiteY5936" fmla="*/ 1651735 h 5305530"/>
                <a:gd name="connsiteX5937" fmla="*/ 1953082 w 4049485"/>
                <a:gd name="connsiteY5937" fmla="*/ 1643391 h 5305530"/>
                <a:gd name="connsiteX5938" fmla="*/ 1972399 w 4049485"/>
                <a:gd name="connsiteY5938" fmla="*/ 1640305 h 5305530"/>
                <a:gd name="connsiteX5939" fmla="*/ 1993659 w 4049485"/>
                <a:gd name="connsiteY5939" fmla="*/ 1646591 h 5305530"/>
                <a:gd name="connsiteX5940" fmla="*/ 2000745 w 4049485"/>
                <a:gd name="connsiteY5940" fmla="*/ 1664537 h 5305530"/>
                <a:gd name="connsiteX5941" fmla="*/ 1972399 w 4049485"/>
                <a:gd name="connsiteY5941" fmla="*/ 1664537 h 5305530"/>
                <a:gd name="connsiteX5942" fmla="*/ 1932508 w 4049485"/>
                <a:gd name="connsiteY5942" fmla="*/ 1674366 h 5305530"/>
                <a:gd name="connsiteX5943" fmla="*/ 1919592 w 4049485"/>
                <a:gd name="connsiteY5943" fmla="*/ 1701341 h 5305530"/>
                <a:gd name="connsiteX5944" fmla="*/ 1925079 w 4049485"/>
                <a:gd name="connsiteY5944" fmla="*/ 1720544 h 5305530"/>
                <a:gd name="connsiteX5945" fmla="*/ 1940966 w 4049485"/>
                <a:gd name="connsiteY5945" fmla="*/ 1733802 h 5305530"/>
                <a:gd name="connsiteX5946" fmla="*/ 1965541 w 4049485"/>
                <a:gd name="connsiteY5946" fmla="*/ 1738603 h 5305530"/>
                <a:gd name="connsiteX5947" fmla="*/ 2003031 w 4049485"/>
                <a:gd name="connsiteY5947" fmla="*/ 1721458 h 5305530"/>
                <a:gd name="connsiteX5948" fmla="*/ 2003031 w 4049485"/>
                <a:gd name="connsiteY5948" fmla="*/ 1736774 h 5305530"/>
                <a:gd name="connsiteX5949" fmla="*/ 2036407 w 4049485"/>
                <a:gd name="connsiteY5949" fmla="*/ 1736774 h 5305530"/>
                <a:gd name="connsiteX5950" fmla="*/ 2036407 w 4049485"/>
                <a:gd name="connsiteY5950" fmla="*/ 1666594 h 5305530"/>
                <a:gd name="connsiteX5951" fmla="*/ 2021091 w 4049485"/>
                <a:gd name="connsiteY5951" fmla="*/ 1625560 h 5305530"/>
                <a:gd name="connsiteX5952" fmla="*/ 1977200 w 4049485"/>
                <a:gd name="connsiteY5952" fmla="*/ 1611959 h 5305530"/>
                <a:gd name="connsiteX5953" fmla="*/ 1566024 w 4049485"/>
                <a:gd name="connsiteY5953" fmla="*/ 1611959 h 5305530"/>
                <a:gd name="connsiteX5954" fmla="*/ 1535506 w 4049485"/>
                <a:gd name="connsiteY5954" fmla="*/ 1616988 h 5305530"/>
                <a:gd name="connsiteX5955" fmla="*/ 1515846 w 4049485"/>
                <a:gd name="connsiteY5955" fmla="*/ 1631047 h 5305530"/>
                <a:gd name="connsiteX5956" fmla="*/ 1509103 w 4049485"/>
                <a:gd name="connsiteY5956" fmla="*/ 1651735 h 5305530"/>
                <a:gd name="connsiteX5957" fmla="*/ 1516304 w 4049485"/>
                <a:gd name="connsiteY5957" fmla="*/ 1673223 h 5305530"/>
                <a:gd name="connsiteX5958" fmla="*/ 1533334 w 4049485"/>
                <a:gd name="connsiteY5958" fmla="*/ 1683739 h 5305530"/>
                <a:gd name="connsiteX5959" fmla="*/ 1558252 w 4049485"/>
                <a:gd name="connsiteY5959" fmla="*/ 1688997 h 5305530"/>
                <a:gd name="connsiteX5960" fmla="*/ 1577226 w 4049485"/>
                <a:gd name="connsiteY5960" fmla="*/ 1692883 h 5305530"/>
                <a:gd name="connsiteX5961" fmla="*/ 1583398 w 4049485"/>
                <a:gd name="connsiteY5961" fmla="*/ 1700427 h 5305530"/>
                <a:gd name="connsiteX5962" fmla="*/ 1560766 w 4049485"/>
                <a:gd name="connsiteY5962" fmla="*/ 1711628 h 5305530"/>
                <a:gd name="connsiteX5963" fmla="*/ 1537907 w 4049485"/>
                <a:gd name="connsiteY5963" fmla="*/ 1708313 h 5305530"/>
                <a:gd name="connsiteX5964" fmla="*/ 1518018 w 4049485"/>
                <a:gd name="connsiteY5964" fmla="*/ 1699741 h 5305530"/>
                <a:gd name="connsiteX5965" fmla="*/ 1506131 w 4049485"/>
                <a:gd name="connsiteY5965" fmla="*/ 1725344 h 5305530"/>
                <a:gd name="connsiteX5966" fmla="*/ 1529448 w 4049485"/>
                <a:gd name="connsiteY5966" fmla="*/ 1734831 h 5305530"/>
                <a:gd name="connsiteX5967" fmla="*/ 1559395 w 4049485"/>
                <a:gd name="connsiteY5967" fmla="*/ 1738603 h 5305530"/>
                <a:gd name="connsiteX5968" fmla="*/ 1590599 w 4049485"/>
                <a:gd name="connsiteY5968" fmla="*/ 1733688 h 5305530"/>
                <a:gd name="connsiteX5969" fmla="*/ 1610601 w 4049485"/>
                <a:gd name="connsiteY5969" fmla="*/ 1719858 h 5305530"/>
                <a:gd name="connsiteX5970" fmla="*/ 1617459 w 4049485"/>
                <a:gd name="connsiteY5970" fmla="*/ 1699512 h 5305530"/>
                <a:gd name="connsiteX5971" fmla="*/ 1610373 w 4049485"/>
                <a:gd name="connsiteY5971" fmla="*/ 1678481 h 5305530"/>
                <a:gd name="connsiteX5972" fmla="*/ 1593685 w 4049485"/>
                <a:gd name="connsiteY5972" fmla="*/ 1668080 h 5305530"/>
                <a:gd name="connsiteX5973" fmla="*/ 1568996 w 4049485"/>
                <a:gd name="connsiteY5973" fmla="*/ 1662708 h 5305530"/>
                <a:gd name="connsiteX5974" fmla="*/ 1549336 w 4049485"/>
                <a:gd name="connsiteY5974" fmla="*/ 1658364 h 5305530"/>
                <a:gd name="connsiteX5975" fmla="*/ 1543164 w 4049485"/>
                <a:gd name="connsiteY5975" fmla="*/ 1650363 h 5305530"/>
                <a:gd name="connsiteX5976" fmla="*/ 1548879 w 4049485"/>
                <a:gd name="connsiteY5976" fmla="*/ 1642134 h 5305530"/>
                <a:gd name="connsiteX5977" fmla="*/ 1566024 w 4049485"/>
                <a:gd name="connsiteY5977" fmla="*/ 1638933 h 5305530"/>
                <a:gd name="connsiteX5978" fmla="*/ 1601457 w 4049485"/>
                <a:gd name="connsiteY5978" fmla="*/ 1648077 h 5305530"/>
                <a:gd name="connsiteX5979" fmla="*/ 1613344 w 4049485"/>
                <a:gd name="connsiteY5979" fmla="*/ 1622703 h 5305530"/>
                <a:gd name="connsiteX5980" fmla="*/ 1591970 w 4049485"/>
                <a:gd name="connsiteY5980" fmla="*/ 1614816 h 5305530"/>
                <a:gd name="connsiteX5981" fmla="*/ 1566024 w 4049485"/>
                <a:gd name="connsiteY5981" fmla="*/ 1611959 h 5305530"/>
                <a:gd name="connsiteX5982" fmla="*/ 1431608 w 4049485"/>
                <a:gd name="connsiteY5982" fmla="*/ 1611959 h 5305530"/>
                <a:gd name="connsiteX5983" fmla="*/ 1398118 w 4049485"/>
                <a:gd name="connsiteY5983" fmla="*/ 1620074 h 5305530"/>
                <a:gd name="connsiteX5984" fmla="*/ 1374572 w 4049485"/>
                <a:gd name="connsiteY5984" fmla="*/ 1642705 h 5305530"/>
                <a:gd name="connsiteX5985" fmla="*/ 1365999 w 4049485"/>
                <a:gd name="connsiteY5985" fmla="*/ 1675281 h 5305530"/>
                <a:gd name="connsiteX5986" fmla="*/ 1374686 w 4049485"/>
                <a:gd name="connsiteY5986" fmla="*/ 1707971 h 5305530"/>
                <a:gd name="connsiteX5987" fmla="*/ 1399375 w 4049485"/>
                <a:gd name="connsiteY5987" fmla="*/ 1730488 h 5305530"/>
                <a:gd name="connsiteX5988" fmla="*/ 1436180 w 4049485"/>
                <a:gd name="connsiteY5988" fmla="*/ 1738603 h 5305530"/>
                <a:gd name="connsiteX5989" fmla="*/ 1486929 w 4049485"/>
                <a:gd name="connsiteY5989" fmla="*/ 1718715 h 5305530"/>
                <a:gd name="connsiteX5990" fmla="*/ 1467955 w 4049485"/>
                <a:gd name="connsiteY5990" fmla="*/ 1698141 h 5305530"/>
                <a:gd name="connsiteX5991" fmla="*/ 1454125 w 4049485"/>
                <a:gd name="connsiteY5991" fmla="*/ 1707170 h 5305530"/>
                <a:gd name="connsiteX5992" fmla="*/ 1437094 w 4049485"/>
                <a:gd name="connsiteY5992" fmla="*/ 1710028 h 5305530"/>
                <a:gd name="connsiteX5993" fmla="*/ 1413777 w 4049485"/>
                <a:gd name="connsiteY5993" fmla="*/ 1703399 h 5305530"/>
                <a:gd name="connsiteX5994" fmla="*/ 1401890 w 4049485"/>
                <a:gd name="connsiteY5994" fmla="*/ 1685339 h 5305530"/>
                <a:gd name="connsiteX5995" fmla="*/ 1494930 w 4049485"/>
                <a:gd name="connsiteY5995" fmla="*/ 1685339 h 5305530"/>
                <a:gd name="connsiteX5996" fmla="*/ 1495616 w 4049485"/>
                <a:gd name="connsiteY5996" fmla="*/ 1675738 h 5305530"/>
                <a:gd name="connsiteX5997" fmla="*/ 1487272 w 4049485"/>
                <a:gd name="connsiteY5997" fmla="*/ 1642019 h 5305530"/>
                <a:gd name="connsiteX5998" fmla="*/ 1464297 w 4049485"/>
                <a:gd name="connsiteY5998" fmla="*/ 1619731 h 5305530"/>
                <a:gd name="connsiteX5999" fmla="*/ 1431608 w 4049485"/>
                <a:gd name="connsiteY5999" fmla="*/ 1611959 h 5305530"/>
                <a:gd name="connsiteX6000" fmla="*/ 1299324 w 4049485"/>
                <a:gd name="connsiteY6000" fmla="*/ 1611959 h 5305530"/>
                <a:gd name="connsiteX6001" fmla="*/ 1268806 w 4049485"/>
                <a:gd name="connsiteY6001" fmla="*/ 1616988 h 5305530"/>
                <a:gd name="connsiteX6002" fmla="*/ 1249146 w 4049485"/>
                <a:gd name="connsiteY6002" fmla="*/ 1631047 h 5305530"/>
                <a:gd name="connsiteX6003" fmla="*/ 1242403 w 4049485"/>
                <a:gd name="connsiteY6003" fmla="*/ 1651735 h 5305530"/>
                <a:gd name="connsiteX6004" fmla="*/ 1249604 w 4049485"/>
                <a:gd name="connsiteY6004" fmla="*/ 1673223 h 5305530"/>
                <a:gd name="connsiteX6005" fmla="*/ 1266634 w 4049485"/>
                <a:gd name="connsiteY6005" fmla="*/ 1683739 h 5305530"/>
                <a:gd name="connsiteX6006" fmla="*/ 1291552 w 4049485"/>
                <a:gd name="connsiteY6006" fmla="*/ 1688997 h 5305530"/>
                <a:gd name="connsiteX6007" fmla="*/ 1310526 w 4049485"/>
                <a:gd name="connsiteY6007" fmla="*/ 1692883 h 5305530"/>
                <a:gd name="connsiteX6008" fmla="*/ 1316698 w 4049485"/>
                <a:gd name="connsiteY6008" fmla="*/ 1700427 h 5305530"/>
                <a:gd name="connsiteX6009" fmla="*/ 1294066 w 4049485"/>
                <a:gd name="connsiteY6009" fmla="*/ 1711628 h 5305530"/>
                <a:gd name="connsiteX6010" fmla="*/ 1271206 w 4049485"/>
                <a:gd name="connsiteY6010" fmla="*/ 1708313 h 5305530"/>
                <a:gd name="connsiteX6011" fmla="*/ 1251318 w 4049485"/>
                <a:gd name="connsiteY6011" fmla="*/ 1699741 h 5305530"/>
                <a:gd name="connsiteX6012" fmla="*/ 1239431 w 4049485"/>
                <a:gd name="connsiteY6012" fmla="*/ 1725344 h 5305530"/>
                <a:gd name="connsiteX6013" fmla="*/ 1262748 w 4049485"/>
                <a:gd name="connsiteY6013" fmla="*/ 1734831 h 5305530"/>
                <a:gd name="connsiteX6014" fmla="*/ 1292695 w 4049485"/>
                <a:gd name="connsiteY6014" fmla="*/ 1738603 h 5305530"/>
                <a:gd name="connsiteX6015" fmla="*/ 1323899 w 4049485"/>
                <a:gd name="connsiteY6015" fmla="*/ 1733688 h 5305530"/>
                <a:gd name="connsiteX6016" fmla="*/ 1343901 w 4049485"/>
                <a:gd name="connsiteY6016" fmla="*/ 1719858 h 5305530"/>
                <a:gd name="connsiteX6017" fmla="*/ 1350759 w 4049485"/>
                <a:gd name="connsiteY6017" fmla="*/ 1699512 h 5305530"/>
                <a:gd name="connsiteX6018" fmla="*/ 1343673 w 4049485"/>
                <a:gd name="connsiteY6018" fmla="*/ 1678481 h 5305530"/>
                <a:gd name="connsiteX6019" fmla="*/ 1326985 w 4049485"/>
                <a:gd name="connsiteY6019" fmla="*/ 1668080 h 5305530"/>
                <a:gd name="connsiteX6020" fmla="*/ 1302296 w 4049485"/>
                <a:gd name="connsiteY6020" fmla="*/ 1662708 h 5305530"/>
                <a:gd name="connsiteX6021" fmla="*/ 1282636 w 4049485"/>
                <a:gd name="connsiteY6021" fmla="*/ 1658364 h 5305530"/>
                <a:gd name="connsiteX6022" fmla="*/ 1276464 w 4049485"/>
                <a:gd name="connsiteY6022" fmla="*/ 1650363 h 5305530"/>
                <a:gd name="connsiteX6023" fmla="*/ 1282179 w 4049485"/>
                <a:gd name="connsiteY6023" fmla="*/ 1642134 h 5305530"/>
                <a:gd name="connsiteX6024" fmla="*/ 1299324 w 4049485"/>
                <a:gd name="connsiteY6024" fmla="*/ 1638933 h 5305530"/>
                <a:gd name="connsiteX6025" fmla="*/ 1334757 w 4049485"/>
                <a:gd name="connsiteY6025" fmla="*/ 1648077 h 5305530"/>
                <a:gd name="connsiteX6026" fmla="*/ 1346644 w 4049485"/>
                <a:gd name="connsiteY6026" fmla="*/ 1622703 h 5305530"/>
                <a:gd name="connsiteX6027" fmla="*/ 1325270 w 4049485"/>
                <a:gd name="connsiteY6027" fmla="*/ 1614816 h 5305530"/>
                <a:gd name="connsiteX6028" fmla="*/ 1299324 w 4049485"/>
                <a:gd name="connsiteY6028" fmla="*/ 1611959 h 5305530"/>
                <a:gd name="connsiteX6029" fmla="*/ 888682 w 4049485"/>
                <a:gd name="connsiteY6029" fmla="*/ 1611959 h 5305530"/>
                <a:gd name="connsiteX6030" fmla="*/ 855193 w 4049485"/>
                <a:gd name="connsiteY6030" fmla="*/ 1620074 h 5305530"/>
                <a:gd name="connsiteX6031" fmla="*/ 831647 w 4049485"/>
                <a:gd name="connsiteY6031" fmla="*/ 1642705 h 5305530"/>
                <a:gd name="connsiteX6032" fmla="*/ 823074 w 4049485"/>
                <a:gd name="connsiteY6032" fmla="*/ 1675281 h 5305530"/>
                <a:gd name="connsiteX6033" fmla="*/ 831761 w 4049485"/>
                <a:gd name="connsiteY6033" fmla="*/ 1707971 h 5305530"/>
                <a:gd name="connsiteX6034" fmla="*/ 856450 w 4049485"/>
                <a:gd name="connsiteY6034" fmla="*/ 1730488 h 5305530"/>
                <a:gd name="connsiteX6035" fmla="*/ 893254 w 4049485"/>
                <a:gd name="connsiteY6035" fmla="*/ 1738603 h 5305530"/>
                <a:gd name="connsiteX6036" fmla="*/ 944004 w 4049485"/>
                <a:gd name="connsiteY6036" fmla="*/ 1718715 h 5305530"/>
                <a:gd name="connsiteX6037" fmla="*/ 925030 w 4049485"/>
                <a:gd name="connsiteY6037" fmla="*/ 1698141 h 5305530"/>
                <a:gd name="connsiteX6038" fmla="*/ 911200 w 4049485"/>
                <a:gd name="connsiteY6038" fmla="*/ 1707170 h 5305530"/>
                <a:gd name="connsiteX6039" fmla="*/ 894169 w 4049485"/>
                <a:gd name="connsiteY6039" fmla="*/ 1710028 h 5305530"/>
                <a:gd name="connsiteX6040" fmla="*/ 870852 w 4049485"/>
                <a:gd name="connsiteY6040" fmla="*/ 1703399 h 5305530"/>
                <a:gd name="connsiteX6041" fmla="*/ 858964 w 4049485"/>
                <a:gd name="connsiteY6041" fmla="*/ 1685339 h 5305530"/>
                <a:gd name="connsiteX6042" fmla="*/ 952005 w 4049485"/>
                <a:gd name="connsiteY6042" fmla="*/ 1685339 h 5305530"/>
                <a:gd name="connsiteX6043" fmla="*/ 952690 w 4049485"/>
                <a:gd name="connsiteY6043" fmla="*/ 1675738 h 5305530"/>
                <a:gd name="connsiteX6044" fmla="*/ 944347 w 4049485"/>
                <a:gd name="connsiteY6044" fmla="*/ 1642019 h 5305530"/>
                <a:gd name="connsiteX6045" fmla="*/ 921372 w 4049485"/>
                <a:gd name="connsiteY6045" fmla="*/ 1619731 h 5305530"/>
                <a:gd name="connsiteX6046" fmla="*/ 888682 w 4049485"/>
                <a:gd name="connsiteY6046" fmla="*/ 1611959 h 5305530"/>
                <a:gd name="connsiteX6047" fmla="*/ 576415 w 4049485"/>
                <a:gd name="connsiteY6047" fmla="*/ 1611959 h 5305530"/>
                <a:gd name="connsiteX6048" fmla="*/ 541553 w 4049485"/>
                <a:gd name="connsiteY6048" fmla="*/ 1620074 h 5305530"/>
                <a:gd name="connsiteX6049" fmla="*/ 517436 w 4049485"/>
                <a:gd name="connsiteY6049" fmla="*/ 1642591 h 5305530"/>
                <a:gd name="connsiteX6050" fmla="*/ 508749 w 4049485"/>
                <a:gd name="connsiteY6050" fmla="*/ 1675281 h 5305530"/>
                <a:gd name="connsiteX6051" fmla="*/ 517436 w 4049485"/>
                <a:gd name="connsiteY6051" fmla="*/ 1707971 h 5305530"/>
                <a:gd name="connsiteX6052" fmla="*/ 541553 w 4049485"/>
                <a:gd name="connsiteY6052" fmla="*/ 1730488 h 5305530"/>
                <a:gd name="connsiteX6053" fmla="*/ 576415 w 4049485"/>
                <a:gd name="connsiteY6053" fmla="*/ 1738603 h 5305530"/>
                <a:gd name="connsiteX6054" fmla="*/ 611162 w 4049485"/>
                <a:gd name="connsiteY6054" fmla="*/ 1730488 h 5305530"/>
                <a:gd name="connsiteX6055" fmla="*/ 635165 w 4049485"/>
                <a:gd name="connsiteY6055" fmla="*/ 1707971 h 5305530"/>
                <a:gd name="connsiteX6056" fmla="*/ 643852 w 4049485"/>
                <a:gd name="connsiteY6056" fmla="*/ 1675281 h 5305530"/>
                <a:gd name="connsiteX6057" fmla="*/ 635165 w 4049485"/>
                <a:gd name="connsiteY6057" fmla="*/ 1642591 h 5305530"/>
                <a:gd name="connsiteX6058" fmla="*/ 611162 w 4049485"/>
                <a:gd name="connsiteY6058" fmla="*/ 1620074 h 5305530"/>
                <a:gd name="connsiteX6059" fmla="*/ 576415 w 4049485"/>
                <a:gd name="connsiteY6059" fmla="*/ 1611959 h 5305530"/>
                <a:gd name="connsiteX6060" fmla="*/ 1711033 w 4049485"/>
                <a:gd name="connsiteY6060" fmla="*/ 1576754 h 5305530"/>
                <a:gd name="connsiteX6061" fmla="*/ 1711033 w 4049485"/>
                <a:gd name="connsiteY6061" fmla="*/ 1736774 h 5305530"/>
                <a:gd name="connsiteX6062" fmla="*/ 1745780 w 4049485"/>
                <a:gd name="connsiteY6062" fmla="*/ 1736774 h 5305530"/>
                <a:gd name="connsiteX6063" fmla="*/ 1745780 w 4049485"/>
                <a:gd name="connsiteY6063" fmla="*/ 1642820 h 5305530"/>
                <a:gd name="connsiteX6064" fmla="*/ 1792643 w 4049485"/>
                <a:gd name="connsiteY6064" fmla="*/ 1719858 h 5305530"/>
                <a:gd name="connsiteX6065" fmla="*/ 1809331 w 4049485"/>
                <a:gd name="connsiteY6065" fmla="*/ 1719858 h 5305530"/>
                <a:gd name="connsiteX6066" fmla="*/ 1856422 w 4049485"/>
                <a:gd name="connsiteY6066" fmla="*/ 1640762 h 5305530"/>
                <a:gd name="connsiteX6067" fmla="*/ 1856651 w 4049485"/>
                <a:gd name="connsiteY6067" fmla="*/ 1736774 h 5305530"/>
                <a:gd name="connsiteX6068" fmla="*/ 1891398 w 4049485"/>
                <a:gd name="connsiteY6068" fmla="*/ 1736774 h 5305530"/>
                <a:gd name="connsiteX6069" fmla="*/ 1890941 w 4049485"/>
                <a:gd name="connsiteY6069" fmla="*/ 1576754 h 5305530"/>
                <a:gd name="connsiteX6070" fmla="*/ 1860537 w 4049485"/>
                <a:gd name="connsiteY6070" fmla="*/ 1576754 h 5305530"/>
                <a:gd name="connsiteX6071" fmla="*/ 1801558 w 4049485"/>
                <a:gd name="connsiteY6071" fmla="*/ 1676195 h 5305530"/>
                <a:gd name="connsiteX6072" fmla="*/ 1741665 w 4049485"/>
                <a:gd name="connsiteY6072" fmla="*/ 1576754 h 5305530"/>
                <a:gd name="connsiteX6073" fmla="*/ 301333 w 4049485"/>
                <a:gd name="connsiteY6073" fmla="*/ 1576754 h 5305530"/>
                <a:gd name="connsiteX6074" fmla="*/ 301333 w 4049485"/>
                <a:gd name="connsiteY6074" fmla="*/ 1736774 h 5305530"/>
                <a:gd name="connsiteX6075" fmla="*/ 336080 w 4049485"/>
                <a:gd name="connsiteY6075" fmla="*/ 1736774 h 5305530"/>
                <a:gd name="connsiteX6076" fmla="*/ 336080 w 4049485"/>
                <a:gd name="connsiteY6076" fmla="*/ 1642820 h 5305530"/>
                <a:gd name="connsiteX6077" fmla="*/ 382943 w 4049485"/>
                <a:gd name="connsiteY6077" fmla="*/ 1719858 h 5305530"/>
                <a:gd name="connsiteX6078" fmla="*/ 399631 w 4049485"/>
                <a:gd name="connsiteY6078" fmla="*/ 1719858 h 5305530"/>
                <a:gd name="connsiteX6079" fmla="*/ 446722 w 4049485"/>
                <a:gd name="connsiteY6079" fmla="*/ 1640762 h 5305530"/>
                <a:gd name="connsiteX6080" fmla="*/ 446951 w 4049485"/>
                <a:gd name="connsiteY6080" fmla="*/ 1736774 h 5305530"/>
                <a:gd name="connsiteX6081" fmla="*/ 481698 w 4049485"/>
                <a:gd name="connsiteY6081" fmla="*/ 1736774 h 5305530"/>
                <a:gd name="connsiteX6082" fmla="*/ 481241 w 4049485"/>
                <a:gd name="connsiteY6082" fmla="*/ 1576754 h 5305530"/>
                <a:gd name="connsiteX6083" fmla="*/ 450837 w 4049485"/>
                <a:gd name="connsiteY6083" fmla="*/ 1576754 h 5305530"/>
                <a:gd name="connsiteX6084" fmla="*/ 391858 w 4049485"/>
                <a:gd name="connsiteY6084" fmla="*/ 1676195 h 5305530"/>
                <a:gd name="connsiteX6085" fmla="*/ 331965 w 4049485"/>
                <a:gd name="connsiteY6085" fmla="*/ 1576754 h 5305530"/>
                <a:gd name="connsiteX6086" fmla="*/ 2803893 w 4049485"/>
                <a:gd name="connsiteY6086" fmla="*/ 1567153 h 5305530"/>
                <a:gd name="connsiteX6087" fmla="*/ 2803893 w 4049485"/>
                <a:gd name="connsiteY6087" fmla="*/ 1736774 h 5305530"/>
                <a:gd name="connsiteX6088" fmla="*/ 2839555 w 4049485"/>
                <a:gd name="connsiteY6088" fmla="*/ 1736774 h 5305530"/>
                <a:gd name="connsiteX6089" fmla="*/ 2839555 w 4049485"/>
                <a:gd name="connsiteY6089" fmla="*/ 1567153 h 5305530"/>
                <a:gd name="connsiteX6090" fmla="*/ 2203818 w 4049485"/>
                <a:gd name="connsiteY6090" fmla="*/ 1567153 h 5305530"/>
                <a:gd name="connsiteX6091" fmla="*/ 2203818 w 4049485"/>
                <a:gd name="connsiteY6091" fmla="*/ 1736774 h 5305530"/>
                <a:gd name="connsiteX6092" fmla="*/ 2239480 w 4049485"/>
                <a:gd name="connsiteY6092" fmla="*/ 1736774 h 5305530"/>
                <a:gd name="connsiteX6093" fmla="*/ 2239480 w 4049485"/>
                <a:gd name="connsiteY6093" fmla="*/ 1675967 h 5305530"/>
                <a:gd name="connsiteX6094" fmla="*/ 2247481 w 4049485"/>
                <a:gd name="connsiteY6094" fmla="*/ 1651163 h 5305530"/>
                <a:gd name="connsiteX6095" fmla="*/ 2268969 w 4049485"/>
                <a:gd name="connsiteY6095" fmla="*/ 1642820 h 5305530"/>
                <a:gd name="connsiteX6096" fmla="*/ 2287486 w 4049485"/>
                <a:gd name="connsiteY6096" fmla="*/ 1650020 h 5305530"/>
                <a:gd name="connsiteX6097" fmla="*/ 2293886 w 4049485"/>
                <a:gd name="connsiteY6097" fmla="*/ 1671852 h 5305530"/>
                <a:gd name="connsiteX6098" fmla="*/ 2293886 w 4049485"/>
                <a:gd name="connsiteY6098" fmla="*/ 1736774 h 5305530"/>
                <a:gd name="connsiteX6099" fmla="*/ 2329548 w 4049485"/>
                <a:gd name="connsiteY6099" fmla="*/ 1736774 h 5305530"/>
                <a:gd name="connsiteX6100" fmla="*/ 2329548 w 4049485"/>
                <a:gd name="connsiteY6100" fmla="*/ 1666365 h 5305530"/>
                <a:gd name="connsiteX6101" fmla="*/ 2315489 w 4049485"/>
                <a:gd name="connsiteY6101" fmla="*/ 1625675 h 5305530"/>
                <a:gd name="connsiteX6102" fmla="*/ 2278570 w 4049485"/>
                <a:gd name="connsiteY6102" fmla="*/ 1611959 h 5305530"/>
                <a:gd name="connsiteX6103" fmla="*/ 2256625 w 4049485"/>
                <a:gd name="connsiteY6103" fmla="*/ 1615730 h 5305530"/>
                <a:gd name="connsiteX6104" fmla="*/ 2239480 w 4049485"/>
                <a:gd name="connsiteY6104" fmla="*/ 1626589 h 5305530"/>
                <a:gd name="connsiteX6105" fmla="*/ 2239480 w 4049485"/>
                <a:gd name="connsiteY6105" fmla="*/ 1567153 h 5305530"/>
                <a:gd name="connsiteX6106" fmla="*/ 975093 w 4049485"/>
                <a:gd name="connsiteY6106" fmla="*/ 1567153 h 5305530"/>
                <a:gd name="connsiteX6107" fmla="*/ 975093 w 4049485"/>
                <a:gd name="connsiteY6107" fmla="*/ 1736774 h 5305530"/>
                <a:gd name="connsiteX6108" fmla="*/ 1010755 w 4049485"/>
                <a:gd name="connsiteY6108" fmla="*/ 1736774 h 5305530"/>
                <a:gd name="connsiteX6109" fmla="*/ 1010755 w 4049485"/>
                <a:gd name="connsiteY6109" fmla="*/ 1567153 h 5305530"/>
                <a:gd name="connsiteX6110" fmla="*/ 759904 w 4049485"/>
                <a:gd name="connsiteY6110" fmla="*/ 1567153 h 5305530"/>
                <a:gd name="connsiteX6111" fmla="*/ 759904 w 4049485"/>
                <a:gd name="connsiteY6111" fmla="*/ 1626818 h 5305530"/>
                <a:gd name="connsiteX6112" fmla="*/ 723100 w 4049485"/>
                <a:gd name="connsiteY6112" fmla="*/ 1611959 h 5305530"/>
                <a:gd name="connsiteX6113" fmla="*/ 691667 w 4049485"/>
                <a:gd name="connsiteY6113" fmla="*/ 1619731 h 5305530"/>
                <a:gd name="connsiteX6114" fmla="*/ 669607 w 4049485"/>
                <a:gd name="connsiteY6114" fmla="*/ 1641905 h 5305530"/>
                <a:gd name="connsiteX6115" fmla="*/ 661606 w 4049485"/>
                <a:gd name="connsiteY6115" fmla="*/ 1675281 h 5305530"/>
                <a:gd name="connsiteX6116" fmla="*/ 669607 w 4049485"/>
                <a:gd name="connsiteY6116" fmla="*/ 1708656 h 5305530"/>
                <a:gd name="connsiteX6117" fmla="*/ 691667 w 4049485"/>
                <a:gd name="connsiteY6117" fmla="*/ 1730831 h 5305530"/>
                <a:gd name="connsiteX6118" fmla="*/ 723100 w 4049485"/>
                <a:gd name="connsiteY6118" fmla="*/ 1738603 h 5305530"/>
                <a:gd name="connsiteX6119" fmla="*/ 761505 w 4049485"/>
                <a:gd name="connsiteY6119" fmla="*/ 1722601 h 5305530"/>
                <a:gd name="connsiteX6120" fmla="*/ 761505 w 4049485"/>
                <a:gd name="connsiteY6120" fmla="*/ 1736774 h 5305530"/>
                <a:gd name="connsiteX6121" fmla="*/ 795566 w 4049485"/>
                <a:gd name="connsiteY6121" fmla="*/ 1736774 h 5305530"/>
                <a:gd name="connsiteX6122" fmla="*/ 795566 w 4049485"/>
                <a:gd name="connsiteY6122" fmla="*/ 1567153 h 5305530"/>
                <a:gd name="connsiteX6123" fmla="*/ 3431324 w 4049485"/>
                <a:gd name="connsiteY6123" fmla="*/ 1556866 h 5305530"/>
                <a:gd name="connsiteX6124" fmla="*/ 3415322 w 4049485"/>
                <a:gd name="connsiteY6124" fmla="*/ 1562581 h 5305530"/>
                <a:gd name="connsiteX6125" fmla="*/ 3409150 w 4049485"/>
                <a:gd name="connsiteY6125" fmla="*/ 1576754 h 5305530"/>
                <a:gd name="connsiteX6126" fmla="*/ 3415322 w 4049485"/>
                <a:gd name="connsiteY6126" fmla="*/ 1590927 h 5305530"/>
                <a:gd name="connsiteX6127" fmla="*/ 3431324 w 4049485"/>
                <a:gd name="connsiteY6127" fmla="*/ 1596642 h 5305530"/>
                <a:gd name="connsiteX6128" fmla="*/ 3447326 w 4049485"/>
                <a:gd name="connsiteY6128" fmla="*/ 1590813 h 5305530"/>
                <a:gd name="connsiteX6129" fmla="*/ 3453498 w 4049485"/>
                <a:gd name="connsiteY6129" fmla="*/ 1576068 h 5305530"/>
                <a:gd name="connsiteX6130" fmla="*/ 3447326 w 4049485"/>
                <a:gd name="connsiteY6130" fmla="*/ 1562352 h 5305530"/>
                <a:gd name="connsiteX6131" fmla="*/ 3431324 w 4049485"/>
                <a:gd name="connsiteY6131" fmla="*/ 1556866 h 5305530"/>
                <a:gd name="connsiteX6132" fmla="*/ 2383574 w 4049485"/>
                <a:gd name="connsiteY6132" fmla="*/ 1556866 h 5305530"/>
                <a:gd name="connsiteX6133" fmla="*/ 2367572 w 4049485"/>
                <a:gd name="connsiteY6133" fmla="*/ 1562581 h 5305530"/>
                <a:gd name="connsiteX6134" fmla="*/ 2361400 w 4049485"/>
                <a:gd name="connsiteY6134" fmla="*/ 1576754 h 5305530"/>
                <a:gd name="connsiteX6135" fmla="*/ 2367572 w 4049485"/>
                <a:gd name="connsiteY6135" fmla="*/ 1590927 h 5305530"/>
                <a:gd name="connsiteX6136" fmla="*/ 2383574 w 4049485"/>
                <a:gd name="connsiteY6136" fmla="*/ 1596642 h 5305530"/>
                <a:gd name="connsiteX6137" fmla="*/ 2399576 w 4049485"/>
                <a:gd name="connsiteY6137" fmla="*/ 1590813 h 5305530"/>
                <a:gd name="connsiteX6138" fmla="*/ 2405748 w 4049485"/>
                <a:gd name="connsiteY6138" fmla="*/ 1576068 h 5305530"/>
                <a:gd name="connsiteX6139" fmla="*/ 2399576 w 4049485"/>
                <a:gd name="connsiteY6139" fmla="*/ 1562352 h 5305530"/>
                <a:gd name="connsiteX6140" fmla="*/ 2383574 w 4049485"/>
                <a:gd name="connsiteY6140" fmla="*/ 1556866 h 5305530"/>
                <a:gd name="connsiteX6141" fmla="*/ 3271990 w 4049485"/>
                <a:gd name="connsiteY6141" fmla="*/ 1364994 h 5305530"/>
                <a:gd name="connsiteX6142" fmla="*/ 3294507 w 4049485"/>
                <a:gd name="connsiteY6142" fmla="*/ 1374253 h 5305530"/>
                <a:gd name="connsiteX6143" fmla="*/ 3303308 w 4049485"/>
                <a:gd name="connsiteY6143" fmla="*/ 1399056 h 5305530"/>
                <a:gd name="connsiteX6144" fmla="*/ 3294507 w 4049485"/>
                <a:gd name="connsiteY6144" fmla="*/ 1423859 h 5305530"/>
                <a:gd name="connsiteX6145" fmla="*/ 3271990 w 4049485"/>
                <a:gd name="connsiteY6145" fmla="*/ 1433117 h 5305530"/>
                <a:gd name="connsiteX6146" fmla="*/ 3249358 w 4049485"/>
                <a:gd name="connsiteY6146" fmla="*/ 1423859 h 5305530"/>
                <a:gd name="connsiteX6147" fmla="*/ 3240443 w 4049485"/>
                <a:gd name="connsiteY6147" fmla="*/ 1399056 h 5305530"/>
                <a:gd name="connsiteX6148" fmla="*/ 3249358 w 4049485"/>
                <a:gd name="connsiteY6148" fmla="*/ 1374253 h 5305530"/>
                <a:gd name="connsiteX6149" fmla="*/ 3271990 w 4049485"/>
                <a:gd name="connsiteY6149" fmla="*/ 1364994 h 5305530"/>
                <a:gd name="connsiteX6150" fmla="*/ 2748572 w 4049485"/>
                <a:gd name="connsiteY6150" fmla="*/ 1364994 h 5305530"/>
                <a:gd name="connsiteX6151" fmla="*/ 2770975 w 4049485"/>
                <a:gd name="connsiteY6151" fmla="*/ 1374253 h 5305530"/>
                <a:gd name="connsiteX6152" fmla="*/ 2779890 w 4049485"/>
                <a:gd name="connsiteY6152" fmla="*/ 1399056 h 5305530"/>
                <a:gd name="connsiteX6153" fmla="*/ 2770975 w 4049485"/>
                <a:gd name="connsiteY6153" fmla="*/ 1423859 h 5305530"/>
                <a:gd name="connsiteX6154" fmla="*/ 2748572 w 4049485"/>
                <a:gd name="connsiteY6154" fmla="*/ 1433117 h 5305530"/>
                <a:gd name="connsiteX6155" fmla="*/ 2725941 w 4049485"/>
                <a:gd name="connsiteY6155" fmla="*/ 1423859 h 5305530"/>
                <a:gd name="connsiteX6156" fmla="*/ 2717025 w 4049485"/>
                <a:gd name="connsiteY6156" fmla="*/ 1399056 h 5305530"/>
                <a:gd name="connsiteX6157" fmla="*/ 2725941 w 4049485"/>
                <a:gd name="connsiteY6157" fmla="*/ 1374253 h 5305530"/>
                <a:gd name="connsiteX6158" fmla="*/ 2748572 w 4049485"/>
                <a:gd name="connsiteY6158" fmla="*/ 1364994 h 5305530"/>
                <a:gd name="connsiteX6159" fmla="*/ 1024090 w 4049485"/>
                <a:gd name="connsiteY6159" fmla="*/ 1364994 h 5305530"/>
                <a:gd name="connsiteX6160" fmla="*/ 1046607 w 4049485"/>
                <a:gd name="connsiteY6160" fmla="*/ 1374253 h 5305530"/>
                <a:gd name="connsiteX6161" fmla="*/ 1055408 w 4049485"/>
                <a:gd name="connsiteY6161" fmla="*/ 1399056 h 5305530"/>
                <a:gd name="connsiteX6162" fmla="*/ 1046607 w 4049485"/>
                <a:gd name="connsiteY6162" fmla="*/ 1423859 h 5305530"/>
                <a:gd name="connsiteX6163" fmla="*/ 1024090 w 4049485"/>
                <a:gd name="connsiteY6163" fmla="*/ 1433117 h 5305530"/>
                <a:gd name="connsiteX6164" fmla="*/ 1001458 w 4049485"/>
                <a:gd name="connsiteY6164" fmla="*/ 1423859 h 5305530"/>
                <a:gd name="connsiteX6165" fmla="*/ 992543 w 4049485"/>
                <a:gd name="connsiteY6165" fmla="*/ 1399056 h 5305530"/>
                <a:gd name="connsiteX6166" fmla="*/ 1001458 w 4049485"/>
                <a:gd name="connsiteY6166" fmla="*/ 1374253 h 5305530"/>
                <a:gd name="connsiteX6167" fmla="*/ 1024090 w 4049485"/>
                <a:gd name="connsiteY6167" fmla="*/ 1364994 h 5305530"/>
                <a:gd name="connsiteX6168" fmla="*/ 2603411 w 4049485"/>
                <a:gd name="connsiteY6168" fmla="*/ 1362708 h 5305530"/>
                <a:gd name="connsiteX6169" fmla="*/ 2623528 w 4049485"/>
                <a:gd name="connsiteY6169" fmla="*/ 1369681 h 5305530"/>
                <a:gd name="connsiteX6170" fmla="*/ 2633586 w 4049485"/>
                <a:gd name="connsiteY6170" fmla="*/ 1388312 h 5305530"/>
                <a:gd name="connsiteX6171" fmla="*/ 2573007 w 4049485"/>
                <a:gd name="connsiteY6171" fmla="*/ 1388312 h 5305530"/>
                <a:gd name="connsiteX6172" fmla="*/ 2583066 w 4049485"/>
                <a:gd name="connsiteY6172" fmla="*/ 1369566 h 5305530"/>
                <a:gd name="connsiteX6173" fmla="*/ 2603411 w 4049485"/>
                <a:gd name="connsiteY6173" fmla="*/ 1362708 h 5305530"/>
                <a:gd name="connsiteX6174" fmla="*/ 2127161 w 4049485"/>
                <a:gd name="connsiteY6174" fmla="*/ 1362708 h 5305530"/>
                <a:gd name="connsiteX6175" fmla="*/ 2147278 w 4049485"/>
                <a:gd name="connsiteY6175" fmla="*/ 1369681 h 5305530"/>
                <a:gd name="connsiteX6176" fmla="*/ 2157336 w 4049485"/>
                <a:gd name="connsiteY6176" fmla="*/ 1388312 h 5305530"/>
                <a:gd name="connsiteX6177" fmla="*/ 2096757 w 4049485"/>
                <a:gd name="connsiteY6177" fmla="*/ 1388312 h 5305530"/>
                <a:gd name="connsiteX6178" fmla="*/ 2106816 w 4049485"/>
                <a:gd name="connsiteY6178" fmla="*/ 1369566 h 5305530"/>
                <a:gd name="connsiteX6179" fmla="*/ 2127161 w 4049485"/>
                <a:gd name="connsiteY6179" fmla="*/ 1362708 h 5305530"/>
                <a:gd name="connsiteX6180" fmla="*/ 1450886 w 4049485"/>
                <a:gd name="connsiteY6180" fmla="*/ 1362708 h 5305530"/>
                <a:gd name="connsiteX6181" fmla="*/ 1471003 w 4049485"/>
                <a:gd name="connsiteY6181" fmla="*/ 1369681 h 5305530"/>
                <a:gd name="connsiteX6182" fmla="*/ 1481061 w 4049485"/>
                <a:gd name="connsiteY6182" fmla="*/ 1388312 h 5305530"/>
                <a:gd name="connsiteX6183" fmla="*/ 1420482 w 4049485"/>
                <a:gd name="connsiteY6183" fmla="*/ 1388312 h 5305530"/>
                <a:gd name="connsiteX6184" fmla="*/ 1430541 w 4049485"/>
                <a:gd name="connsiteY6184" fmla="*/ 1369566 h 5305530"/>
                <a:gd name="connsiteX6185" fmla="*/ 1450886 w 4049485"/>
                <a:gd name="connsiteY6185" fmla="*/ 1362708 h 5305530"/>
                <a:gd name="connsiteX6186" fmla="*/ 660311 w 4049485"/>
                <a:gd name="connsiteY6186" fmla="*/ 1362708 h 5305530"/>
                <a:gd name="connsiteX6187" fmla="*/ 680428 w 4049485"/>
                <a:gd name="connsiteY6187" fmla="*/ 1369681 h 5305530"/>
                <a:gd name="connsiteX6188" fmla="*/ 690486 w 4049485"/>
                <a:gd name="connsiteY6188" fmla="*/ 1388312 h 5305530"/>
                <a:gd name="connsiteX6189" fmla="*/ 629907 w 4049485"/>
                <a:gd name="connsiteY6189" fmla="*/ 1388312 h 5305530"/>
                <a:gd name="connsiteX6190" fmla="*/ 639966 w 4049485"/>
                <a:gd name="connsiteY6190" fmla="*/ 1369566 h 5305530"/>
                <a:gd name="connsiteX6191" fmla="*/ 660311 w 4049485"/>
                <a:gd name="connsiteY6191" fmla="*/ 1362708 h 5305530"/>
                <a:gd name="connsiteX6192" fmla="*/ 3146793 w 4049485"/>
                <a:gd name="connsiteY6192" fmla="*/ 1337562 h 5305530"/>
                <a:gd name="connsiteX6193" fmla="*/ 3146793 w 4049485"/>
                <a:gd name="connsiteY6193" fmla="*/ 1460549 h 5305530"/>
                <a:gd name="connsiteX6194" fmla="*/ 3182455 w 4049485"/>
                <a:gd name="connsiteY6194" fmla="*/ 1460549 h 5305530"/>
                <a:gd name="connsiteX6195" fmla="*/ 3182455 w 4049485"/>
                <a:gd name="connsiteY6195" fmla="*/ 1337562 h 5305530"/>
                <a:gd name="connsiteX6196" fmla="*/ 2851518 w 4049485"/>
                <a:gd name="connsiteY6196" fmla="*/ 1337562 h 5305530"/>
                <a:gd name="connsiteX6197" fmla="*/ 2851518 w 4049485"/>
                <a:gd name="connsiteY6197" fmla="*/ 1460549 h 5305530"/>
                <a:gd name="connsiteX6198" fmla="*/ 2887180 w 4049485"/>
                <a:gd name="connsiteY6198" fmla="*/ 1460549 h 5305530"/>
                <a:gd name="connsiteX6199" fmla="*/ 2887180 w 4049485"/>
                <a:gd name="connsiteY6199" fmla="*/ 1337562 h 5305530"/>
                <a:gd name="connsiteX6200" fmla="*/ 1870443 w 4049485"/>
                <a:gd name="connsiteY6200" fmla="*/ 1337562 h 5305530"/>
                <a:gd name="connsiteX6201" fmla="*/ 1870443 w 4049485"/>
                <a:gd name="connsiteY6201" fmla="*/ 1460549 h 5305530"/>
                <a:gd name="connsiteX6202" fmla="*/ 1906105 w 4049485"/>
                <a:gd name="connsiteY6202" fmla="*/ 1460549 h 5305530"/>
                <a:gd name="connsiteX6203" fmla="*/ 1906105 w 4049485"/>
                <a:gd name="connsiteY6203" fmla="*/ 1337562 h 5305530"/>
                <a:gd name="connsiteX6204" fmla="*/ 1117282 w 4049485"/>
                <a:gd name="connsiteY6204" fmla="*/ 1337562 h 5305530"/>
                <a:gd name="connsiteX6205" fmla="*/ 1117282 w 4049485"/>
                <a:gd name="connsiteY6205" fmla="*/ 1407057 h 5305530"/>
                <a:gd name="connsiteX6206" fmla="*/ 1131456 w 4049485"/>
                <a:gd name="connsiteY6206" fmla="*/ 1448433 h 5305530"/>
                <a:gd name="connsiteX6207" fmla="*/ 1169860 w 4049485"/>
                <a:gd name="connsiteY6207" fmla="*/ 1462378 h 5305530"/>
                <a:gd name="connsiteX6208" fmla="*/ 1191120 w 4049485"/>
                <a:gd name="connsiteY6208" fmla="*/ 1458149 h 5305530"/>
                <a:gd name="connsiteX6209" fmla="*/ 1208037 w 4049485"/>
                <a:gd name="connsiteY6209" fmla="*/ 1445919 h 5305530"/>
                <a:gd name="connsiteX6210" fmla="*/ 1208037 w 4049485"/>
                <a:gd name="connsiteY6210" fmla="*/ 1460549 h 5305530"/>
                <a:gd name="connsiteX6211" fmla="*/ 1241870 w 4049485"/>
                <a:gd name="connsiteY6211" fmla="*/ 1460549 h 5305530"/>
                <a:gd name="connsiteX6212" fmla="*/ 1241870 w 4049485"/>
                <a:gd name="connsiteY6212" fmla="*/ 1337562 h 5305530"/>
                <a:gd name="connsiteX6213" fmla="*/ 1206208 w 4049485"/>
                <a:gd name="connsiteY6213" fmla="*/ 1337562 h 5305530"/>
                <a:gd name="connsiteX6214" fmla="*/ 1206208 w 4049485"/>
                <a:gd name="connsiteY6214" fmla="*/ 1398370 h 5305530"/>
                <a:gd name="connsiteX6215" fmla="*/ 1198435 w 4049485"/>
                <a:gd name="connsiteY6215" fmla="*/ 1423173 h 5305530"/>
                <a:gd name="connsiteX6216" fmla="*/ 1177861 w 4049485"/>
                <a:gd name="connsiteY6216" fmla="*/ 1431517 h 5305530"/>
                <a:gd name="connsiteX6217" fmla="*/ 1152944 w 4049485"/>
                <a:gd name="connsiteY6217" fmla="*/ 1401799 h 5305530"/>
                <a:gd name="connsiteX6218" fmla="*/ 1152944 w 4049485"/>
                <a:gd name="connsiteY6218" fmla="*/ 1337562 h 5305530"/>
                <a:gd name="connsiteX6219" fmla="*/ 3440620 w 4049485"/>
                <a:gd name="connsiteY6219" fmla="*/ 1335733 h 5305530"/>
                <a:gd name="connsiteX6220" fmla="*/ 3417532 w 4049485"/>
                <a:gd name="connsiteY6220" fmla="*/ 1339963 h 5305530"/>
                <a:gd name="connsiteX6221" fmla="*/ 3399930 w 4049485"/>
                <a:gd name="connsiteY6221" fmla="*/ 1351964 h 5305530"/>
                <a:gd name="connsiteX6222" fmla="*/ 3399930 w 4049485"/>
                <a:gd name="connsiteY6222" fmla="*/ 1337562 h 5305530"/>
                <a:gd name="connsiteX6223" fmla="*/ 3365868 w 4049485"/>
                <a:gd name="connsiteY6223" fmla="*/ 1337562 h 5305530"/>
                <a:gd name="connsiteX6224" fmla="*/ 3365868 w 4049485"/>
                <a:gd name="connsiteY6224" fmla="*/ 1460549 h 5305530"/>
                <a:gd name="connsiteX6225" fmla="*/ 3401530 w 4049485"/>
                <a:gd name="connsiteY6225" fmla="*/ 1460549 h 5305530"/>
                <a:gd name="connsiteX6226" fmla="*/ 3401530 w 4049485"/>
                <a:gd name="connsiteY6226" fmla="*/ 1399742 h 5305530"/>
                <a:gd name="connsiteX6227" fmla="*/ 3409531 w 4049485"/>
                <a:gd name="connsiteY6227" fmla="*/ 1374938 h 5305530"/>
                <a:gd name="connsiteX6228" fmla="*/ 3431019 w 4049485"/>
                <a:gd name="connsiteY6228" fmla="*/ 1366595 h 5305530"/>
                <a:gd name="connsiteX6229" fmla="*/ 3449536 w 4049485"/>
                <a:gd name="connsiteY6229" fmla="*/ 1373795 h 5305530"/>
                <a:gd name="connsiteX6230" fmla="*/ 3455936 w 4049485"/>
                <a:gd name="connsiteY6230" fmla="*/ 1395627 h 5305530"/>
                <a:gd name="connsiteX6231" fmla="*/ 3455936 w 4049485"/>
                <a:gd name="connsiteY6231" fmla="*/ 1460549 h 5305530"/>
                <a:gd name="connsiteX6232" fmla="*/ 3491598 w 4049485"/>
                <a:gd name="connsiteY6232" fmla="*/ 1460549 h 5305530"/>
                <a:gd name="connsiteX6233" fmla="*/ 3491598 w 4049485"/>
                <a:gd name="connsiteY6233" fmla="*/ 1390140 h 5305530"/>
                <a:gd name="connsiteX6234" fmla="*/ 3477539 w 4049485"/>
                <a:gd name="connsiteY6234" fmla="*/ 1349450 h 5305530"/>
                <a:gd name="connsiteX6235" fmla="*/ 3440620 w 4049485"/>
                <a:gd name="connsiteY6235" fmla="*/ 1335733 h 5305530"/>
                <a:gd name="connsiteX6236" fmla="*/ 3271990 w 4049485"/>
                <a:gd name="connsiteY6236" fmla="*/ 1335733 h 5305530"/>
                <a:gd name="connsiteX6237" fmla="*/ 3237128 w 4049485"/>
                <a:gd name="connsiteY6237" fmla="*/ 1343849 h 5305530"/>
                <a:gd name="connsiteX6238" fmla="*/ 3213011 w 4049485"/>
                <a:gd name="connsiteY6238" fmla="*/ 1366366 h 5305530"/>
                <a:gd name="connsiteX6239" fmla="*/ 3204324 w 4049485"/>
                <a:gd name="connsiteY6239" fmla="*/ 1399056 h 5305530"/>
                <a:gd name="connsiteX6240" fmla="*/ 3213011 w 4049485"/>
                <a:gd name="connsiteY6240" fmla="*/ 1431746 h 5305530"/>
                <a:gd name="connsiteX6241" fmla="*/ 3237128 w 4049485"/>
                <a:gd name="connsiteY6241" fmla="*/ 1454263 h 5305530"/>
                <a:gd name="connsiteX6242" fmla="*/ 3271990 w 4049485"/>
                <a:gd name="connsiteY6242" fmla="*/ 1462378 h 5305530"/>
                <a:gd name="connsiteX6243" fmla="*/ 3306737 w 4049485"/>
                <a:gd name="connsiteY6243" fmla="*/ 1454263 h 5305530"/>
                <a:gd name="connsiteX6244" fmla="*/ 3330740 w 4049485"/>
                <a:gd name="connsiteY6244" fmla="*/ 1431746 h 5305530"/>
                <a:gd name="connsiteX6245" fmla="*/ 3339427 w 4049485"/>
                <a:gd name="connsiteY6245" fmla="*/ 1399056 h 5305530"/>
                <a:gd name="connsiteX6246" fmla="*/ 3330740 w 4049485"/>
                <a:gd name="connsiteY6246" fmla="*/ 1366366 h 5305530"/>
                <a:gd name="connsiteX6247" fmla="*/ 3306737 w 4049485"/>
                <a:gd name="connsiteY6247" fmla="*/ 1343849 h 5305530"/>
                <a:gd name="connsiteX6248" fmla="*/ 3271990 w 4049485"/>
                <a:gd name="connsiteY6248" fmla="*/ 1335733 h 5305530"/>
                <a:gd name="connsiteX6249" fmla="*/ 2977629 w 4049485"/>
                <a:gd name="connsiteY6249" fmla="*/ 1335733 h 5305530"/>
                <a:gd name="connsiteX6250" fmla="*/ 2942310 w 4049485"/>
                <a:gd name="connsiteY6250" fmla="*/ 1343849 h 5305530"/>
                <a:gd name="connsiteX6251" fmla="*/ 2917850 w 4049485"/>
                <a:gd name="connsiteY6251" fmla="*/ 1366366 h 5305530"/>
                <a:gd name="connsiteX6252" fmla="*/ 2909049 w 4049485"/>
                <a:gd name="connsiteY6252" fmla="*/ 1399056 h 5305530"/>
                <a:gd name="connsiteX6253" fmla="*/ 2917850 w 4049485"/>
                <a:gd name="connsiteY6253" fmla="*/ 1431746 h 5305530"/>
                <a:gd name="connsiteX6254" fmla="*/ 2942310 w 4049485"/>
                <a:gd name="connsiteY6254" fmla="*/ 1454263 h 5305530"/>
                <a:gd name="connsiteX6255" fmla="*/ 2977629 w 4049485"/>
                <a:gd name="connsiteY6255" fmla="*/ 1462378 h 5305530"/>
                <a:gd name="connsiteX6256" fmla="*/ 3011576 w 4049485"/>
                <a:gd name="connsiteY6256" fmla="*/ 1454148 h 5305530"/>
                <a:gd name="connsiteX6257" fmla="*/ 3032722 w 4049485"/>
                <a:gd name="connsiteY6257" fmla="*/ 1431288 h 5305530"/>
                <a:gd name="connsiteX6258" fmla="*/ 3005061 w 4049485"/>
                <a:gd name="connsiteY6258" fmla="*/ 1416201 h 5305530"/>
                <a:gd name="connsiteX6259" fmla="*/ 2977401 w 4049485"/>
                <a:gd name="connsiteY6259" fmla="*/ 1433117 h 5305530"/>
                <a:gd name="connsiteX6260" fmla="*/ 2954312 w 4049485"/>
                <a:gd name="connsiteY6260" fmla="*/ 1423973 h 5305530"/>
                <a:gd name="connsiteX6261" fmla="*/ 2945168 w 4049485"/>
                <a:gd name="connsiteY6261" fmla="*/ 1399056 h 5305530"/>
                <a:gd name="connsiteX6262" fmla="*/ 2954312 w 4049485"/>
                <a:gd name="connsiteY6262" fmla="*/ 1374138 h 5305530"/>
                <a:gd name="connsiteX6263" fmla="*/ 2977401 w 4049485"/>
                <a:gd name="connsiteY6263" fmla="*/ 1364994 h 5305530"/>
                <a:gd name="connsiteX6264" fmla="*/ 3005061 w 4049485"/>
                <a:gd name="connsiteY6264" fmla="*/ 1381911 h 5305530"/>
                <a:gd name="connsiteX6265" fmla="*/ 3032722 w 4049485"/>
                <a:gd name="connsiteY6265" fmla="*/ 1367052 h 5305530"/>
                <a:gd name="connsiteX6266" fmla="*/ 3011576 w 4049485"/>
                <a:gd name="connsiteY6266" fmla="*/ 1343849 h 5305530"/>
                <a:gd name="connsiteX6267" fmla="*/ 2977629 w 4049485"/>
                <a:gd name="connsiteY6267" fmla="*/ 1335733 h 5305530"/>
                <a:gd name="connsiteX6268" fmla="*/ 2603182 w 4049485"/>
                <a:gd name="connsiteY6268" fmla="*/ 1335733 h 5305530"/>
                <a:gd name="connsiteX6269" fmla="*/ 2569692 w 4049485"/>
                <a:gd name="connsiteY6269" fmla="*/ 1343849 h 5305530"/>
                <a:gd name="connsiteX6270" fmla="*/ 2546147 w 4049485"/>
                <a:gd name="connsiteY6270" fmla="*/ 1366480 h 5305530"/>
                <a:gd name="connsiteX6271" fmla="*/ 2537574 w 4049485"/>
                <a:gd name="connsiteY6271" fmla="*/ 1399056 h 5305530"/>
                <a:gd name="connsiteX6272" fmla="*/ 2546261 w 4049485"/>
                <a:gd name="connsiteY6272" fmla="*/ 1431746 h 5305530"/>
                <a:gd name="connsiteX6273" fmla="*/ 2570950 w 4049485"/>
                <a:gd name="connsiteY6273" fmla="*/ 1454263 h 5305530"/>
                <a:gd name="connsiteX6274" fmla="*/ 2607754 w 4049485"/>
                <a:gd name="connsiteY6274" fmla="*/ 1462378 h 5305530"/>
                <a:gd name="connsiteX6275" fmla="*/ 2658504 w 4049485"/>
                <a:gd name="connsiteY6275" fmla="*/ 1442490 h 5305530"/>
                <a:gd name="connsiteX6276" fmla="*/ 2639530 w 4049485"/>
                <a:gd name="connsiteY6276" fmla="*/ 1421916 h 5305530"/>
                <a:gd name="connsiteX6277" fmla="*/ 2625700 w 4049485"/>
                <a:gd name="connsiteY6277" fmla="*/ 1430945 h 5305530"/>
                <a:gd name="connsiteX6278" fmla="*/ 2608669 w 4049485"/>
                <a:gd name="connsiteY6278" fmla="*/ 1433803 h 5305530"/>
                <a:gd name="connsiteX6279" fmla="*/ 2585352 w 4049485"/>
                <a:gd name="connsiteY6279" fmla="*/ 1427174 h 5305530"/>
                <a:gd name="connsiteX6280" fmla="*/ 2573464 w 4049485"/>
                <a:gd name="connsiteY6280" fmla="*/ 1409114 h 5305530"/>
                <a:gd name="connsiteX6281" fmla="*/ 2666504 w 4049485"/>
                <a:gd name="connsiteY6281" fmla="*/ 1409114 h 5305530"/>
                <a:gd name="connsiteX6282" fmla="*/ 2667190 w 4049485"/>
                <a:gd name="connsiteY6282" fmla="*/ 1399513 h 5305530"/>
                <a:gd name="connsiteX6283" fmla="*/ 2658846 w 4049485"/>
                <a:gd name="connsiteY6283" fmla="*/ 1365794 h 5305530"/>
                <a:gd name="connsiteX6284" fmla="*/ 2635872 w 4049485"/>
                <a:gd name="connsiteY6284" fmla="*/ 1343506 h 5305530"/>
                <a:gd name="connsiteX6285" fmla="*/ 2603182 w 4049485"/>
                <a:gd name="connsiteY6285" fmla="*/ 1335733 h 5305530"/>
                <a:gd name="connsiteX6286" fmla="*/ 2527821 w 4049485"/>
                <a:gd name="connsiteY6286" fmla="*/ 1335733 h 5305530"/>
                <a:gd name="connsiteX6287" fmla="*/ 2502789 w 4049485"/>
                <a:gd name="connsiteY6287" fmla="*/ 1340306 h 5305530"/>
                <a:gd name="connsiteX6288" fmla="*/ 2485530 w 4049485"/>
                <a:gd name="connsiteY6288" fmla="*/ 1353793 h 5305530"/>
                <a:gd name="connsiteX6289" fmla="*/ 2485530 w 4049485"/>
                <a:gd name="connsiteY6289" fmla="*/ 1337562 h 5305530"/>
                <a:gd name="connsiteX6290" fmla="*/ 2451468 w 4049485"/>
                <a:gd name="connsiteY6290" fmla="*/ 1337562 h 5305530"/>
                <a:gd name="connsiteX6291" fmla="*/ 2451468 w 4049485"/>
                <a:gd name="connsiteY6291" fmla="*/ 1460549 h 5305530"/>
                <a:gd name="connsiteX6292" fmla="*/ 2487130 w 4049485"/>
                <a:gd name="connsiteY6292" fmla="*/ 1460549 h 5305530"/>
                <a:gd name="connsiteX6293" fmla="*/ 2487130 w 4049485"/>
                <a:gd name="connsiteY6293" fmla="*/ 1402485 h 5305530"/>
                <a:gd name="connsiteX6294" fmla="*/ 2495817 w 4049485"/>
                <a:gd name="connsiteY6294" fmla="*/ 1376767 h 5305530"/>
                <a:gd name="connsiteX6295" fmla="*/ 2519820 w 4049485"/>
                <a:gd name="connsiteY6295" fmla="*/ 1368195 h 5305530"/>
                <a:gd name="connsiteX6296" fmla="*/ 2527821 w 4049485"/>
                <a:gd name="connsiteY6296" fmla="*/ 1368652 h 5305530"/>
                <a:gd name="connsiteX6297" fmla="*/ 2126932 w 4049485"/>
                <a:gd name="connsiteY6297" fmla="*/ 1335733 h 5305530"/>
                <a:gd name="connsiteX6298" fmla="*/ 2093442 w 4049485"/>
                <a:gd name="connsiteY6298" fmla="*/ 1343849 h 5305530"/>
                <a:gd name="connsiteX6299" fmla="*/ 2069897 w 4049485"/>
                <a:gd name="connsiteY6299" fmla="*/ 1366480 h 5305530"/>
                <a:gd name="connsiteX6300" fmla="*/ 2061324 w 4049485"/>
                <a:gd name="connsiteY6300" fmla="*/ 1399056 h 5305530"/>
                <a:gd name="connsiteX6301" fmla="*/ 2070011 w 4049485"/>
                <a:gd name="connsiteY6301" fmla="*/ 1431746 h 5305530"/>
                <a:gd name="connsiteX6302" fmla="*/ 2094700 w 4049485"/>
                <a:gd name="connsiteY6302" fmla="*/ 1454263 h 5305530"/>
                <a:gd name="connsiteX6303" fmla="*/ 2131504 w 4049485"/>
                <a:gd name="connsiteY6303" fmla="*/ 1462378 h 5305530"/>
                <a:gd name="connsiteX6304" fmla="*/ 2182254 w 4049485"/>
                <a:gd name="connsiteY6304" fmla="*/ 1442490 h 5305530"/>
                <a:gd name="connsiteX6305" fmla="*/ 2163280 w 4049485"/>
                <a:gd name="connsiteY6305" fmla="*/ 1421916 h 5305530"/>
                <a:gd name="connsiteX6306" fmla="*/ 2149450 w 4049485"/>
                <a:gd name="connsiteY6306" fmla="*/ 1430945 h 5305530"/>
                <a:gd name="connsiteX6307" fmla="*/ 2132419 w 4049485"/>
                <a:gd name="connsiteY6307" fmla="*/ 1433803 h 5305530"/>
                <a:gd name="connsiteX6308" fmla="*/ 2109102 w 4049485"/>
                <a:gd name="connsiteY6308" fmla="*/ 1427174 h 5305530"/>
                <a:gd name="connsiteX6309" fmla="*/ 2097214 w 4049485"/>
                <a:gd name="connsiteY6309" fmla="*/ 1409114 h 5305530"/>
                <a:gd name="connsiteX6310" fmla="*/ 2190255 w 4049485"/>
                <a:gd name="connsiteY6310" fmla="*/ 1409114 h 5305530"/>
                <a:gd name="connsiteX6311" fmla="*/ 2190940 w 4049485"/>
                <a:gd name="connsiteY6311" fmla="*/ 1399513 h 5305530"/>
                <a:gd name="connsiteX6312" fmla="*/ 2182596 w 4049485"/>
                <a:gd name="connsiteY6312" fmla="*/ 1365794 h 5305530"/>
                <a:gd name="connsiteX6313" fmla="*/ 2159622 w 4049485"/>
                <a:gd name="connsiteY6313" fmla="*/ 1343506 h 5305530"/>
                <a:gd name="connsiteX6314" fmla="*/ 2126932 w 4049485"/>
                <a:gd name="connsiteY6314" fmla="*/ 1335733 h 5305530"/>
                <a:gd name="connsiteX6315" fmla="*/ 1996554 w 4049485"/>
                <a:gd name="connsiteY6315" fmla="*/ 1335733 h 5305530"/>
                <a:gd name="connsiteX6316" fmla="*/ 1961236 w 4049485"/>
                <a:gd name="connsiteY6316" fmla="*/ 1343849 h 5305530"/>
                <a:gd name="connsiteX6317" fmla="*/ 1936775 w 4049485"/>
                <a:gd name="connsiteY6317" fmla="*/ 1366366 h 5305530"/>
                <a:gd name="connsiteX6318" fmla="*/ 1927974 w 4049485"/>
                <a:gd name="connsiteY6318" fmla="*/ 1399056 h 5305530"/>
                <a:gd name="connsiteX6319" fmla="*/ 1936775 w 4049485"/>
                <a:gd name="connsiteY6319" fmla="*/ 1431746 h 5305530"/>
                <a:gd name="connsiteX6320" fmla="*/ 1961236 w 4049485"/>
                <a:gd name="connsiteY6320" fmla="*/ 1454263 h 5305530"/>
                <a:gd name="connsiteX6321" fmla="*/ 1996554 w 4049485"/>
                <a:gd name="connsiteY6321" fmla="*/ 1462378 h 5305530"/>
                <a:gd name="connsiteX6322" fmla="*/ 2030501 w 4049485"/>
                <a:gd name="connsiteY6322" fmla="*/ 1454148 h 5305530"/>
                <a:gd name="connsiteX6323" fmla="*/ 2051647 w 4049485"/>
                <a:gd name="connsiteY6323" fmla="*/ 1431288 h 5305530"/>
                <a:gd name="connsiteX6324" fmla="*/ 2023986 w 4049485"/>
                <a:gd name="connsiteY6324" fmla="*/ 1416201 h 5305530"/>
                <a:gd name="connsiteX6325" fmla="*/ 1996326 w 4049485"/>
                <a:gd name="connsiteY6325" fmla="*/ 1433117 h 5305530"/>
                <a:gd name="connsiteX6326" fmla="*/ 1973237 w 4049485"/>
                <a:gd name="connsiteY6326" fmla="*/ 1423973 h 5305530"/>
                <a:gd name="connsiteX6327" fmla="*/ 1964093 w 4049485"/>
                <a:gd name="connsiteY6327" fmla="*/ 1399056 h 5305530"/>
                <a:gd name="connsiteX6328" fmla="*/ 1973237 w 4049485"/>
                <a:gd name="connsiteY6328" fmla="*/ 1374138 h 5305530"/>
                <a:gd name="connsiteX6329" fmla="*/ 1996326 w 4049485"/>
                <a:gd name="connsiteY6329" fmla="*/ 1364994 h 5305530"/>
                <a:gd name="connsiteX6330" fmla="*/ 2023986 w 4049485"/>
                <a:gd name="connsiteY6330" fmla="*/ 1381911 h 5305530"/>
                <a:gd name="connsiteX6331" fmla="*/ 2051647 w 4049485"/>
                <a:gd name="connsiteY6331" fmla="*/ 1367052 h 5305530"/>
                <a:gd name="connsiteX6332" fmla="*/ 2030501 w 4049485"/>
                <a:gd name="connsiteY6332" fmla="*/ 1343849 h 5305530"/>
                <a:gd name="connsiteX6333" fmla="*/ 1996554 w 4049485"/>
                <a:gd name="connsiteY6333" fmla="*/ 1335733 h 5305530"/>
                <a:gd name="connsiteX6334" fmla="*/ 1851546 w 4049485"/>
                <a:gd name="connsiteY6334" fmla="*/ 1335733 h 5305530"/>
                <a:gd name="connsiteX6335" fmla="*/ 1826514 w 4049485"/>
                <a:gd name="connsiteY6335" fmla="*/ 1340306 h 5305530"/>
                <a:gd name="connsiteX6336" fmla="*/ 1809255 w 4049485"/>
                <a:gd name="connsiteY6336" fmla="*/ 1353793 h 5305530"/>
                <a:gd name="connsiteX6337" fmla="*/ 1809255 w 4049485"/>
                <a:gd name="connsiteY6337" fmla="*/ 1337562 h 5305530"/>
                <a:gd name="connsiteX6338" fmla="*/ 1775193 w 4049485"/>
                <a:gd name="connsiteY6338" fmla="*/ 1337562 h 5305530"/>
                <a:gd name="connsiteX6339" fmla="*/ 1775193 w 4049485"/>
                <a:gd name="connsiteY6339" fmla="*/ 1460549 h 5305530"/>
                <a:gd name="connsiteX6340" fmla="*/ 1810855 w 4049485"/>
                <a:gd name="connsiteY6340" fmla="*/ 1460549 h 5305530"/>
                <a:gd name="connsiteX6341" fmla="*/ 1810855 w 4049485"/>
                <a:gd name="connsiteY6341" fmla="*/ 1402485 h 5305530"/>
                <a:gd name="connsiteX6342" fmla="*/ 1819542 w 4049485"/>
                <a:gd name="connsiteY6342" fmla="*/ 1376767 h 5305530"/>
                <a:gd name="connsiteX6343" fmla="*/ 1843545 w 4049485"/>
                <a:gd name="connsiteY6343" fmla="*/ 1368195 h 5305530"/>
                <a:gd name="connsiteX6344" fmla="*/ 1851546 w 4049485"/>
                <a:gd name="connsiteY6344" fmla="*/ 1368652 h 5305530"/>
                <a:gd name="connsiteX6345" fmla="*/ 1450657 w 4049485"/>
                <a:gd name="connsiteY6345" fmla="*/ 1335733 h 5305530"/>
                <a:gd name="connsiteX6346" fmla="*/ 1417168 w 4049485"/>
                <a:gd name="connsiteY6346" fmla="*/ 1343849 h 5305530"/>
                <a:gd name="connsiteX6347" fmla="*/ 1393622 w 4049485"/>
                <a:gd name="connsiteY6347" fmla="*/ 1366480 h 5305530"/>
                <a:gd name="connsiteX6348" fmla="*/ 1385049 w 4049485"/>
                <a:gd name="connsiteY6348" fmla="*/ 1399056 h 5305530"/>
                <a:gd name="connsiteX6349" fmla="*/ 1393736 w 4049485"/>
                <a:gd name="connsiteY6349" fmla="*/ 1431746 h 5305530"/>
                <a:gd name="connsiteX6350" fmla="*/ 1418425 w 4049485"/>
                <a:gd name="connsiteY6350" fmla="*/ 1454263 h 5305530"/>
                <a:gd name="connsiteX6351" fmla="*/ 1455230 w 4049485"/>
                <a:gd name="connsiteY6351" fmla="*/ 1462378 h 5305530"/>
                <a:gd name="connsiteX6352" fmla="*/ 1505979 w 4049485"/>
                <a:gd name="connsiteY6352" fmla="*/ 1442490 h 5305530"/>
                <a:gd name="connsiteX6353" fmla="*/ 1487005 w 4049485"/>
                <a:gd name="connsiteY6353" fmla="*/ 1421916 h 5305530"/>
                <a:gd name="connsiteX6354" fmla="*/ 1473174 w 4049485"/>
                <a:gd name="connsiteY6354" fmla="*/ 1430945 h 5305530"/>
                <a:gd name="connsiteX6355" fmla="*/ 1456144 w 4049485"/>
                <a:gd name="connsiteY6355" fmla="*/ 1433803 h 5305530"/>
                <a:gd name="connsiteX6356" fmla="*/ 1432827 w 4049485"/>
                <a:gd name="connsiteY6356" fmla="*/ 1427174 h 5305530"/>
                <a:gd name="connsiteX6357" fmla="*/ 1420939 w 4049485"/>
                <a:gd name="connsiteY6357" fmla="*/ 1409114 h 5305530"/>
                <a:gd name="connsiteX6358" fmla="*/ 1513980 w 4049485"/>
                <a:gd name="connsiteY6358" fmla="*/ 1409114 h 5305530"/>
                <a:gd name="connsiteX6359" fmla="*/ 1514665 w 4049485"/>
                <a:gd name="connsiteY6359" fmla="*/ 1399513 h 5305530"/>
                <a:gd name="connsiteX6360" fmla="*/ 1506322 w 4049485"/>
                <a:gd name="connsiteY6360" fmla="*/ 1365794 h 5305530"/>
                <a:gd name="connsiteX6361" fmla="*/ 1483347 w 4049485"/>
                <a:gd name="connsiteY6361" fmla="*/ 1343506 h 5305530"/>
                <a:gd name="connsiteX6362" fmla="*/ 1450657 w 4049485"/>
                <a:gd name="connsiteY6362" fmla="*/ 1335733 h 5305530"/>
                <a:gd name="connsiteX6363" fmla="*/ 1318374 w 4049485"/>
                <a:gd name="connsiteY6363" fmla="*/ 1335733 h 5305530"/>
                <a:gd name="connsiteX6364" fmla="*/ 1287856 w 4049485"/>
                <a:gd name="connsiteY6364" fmla="*/ 1340763 h 5305530"/>
                <a:gd name="connsiteX6365" fmla="*/ 1268196 w 4049485"/>
                <a:gd name="connsiteY6365" fmla="*/ 1354822 h 5305530"/>
                <a:gd name="connsiteX6366" fmla="*/ 1261453 w 4049485"/>
                <a:gd name="connsiteY6366" fmla="*/ 1375510 h 5305530"/>
                <a:gd name="connsiteX6367" fmla="*/ 1268654 w 4049485"/>
                <a:gd name="connsiteY6367" fmla="*/ 1396998 h 5305530"/>
                <a:gd name="connsiteX6368" fmla="*/ 1285684 w 4049485"/>
                <a:gd name="connsiteY6368" fmla="*/ 1407514 h 5305530"/>
                <a:gd name="connsiteX6369" fmla="*/ 1310602 w 4049485"/>
                <a:gd name="connsiteY6369" fmla="*/ 1412772 h 5305530"/>
                <a:gd name="connsiteX6370" fmla="*/ 1329576 w 4049485"/>
                <a:gd name="connsiteY6370" fmla="*/ 1416658 h 5305530"/>
                <a:gd name="connsiteX6371" fmla="*/ 1335748 w 4049485"/>
                <a:gd name="connsiteY6371" fmla="*/ 1424202 h 5305530"/>
                <a:gd name="connsiteX6372" fmla="*/ 1313116 w 4049485"/>
                <a:gd name="connsiteY6372" fmla="*/ 1435403 h 5305530"/>
                <a:gd name="connsiteX6373" fmla="*/ 1290256 w 4049485"/>
                <a:gd name="connsiteY6373" fmla="*/ 1432088 h 5305530"/>
                <a:gd name="connsiteX6374" fmla="*/ 1270368 w 4049485"/>
                <a:gd name="connsiteY6374" fmla="*/ 1423516 h 5305530"/>
                <a:gd name="connsiteX6375" fmla="*/ 1258481 w 4049485"/>
                <a:gd name="connsiteY6375" fmla="*/ 1449119 h 5305530"/>
                <a:gd name="connsiteX6376" fmla="*/ 1281798 w 4049485"/>
                <a:gd name="connsiteY6376" fmla="*/ 1458606 h 5305530"/>
                <a:gd name="connsiteX6377" fmla="*/ 1311745 w 4049485"/>
                <a:gd name="connsiteY6377" fmla="*/ 1462378 h 5305530"/>
                <a:gd name="connsiteX6378" fmla="*/ 1342949 w 4049485"/>
                <a:gd name="connsiteY6378" fmla="*/ 1457463 h 5305530"/>
                <a:gd name="connsiteX6379" fmla="*/ 1362951 w 4049485"/>
                <a:gd name="connsiteY6379" fmla="*/ 1443633 h 5305530"/>
                <a:gd name="connsiteX6380" fmla="*/ 1369809 w 4049485"/>
                <a:gd name="connsiteY6380" fmla="*/ 1423287 h 5305530"/>
                <a:gd name="connsiteX6381" fmla="*/ 1362723 w 4049485"/>
                <a:gd name="connsiteY6381" fmla="*/ 1402256 h 5305530"/>
                <a:gd name="connsiteX6382" fmla="*/ 1346035 w 4049485"/>
                <a:gd name="connsiteY6382" fmla="*/ 1391855 h 5305530"/>
                <a:gd name="connsiteX6383" fmla="*/ 1321346 w 4049485"/>
                <a:gd name="connsiteY6383" fmla="*/ 1386483 h 5305530"/>
                <a:gd name="connsiteX6384" fmla="*/ 1301686 w 4049485"/>
                <a:gd name="connsiteY6384" fmla="*/ 1382139 h 5305530"/>
                <a:gd name="connsiteX6385" fmla="*/ 1295514 w 4049485"/>
                <a:gd name="connsiteY6385" fmla="*/ 1374138 h 5305530"/>
                <a:gd name="connsiteX6386" fmla="*/ 1301229 w 4049485"/>
                <a:gd name="connsiteY6386" fmla="*/ 1365909 h 5305530"/>
                <a:gd name="connsiteX6387" fmla="*/ 1318374 w 4049485"/>
                <a:gd name="connsiteY6387" fmla="*/ 1362708 h 5305530"/>
                <a:gd name="connsiteX6388" fmla="*/ 1353807 w 4049485"/>
                <a:gd name="connsiteY6388" fmla="*/ 1371852 h 5305530"/>
                <a:gd name="connsiteX6389" fmla="*/ 1365694 w 4049485"/>
                <a:gd name="connsiteY6389" fmla="*/ 1346478 h 5305530"/>
                <a:gd name="connsiteX6390" fmla="*/ 1344320 w 4049485"/>
                <a:gd name="connsiteY6390" fmla="*/ 1338591 h 5305530"/>
                <a:gd name="connsiteX6391" fmla="*/ 1318374 w 4049485"/>
                <a:gd name="connsiteY6391" fmla="*/ 1335733 h 5305530"/>
                <a:gd name="connsiteX6392" fmla="*/ 1024090 w 4049485"/>
                <a:gd name="connsiteY6392" fmla="*/ 1335733 h 5305530"/>
                <a:gd name="connsiteX6393" fmla="*/ 989228 w 4049485"/>
                <a:gd name="connsiteY6393" fmla="*/ 1343849 h 5305530"/>
                <a:gd name="connsiteX6394" fmla="*/ 965111 w 4049485"/>
                <a:gd name="connsiteY6394" fmla="*/ 1366366 h 5305530"/>
                <a:gd name="connsiteX6395" fmla="*/ 956424 w 4049485"/>
                <a:gd name="connsiteY6395" fmla="*/ 1399056 h 5305530"/>
                <a:gd name="connsiteX6396" fmla="*/ 965111 w 4049485"/>
                <a:gd name="connsiteY6396" fmla="*/ 1431746 h 5305530"/>
                <a:gd name="connsiteX6397" fmla="*/ 989228 w 4049485"/>
                <a:gd name="connsiteY6397" fmla="*/ 1454263 h 5305530"/>
                <a:gd name="connsiteX6398" fmla="*/ 1024090 w 4049485"/>
                <a:gd name="connsiteY6398" fmla="*/ 1462378 h 5305530"/>
                <a:gd name="connsiteX6399" fmla="*/ 1058837 w 4049485"/>
                <a:gd name="connsiteY6399" fmla="*/ 1454263 h 5305530"/>
                <a:gd name="connsiteX6400" fmla="*/ 1082840 w 4049485"/>
                <a:gd name="connsiteY6400" fmla="*/ 1431746 h 5305530"/>
                <a:gd name="connsiteX6401" fmla="*/ 1091527 w 4049485"/>
                <a:gd name="connsiteY6401" fmla="*/ 1399056 h 5305530"/>
                <a:gd name="connsiteX6402" fmla="*/ 1082840 w 4049485"/>
                <a:gd name="connsiteY6402" fmla="*/ 1366366 h 5305530"/>
                <a:gd name="connsiteX6403" fmla="*/ 1058837 w 4049485"/>
                <a:gd name="connsiteY6403" fmla="*/ 1343849 h 5305530"/>
                <a:gd name="connsiteX6404" fmla="*/ 1024090 w 4049485"/>
                <a:gd name="connsiteY6404" fmla="*/ 1335733 h 5305530"/>
                <a:gd name="connsiteX6405" fmla="*/ 660082 w 4049485"/>
                <a:gd name="connsiteY6405" fmla="*/ 1335733 h 5305530"/>
                <a:gd name="connsiteX6406" fmla="*/ 626592 w 4049485"/>
                <a:gd name="connsiteY6406" fmla="*/ 1343849 h 5305530"/>
                <a:gd name="connsiteX6407" fmla="*/ 603047 w 4049485"/>
                <a:gd name="connsiteY6407" fmla="*/ 1366480 h 5305530"/>
                <a:gd name="connsiteX6408" fmla="*/ 594474 w 4049485"/>
                <a:gd name="connsiteY6408" fmla="*/ 1399056 h 5305530"/>
                <a:gd name="connsiteX6409" fmla="*/ 603161 w 4049485"/>
                <a:gd name="connsiteY6409" fmla="*/ 1431746 h 5305530"/>
                <a:gd name="connsiteX6410" fmla="*/ 627850 w 4049485"/>
                <a:gd name="connsiteY6410" fmla="*/ 1454263 h 5305530"/>
                <a:gd name="connsiteX6411" fmla="*/ 664654 w 4049485"/>
                <a:gd name="connsiteY6411" fmla="*/ 1462378 h 5305530"/>
                <a:gd name="connsiteX6412" fmla="*/ 715404 w 4049485"/>
                <a:gd name="connsiteY6412" fmla="*/ 1442490 h 5305530"/>
                <a:gd name="connsiteX6413" fmla="*/ 696430 w 4049485"/>
                <a:gd name="connsiteY6413" fmla="*/ 1421916 h 5305530"/>
                <a:gd name="connsiteX6414" fmla="*/ 682600 w 4049485"/>
                <a:gd name="connsiteY6414" fmla="*/ 1430945 h 5305530"/>
                <a:gd name="connsiteX6415" fmla="*/ 665569 w 4049485"/>
                <a:gd name="connsiteY6415" fmla="*/ 1433803 h 5305530"/>
                <a:gd name="connsiteX6416" fmla="*/ 642252 w 4049485"/>
                <a:gd name="connsiteY6416" fmla="*/ 1427174 h 5305530"/>
                <a:gd name="connsiteX6417" fmla="*/ 630364 w 4049485"/>
                <a:gd name="connsiteY6417" fmla="*/ 1409114 h 5305530"/>
                <a:gd name="connsiteX6418" fmla="*/ 723405 w 4049485"/>
                <a:gd name="connsiteY6418" fmla="*/ 1409114 h 5305530"/>
                <a:gd name="connsiteX6419" fmla="*/ 724090 w 4049485"/>
                <a:gd name="connsiteY6419" fmla="*/ 1399513 h 5305530"/>
                <a:gd name="connsiteX6420" fmla="*/ 715746 w 4049485"/>
                <a:gd name="connsiteY6420" fmla="*/ 1365794 h 5305530"/>
                <a:gd name="connsiteX6421" fmla="*/ 692772 w 4049485"/>
                <a:gd name="connsiteY6421" fmla="*/ 1343506 h 5305530"/>
                <a:gd name="connsiteX6422" fmla="*/ 660082 w 4049485"/>
                <a:gd name="connsiteY6422" fmla="*/ 1335733 h 5305530"/>
                <a:gd name="connsiteX6423" fmla="*/ 2319566 w 4049485"/>
                <a:gd name="connsiteY6423" fmla="*/ 1330704 h 5305530"/>
                <a:gd name="connsiteX6424" fmla="*/ 2349741 w 4049485"/>
                <a:gd name="connsiteY6424" fmla="*/ 1330704 h 5305530"/>
                <a:gd name="connsiteX6425" fmla="*/ 2375116 w 4049485"/>
                <a:gd name="connsiteY6425" fmla="*/ 1337905 h 5305530"/>
                <a:gd name="connsiteX6426" fmla="*/ 2383803 w 4049485"/>
                <a:gd name="connsiteY6426" fmla="*/ 1358594 h 5305530"/>
                <a:gd name="connsiteX6427" fmla="*/ 2375116 w 4049485"/>
                <a:gd name="connsiteY6427" fmla="*/ 1379053 h 5305530"/>
                <a:gd name="connsiteX6428" fmla="*/ 2349741 w 4049485"/>
                <a:gd name="connsiteY6428" fmla="*/ 1386254 h 5305530"/>
                <a:gd name="connsiteX6429" fmla="*/ 2319566 w 4049485"/>
                <a:gd name="connsiteY6429" fmla="*/ 1386254 h 5305530"/>
                <a:gd name="connsiteX6430" fmla="*/ 1643291 w 4049485"/>
                <a:gd name="connsiteY6430" fmla="*/ 1330704 h 5305530"/>
                <a:gd name="connsiteX6431" fmla="*/ 1673466 w 4049485"/>
                <a:gd name="connsiteY6431" fmla="*/ 1330704 h 5305530"/>
                <a:gd name="connsiteX6432" fmla="*/ 1698841 w 4049485"/>
                <a:gd name="connsiteY6432" fmla="*/ 1337905 h 5305530"/>
                <a:gd name="connsiteX6433" fmla="*/ 1707528 w 4049485"/>
                <a:gd name="connsiteY6433" fmla="*/ 1358594 h 5305530"/>
                <a:gd name="connsiteX6434" fmla="*/ 1698841 w 4049485"/>
                <a:gd name="connsiteY6434" fmla="*/ 1379053 h 5305530"/>
                <a:gd name="connsiteX6435" fmla="*/ 1673466 w 4049485"/>
                <a:gd name="connsiteY6435" fmla="*/ 1386254 h 5305530"/>
                <a:gd name="connsiteX6436" fmla="*/ 1643291 w 4049485"/>
                <a:gd name="connsiteY6436" fmla="*/ 1386254 h 5305530"/>
                <a:gd name="connsiteX6437" fmla="*/ 3055886 w 4049485"/>
                <a:gd name="connsiteY6437" fmla="*/ 1310359 h 5305530"/>
                <a:gd name="connsiteX6438" fmla="*/ 3055886 w 4049485"/>
                <a:gd name="connsiteY6438" fmla="*/ 1340306 h 5305530"/>
                <a:gd name="connsiteX6439" fmla="*/ 3036913 w 4049485"/>
                <a:gd name="connsiteY6439" fmla="*/ 1340306 h 5305530"/>
                <a:gd name="connsiteX6440" fmla="*/ 3036913 w 4049485"/>
                <a:gd name="connsiteY6440" fmla="*/ 1367738 h 5305530"/>
                <a:gd name="connsiteX6441" fmla="*/ 3055886 w 4049485"/>
                <a:gd name="connsiteY6441" fmla="*/ 1367738 h 5305530"/>
                <a:gd name="connsiteX6442" fmla="*/ 3055886 w 4049485"/>
                <a:gd name="connsiteY6442" fmla="*/ 1418258 h 5305530"/>
                <a:gd name="connsiteX6443" fmla="*/ 3067888 w 4049485"/>
                <a:gd name="connsiteY6443" fmla="*/ 1451177 h 5305530"/>
                <a:gd name="connsiteX6444" fmla="*/ 3101835 w 4049485"/>
                <a:gd name="connsiteY6444" fmla="*/ 1462378 h 5305530"/>
                <a:gd name="connsiteX6445" fmla="*/ 3117952 w 4049485"/>
                <a:gd name="connsiteY6445" fmla="*/ 1460435 h 5305530"/>
                <a:gd name="connsiteX6446" fmla="*/ 3130868 w 4049485"/>
                <a:gd name="connsiteY6446" fmla="*/ 1454606 h 5305530"/>
                <a:gd name="connsiteX6447" fmla="*/ 3121266 w 4049485"/>
                <a:gd name="connsiteY6447" fmla="*/ 1429460 h 5305530"/>
                <a:gd name="connsiteX6448" fmla="*/ 3106864 w 4049485"/>
                <a:gd name="connsiteY6448" fmla="*/ 1434032 h 5305530"/>
                <a:gd name="connsiteX6449" fmla="*/ 3095549 w 4049485"/>
                <a:gd name="connsiteY6449" fmla="*/ 1429802 h 5305530"/>
                <a:gd name="connsiteX6450" fmla="*/ 3091548 w 4049485"/>
                <a:gd name="connsiteY6450" fmla="*/ 1417801 h 5305530"/>
                <a:gd name="connsiteX6451" fmla="*/ 3091548 w 4049485"/>
                <a:gd name="connsiteY6451" fmla="*/ 1367738 h 5305530"/>
                <a:gd name="connsiteX6452" fmla="*/ 3122180 w 4049485"/>
                <a:gd name="connsiteY6452" fmla="*/ 1367738 h 5305530"/>
                <a:gd name="connsiteX6453" fmla="*/ 3122180 w 4049485"/>
                <a:gd name="connsiteY6453" fmla="*/ 1340306 h 5305530"/>
                <a:gd name="connsiteX6454" fmla="*/ 3091548 w 4049485"/>
                <a:gd name="connsiteY6454" fmla="*/ 1340306 h 5305530"/>
                <a:gd name="connsiteX6455" fmla="*/ 3091548 w 4049485"/>
                <a:gd name="connsiteY6455" fmla="*/ 1310359 h 5305530"/>
                <a:gd name="connsiteX6456" fmla="*/ 2282533 w 4049485"/>
                <a:gd name="connsiteY6456" fmla="*/ 1300529 h 5305530"/>
                <a:gd name="connsiteX6457" fmla="*/ 2282533 w 4049485"/>
                <a:gd name="connsiteY6457" fmla="*/ 1460549 h 5305530"/>
                <a:gd name="connsiteX6458" fmla="*/ 2319566 w 4049485"/>
                <a:gd name="connsiteY6458" fmla="*/ 1460549 h 5305530"/>
                <a:gd name="connsiteX6459" fmla="*/ 2319566 w 4049485"/>
                <a:gd name="connsiteY6459" fmla="*/ 1416429 h 5305530"/>
                <a:gd name="connsiteX6460" fmla="*/ 2351799 w 4049485"/>
                <a:gd name="connsiteY6460" fmla="*/ 1416429 h 5305530"/>
                <a:gd name="connsiteX6461" fmla="*/ 2388718 w 4049485"/>
                <a:gd name="connsiteY6461" fmla="*/ 1409457 h 5305530"/>
                <a:gd name="connsiteX6462" fmla="*/ 2412835 w 4049485"/>
                <a:gd name="connsiteY6462" fmla="*/ 1389340 h 5305530"/>
                <a:gd name="connsiteX6463" fmla="*/ 2421293 w 4049485"/>
                <a:gd name="connsiteY6463" fmla="*/ 1358594 h 5305530"/>
                <a:gd name="connsiteX6464" fmla="*/ 2412835 w 4049485"/>
                <a:gd name="connsiteY6464" fmla="*/ 1327733 h 5305530"/>
                <a:gd name="connsiteX6465" fmla="*/ 2388718 w 4049485"/>
                <a:gd name="connsiteY6465" fmla="*/ 1307616 h 5305530"/>
                <a:gd name="connsiteX6466" fmla="*/ 2351799 w 4049485"/>
                <a:gd name="connsiteY6466" fmla="*/ 1300529 h 5305530"/>
                <a:gd name="connsiteX6467" fmla="*/ 1606258 w 4049485"/>
                <a:gd name="connsiteY6467" fmla="*/ 1300529 h 5305530"/>
                <a:gd name="connsiteX6468" fmla="*/ 1606258 w 4049485"/>
                <a:gd name="connsiteY6468" fmla="*/ 1460549 h 5305530"/>
                <a:gd name="connsiteX6469" fmla="*/ 1643291 w 4049485"/>
                <a:gd name="connsiteY6469" fmla="*/ 1460549 h 5305530"/>
                <a:gd name="connsiteX6470" fmla="*/ 1643291 w 4049485"/>
                <a:gd name="connsiteY6470" fmla="*/ 1416429 h 5305530"/>
                <a:gd name="connsiteX6471" fmla="*/ 1675524 w 4049485"/>
                <a:gd name="connsiteY6471" fmla="*/ 1416429 h 5305530"/>
                <a:gd name="connsiteX6472" fmla="*/ 1712442 w 4049485"/>
                <a:gd name="connsiteY6472" fmla="*/ 1409457 h 5305530"/>
                <a:gd name="connsiteX6473" fmla="*/ 1736560 w 4049485"/>
                <a:gd name="connsiteY6473" fmla="*/ 1389340 h 5305530"/>
                <a:gd name="connsiteX6474" fmla="*/ 1745018 w 4049485"/>
                <a:gd name="connsiteY6474" fmla="*/ 1358594 h 5305530"/>
                <a:gd name="connsiteX6475" fmla="*/ 1736560 w 4049485"/>
                <a:gd name="connsiteY6475" fmla="*/ 1327733 h 5305530"/>
                <a:gd name="connsiteX6476" fmla="*/ 1712442 w 4049485"/>
                <a:gd name="connsiteY6476" fmla="*/ 1307616 h 5305530"/>
                <a:gd name="connsiteX6477" fmla="*/ 1675524 w 4049485"/>
                <a:gd name="connsiteY6477" fmla="*/ 1300529 h 5305530"/>
                <a:gd name="connsiteX6478" fmla="*/ 283273 w 4049485"/>
                <a:gd name="connsiteY6478" fmla="*/ 1300529 h 5305530"/>
                <a:gd name="connsiteX6479" fmla="*/ 283273 w 4049485"/>
                <a:gd name="connsiteY6479" fmla="*/ 1330704 h 5305530"/>
                <a:gd name="connsiteX6480" fmla="*/ 334480 w 4049485"/>
                <a:gd name="connsiteY6480" fmla="*/ 1330704 h 5305530"/>
                <a:gd name="connsiteX6481" fmla="*/ 334480 w 4049485"/>
                <a:gd name="connsiteY6481" fmla="*/ 1460549 h 5305530"/>
                <a:gd name="connsiteX6482" fmla="*/ 371513 w 4049485"/>
                <a:gd name="connsiteY6482" fmla="*/ 1460549 h 5305530"/>
                <a:gd name="connsiteX6483" fmla="*/ 371513 w 4049485"/>
                <a:gd name="connsiteY6483" fmla="*/ 1330704 h 5305530"/>
                <a:gd name="connsiteX6484" fmla="*/ 422719 w 4049485"/>
                <a:gd name="connsiteY6484" fmla="*/ 1330704 h 5305530"/>
                <a:gd name="connsiteX6485" fmla="*/ 422719 w 4049485"/>
                <a:gd name="connsiteY6485" fmla="*/ 1300529 h 5305530"/>
                <a:gd name="connsiteX6486" fmla="*/ 2779204 w 4049485"/>
                <a:gd name="connsiteY6486" fmla="*/ 1290928 h 5305530"/>
                <a:gd name="connsiteX6487" fmla="*/ 2779204 w 4049485"/>
                <a:gd name="connsiteY6487" fmla="*/ 1350593 h 5305530"/>
                <a:gd name="connsiteX6488" fmla="*/ 2742400 w 4049485"/>
                <a:gd name="connsiteY6488" fmla="*/ 1335733 h 5305530"/>
                <a:gd name="connsiteX6489" fmla="*/ 2710967 w 4049485"/>
                <a:gd name="connsiteY6489" fmla="*/ 1343506 h 5305530"/>
                <a:gd name="connsiteX6490" fmla="*/ 2688908 w 4049485"/>
                <a:gd name="connsiteY6490" fmla="*/ 1365680 h 5305530"/>
                <a:gd name="connsiteX6491" fmla="*/ 2680906 w 4049485"/>
                <a:gd name="connsiteY6491" fmla="*/ 1399056 h 5305530"/>
                <a:gd name="connsiteX6492" fmla="*/ 2688908 w 4049485"/>
                <a:gd name="connsiteY6492" fmla="*/ 1432431 h 5305530"/>
                <a:gd name="connsiteX6493" fmla="*/ 2710967 w 4049485"/>
                <a:gd name="connsiteY6493" fmla="*/ 1454606 h 5305530"/>
                <a:gd name="connsiteX6494" fmla="*/ 2742400 w 4049485"/>
                <a:gd name="connsiteY6494" fmla="*/ 1462378 h 5305530"/>
                <a:gd name="connsiteX6495" fmla="*/ 2780804 w 4049485"/>
                <a:gd name="connsiteY6495" fmla="*/ 1446376 h 5305530"/>
                <a:gd name="connsiteX6496" fmla="*/ 2780804 w 4049485"/>
                <a:gd name="connsiteY6496" fmla="*/ 1460549 h 5305530"/>
                <a:gd name="connsiteX6497" fmla="*/ 2814866 w 4049485"/>
                <a:gd name="connsiteY6497" fmla="*/ 1460549 h 5305530"/>
                <a:gd name="connsiteX6498" fmla="*/ 2814866 w 4049485"/>
                <a:gd name="connsiteY6498" fmla="*/ 1290928 h 5305530"/>
                <a:gd name="connsiteX6499" fmla="*/ 803643 w 4049485"/>
                <a:gd name="connsiteY6499" fmla="*/ 1290928 h 5305530"/>
                <a:gd name="connsiteX6500" fmla="*/ 803643 w 4049485"/>
                <a:gd name="connsiteY6500" fmla="*/ 1460549 h 5305530"/>
                <a:gd name="connsiteX6501" fmla="*/ 839305 w 4049485"/>
                <a:gd name="connsiteY6501" fmla="*/ 1460549 h 5305530"/>
                <a:gd name="connsiteX6502" fmla="*/ 839305 w 4049485"/>
                <a:gd name="connsiteY6502" fmla="*/ 1399742 h 5305530"/>
                <a:gd name="connsiteX6503" fmla="*/ 847306 w 4049485"/>
                <a:gd name="connsiteY6503" fmla="*/ 1374938 h 5305530"/>
                <a:gd name="connsiteX6504" fmla="*/ 868794 w 4049485"/>
                <a:gd name="connsiteY6504" fmla="*/ 1366595 h 5305530"/>
                <a:gd name="connsiteX6505" fmla="*/ 887311 w 4049485"/>
                <a:gd name="connsiteY6505" fmla="*/ 1373795 h 5305530"/>
                <a:gd name="connsiteX6506" fmla="*/ 893712 w 4049485"/>
                <a:gd name="connsiteY6506" fmla="*/ 1395627 h 5305530"/>
                <a:gd name="connsiteX6507" fmla="*/ 893712 w 4049485"/>
                <a:gd name="connsiteY6507" fmla="*/ 1460549 h 5305530"/>
                <a:gd name="connsiteX6508" fmla="*/ 929373 w 4049485"/>
                <a:gd name="connsiteY6508" fmla="*/ 1460549 h 5305530"/>
                <a:gd name="connsiteX6509" fmla="*/ 929373 w 4049485"/>
                <a:gd name="connsiteY6509" fmla="*/ 1390140 h 5305530"/>
                <a:gd name="connsiteX6510" fmla="*/ 915314 w 4049485"/>
                <a:gd name="connsiteY6510" fmla="*/ 1349450 h 5305530"/>
                <a:gd name="connsiteX6511" fmla="*/ 878395 w 4049485"/>
                <a:gd name="connsiteY6511" fmla="*/ 1335733 h 5305530"/>
                <a:gd name="connsiteX6512" fmla="*/ 856450 w 4049485"/>
                <a:gd name="connsiteY6512" fmla="*/ 1339506 h 5305530"/>
                <a:gd name="connsiteX6513" fmla="*/ 839305 w 4049485"/>
                <a:gd name="connsiteY6513" fmla="*/ 1350364 h 5305530"/>
                <a:gd name="connsiteX6514" fmla="*/ 839305 w 4049485"/>
                <a:gd name="connsiteY6514" fmla="*/ 1290928 h 5305530"/>
                <a:gd name="connsiteX6515" fmla="*/ 441693 w 4049485"/>
                <a:gd name="connsiteY6515" fmla="*/ 1290928 h 5305530"/>
                <a:gd name="connsiteX6516" fmla="*/ 441693 w 4049485"/>
                <a:gd name="connsiteY6516" fmla="*/ 1460549 h 5305530"/>
                <a:gd name="connsiteX6517" fmla="*/ 477355 w 4049485"/>
                <a:gd name="connsiteY6517" fmla="*/ 1460549 h 5305530"/>
                <a:gd name="connsiteX6518" fmla="*/ 477355 w 4049485"/>
                <a:gd name="connsiteY6518" fmla="*/ 1399742 h 5305530"/>
                <a:gd name="connsiteX6519" fmla="*/ 485356 w 4049485"/>
                <a:gd name="connsiteY6519" fmla="*/ 1374938 h 5305530"/>
                <a:gd name="connsiteX6520" fmla="*/ 506844 w 4049485"/>
                <a:gd name="connsiteY6520" fmla="*/ 1366595 h 5305530"/>
                <a:gd name="connsiteX6521" fmla="*/ 525361 w 4049485"/>
                <a:gd name="connsiteY6521" fmla="*/ 1373795 h 5305530"/>
                <a:gd name="connsiteX6522" fmla="*/ 531762 w 4049485"/>
                <a:gd name="connsiteY6522" fmla="*/ 1395627 h 5305530"/>
                <a:gd name="connsiteX6523" fmla="*/ 531762 w 4049485"/>
                <a:gd name="connsiteY6523" fmla="*/ 1460549 h 5305530"/>
                <a:gd name="connsiteX6524" fmla="*/ 567423 w 4049485"/>
                <a:gd name="connsiteY6524" fmla="*/ 1460549 h 5305530"/>
                <a:gd name="connsiteX6525" fmla="*/ 567423 w 4049485"/>
                <a:gd name="connsiteY6525" fmla="*/ 1390140 h 5305530"/>
                <a:gd name="connsiteX6526" fmla="*/ 553364 w 4049485"/>
                <a:gd name="connsiteY6526" fmla="*/ 1349450 h 5305530"/>
                <a:gd name="connsiteX6527" fmla="*/ 516445 w 4049485"/>
                <a:gd name="connsiteY6527" fmla="*/ 1335733 h 5305530"/>
                <a:gd name="connsiteX6528" fmla="*/ 494500 w 4049485"/>
                <a:gd name="connsiteY6528" fmla="*/ 1339506 h 5305530"/>
                <a:gd name="connsiteX6529" fmla="*/ 477355 w 4049485"/>
                <a:gd name="connsiteY6529" fmla="*/ 1350364 h 5305530"/>
                <a:gd name="connsiteX6530" fmla="*/ 477355 w 4049485"/>
                <a:gd name="connsiteY6530" fmla="*/ 1290928 h 5305530"/>
                <a:gd name="connsiteX6531" fmla="*/ 3164624 w 4049485"/>
                <a:gd name="connsiteY6531" fmla="*/ 1280641 h 5305530"/>
                <a:gd name="connsiteX6532" fmla="*/ 3148622 w 4049485"/>
                <a:gd name="connsiteY6532" fmla="*/ 1286356 h 5305530"/>
                <a:gd name="connsiteX6533" fmla="*/ 3142450 w 4049485"/>
                <a:gd name="connsiteY6533" fmla="*/ 1300529 h 5305530"/>
                <a:gd name="connsiteX6534" fmla="*/ 3148622 w 4049485"/>
                <a:gd name="connsiteY6534" fmla="*/ 1314703 h 5305530"/>
                <a:gd name="connsiteX6535" fmla="*/ 3164624 w 4049485"/>
                <a:gd name="connsiteY6535" fmla="*/ 1320417 h 5305530"/>
                <a:gd name="connsiteX6536" fmla="*/ 3180626 w 4049485"/>
                <a:gd name="connsiteY6536" fmla="*/ 1314588 h 5305530"/>
                <a:gd name="connsiteX6537" fmla="*/ 3186798 w 4049485"/>
                <a:gd name="connsiteY6537" fmla="*/ 1299844 h 5305530"/>
                <a:gd name="connsiteX6538" fmla="*/ 3180626 w 4049485"/>
                <a:gd name="connsiteY6538" fmla="*/ 1286127 h 5305530"/>
                <a:gd name="connsiteX6539" fmla="*/ 3164624 w 4049485"/>
                <a:gd name="connsiteY6539" fmla="*/ 1280641 h 5305530"/>
                <a:gd name="connsiteX6540" fmla="*/ 2869349 w 4049485"/>
                <a:gd name="connsiteY6540" fmla="*/ 1280641 h 5305530"/>
                <a:gd name="connsiteX6541" fmla="*/ 2853347 w 4049485"/>
                <a:gd name="connsiteY6541" fmla="*/ 1286356 h 5305530"/>
                <a:gd name="connsiteX6542" fmla="*/ 2847174 w 4049485"/>
                <a:gd name="connsiteY6542" fmla="*/ 1300529 h 5305530"/>
                <a:gd name="connsiteX6543" fmla="*/ 2853347 w 4049485"/>
                <a:gd name="connsiteY6543" fmla="*/ 1314703 h 5305530"/>
                <a:gd name="connsiteX6544" fmla="*/ 2869349 w 4049485"/>
                <a:gd name="connsiteY6544" fmla="*/ 1320417 h 5305530"/>
                <a:gd name="connsiteX6545" fmla="*/ 2885351 w 4049485"/>
                <a:gd name="connsiteY6545" fmla="*/ 1314588 h 5305530"/>
                <a:gd name="connsiteX6546" fmla="*/ 2891523 w 4049485"/>
                <a:gd name="connsiteY6546" fmla="*/ 1299844 h 5305530"/>
                <a:gd name="connsiteX6547" fmla="*/ 2885351 w 4049485"/>
                <a:gd name="connsiteY6547" fmla="*/ 1286127 h 5305530"/>
                <a:gd name="connsiteX6548" fmla="*/ 2869349 w 4049485"/>
                <a:gd name="connsiteY6548" fmla="*/ 1280641 h 5305530"/>
                <a:gd name="connsiteX6549" fmla="*/ 1888274 w 4049485"/>
                <a:gd name="connsiteY6549" fmla="*/ 1280641 h 5305530"/>
                <a:gd name="connsiteX6550" fmla="*/ 1872272 w 4049485"/>
                <a:gd name="connsiteY6550" fmla="*/ 1286356 h 5305530"/>
                <a:gd name="connsiteX6551" fmla="*/ 1866100 w 4049485"/>
                <a:gd name="connsiteY6551" fmla="*/ 1300529 h 5305530"/>
                <a:gd name="connsiteX6552" fmla="*/ 1872272 w 4049485"/>
                <a:gd name="connsiteY6552" fmla="*/ 1314703 h 5305530"/>
                <a:gd name="connsiteX6553" fmla="*/ 1888274 w 4049485"/>
                <a:gd name="connsiteY6553" fmla="*/ 1320417 h 5305530"/>
                <a:gd name="connsiteX6554" fmla="*/ 1904276 w 4049485"/>
                <a:gd name="connsiteY6554" fmla="*/ 1314588 h 5305530"/>
                <a:gd name="connsiteX6555" fmla="*/ 1910448 w 4049485"/>
                <a:gd name="connsiteY6555" fmla="*/ 1299844 h 5305530"/>
                <a:gd name="connsiteX6556" fmla="*/ 1904276 w 4049485"/>
                <a:gd name="connsiteY6556" fmla="*/ 1286127 h 5305530"/>
                <a:gd name="connsiteX6557" fmla="*/ 1888274 w 4049485"/>
                <a:gd name="connsiteY6557" fmla="*/ 1280641 h 5305530"/>
                <a:gd name="connsiteX6558" fmla="*/ 3276940 w 4049485"/>
                <a:gd name="connsiteY6558" fmla="*/ 410914 h 5305530"/>
                <a:gd name="connsiteX6559" fmla="*/ 3326666 w 4049485"/>
                <a:gd name="connsiteY6559" fmla="*/ 431360 h 5305530"/>
                <a:gd name="connsiteX6560" fmla="*/ 3346102 w 4049485"/>
                <a:gd name="connsiteY6560" fmla="*/ 486133 h 5305530"/>
                <a:gd name="connsiteX6561" fmla="*/ 3326666 w 4049485"/>
                <a:gd name="connsiteY6561" fmla="*/ 540907 h 5305530"/>
                <a:gd name="connsiteX6562" fmla="*/ 3276940 w 4049485"/>
                <a:gd name="connsiteY6562" fmla="*/ 561352 h 5305530"/>
                <a:gd name="connsiteX6563" fmla="*/ 3226963 w 4049485"/>
                <a:gd name="connsiteY6563" fmla="*/ 540907 h 5305530"/>
                <a:gd name="connsiteX6564" fmla="*/ 3207274 w 4049485"/>
                <a:gd name="connsiteY6564" fmla="*/ 486133 h 5305530"/>
                <a:gd name="connsiteX6565" fmla="*/ 3226963 w 4049485"/>
                <a:gd name="connsiteY6565" fmla="*/ 431360 h 5305530"/>
                <a:gd name="connsiteX6566" fmla="*/ 3276940 w 4049485"/>
                <a:gd name="connsiteY6566" fmla="*/ 410914 h 5305530"/>
                <a:gd name="connsiteX6567" fmla="*/ 1915875 w 4049485"/>
                <a:gd name="connsiteY6567" fmla="*/ 410914 h 5305530"/>
                <a:gd name="connsiteX6568" fmla="*/ 1965348 w 4049485"/>
                <a:gd name="connsiteY6568" fmla="*/ 431360 h 5305530"/>
                <a:gd name="connsiteX6569" fmla="*/ 1985036 w 4049485"/>
                <a:gd name="connsiteY6569" fmla="*/ 486133 h 5305530"/>
                <a:gd name="connsiteX6570" fmla="*/ 1965348 w 4049485"/>
                <a:gd name="connsiteY6570" fmla="*/ 540907 h 5305530"/>
                <a:gd name="connsiteX6571" fmla="*/ 1915875 w 4049485"/>
                <a:gd name="connsiteY6571" fmla="*/ 561352 h 5305530"/>
                <a:gd name="connsiteX6572" fmla="*/ 1865897 w 4049485"/>
                <a:gd name="connsiteY6572" fmla="*/ 540907 h 5305530"/>
                <a:gd name="connsiteX6573" fmla="*/ 1846209 w 4049485"/>
                <a:gd name="connsiteY6573" fmla="*/ 486133 h 5305530"/>
                <a:gd name="connsiteX6574" fmla="*/ 1865897 w 4049485"/>
                <a:gd name="connsiteY6574" fmla="*/ 431360 h 5305530"/>
                <a:gd name="connsiteX6575" fmla="*/ 1915875 w 4049485"/>
                <a:gd name="connsiteY6575" fmla="*/ 410914 h 5305530"/>
                <a:gd name="connsiteX6576" fmla="*/ 1581490 w 4049485"/>
                <a:gd name="connsiteY6576" fmla="*/ 410914 h 5305530"/>
                <a:gd name="connsiteX6577" fmla="*/ 1631215 w 4049485"/>
                <a:gd name="connsiteY6577" fmla="*/ 431360 h 5305530"/>
                <a:gd name="connsiteX6578" fmla="*/ 1650651 w 4049485"/>
                <a:gd name="connsiteY6578" fmla="*/ 486133 h 5305530"/>
                <a:gd name="connsiteX6579" fmla="*/ 1631215 w 4049485"/>
                <a:gd name="connsiteY6579" fmla="*/ 540907 h 5305530"/>
                <a:gd name="connsiteX6580" fmla="*/ 1581490 w 4049485"/>
                <a:gd name="connsiteY6580" fmla="*/ 561352 h 5305530"/>
                <a:gd name="connsiteX6581" fmla="*/ 1531512 w 4049485"/>
                <a:gd name="connsiteY6581" fmla="*/ 540907 h 5305530"/>
                <a:gd name="connsiteX6582" fmla="*/ 1511824 w 4049485"/>
                <a:gd name="connsiteY6582" fmla="*/ 486133 h 5305530"/>
                <a:gd name="connsiteX6583" fmla="*/ 1531512 w 4049485"/>
                <a:gd name="connsiteY6583" fmla="*/ 431360 h 5305530"/>
                <a:gd name="connsiteX6584" fmla="*/ 1581490 w 4049485"/>
                <a:gd name="connsiteY6584" fmla="*/ 410914 h 5305530"/>
                <a:gd name="connsiteX6585" fmla="*/ 2995305 w 4049485"/>
                <a:gd name="connsiteY6585" fmla="*/ 350335 h 5305530"/>
                <a:gd name="connsiteX6586" fmla="*/ 2995305 w 4049485"/>
                <a:gd name="connsiteY6586" fmla="*/ 621931 h 5305530"/>
                <a:gd name="connsiteX6587" fmla="*/ 3074058 w 4049485"/>
                <a:gd name="connsiteY6587" fmla="*/ 621931 h 5305530"/>
                <a:gd name="connsiteX6588" fmla="*/ 3074058 w 4049485"/>
                <a:gd name="connsiteY6588" fmla="*/ 350335 h 5305530"/>
                <a:gd name="connsiteX6589" fmla="*/ 2136540 w 4049485"/>
                <a:gd name="connsiteY6589" fmla="*/ 350335 h 5305530"/>
                <a:gd name="connsiteX6590" fmla="*/ 2136540 w 4049485"/>
                <a:gd name="connsiteY6590" fmla="*/ 503802 h 5305530"/>
                <a:gd name="connsiteX6591" fmla="*/ 2167840 w 4049485"/>
                <a:gd name="connsiteY6591" fmla="*/ 595175 h 5305530"/>
                <a:gd name="connsiteX6592" fmla="*/ 2252650 w 4049485"/>
                <a:gd name="connsiteY6592" fmla="*/ 625970 h 5305530"/>
                <a:gd name="connsiteX6593" fmla="*/ 2299599 w 4049485"/>
                <a:gd name="connsiteY6593" fmla="*/ 616630 h 5305530"/>
                <a:gd name="connsiteX6594" fmla="*/ 2336956 w 4049485"/>
                <a:gd name="connsiteY6594" fmla="*/ 589622 h 5305530"/>
                <a:gd name="connsiteX6595" fmla="*/ 2336956 w 4049485"/>
                <a:gd name="connsiteY6595" fmla="*/ 621931 h 5305530"/>
                <a:gd name="connsiteX6596" fmla="*/ 2411670 w 4049485"/>
                <a:gd name="connsiteY6596" fmla="*/ 621931 h 5305530"/>
                <a:gd name="connsiteX6597" fmla="*/ 2411670 w 4049485"/>
                <a:gd name="connsiteY6597" fmla="*/ 350335 h 5305530"/>
                <a:gd name="connsiteX6598" fmla="*/ 2332917 w 4049485"/>
                <a:gd name="connsiteY6598" fmla="*/ 350335 h 5305530"/>
                <a:gd name="connsiteX6599" fmla="*/ 2332917 w 4049485"/>
                <a:gd name="connsiteY6599" fmla="*/ 484619 h 5305530"/>
                <a:gd name="connsiteX6600" fmla="*/ 2315753 w 4049485"/>
                <a:gd name="connsiteY6600" fmla="*/ 539392 h 5305530"/>
                <a:gd name="connsiteX6601" fmla="*/ 2270319 w 4049485"/>
                <a:gd name="connsiteY6601" fmla="*/ 557818 h 5305530"/>
                <a:gd name="connsiteX6602" fmla="*/ 2215293 w 4049485"/>
                <a:gd name="connsiteY6602" fmla="*/ 492191 h 5305530"/>
                <a:gd name="connsiteX6603" fmla="*/ 2215293 w 4049485"/>
                <a:gd name="connsiteY6603" fmla="*/ 350335 h 5305530"/>
                <a:gd name="connsiteX6604" fmla="*/ 3646157 w 4049485"/>
                <a:gd name="connsiteY6604" fmla="*/ 346297 h 5305530"/>
                <a:gd name="connsiteX6605" fmla="*/ 3595169 w 4049485"/>
                <a:gd name="connsiteY6605" fmla="*/ 355636 h 5305530"/>
                <a:gd name="connsiteX6606" fmla="*/ 3556297 w 4049485"/>
                <a:gd name="connsiteY6606" fmla="*/ 382139 h 5305530"/>
                <a:gd name="connsiteX6607" fmla="*/ 3556297 w 4049485"/>
                <a:gd name="connsiteY6607" fmla="*/ 350335 h 5305530"/>
                <a:gd name="connsiteX6608" fmla="*/ 3481080 w 4049485"/>
                <a:gd name="connsiteY6608" fmla="*/ 350335 h 5305530"/>
                <a:gd name="connsiteX6609" fmla="*/ 3481080 w 4049485"/>
                <a:gd name="connsiteY6609" fmla="*/ 621931 h 5305530"/>
                <a:gd name="connsiteX6610" fmla="*/ 3559833 w 4049485"/>
                <a:gd name="connsiteY6610" fmla="*/ 621931 h 5305530"/>
                <a:gd name="connsiteX6611" fmla="*/ 3559833 w 4049485"/>
                <a:gd name="connsiteY6611" fmla="*/ 487648 h 5305530"/>
                <a:gd name="connsiteX6612" fmla="*/ 3577501 w 4049485"/>
                <a:gd name="connsiteY6612" fmla="*/ 432874 h 5305530"/>
                <a:gd name="connsiteX6613" fmla="*/ 3624953 w 4049485"/>
                <a:gd name="connsiteY6613" fmla="*/ 414448 h 5305530"/>
                <a:gd name="connsiteX6614" fmla="*/ 3665845 w 4049485"/>
                <a:gd name="connsiteY6614" fmla="*/ 430350 h 5305530"/>
                <a:gd name="connsiteX6615" fmla="*/ 3679981 w 4049485"/>
                <a:gd name="connsiteY6615" fmla="*/ 478561 h 5305530"/>
                <a:gd name="connsiteX6616" fmla="*/ 3679981 w 4049485"/>
                <a:gd name="connsiteY6616" fmla="*/ 621931 h 5305530"/>
                <a:gd name="connsiteX6617" fmla="*/ 3758733 w 4049485"/>
                <a:gd name="connsiteY6617" fmla="*/ 621931 h 5305530"/>
                <a:gd name="connsiteX6618" fmla="*/ 3758733 w 4049485"/>
                <a:gd name="connsiteY6618" fmla="*/ 466445 h 5305530"/>
                <a:gd name="connsiteX6619" fmla="*/ 3727685 w 4049485"/>
                <a:gd name="connsiteY6619" fmla="*/ 376586 h 5305530"/>
                <a:gd name="connsiteX6620" fmla="*/ 3646157 w 4049485"/>
                <a:gd name="connsiteY6620" fmla="*/ 346297 h 5305530"/>
                <a:gd name="connsiteX6621" fmla="*/ 3276940 w 4049485"/>
                <a:gd name="connsiteY6621" fmla="*/ 346297 h 5305530"/>
                <a:gd name="connsiteX6622" fmla="*/ 3199954 w 4049485"/>
                <a:gd name="connsiteY6622" fmla="*/ 364218 h 5305530"/>
                <a:gd name="connsiteX6623" fmla="*/ 3146696 w 4049485"/>
                <a:gd name="connsiteY6623" fmla="*/ 413943 h 5305530"/>
                <a:gd name="connsiteX6624" fmla="*/ 3127512 w 4049485"/>
                <a:gd name="connsiteY6624" fmla="*/ 486133 h 5305530"/>
                <a:gd name="connsiteX6625" fmla="*/ 3146696 w 4049485"/>
                <a:gd name="connsiteY6625" fmla="*/ 558323 h 5305530"/>
                <a:gd name="connsiteX6626" fmla="*/ 3199954 w 4049485"/>
                <a:gd name="connsiteY6626" fmla="*/ 608048 h 5305530"/>
                <a:gd name="connsiteX6627" fmla="*/ 3276940 w 4049485"/>
                <a:gd name="connsiteY6627" fmla="*/ 625970 h 5305530"/>
                <a:gd name="connsiteX6628" fmla="*/ 3353674 w 4049485"/>
                <a:gd name="connsiteY6628" fmla="*/ 608048 h 5305530"/>
                <a:gd name="connsiteX6629" fmla="*/ 3406680 w 4049485"/>
                <a:gd name="connsiteY6629" fmla="*/ 558323 h 5305530"/>
                <a:gd name="connsiteX6630" fmla="*/ 3425864 w 4049485"/>
                <a:gd name="connsiteY6630" fmla="*/ 486133 h 5305530"/>
                <a:gd name="connsiteX6631" fmla="*/ 3406680 w 4049485"/>
                <a:gd name="connsiteY6631" fmla="*/ 413943 h 5305530"/>
                <a:gd name="connsiteX6632" fmla="*/ 3353674 w 4049485"/>
                <a:gd name="connsiteY6632" fmla="*/ 364218 h 5305530"/>
                <a:gd name="connsiteX6633" fmla="*/ 3276940 w 4049485"/>
                <a:gd name="connsiteY6633" fmla="*/ 346297 h 5305530"/>
                <a:gd name="connsiteX6634" fmla="*/ 2612210 w 4049485"/>
                <a:gd name="connsiteY6634" fmla="*/ 346297 h 5305530"/>
                <a:gd name="connsiteX6635" fmla="*/ 2534214 w 4049485"/>
                <a:gd name="connsiteY6635" fmla="*/ 364218 h 5305530"/>
                <a:gd name="connsiteX6636" fmla="*/ 2480198 w 4049485"/>
                <a:gd name="connsiteY6636" fmla="*/ 413943 h 5305530"/>
                <a:gd name="connsiteX6637" fmla="*/ 2460762 w 4049485"/>
                <a:gd name="connsiteY6637" fmla="*/ 486133 h 5305530"/>
                <a:gd name="connsiteX6638" fmla="*/ 2480198 w 4049485"/>
                <a:gd name="connsiteY6638" fmla="*/ 558323 h 5305530"/>
                <a:gd name="connsiteX6639" fmla="*/ 2534214 w 4049485"/>
                <a:gd name="connsiteY6639" fmla="*/ 608048 h 5305530"/>
                <a:gd name="connsiteX6640" fmla="*/ 2612210 w 4049485"/>
                <a:gd name="connsiteY6640" fmla="*/ 625970 h 5305530"/>
                <a:gd name="connsiteX6641" fmla="*/ 2687176 w 4049485"/>
                <a:gd name="connsiteY6641" fmla="*/ 607796 h 5305530"/>
                <a:gd name="connsiteX6642" fmla="*/ 2733872 w 4049485"/>
                <a:gd name="connsiteY6642" fmla="*/ 557314 h 5305530"/>
                <a:gd name="connsiteX6643" fmla="*/ 2672788 w 4049485"/>
                <a:gd name="connsiteY6643" fmla="*/ 523995 h 5305530"/>
                <a:gd name="connsiteX6644" fmla="*/ 2611704 w 4049485"/>
                <a:gd name="connsiteY6644" fmla="*/ 561352 h 5305530"/>
                <a:gd name="connsiteX6645" fmla="*/ 2560717 w 4049485"/>
                <a:gd name="connsiteY6645" fmla="*/ 541159 h 5305530"/>
                <a:gd name="connsiteX6646" fmla="*/ 2540524 w 4049485"/>
                <a:gd name="connsiteY6646" fmla="*/ 486133 h 5305530"/>
                <a:gd name="connsiteX6647" fmla="*/ 2560717 w 4049485"/>
                <a:gd name="connsiteY6647" fmla="*/ 431107 h 5305530"/>
                <a:gd name="connsiteX6648" fmla="*/ 2611704 w 4049485"/>
                <a:gd name="connsiteY6648" fmla="*/ 410914 h 5305530"/>
                <a:gd name="connsiteX6649" fmla="*/ 2672788 w 4049485"/>
                <a:gd name="connsiteY6649" fmla="*/ 448271 h 5305530"/>
                <a:gd name="connsiteX6650" fmla="*/ 2733872 w 4049485"/>
                <a:gd name="connsiteY6650" fmla="*/ 415458 h 5305530"/>
                <a:gd name="connsiteX6651" fmla="*/ 2687176 w 4049485"/>
                <a:gd name="connsiteY6651" fmla="*/ 364218 h 5305530"/>
                <a:gd name="connsiteX6652" fmla="*/ 2612210 w 4049485"/>
                <a:gd name="connsiteY6652" fmla="*/ 346297 h 5305530"/>
                <a:gd name="connsiteX6653" fmla="*/ 1581490 w 4049485"/>
                <a:gd name="connsiteY6653" fmla="*/ 346297 h 5305530"/>
                <a:gd name="connsiteX6654" fmla="*/ 1504504 w 4049485"/>
                <a:gd name="connsiteY6654" fmla="*/ 364218 h 5305530"/>
                <a:gd name="connsiteX6655" fmla="*/ 1451245 w 4049485"/>
                <a:gd name="connsiteY6655" fmla="*/ 413943 h 5305530"/>
                <a:gd name="connsiteX6656" fmla="*/ 1432062 w 4049485"/>
                <a:gd name="connsiteY6656" fmla="*/ 486133 h 5305530"/>
                <a:gd name="connsiteX6657" fmla="*/ 1451245 w 4049485"/>
                <a:gd name="connsiteY6657" fmla="*/ 558323 h 5305530"/>
                <a:gd name="connsiteX6658" fmla="*/ 1504504 w 4049485"/>
                <a:gd name="connsiteY6658" fmla="*/ 608048 h 5305530"/>
                <a:gd name="connsiteX6659" fmla="*/ 1581490 w 4049485"/>
                <a:gd name="connsiteY6659" fmla="*/ 625970 h 5305530"/>
                <a:gd name="connsiteX6660" fmla="*/ 1658224 w 4049485"/>
                <a:gd name="connsiteY6660" fmla="*/ 608048 h 5305530"/>
                <a:gd name="connsiteX6661" fmla="*/ 1711230 w 4049485"/>
                <a:gd name="connsiteY6661" fmla="*/ 558323 h 5305530"/>
                <a:gd name="connsiteX6662" fmla="*/ 1730413 w 4049485"/>
                <a:gd name="connsiteY6662" fmla="*/ 486133 h 5305530"/>
                <a:gd name="connsiteX6663" fmla="*/ 1711230 w 4049485"/>
                <a:gd name="connsiteY6663" fmla="*/ 413943 h 5305530"/>
                <a:gd name="connsiteX6664" fmla="*/ 1658224 w 4049485"/>
                <a:gd name="connsiteY6664" fmla="*/ 364218 h 5305530"/>
                <a:gd name="connsiteX6665" fmla="*/ 1581490 w 4049485"/>
                <a:gd name="connsiteY6665" fmla="*/ 346297 h 5305530"/>
                <a:gd name="connsiteX6666" fmla="*/ 1401792 w 4049485"/>
                <a:gd name="connsiteY6666" fmla="*/ 346297 h 5305530"/>
                <a:gd name="connsiteX6667" fmla="*/ 1346513 w 4049485"/>
                <a:gd name="connsiteY6667" fmla="*/ 356393 h 5305530"/>
                <a:gd name="connsiteX6668" fmla="*/ 1308399 w 4049485"/>
                <a:gd name="connsiteY6668" fmla="*/ 386178 h 5305530"/>
                <a:gd name="connsiteX6669" fmla="*/ 1308399 w 4049485"/>
                <a:gd name="connsiteY6669" fmla="*/ 350335 h 5305530"/>
                <a:gd name="connsiteX6670" fmla="*/ 1233180 w 4049485"/>
                <a:gd name="connsiteY6670" fmla="*/ 350335 h 5305530"/>
                <a:gd name="connsiteX6671" fmla="*/ 1233180 w 4049485"/>
                <a:gd name="connsiteY6671" fmla="*/ 621931 h 5305530"/>
                <a:gd name="connsiteX6672" fmla="*/ 1311933 w 4049485"/>
                <a:gd name="connsiteY6672" fmla="*/ 621931 h 5305530"/>
                <a:gd name="connsiteX6673" fmla="*/ 1311933 w 4049485"/>
                <a:gd name="connsiteY6673" fmla="*/ 493706 h 5305530"/>
                <a:gd name="connsiteX6674" fmla="*/ 1331116 w 4049485"/>
                <a:gd name="connsiteY6674" fmla="*/ 436913 h 5305530"/>
                <a:gd name="connsiteX6675" fmla="*/ 1384123 w 4049485"/>
                <a:gd name="connsiteY6675" fmla="*/ 417982 h 5305530"/>
                <a:gd name="connsiteX6676" fmla="*/ 1401792 w 4049485"/>
                <a:gd name="connsiteY6676" fmla="*/ 418991 h 5305530"/>
                <a:gd name="connsiteX6677" fmla="*/ 826758 w 4049485"/>
                <a:gd name="connsiteY6677" fmla="*/ 346297 h 5305530"/>
                <a:gd name="connsiteX6678" fmla="*/ 775770 w 4049485"/>
                <a:gd name="connsiteY6678" fmla="*/ 355636 h 5305530"/>
                <a:gd name="connsiteX6679" fmla="*/ 736899 w 4049485"/>
                <a:gd name="connsiteY6679" fmla="*/ 382139 h 5305530"/>
                <a:gd name="connsiteX6680" fmla="*/ 736899 w 4049485"/>
                <a:gd name="connsiteY6680" fmla="*/ 350335 h 5305530"/>
                <a:gd name="connsiteX6681" fmla="*/ 661680 w 4049485"/>
                <a:gd name="connsiteY6681" fmla="*/ 350335 h 5305530"/>
                <a:gd name="connsiteX6682" fmla="*/ 661680 w 4049485"/>
                <a:gd name="connsiteY6682" fmla="*/ 621931 h 5305530"/>
                <a:gd name="connsiteX6683" fmla="*/ 740433 w 4049485"/>
                <a:gd name="connsiteY6683" fmla="*/ 621931 h 5305530"/>
                <a:gd name="connsiteX6684" fmla="*/ 740433 w 4049485"/>
                <a:gd name="connsiteY6684" fmla="*/ 487648 h 5305530"/>
                <a:gd name="connsiteX6685" fmla="*/ 758102 w 4049485"/>
                <a:gd name="connsiteY6685" fmla="*/ 432874 h 5305530"/>
                <a:gd name="connsiteX6686" fmla="*/ 805555 w 4049485"/>
                <a:gd name="connsiteY6686" fmla="*/ 414448 h 5305530"/>
                <a:gd name="connsiteX6687" fmla="*/ 846446 w 4049485"/>
                <a:gd name="connsiteY6687" fmla="*/ 430350 h 5305530"/>
                <a:gd name="connsiteX6688" fmla="*/ 860581 w 4049485"/>
                <a:gd name="connsiteY6688" fmla="*/ 478561 h 5305530"/>
                <a:gd name="connsiteX6689" fmla="*/ 860581 w 4049485"/>
                <a:gd name="connsiteY6689" fmla="*/ 621931 h 5305530"/>
                <a:gd name="connsiteX6690" fmla="*/ 939334 w 4049485"/>
                <a:gd name="connsiteY6690" fmla="*/ 621931 h 5305530"/>
                <a:gd name="connsiteX6691" fmla="*/ 939334 w 4049485"/>
                <a:gd name="connsiteY6691" fmla="*/ 466445 h 5305530"/>
                <a:gd name="connsiteX6692" fmla="*/ 908287 w 4049485"/>
                <a:gd name="connsiteY6692" fmla="*/ 376586 h 5305530"/>
                <a:gd name="connsiteX6693" fmla="*/ 826758 w 4049485"/>
                <a:gd name="connsiteY6693" fmla="*/ 346297 h 5305530"/>
                <a:gd name="connsiteX6694" fmla="*/ 2785822 w 4049485"/>
                <a:gd name="connsiteY6694" fmla="*/ 290261 h 5305530"/>
                <a:gd name="connsiteX6695" fmla="*/ 2785822 w 4049485"/>
                <a:gd name="connsiteY6695" fmla="*/ 356393 h 5305530"/>
                <a:gd name="connsiteX6696" fmla="*/ 2743921 w 4049485"/>
                <a:gd name="connsiteY6696" fmla="*/ 356393 h 5305530"/>
                <a:gd name="connsiteX6697" fmla="*/ 2743921 w 4049485"/>
                <a:gd name="connsiteY6697" fmla="*/ 416972 h 5305530"/>
                <a:gd name="connsiteX6698" fmla="*/ 2785822 w 4049485"/>
                <a:gd name="connsiteY6698" fmla="*/ 416972 h 5305530"/>
                <a:gd name="connsiteX6699" fmla="*/ 2785822 w 4049485"/>
                <a:gd name="connsiteY6699" fmla="*/ 528539 h 5305530"/>
                <a:gd name="connsiteX6700" fmla="*/ 2812325 w 4049485"/>
                <a:gd name="connsiteY6700" fmla="*/ 601233 h 5305530"/>
                <a:gd name="connsiteX6701" fmla="*/ 2887292 w 4049485"/>
                <a:gd name="connsiteY6701" fmla="*/ 625970 h 5305530"/>
                <a:gd name="connsiteX6702" fmla="*/ 2922882 w 4049485"/>
                <a:gd name="connsiteY6702" fmla="*/ 621679 h 5305530"/>
                <a:gd name="connsiteX6703" fmla="*/ 2951404 w 4049485"/>
                <a:gd name="connsiteY6703" fmla="*/ 608806 h 5305530"/>
                <a:gd name="connsiteX6704" fmla="*/ 2930202 w 4049485"/>
                <a:gd name="connsiteY6704" fmla="*/ 553275 h 5305530"/>
                <a:gd name="connsiteX6705" fmla="*/ 2898398 w 4049485"/>
                <a:gd name="connsiteY6705" fmla="*/ 563371 h 5305530"/>
                <a:gd name="connsiteX6706" fmla="*/ 2873409 w 4049485"/>
                <a:gd name="connsiteY6706" fmla="*/ 554032 h 5305530"/>
                <a:gd name="connsiteX6707" fmla="*/ 2864574 w 4049485"/>
                <a:gd name="connsiteY6707" fmla="*/ 527529 h 5305530"/>
                <a:gd name="connsiteX6708" fmla="*/ 2864574 w 4049485"/>
                <a:gd name="connsiteY6708" fmla="*/ 416972 h 5305530"/>
                <a:gd name="connsiteX6709" fmla="*/ 2932221 w 4049485"/>
                <a:gd name="connsiteY6709" fmla="*/ 416972 h 5305530"/>
                <a:gd name="connsiteX6710" fmla="*/ 2932221 w 4049485"/>
                <a:gd name="connsiteY6710" fmla="*/ 356393 h 5305530"/>
                <a:gd name="connsiteX6711" fmla="*/ 2864574 w 4049485"/>
                <a:gd name="connsiteY6711" fmla="*/ 356393 h 5305530"/>
                <a:gd name="connsiteX6712" fmla="*/ 2864574 w 4049485"/>
                <a:gd name="connsiteY6712" fmla="*/ 290261 h 5305530"/>
                <a:gd name="connsiteX6713" fmla="*/ 1023697 w 4049485"/>
                <a:gd name="connsiteY6713" fmla="*/ 290261 h 5305530"/>
                <a:gd name="connsiteX6714" fmla="*/ 1023697 w 4049485"/>
                <a:gd name="connsiteY6714" fmla="*/ 356393 h 5305530"/>
                <a:gd name="connsiteX6715" fmla="*/ 981796 w 4049485"/>
                <a:gd name="connsiteY6715" fmla="*/ 356393 h 5305530"/>
                <a:gd name="connsiteX6716" fmla="*/ 981796 w 4049485"/>
                <a:gd name="connsiteY6716" fmla="*/ 416972 h 5305530"/>
                <a:gd name="connsiteX6717" fmla="*/ 1023697 w 4049485"/>
                <a:gd name="connsiteY6717" fmla="*/ 416972 h 5305530"/>
                <a:gd name="connsiteX6718" fmla="*/ 1023697 w 4049485"/>
                <a:gd name="connsiteY6718" fmla="*/ 528539 h 5305530"/>
                <a:gd name="connsiteX6719" fmla="*/ 1050200 w 4049485"/>
                <a:gd name="connsiteY6719" fmla="*/ 601233 h 5305530"/>
                <a:gd name="connsiteX6720" fmla="*/ 1125166 w 4049485"/>
                <a:gd name="connsiteY6720" fmla="*/ 625970 h 5305530"/>
                <a:gd name="connsiteX6721" fmla="*/ 1160757 w 4049485"/>
                <a:gd name="connsiteY6721" fmla="*/ 621679 h 5305530"/>
                <a:gd name="connsiteX6722" fmla="*/ 1189279 w 4049485"/>
                <a:gd name="connsiteY6722" fmla="*/ 608806 h 5305530"/>
                <a:gd name="connsiteX6723" fmla="*/ 1168077 w 4049485"/>
                <a:gd name="connsiteY6723" fmla="*/ 553275 h 5305530"/>
                <a:gd name="connsiteX6724" fmla="*/ 1136273 w 4049485"/>
                <a:gd name="connsiteY6724" fmla="*/ 563371 h 5305530"/>
                <a:gd name="connsiteX6725" fmla="*/ 1111284 w 4049485"/>
                <a:gd name="connsiteY6725" fmla="*/ 554032 h 5305530"/>
                <a:gd name="connsiteX6726" fmla="*/ 1102449 w 4049485"/>
                <a:gd name="connsiteY6726" fmla="*/ 527529 h 5305530"/>
                <a:gd name="connsiteX6727" fmla="*/ 1102449 w 4049485"/>
                <a:gd name="connsiteY6727" fmla="*/ 416972 h 5305530"/>
                <a:gd name="connsiteX6728" fmla="*/ 1170096 w 4049485"/>
                <a:gd name="connsiteY6728" fmla="*/ 416972 h 5305530"/>
                <a:gd name="connsiteX6729" fmla="*/ 1170096 w 4049485"/>
                <a:gd name="connsiteY6729" fmla="*/ 356393 h 5305530"/>
                <a:gd name="connsiteX6730" fmla="*/ 1102449 w 4049485"/>
                <a:gd name="connsiteY6730" fmla="*/ 356393 h 5305530"/>
                <a:gd name="connsiteX6731" fmla="*/ 1102449 w 4049485"/>
                <a:gd name="connsiteY6731" fmla="*/ 290261 h 5305530"/>
                <a:gd name="connsiteX6732" fmla="*/ 505308 w 4049485"/>
                <a:gd name="connsiteY6732" fmla="*/ 268554 h 5305530"/>
                <a:gd name="connsiteX6733" fmla="*/ 505308 w 4049485"/>
                <a:gd name="connsiteY6733" fmla="*/ 621931 h 5305530"/>
                <a:gd name="connsiteX6734" fmla="*/ 587090 w 4049485"/>
                <a:gd name="connsiteY6734" fmla="*/ 621931 h 5305530"/>
                <a:gd name="connsiteX6735" fmla="*/ 587090 w 4049485"/>
                <a:gd name="connsiteY6735" fmla="*/ 268554 h 5305530"/>
                <a:gd name="connsiteX6736" fmla="*/ 1983521 w 4049485"/>
                <a:gd name="connsiteY6736" fmla="*/ 247351 h 5305530"/>
                <a:gd name="connsiteX6737" fmla="*/ 1983521 w 4049485"/>
                <a:gd name="connsiteY6737" fmla="*/ 379110 h 5305530"/>
                <a:gd name="connsiteX6738" fmla="*/ 1902244 w 4049485"/>
                <a:gd name="connsiteY6738" fmla="*/ 346297 h 5305530"/>
                <a:gd name="connsiteX6739" fmla="*/ 1832831 w 4049485"/>
                <a:gd name="connsiteY6739" fmla="*/ 363461 h 5305530"/>
                <a:gd name="connsiteX6740" fmla="*/ 1784116 w 4049485"/>
                <a:gd name="connsiteY6740" fmla="*/ 412429 h 5305530"/>
                <a:gd name="connsiteX6741" fmla="*/ 1766446 w 4049485"/>
                <a:gd name="connsiteY6741" fmla="*/ 486133 h 5305530"/>
                <a:gd name="connsiteX6742" fmla="*/ 1784116 w 4049485"/>
                <a:gd name="connsiteY6742" fmla="*/ 559838 h 5305530"/>
                <a:gd name="connsiteX6743" fmla="*/ 1832831 w 4049485"/>
                <a:gd name="connsiteY6743" fmla="*/ 608806 h 5305530"/>
                <a:gd name="connsiteX6744" fmla="*/ 1902244 w 4049485"/>
                <a:gd name="connsiteY6744" fmla="*/ 625970 h 5305530"/>
                <a:gd name="connsiteX6745" fmla="*/ 1987055 w 4049485"/>
                <a:gd name="connsiteY6745" fmla="*/ 590632 h 5305530"/>
                <a:gd name="connsiteX6746" fmla="*/ 1987055 w 4049485"/>
                <a:gd name="connsiteY6746" fmla="*/ 621931 h 5305530"/>
                <a:gd name="connsiteX6747" fmla="*/ 2062274 w 4049485"/>
                <a:gd name="connsiteY6747" fmla="*/ 621931 h 5305530"/>
                <a:gd name="connsiteX6748" fmla="*/ 2062274 w 4049485"/>
                <a:gd name="connsiteY6748" fmla="*/ 247351 h 5305530"/>
                <a:gd name="connsiteX6749" fmla="*/ 3034681 w 4049485"/>
                <a:gd name="connsiteY6749" fmla="*/ 224634 h 5305530"/>
                <a:gd name="connsiteX6750" fmla="*/ 2999344 w 4049485"/>
                <a:gd name="connsiteY6750" fmla="*/ 237255 h 5305530"/>
                <a:gd name="connsiteX6751" fmla="*/ 2985713 w 4049485"/>
                <a:gd name="connsiteY6751" fmla="*/ 268554 h 5305530"/>
                <a:gd name="connsiteX6752" fmla="*/ 2999344 w 4049485"/>
                <a:gd name="connsiteY6752" fmla="*/ 299853 h 5305530"/>
                <a:gd name="connsiteX6753" fmla="*/ 3034681 w 4049485"/>
                <a:gd name="connsiteY6753" fmla="*/ 312473 h 5305530"/>
                <a:gd name="connsiteX6754" fmla="*/ 3070019 w 4049485"/>
                <a:gd name="connsiteY6754" fmla="*/ 299600 h 5305530"/>
                <a:gd name="connsiteX6755" fmla="*/ 3083649 w 4049485"/>
                <a:gd name="connsiteY6755" fmla="*/ 267039 h 5305530"/>
                <a:gd name="connsiteX6756" fmla="*/ 3070019 w 4049485"/>
                <a:gd name="connsiteY6756" fmla="*/ 236750 h 5305530"/>
                <a:gd name="connsiteX6757" fmla="*/ 3034681 w 4049485"/>
                <a:gd name="connsiteY6757" fmla="*/ 224634 h 5305530"/>
                <a:gd name="connsiteX6758" fmla="*/ 674928 w 4049485"/>
                <a:gd name="connsiteY6758" fmla="*/ 0 h 5305530"/>
                <a:gd name="connsiteX6759" fmla="*/ 3374557 w 4049485"/>
                <a:gd name="connsiteY6759" fmla="*/ 0 h 5305530"/>
                <a:gd name="connsiteX6760" fmla="*/ 4049485 w 4049485"/>
                <a:gd name="connsiteY6760" fmla="*/ 674928 h 5305530"/>
                <a:gd name="connsiteX6761" fmla="*/ 4049485 w 4049485"/>
                <a:gd name="connsiteY6761" fmla="*/ 4630602 h 5305530"/>
                <a:gd name="connsiteX6762" fmla="*/ 3374557 w 4049485"/>
                <a:gd name="connsiteY6762" fmla="*/ 5305530 h 5305530"/>
                <a:gd name="connsiteX6763" fmla="*/ 674928 w 4049485"/>
                <a:gd name="connsiteY6763" fmla="*/ 5305530 h 5305530"/>
                <a:gd name="connsiteX6764" fmla="*/ 0 w 4049485"/>
                <a:gd name="connsiteY6764" fmla="*/ 4630602 h 5305530"/>
                <a:gd name="connsiteX6765" fmla="*/ 0 w 4049485"/>
                <a:gd name="connsiteY6765" fmla="*/ 674928 h 5305530"/>
                <a:gd name="connsiteX6766" fmla="*/ 674928 w 4049485"/>
                <a:gd name="connsiteY6766" fmla="*/ 0 h 530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Lst>
              <a:rect l="l" t="t" r="r" b="b"/>
              <a:pathLst>
                <a:path w="4049485" h="5305530">
                  <a:moveTo>
                    <a:pt x="3426981" y="4980380"/>
                  </a:moveTo>
                  <a:cubicBezTo>
                    <a:pt x="3420732" y="4980380"/>
                    <a:pt x="3415474" y="4982399"/>
                    <a:pt x="3411207" y="4986437"/>
                  </a:cubicBezTo>
                  <a:cubicBezTo>
                    <a:pt x="3406940" y="4990476"/>
                    <a:pt x="3404806" y="4995772"/>
                    <a:pt x="3404806" y="5002325"/>
                  </a:cubicBezTo>
                  <a:cubicBezTo>
                    <a:pt x="3404806" y="5008726"/>
                    <a:pt x="3406940" y="5014060"/>
                    <a:pt x="3411207" y="5018327"/>
                  </a:cubicBezTo>
                  <a:cubicBezTo>
                    <a:pt x="3415474" y="5022594"/>
                    <a:pt x="3420732" y="5024728"/>
                    <a:pt x="3426981" y="5024728"/>
                  </a:cubicBezTo>
                  <a:cubicBezTo>
                    <a:pt x="3433229" y="5024728"/>
                    <a:pt x="3438487" y="5022594"/>
                    <a:pt x="3442754" y="5018327"/>
                  </a:cubicBezTo>
                  <a:cubicBezTo>
                    <a:pt x="3447022" y="5014060"/>
                    <a:pt x="3449155" y="5008726"/>
                    <a:pt x="3449155" y="5002325"/>
                  </a:cubicBezTo>
                  <a:cubicBezTo>
                    <a:pt x="3449155" y="4995772"/>
                    <a:pt x="3447022" y="4990476"/>
                    <a:pt x="3442754" y="4986437"/>
                  </a:cubicBezTo>
                  <a:cubicBezTo>
                    <a:pt x="3438487" y="4982399"/>
                    <a:pt x="3433229" y="4980380"/>
                    <a:pt x="3426981" y="4980380"/>
                  </a:cubicBezTo>
                  <a:close/>
                  <a:moveTo>
                    <a:pt x="2776385" y="4971464"/>
                  </a:moveTo>
                  <a:lnTo>
                    <a:pt x="2800845" y="4971464"/>
                  </a:lnTo>
                  <a:lnTo>
                    <a:pt x="2800845" y="4984037"/>
                  </a:lnTo>
                  <a:cubicBezTo>
                    <a:pt x="2798864" y="4989523"/>
                    <a:pt x="2795512" y="4993676"/>
                    <a:pt x="2790787" y="4996496"/>
                  </a:cubicBezTo>
                  <a:cubicBezTo>
                    <a:pt x="2786062" y="4999315"/>
                    <a:pt x="2780652" y="5000725"/>
                    <a:pt x="2774556" y="5000725"/>
                  </a:cubicBezTo>
                  <a:cubicBezTo>
                    <a:pt x="2768308" y="5000725"/>
                    <a:pt x="2763393" y="4999391"/>
                    <a:pt x="2759812" y="4996724"/>
                  </a:cubicBezTo>
                  <a:cubicBezTo>
                    <a:pt x="2756230" y="4994057"/>
                    <a:pt x="2754440" y="4990438"/>
                    <a:pt x="2754440" y="4985866"/>
                  </a:cubicBezTo>
                  <a:cubicBezTo>
                    <a:pt x="2754440" y="4976265"/>
                    <a:pt x="2761754" y="4971464"/>
                    <a:pt x="2776385" y="4971464"/>
                  </a:cubicBezTo>
                  <a:close/>
                  <a:moveTo>
                    <a:pt x="3311004" y="4927344"/>
                  </a:moveTo>
                  <a:cubicBezTo>
                    <a:pt x="3320453" y="4927344"/>
                    <a:pt x="3328188" y="4930126"/>
                    <a:pt x="3334207" y="4935688"/>
                  </a:cubicBezTo>
                  <a:cubicBezTo>
                    <a:pt x="3340227" y="4941251"/>
                    <a:pt x="3343237" y="4948528"/>
                    <a:pt x="3343237" y="4957520"/>
                  </a:cubicBezTo>
                  <a:cubicBezTo>
                    <a:pt x="3343237" y="4966511"/>
                    <a:pt x="3340227" y="4973788"/>
                    <a:pt x="3334207" y="4979351"/>
                  </a:cubicBezTo>
                  <a:cubicBezTo>
                    <a:pt x="3328188" y="4984914"/>
                    <a:pt x="3320453" y="4987695"/>
                    <a:pt x="3311004" y="4987695"/>
                  </a:cubicBezTo>
                  <a:cubicBezTo>
                    <a:pt x="3301555" y="4987695"/>
                    <a:pt x="3293783" y="4984914"/>
                    <a:pt x="3287687" y="4979351"/>
                  </a:cubicBezTo>
                  <a:cubicBezTo>
                    <a:pt x="3281591" y="4973788"/>
                    <a:pt x="3278543" y="4966511"/>
                    <a:pt x="3278543" y="4957520"/>
                  </a:cubicBezTo>
                  <a:cubicBezTo>
                    <a:pt x="3278543" y="4948528"/>
                    <a:pt x="3281591" y="4941251"/>
                    <a:pt x="3287687" y="4935688"/>
                  </a:cubicBezTo>
                  <a:cubicBezTo>
                    <a:pt x="3293783" y="4930126"/>
                    <a:pt x="3301555" y="4927344"/>
                    <a:pt x="3311004" y="4927344"/>
                  </a:cubicBezTo>
                  <a:close/>
                  <a:moveTo>
                    <a:pt x="2176615" y="4927344"/>
                  </a:moveTo>
                  <a:cubicBezTo>
                    <a:pt x="2185759" y="4927344"/>
                    <a:pt x="2193265" y="4930431"/>
                    <a:pt x="2199132" y="4936603"/>
                  </a:cubicBezTo>
                  <a:cubicBezTo>
                    <a:pt x="2204999" y="4942775"/>
                    <a:pt x="2207933" y="4951043"/>
                    <a:pt x="2207933" y="4961406"/>
                  </a:cubicBezTo>
                  <a:cubicBezTo>
                    <a:pt x="2207933" y="4971769"/>
                    <a:pt x="2204999" y="4980037"/>
                    <a:pt x="2199132" y="4986209"/>
                  </a:cubicBezTo>
                  <a:cubicBezTo>
                    <a:pt x="2193265" y="4992381"/>
                    <a:pt x="2185759" y="4995467"/>
                    <a:pt x="2176615" y="4995467"/>
                  </a:cubicBezTo>
                  <a:cubicBezTo>
                    <a:pt x="2167471" y="4995467"/>
                    <a:pt x="2159927" y="4992381"/>
                    <a:pt x="2153984" y="4986209"/>
                  </a:cubicBezTo>
                  <a:cubicBezTo>
                    <a:pt x="2148040" y="4980037"/>
                    <a:pt x="2145068" y="4971769"/>
                    <a:pt x="2145068" y="4961406"/>
                  </a:cubicBezTo>
                  <a:cubicBezTo>
                    <a:pt x="2145068" y="4951043"/>
                    <a:pt x="2148040" y="4942775"/>
                    <a:pt x="2153984" y="4936603"/>
                  </a:cubicBezTo>
                  <a:cubicBezTo>
                    <a:pt x="2159927" y="4930431"/>
                    <a:pt x="2167471" y="4927344"/>
                    <a:pt x="2176615" y="4927344"/>
                  </a:cubicBezTo>
                  <a:close/>
                  <a:moveTo>
                    <a:pt x="1481747" y="4927344"/>
                  </a:moveTo>
                  <a:cubicBezTo>
                    <a:pt x="1490739" y="4927344"/>
                    <a:pt x="1498206" y="4930431"/>
                    <a:pt x="1504150" y="4936603"/>
                  </a:cubicBezTo>
                  <a:cubicBezTo>
                    <a:pt x="1510093" y="4942775"/>
                    <a:pt x="1513065" y="4951043"/>
                    <a:pt x="1513065" y="4961406"/>
                  </a:cubicBezTo>
                  <a:cubicBezTo>
                    <a:pt x="1513065" y="4971769"/>
                    <a:pt x="1510093" y="4980037"/>
                    <a:pt x="1504150" y="4986209"/>
                  </a:cubicBezTo>
                  <a:cubicBezTo>
                    <a:pt x="1498206" y="4992381"/>
                    <a:pt x="1490739" y="4995467"/>
                    <a:pt x="1481747" y="4995467"/>
                  </a:cubicBezTo>
                  <a:cubicBezTo>
                    <a:pt x="1472603" y="4995467"/>
                    <a:pt x="1465059" y="4992381"/>
                    <a:pt x="1459116" y="4986209"/>
                  </a:cubicBezTo>
                  <a:cubicBezTo>
                    <a:pt x="1453172" y="4980037"/>
                    <a:pt x="1450200" y="4971769"/>
                    <a:pt x="1450200" y="4961406"/>
                  </a:cubicBezTo>
                  <a:cubicBezTo>
                    <a:pt x="1450200" y="4951043"/>
                    <a:pt x="1453172" y="4942775"/>
                    <a:pt x="1459116" y="4936603"/>
                  </a:cubicBezTo>
                  <a:cubicBezTo>
                    <a:pt x="1465059" y="4930431"/>
                    <a:pt x="1472603" y="4927344"/>
                    <a:pt x="1481747" y="4927344"/>
                  </a:cubicBezTo>
                  <a:close/>
                  <a:moveTo>
                    <a:pt x="1641386" y="4925058"/>
                  </a:moveTo>
                  <a:cubicBezTo>
                    <a:pt x="1649311" y="4925058"/>
                    <a:pt x="1656016" y="4927382"/>
                    <a:pt x="1661503" y="4932031"/>
                  </a:cubicBezTo>
                  <a:cubicBezTo>
                    <a:pt x="1666989" y="4936679"/>
                    <a:pt x="1670342" y="4942889"/>
                    <a:pt x="1671561" y="4950662"/>
                  </a:cubicBezTo>
                  <a:lnTo>
                    <a:pt x="1610982" y="4950662"/>
                  </a:lnTo>
                  <a:cubicBezTo>
                    <a:pt x="1612201" y="4942737"/>
                    <a:pt x="1615554" y="4936488"/>
                    <a:pt x="1621041" y="4931916"/>
                  </a:cubicBezTo>
                  <a:cubicBezTo>
                    <a:pt x="1626527" y="4927344"/>
                    <a:pt x="1633309" y="4925058"/>
                    <a:pt x="1641386" y="4925058"/>
                  </a:cubicBezTo>
                  <a:close/>
                  <a:moveTo>
                    <a:pt x="755561" y="4925058"/>
                  </a:moveTo>
                  <a:cubicBezTo>
                    <a:pt x="763486" y="4925058"/>
                    <a:pt x="770191" y="4927382"/>
                    <a:pt x="775678" y="4932031"/>
                  </a:cubicBezTo>
                  <a:cubicBezTo>
                    <a:pt x="781164" y="4936679"/>
                    <a:pt x="784517" y="4942889"/>
                    <a:pt x="785736" y="4950662"/>
                  </a:cubicBezTo>
                  <a:lnTo>
                    <a:pt x="725157" y="4950662"/>
                  </a:lnTo>
                  <a:cubicBezTo>
                    <a:pt x="726376" y="4942737"/>
                    <a:pt x="729729" y="4936488"/>
                    <a:pt x="735216" y="4931916"/>
                  </a:cubicBezTo>
                  <a:cubicBezTo>
                    <a:pt x="740702" y="4927344"/>
                    <a:pt x="747484" y="4925058"/>
                    <a:pt x="755561" y="4925058"/>
                  </a:cubicBezTo>
                  <a:close/>
                  <a:moveTo>
                    <a:pt x="479336" y="4925058"/>
                  </a:moveTo>
                  <a:cubicBezTo>
                    <a:pt x="487261" y="4925058"/>
                    <a:pt x="493966" y="4927382"/>
                    <a:pt x="499453" y="4932031"/>
                  </a:cubicBezTo>
                  <a:cubicBezTo>
                    <a:pt x="504939" y="4936679"/>
                    <a:pt x="508292" y="4942889"/>
                    <a:pt x="509511" y="4950662"/>
                  </a:cubicBezTo>
                  <a:lnTo>
                    <a:pt x="448932" y="4950662"/>
                  </a:lnTo>
                  <a:cubicBezTo>
                    <a:pt x="450151" y="4942737"/>
                    <a:pt x="453504" y="4936488"/>
                    <a:pt x="458991" y="4931916"/>
                  </a:cubicBezTo>
                  <a:cubicBezTo>
                    <a:pt x="464477" y="4927344"/>
                    <a:pt x="471259" y="4925058"/>
                    <a:pt x="479336" y="4925058"/>
                  </a:cubicBezTo>
                  <a:close/>
                  <a:moveTo>
                    <a:pt x="3022968" y="4899912"/>
                  </a:moveTo>
                  <a:lnTo>
                    <a:pt x="3022968" y="5022899"/>
                  </a:lnTo>
                  <a:lnTo>
                    <a:pt x="3058630" y="5022899"/>
                  </a:lnTo>
                  <a:lnTo>
                    <a:pt x="3058630" y="4899912"/>
                  </a:lnTo>
                  <a:close/>
                  <a:moveTo>
                    <a:pt x="2051418" y="4899912"/>
                  </a:moveTo>
                  <a:lnTo>
                    <a:pt x="2051418" y="5022899"/>
                  </a:lnTo>
                  <a:lnTo>
                    <a:pt x="2087080" y="5022899"/>
                  </a:lnTo>
                  <a:lnTo>
                    <a:pt x="2087080" y="4899912"/>
                  </a:lnTo>
                  <a:close/>
                  <a:moveTo>
                    <a:pt x="1860918" y="4899912"/>
                  </a:moveTo>
                  <a:lnTo>
                    <a:pt x="1860918" y="5022899"/>
                  </a:lnTo>
                  <a:lnTo>
                    <a:pt x="1896580" y="5022899"/>
                  </a:lnTo>
                  <a:lnTo>
                    <a:pt x="1896580" y="4899912"/>
                  </a:lnTo>
                  <a:close/>
                  <a:moveTo>
                    <a:pt x="1127493" y="4899912"/>
                  </a:moveTo>
                  <a:lnTo>
                    <a:pt x="1127493" y="5022899"/>
                  </a:lnTo>
                  <a:lnTo>
                    <a:pt x="1163155" y="5022899"/>
                  </a:lnTo>
                  <a:lnTo>
                    <a:pt x="1163155" y="4899912"/>
                  </a:lnTo>
                  <a:close/>
                  <a:moveTo>
                    <a:pt x="3303918" y="4898084"/>
                  </a:moveTo>
                  <a:cubicBezTo>
                    <a:pt x="3292640" y="4898084"/>
                    <a:pt x="3282315" y="4900560"/>
                    <a:pt x="3272942" y="4905513"/>
                  </a:cubicBezTo>
                  <a:cubicBezTo>
                    <a:pt x="3263570" y="4910466"/>
                    <a:pt x="3256140" y="4917438"/>
                    <a:pt x="3250654" y="4926430"/>
                  </a:cubicBezTo>
                  <a:cubicBezTo>
                    <a:pt x="3245168" y="4935421"/>
                    <a:pt x="3242424" y="4945785"/>
                    <a:pt x="3242424" y="4957520"/>
                  </a:cubicBezTo>
                  <a:cubicBezTo>
                    <a:pt x="3242424" y="4969254"/>
                    <a:pt x="3245168" y="4979618"/>
                    <a:pt x="3250654" y="4988609"/>
                  </a:cubicBezTo>
                  <a:cubicBezTo>
                    <a:pt x="3256140" y="4997601"/>
                    <a:pt x="3263570" y="5004573"/>
                    <a:pt x="3272942" y="5009526"/>
                  </a:cubicBezTo>
                  <a:cubicBezTo>
                    <a:pt x="3282315" y="5014479"/>
                    <a:pt x="3292640" y="5016955"/>
                    <a:pt x="3303918" y="5016955"/>
                  </a:cubicBezTo>
                  <a:cubicBezTo>
                    <a:pt x="3320529" y="5016955"/>
                    <a:pt x="3333483" y="5011850"/>
                    <a:pt x="3342780" y="5001639"/>
                  </a:cubicBezTo>
                  <a:lnTo>
                    <a:pt x="3342780" y="5006897"/>
                  </a:lnTo>
                  <a:cubicBezTo>
                    <a:pt x="3342780" y="5018175"/>
                    <a:pt x="3339846" y="5026595"/>
                    <a:pt x="3333978" y="5032157"/>
                  </a:cubicBezTo>
                  <a:cubicBezTo>
                    <a:pt x="3328111" y="5037720"/>
                    <a:pt x="3319006" y="5040501"/>
                    <a:pt x="3306661" y="5040501"/>
                  </a:cubicBezTo>
                  <a:cubicBezTo>
                    <a:pt x="3298736" y="5040501"/>
                    <a:pt x="3290811" y="5039244"/>
                    <a:pt x="3282887" y="5036730"/>
                  </a:cubicBezTo>
                  <a:cubicBezTo>
                    <a:pt x="3274962" y="5034215"/>
                    <a:pt x="3268408" y="5030824"/>
                    <a:pt x="3263227" y="5026557"/>
                  </a:cubicBezTo>
                  <a:lnTo>
                    <a:pt x="3249054" y="5052160"/>
                  </a:lnTo>
                  <a:cubicBezTo>
                    <a:pt x="3256064" y="5057646"/>
                    <a:pt x="3264903" y="5061837"/>
                    <a:pt x="3275572" y="5064733"/>
                  </a:cubicBezTo>
                  <a:cubicBezTo>
                    <a:pt x="3286239" y="5067629"/>
                    <a:pt x="3297517" y="5069076"/>
                    <a:pt x="3309404" y="5069076"/>
                  </a:cubicBezTo>
                  <a:cubicBezTo>
                    <a:pt x="3331959" y="5069076"/>
                    <a:pt x="3349104" y="5063590"/>
                    <a:pt x="3360839" y="5052617"/>
                  </a:cubicBezTo>
                  <a:cubicBezTo>
                    <a:pt x="3372574" y="5041644"/>
                    <a:pt x="3378441" y="5024880"/>
                    <a:pt x="3378441" y="5002325"/>
                  </a:cubicBezTo>
                  <a:lnTo>
                    <a:pt x="3378441" y="4899912"/>
                  </a:lnTo>
                  <a:lnTo>
                    <a:pt x="3344608" y="4899912"/>
                  </a:lnTo>
                  <a:lnTo>
                    <a:pt x="3344608" y="4915686"/>
                  </a:lnTo>
                  <a:cubicBezTo>
                    <a:pt x="3335312" y="4903951"/>
                    <a:pt x="3321748" y="4898084"/>
                    <a:pt x="3303918" y="4898084"/>
                  </a:cubicBezTo>
                  <a:close/>
                  <a:moveTo>
                    <a:pt x="3164395" y="4898084"/>
                  </a:moveTo>
                  <a:cubicBezTo>
                    <a:pt x="3156014" y="4898084"/>
                    <a:pt x="3148317" y="4899493"/>
                    <a:pt x="3141307" y="4902313"/>
                  </a:cubicBezTo>
                  <a:cubicBezTo>
                    <a:pt x="3134296" y="4905132"/>
                    <a:pt x="3128429" y="4909132"/>
                    <a:pt x="3123704" y="4914314"/>
                  </a:cubicBezTo>
                  <a:lnTo>
                    <a:pt x="3123704" y="4899912"/>
                  </a:lnTo>
                  <a:lnTo>
                    <a:pt x="3089643" y="4899912"/>
                  </a:lnTo>
                  <a:lnTo>
                    <a:pt x="3089643" y="5022899"/>
                  </a:lnTo>
                  <a:lnTo>
                    <a:pt x="3125305" y="5022899"/>
                  </a:lnTo>
                  <a:lnTo>
                    <a:pt x="3125305" y="4962091"/>
                  </a:lnTo>
                  <a:cubicBezTo>
                    <a:pt x="3125305" y="4951119"/>
                    <a:pt x="3127972" y="4942851"/>
                    <a:pt x="3133306" y="4937289"/>
                  </a:cubicBezTo>
                  <a:cubicBezTo>
                    <a:pt x="3138640" y="4931726"/>
                    <a:pt x="3145802" y="4928945"/>
                    <a:pt x="3154794" y="4928945"/>
                  </a:cubicBezTo>
                  <a:cubicBezTo>
                    <a:pt x="3162872" y="4928945"/>
                    <a:pt x="3169044" y="4931345"/>
                    <a:pt x="3173311" y="4936145"/>
                  </a:cubicBezTo>
                  <a:cubicBezTo>
                    <a:pt x="3177578" y="4940946"/>
                    <a:pt x="3179712" y="4948223"/>
                    <a:pt x="3179712" y="4957977"/>
                  </a:cubicBezTo>
                  <a:lnTo>
                    <a:pt x="3179712" y="5022899"/>
                  </a:lnTo>
                  <a:lnTo>
                    <a:pt x="3215373" y="5022899"/>
                  </a:lnTo>
                  <a:lnTo>
                    <a:pt x="3215373" y="4952490"/>
                  </a:lnTo>
                  <a:cubicBezTo>
                    <a:pt x="3215373" y="4934507"/>
                    <a:pt x="3210687" y="4920944"/>
                    <a:pt x="3201314" y="4911799"/>
                  </a:cubicBezTo>
                  <a:cubicBezTo>
                    <a:pt x="3191942" y="4902655"/>
                    <a:pt x="3179636" y="4898084"/>
                    <a:pt x="3164395" y="4898084"/>
                  </a:cubicBezTo>
                  <a:close/>
                  <a:moveTo>
                    <a:pt x="2777300" y="4898084"/>
                  </a:moveTo>
                  <a:cubicBezTo>
                    <a:pt x="2767394" y="4898084"/>
                    <a:pt x="2757754" y="4899379"/>
                    <a:pt x="2748382" y="4901970"/>
                  </a:cubicBezTo>
                  <a:cubicBezTo>
                    <a:pt x="2739009" y="4904561"/>
                    <a:pt x="2730970" y="4908218"/>
                    <a:pt x="2724264" y="4912943"/>
                  </a:cubicBezTo>
                  <a:lnTo>
                    <a:pt x="2737066" y="4937860"/>
                  </a:lnTo>
                  <a:cubicBezTo>
                    <a:pt x="2741486" y="4934355"/>
                    <a:pt x="2746858" y="4931573"/>
                    <a:pt x="2753182" y="4929516"/>
                  </a:cubicBezTo>
                  <a:cubicBezTo>
                    <a:pt x="2759507" y="4927459"/>
                    <a:pt x="2765946" y="4926430"/>
                    <a:pt x="2772499" y="4926430"/>
                  </a:cubicBezTo>
                  <a:cubicBezTo>
                    <a:pt x="2781948" y="4926430"/>
                    <a:pt x="2789034" y="4928525"/>
                    <a:pt x="2793759" y="4932716"/>
                  </a:cubicBezTo>
                  <a:cubicBezTo>
                    <a:pt x="2798483" y="4936907"/>
                    <a:pt x="2800845" y="4942889"/>
                    <a:pt x="2800845" y="4950662"/>
                  </a:cubicBezTo>
                  <a:lnTo>
                    <a:pt x="2772499" y="4950662"/>
                  </a:lnTo>
                  <a:cubicBezTo>
                    <a:pt x="2754516" y="4950662"/>
                    <a:pt x="2741219" y="4953938"/>
                    <a:pt x="2732608" y="4960491"/>
                  </a:cubicBezTo>
                  <a:cubicBezTo>
                    <a:pt x="2723998" y="4967045"/>
                    <a:pt x="2719692" y="4976036"/>
                    <a:pt x="2719692" y="4987466"/>
                  </a:cubicBezTo>
                  <a:cubicBezTo>
                    <a:pt x="2719692" y="4994629"/>
                    <a:pt x="2721521" y="5001030"/>
                    <a:pt x="2725178" y="5006669"/>
                  </a:cubicBezTo>
                  <a:cubicBezTo>
                    <a:pt x="2728836" y="5012307"/>
                    <a:pt x="2734132" y="5016727"/>
                    <a:pt x="2741066" y="5019927"/>
                  </a:cubicBezTo>
                  <a:cubicBezTo>
                    <a:pt x="2748000" y="5023128"/>
                    <a:pt x="2756192" y="5024728"/>
                    <a:pt x="2765641" y="5024728"/>
                  </a:cubicBezTo>
                  <a:cubicBezTo>
                    <a:pt x="2783929" y="5024728"/>
                    <a:pt x="2796426" y="5019013"/>
                    <a:pt x="2803131" y="5007583"/>
                  </a:cubicBezTo>
                  <a:lnTo>
                    <a:pt x="2803131" y="5022899"/>
                  </a:lnTo>
                  <a:lnTo>
                    <a:pt x="2836507" y="5022899"/>
                  </a:lnTo>
                  <a:lnTo>
                    <a:pt x="2836507" y="4952719"/>
                  </a:lnTo>
                  <a:cubicBezTo>
                    <a:pt x="2836507" y="4934431"/>
                    <a:pt x="2831402" y="4920753"/>
                    <a:pt x="2821191" y="4911685"/>
                  </a:cubicBezTo>
                  <a:cubicBezTo>
                    <a:pt x="2810980" y="4902617"/>
                    <a:pt x="2796350" y="4898084"/>
                    <a:pt x="2777300" y="4898084"/>
                  </a:cubicBezTo>
                  <a:close/>
                  <a:moveTo>
                    <a:pt x="2562263" y="4898084"/>
                  </a:moveTo>
                  <a:cubicBezTo>
                    <a:pt x="2554338" y="4898084"/>
                    <a:pt x="2547061" y="4899455"/>
                    <a:pt x="2540432" y="4902198"/>
                  </a:cubicBezTo>
                  <a:cubicBezTo>
                    <a:pt x="2533802" y="4904941"/>
                    <a:pt x="2528202" y="4908904"/>
                    <a:pt x="2523630" y="4914086"/>
                  </a:cubicBezTo>
                  <a:lnTo>
                    <a:pt x="2523630" y="4899912"/>
                  </a:lnTo>
                  <a:lnTo>
                    <a:pt x="2489568" y="4899912"/>
                  </a:lnTo>
                  <a:lnTo>
                    <a:pt x="2489568" y="5022899"/>
                  </a:lnTo>
                  <a:lnTo>
                    <a:pt x="2525230" y="5022899"/>
                  </a:lnTo>
                  <a:lnTo>
                    <a:pt x="2525230" y="4961177"/>
                  </a:lnTo>
                  <a:cubicBezTo>
                    <a:pt x="2525230" y="4950509"/>
                    <a:pt x="2527668" y="4942470"/>
                    <a:pt x="2532545" y="4937060"/>
                  </a:cubicBezTo>
                  <a:cubicBezTo>
                    <a:pt x="2537422" y="4931650"/>
                    <a:pt x="2543975" y="4928945"/>
                    <a:pt x="2552204" y="4928945"/>
                  </a:cubicBezTo>
                  <a:cubicBezTo>
                    <a:pt x="2567749" y="4928945"/>
                    <a:pt x="2575522" y="4938622"/>
                    <a:pt x="2575522" y="4957977"/>
                  </a:cubicBezTo>
                  <a:lnTo>
                    <a:pt x="2575522" y="5022899"/>
                  </a:lnTo>
                  <a:lnTo>
                    <a:pt x="2611183" y="5022899"/>
                  </a:lnTo>
                  <a:lnTo>
                    <a:pt x="2611183" y="4961177"/>
                  </a:lnTo>
                  <a:cubicBezTo>
                    <a:pt x="2611183" y="4950509"/>
                    <a:pt x="2613622" y="4942470"/>
                    <a:pt x="2618498" y="4937060"/>
                  </a:cubicBezTo>
                  <a:cubicBezTo>
                    <a:pt x="2623376" y="4931650"/>
                    <a:pt x="2630005" y="4928945"/>
                    <a:pt x="2638387" y="4928945"/>
                  </a:cubicBezTo>
                  <a:cubicBezTo>
                    <a:pt x="2645854" y="4928945"/>
                    <a:pt x="2651608" y="4931345"/>
                    <a:pt x="2655646" y="4936145"/>
                  </a:cubicBezTo>
                  <a:cubicBezTo>
                    <a:pt x="2659684" y="4940946"/>
                    <a:pt x="2661704" y="4948223"/>
                    <a:pt x="2661704" y="4957977"/>
                  </a:cubicBezTo>
                  <a:lnTo>
                    <a:pt x="2661704" y="5022899"/>
                  </a:lnTo>
                  <a:lnTo>
                    <a:pt x="2697366" y="5022899"/>
                  </a:lnTo>
                  <a:lnTo>
                    <a:pt x="2697366" y="4952490"/>
                  </a:lnTo>
                  <a:cubicBezTo>
                    <a:pt x="2697366" y="4934355"/>
                    <a:pt x="2692832" y="4920753"/>
                    <a:pt x="2683764" y="4911685"/>
                  </a:cubicBezTo>
                  <a:cubicBezTo>
                    <a:pt x="2674696" y="4902617"/>
                    <a:pt x="2662466" y="4898084"/>
                    <a:pt x="2647074" y="4898084"/>
                  </a:cubicBezTo>
                  <a:cubicBezTo>
                    <a:pt x="2637930" y="4898084"/>
                    <a:pt x="2629510" y="4899836"/>
                    <a:pt x="2621813" y="4903341"/>
                  </a:cubicBezTo>
                  <a:cubicBezTo>
                    <a:pt x="2614117" y="4906846"/>
                    <a:pt x="2607754" y="4911799"/>
                    <a:pt x="2602725" y="4918200"/>
                  </a:cubicBezTo>
                  <a:cubicBezTo>
                    <a:pt x="2598458" y="4911647"/>
                    <a:pt x="2592819" y="4906656"/>
                    <a:pt x="2585809" y="4903227"/>
                  </a:cubicBezTo>
                  <a:cubicBezTo>
                    <a:pt x="2578798" y="4899798"/>
                    <a:pt x="2570950" y="4898084"/>
                    <a:pt x="2562263" y="4898084"/>
                  </a:cubicBezTo>
                  <a:close/>
                  <a:moveTo>
                    <a:pt x="2345246" y="4898084"/>
                  </a:moveTo>
                  <a:cubicBezTo>
                    <a:pt x="2336864" y="4898084"/>
                    <a:pt x="2329167" y="4899493"/>
                    <a:pt x="2322157" y="4902313"/>
                  </a:cubicBezTo>
                  <a:cubicBezTo>
                    <a:pt x="2315146" y="4905132"/>
                    <a:pt x="2309279" y="4909132"/>
                    <a:pt x="2304555" y="4914314"/>
                  </a:cubicBezTo>
                  <a:lnTo>
                    <a:pt x="2304555" y="4899912"/>
                  </a:lnTo>
                  <a:lnTo>
                    <a:pt x="2270493" y="4899912"/>
                  </a:lnTo>
                  <a:lnTo>
                    <a:pt x="2270493" y="5022899"/>
                  </a:lnTo>
                  <a:lnTo>
                    <a:pt x="2306155" y="5022899"/>
                  </a:lnTo>
                  <a:lnTo>
                    <a:pt x="2306155" y="4962091"/>
                  </a:lnTo>
                  <a:cubicBezTo>
                    <a:pt x="2306155" y="4951119"/>
                    <a:pt x="2308822" y="4942851"/>
                    <a:pt x="2314156" y="4937289"/>
                  </a:cubicBezTo>
                  <a:cubicBezTo>
                    <a:pt x="2319490" y="4931726"/>
                    <a:pt x="2326653" y="4928945"/>
                    <a:pt x="2335644" y="4928945"/>
                  </a:cubicBezTo>
                  <a:cubicBezTo>
                    <a:pt x="2343721" y="4928945"/>
                    <a:pt x="2349894" y="4931345"/>
                    <a:pt x="2354161" y="4936145"/>
                  </a:cubicBezTo>
                  <a:cubicBezTo>
                    <a:pt x="2358428" y="4940946"/>
                    <a:pt x="2360562" y="4948223"/>
                    <a:pt x="2360562" y="4957977"/>
                  </a:cubicBezTo>
                  <a:lnTo>
                    <a:pt x="2360562" y="5022899"/>
                  </a:lnTo>
                  <a:lnTo>
                    <a:pt x="2396223" y="5022899"/>
                  </a:lnTo>
                  <a:lnTo>
                    <a:pt x="2396223" y="4952490"/>
                  </a:lnTo>
                  <a:cubicBezTo>
                    <a:pt x="2396223" y="4934507"/>
                    <a:pt x="2391537" y="4920944"/>
                    <a:pt x="2382164" y="4911799"/>
                  </a:cubicBezTo>
                  <a:cubicBezTo>
                    <a:pt x="2372792" y="4902655"/>
                    <a:pt x="2360486" y="4898084"/>
                    <a:pt x="2345246" y="4898084"/>
                  </a:cubicBezTo>
                  <a:close/>
                  <a:moveTo>
                    <a:pt x="2176615" y="4898084"/>
                  </a:moveTo>
                  <a:cubicBezTo>
                    <a:pt x="2163661" y="4898084"/>
                    <a:pt x="2152040" y="4900789"/>
                    <a:pt x="2141753" y="4906199"/>
                  </a:cubicBezTo>
                  <a:cubicBezTo>
                    <a:pt x="2131466" y="4911609"/>
                    <a:pt x="2123427" y="4919115"/>
                    <a:pt x="2117636" y="4928716"/>
                  </a:cubicBezTo>
                  <a:cubicBezTo>
                    <a:pt x="2111845" y="4938317"/>
                    <a:pt x="2108949" y="4949214"/>
                    <a:pt x="2108949" y="4961406"/>
                  </a:cubicBezTo>
                  <a:cubicBezTo>
                    <a:pt x="2108949" y="4973598"/>
                    <a:pt x="2111845" y="4984494"/>
                    <a:pt x="2117636" y="4994096"/>
                  </a:cubicBezTo>
                  <a:cubicBezTo>
                    <a:pt x="2123427" y="5003697"/>
                    <a:pt x="2131466" y="5011202"/>
                    <a:pt x="2141753" y="5016613"/>
                  </a:cubicBezTo>
                  <a:cubicBezTo>
                    <a:pt x="2152040" y="5022023"/>
                    <a:pt x="2163661" y="5024728"/>
                    <a:pt x="2176615" y="5024728"/>
                  </a:cubicBezTo>
                  <a:cubicBezTo>
                    <a:pt x="2189569" y="5024728"/>
                    <a:pt x="2201151" y="5022023"/>
                    <a:pt x="2211362" y="5016613"/>
                  </a:cubicBezTo>
                  <a:cubicBezTo>
                    <a:pt x="2221573" y="5011202"/>
                    <a:pt x="2229574" y="5003697"/>
                    <a:pt x="2235365" y="4994096"/>
                  </a:cubicBezTo>
                  <a:cubicBezTo>
                    <a:pt x="2241156" y="4984494"/>
                    <a:pt x="2244052" y="4973598"/>
                    <a:pt x="2244052" y="4961406"/>
                  </a:cubicBezTo>
                  <a:cubicBezTo>
                    <a:pt x="2244052" y="4949214"/>
                    <a:pt x="2241156" y="4938317"/>
                    <a:pt x="2235365" y="4928716"/>
                  </a:cubicBezTo>
                  <a:cubicBezTo>
                    <a:pt x="2229574" y="4919115"/>
                    <a:pt x="2221573" y="4911609"/>
                    <a:pt x="2211362" y="4906199"/>
                  </a:cubicBezTo>
                  <a:cubicBezTo>
                    <a:pt x="2201151" y="4900789"/>
                    <a:pt x="2189569" y="4898084"/>
                    <a:pt x="2176615" y="4898084"/>
                  </a:cubicBezTo>
                  <a:close/>
                  <a:moveTo>
                    <a:pt x="1975599" y="4898084"/>
                  </a:moveTo>
                  <a:cubicBezTo>
                    <a:pt x="1963864" y="4898084"/>
                    <a:pt x="1953692" y="4899760"/>
                    <a:pt x="1945081" y="4903113"/>
                  </a:cubicBezTo>
                  <a:cubicBezTo>
                    <a:pt x="1936471" y="4906465"/>
                    <a:pt x="1929917" y="4911152"/>
                    <a:pt x="1925422" y="4917172"/>
                  </a:cubicBezTo>
                  <a:cubicBezTo>
                    <a:pt x="1920926" y="4923191"/>
                    <a:pt x="1918678" y="4930088"/>
                    <a:pt x="1918678" y="4937860"/>
                  </a:cubicBezTo>
                  <a:cubicBezTo>
                    <a:pt x="1918678" y="4947156"/>
                    <a:pt x="1921078" y="4954319"/>
                    <a:pt x="1925879" y="4959348"/>
                  </a:cubicBezTo>
                  <a:cubicBezTo>
                    <a:pt x="1930679" y="4964378"/>
                    <a:pt x="1936356" y="4967883"/>
                    <a:pt x="1942910" y="4969864"/>
                  </a:cubicBezTo>
                  <a:cubicBezTo>
                    <a:pt x="1949463" y="4971845"/>
                    <a:pt x="1957768" y="4973598"/>
                    <a:pt x="1967827" y="4975122"/>
                  </a:cubicBezTo>
                  <a:cubicBezTo>
                    <a:pt x="1976361" y="4976188"/>
                    <a:pt x="1982686" y="4977484"/>
                    <a:pt x="1986801" y="4979008"/>
                  </a:cubicBezTo>
                  <a:cubicBezTo>
                    <a:pt x="1990916" y="4980532"/>
                    <a:pt x="1992973" y="4983046"/>
                    <a:pt x="1992973" y="4986552"/>
                  </a:cubicBezTo>
                  <a:cubicBezTo>
                    <a:pt x="1992973" y="4994019"/>
                    <a:pt x="1985429" y="4997753"/>
                    <a:pt x="1970342" y="4997753"/>
                  </a:cubicBezTo>
                  <a:cubicBezTo>
                    <a:pt x="1962874" y="4997753"/>
                    <a:pt x="1955254" y="4996648"/>
                    <a:pt x="1947481" y="4994439"/>
                  </a:cubicBezTo>
                  <a:cubicBezTo>
                    <a:pt x="1939709" y="4992228"/>
                    <a:pt x="1933080" y="4989371"/>
                    <a:pt x="1927593" y="4985866"/>
                  </a:cubicBezTo>
                  <a:lnTo>
                    <a:pt x="1915706" y="5011469"/>
                  </a:lnTo>
                  <a:cubicBezTo>
                    <a:pt x="1921497" y="5015279"/>
                    <a:pt x="1929270" y="5018441"/>
                    <a:pt x="1939023" y="5020956"/>
                  </a:cubicBezTo>
                  <a:cubicBezTo>
                    <a:pt x="1948777" y="5023470"/>
                    <a:pt x="1958759" y="5024728"/>
                    <a:pt x="1968970" y="5024728"/>
                  </a:cubicBezTo>
                  <a:cubicBezTo>
                    <a:pt x="1981010" y="5024728"/>
                    <a:pt x="1991411" y="5023090"/>
                    <a:pt x="2000174" y="5019813"/>
                  </a:cubicBezTo>
                  <a:cubicBezTo>
                    <a:pt x="2008937" y="5016536"/>
                    <a:pt x="2015604" y="5011926"/>
                    <a:pt x="2020176" y="5005983"/>
                  </a:cubicBezTo>
                  <a:cubicBezTo>
                    <a:pt x="2024748" y="5000039"/>
                    <a:pt x="2027034" y="4993257"/>
                    <a:pt x="2027034" y="4985637"/>
                  </a:cubicBezTo>
                  <a:cubicBezTo>
                    <a:pt x="2027034" y="4976646"/>
                    <a:pt x="2024672" y="4969635"/>
                    <a:pt x="2019948" y="4964606"/>
                  </a:cubicBezTo>
                  <a:cubicBezTo>
                    <a:pt x="2015223" y="4959577"/>
                    <a:pt x="2009661" y="4956110"/>
                    <a:pt x="2003260" y="4954205"/>
                  </a:cubicBezTo>
                  <a:cubicBezTo>
                    <a:pt x="1996859" y="4952300"/>
                    <a:pt x="1988630" y="4950509"/>
                    <a:pt x="1978571" y="4948833"/>
                  </a:cubicBezTo>
                  <a:cubicBezTo>
                    <a:pt x="1969580" y="4947461"/>
                    <a:pt x="1963026" y="4946013"/>
                    <a:pt x="1958912" y="4944489"/>
                  </a:cubicBezTo>
                  <a:cubicBezTo>
                    <a:pt x="1954797" y="4942965"/>
                    <a:pt x="1952739" y="4940298"/>
                    <a:pt x="1952739" y="4936488"/>
                  </a:cubicBezTo>
                  <a:cubicBezTo>
                    <a:pt x="1952739" y="4933136"/>
                    <a:pt x="1954644" y="4930392"/>
                    <a:pt x="1958454" y="4928259"/>
                  </a:cubicBezTo>
                  <a:cubicBezTo>
                    <a:pt x="1962264" y="4926125"/>
                    <a:pt x="1967979" y="4925058"/>
                    <a:pt x="1975599" y="4925058"/>
                  </a:cubicBezTo>
                  <a:cubicBezTo>
                    <a:pt x="1988401" y="4925058"/>
                    <a:pt x="2000212" y="4928106"/>
                    <a:pt x="2011032" y="4934202"/>
                  </a:cubicBezTo>
                  <a:lnTo>
                    <a:pt x="2022919" y="4908828"/>
                  </a:lnTo>
                  <a:cubicBezTo>
                    <a:pt x="2017281" y="4905475"/>
                    <a:pt x="2010156" y="4902846"/>
                    <a:pt x="2001545" y="4900941"/>
                  </a:cubicBezTo>
                  <a:cubicBezTo>
                    <a:pt x="1992935" y="4899036"/>
                    <a:pt x="1984286" y="4898084"/>
                    <a:pt x="1975599" y="4898084"/>
                  </a:cubicBezTo>
                  <a:close/>
                  <a:moveTo>
                    <a:pt x="1787004" y="4898084"/>
                  </a:moveTo>
                  <a:cubicBezTo>
                    <a:pt x="1773898" y="4898084"/>
                    <a:pt x="1762125" y="4900789"/>
                    <a:pt x="1751686" y="4906199"/>
                  </a:cubicBezTo>
                  <a:cubicBezTo>
                    <a:pt x="1741246" y="4911609"/>
                    <a:pt x="1733093" y="4919115"/>
                    <a:pt x="1727225" y="4928716"/>
                  </a:cubicBezTo>
                  <a:cubicBezTo>
                    <a:pt x="1721358" y="4938317"/>
                    <a:pt x="1718424" y="4949214"/>
                    <a:pt x="1718424" y="4961406"/>
                  </a:cubicBezTo>
                  <a:cubicBezTo>
                    <a:pt x="1718424" y="4973598"/>
                    <a:pt x="1721358" y="4984494"/>
                    <a:pt x="1727225" y="4994096"/>
                  </a:cubicBezTo>
                  <a:cubicBezTo>
                    <a:pt x="1733093" y="5003697"/>
                    <a:pt x="1741246" y="5011202"/>
                    <a:pt x="1751686" y="5016613"/>
                  </a:cubicBezTo>
                  <a:cubicBezTo>
                    <a:pt x="1762125" y="5022023"/>
                    <a:pt x="1773898" y="5024728"/>
                    <a:pt x="1787004" y="5024728"/>
                  </a:cubicBezTo>
                  <a:cubicBezTo>
                    <a:pt x="1799958" y="5024728"/>
                    <a:pt x="1811274" y="5021985"/>
                    <a:pt x="1820951" y="5016498"/>
                  </a:cubicBezTo>
                  <a:cubicBezTo>
                    <a:pt x="1830629" y="5011012"/>
                    <a:pt x="1837677" y="5003392"/>
                    <a:pt x="1842097" y="4993638"/>
                  </a:cubicBezTo>
                  <a:lnTo>
                    <a:pt x="1814436" y="4978551"/>
                  </a:lnTo>
                  <a:cubicBezTo>
                    <a:pt x="1808188" y="4989828"/>
                    <a:pt x="1798968" y="4995467"/>
                    <a:pt x="1786776" y="4995467"/>
                  </a:cubicBezTo>
                  <a:cubicBezTo>
                    <a:pt x="1777479" y="4995467"/>
                    <a:pt x="1769783" y="4992419"/>
                    <a:pt x="1763687" y="4986323"/>
                  </a:cubicBezTo>
                  <a:cubicBezTo>
                    <a:pt x="1757591" y="4980227"/>
                    <a:pt x="1754543" y="4971921"/>
                    <a:pt x="1754543" y="4961406"/>
                  </a:cubicBezTo>
                  <a:cubicBezTo>
                    <a:pt x="1754543" y="4950890"/>
                    <a:pt x="1757591" y="4942584"/>
                    <a:pt x="1763687" y="4936488"/>
                  </a:cubicBezTo>
                  <a:cubicBezTo>
                    <a:pt x="1769783" y="4930392"/>
                    <a:pt x="1777479" y="4927344"/>
                    <a:pt x="1786776" y="4927344"/>
                  </a:cubicBezTo>
                  <a:cubicBezTo>
                    <a:pt x="1798815" y="4927344"/>
                    <a:pt x="1808035" y="4932983"/>
                    <a:pt x="1814436" y="4944261"/>
                  </a:cubicBezTo>
                  <a:lnTo>
                    <a:pt x="1842097" y="4929402"/>
                  </a:lnTo>
                  <a:cubicBezTo>
                    <a:pt x="1837677" y="4919343"/>
                    <a:pt x="1830629" y="4911609"/>
                    <a:pt x="1820951" y="4906199"/>
                  </a:cubicBezTo>
                  <a:cubicBezTo>
                    <a:pt x="1811274" y="4900789"/>
                    <a:pt x="1799958" y="4898084"/>
                    <a:pt x="1787004" y="4898084"/>
                  </a:cubicBezTo>
                  <a:close/>
                  <a:moveTo>
                    <a:pt x="1641158" y="4898084"/>
                  </a:moveTo>
                  <a:cubicBezTo>
                    <a:pt x="1628813" y="4898084"/>
                    <a:pt x="1617650" y="4900789"/>
                    <a:pt x="1607668" y="4906199"/>
                  </a:cubicBezTo>
                  <a:cubicBezTo>
                    <a:pt x="1597686" y="4911609"/>
                    <a:pt x="1589837" y="4919153"/>
                    <a:pt x="1584122" y="4928830"/>
                  </a:cubicBezTo>
                  <a:cubicBezTo>
                    <a:pt x="1578407" y="4938508"/>
                    <a:pt x="1575549" y="4949366"/>
                    <a:pt x="1575549" y="4961406"/>
                  </a:cubicBezTo>
                  <a:cubicBezTo>
                    <a:pt x="1575549" y="4973598"/>
                    <a:pt x="1578445" y="4984494"/>
                    <a:pt x="1584236" y="4994096"/>
                  </a:cubicBezTo>
                  <a:cubicBezTo>
                    <a:pt x="1590027" y="5003697"/>
                    <a:pt x="1598257" y="5011202"/>
                    <a:pt x="1608925" y="5016613"/>
                  </a:cubicBezTo>
                  <a:cubicBezTo>
                    <a:pt x="1619593" y="5022023"/>
                    <a:pt x="1631861" y="5024728"/>
                    <a:pt x="1645730" y="5024728"/>
                  </a:cubicBezTo>
                  <a:cubicBezTo>
                    <a:pt x="1667980" y="5024728"/>
                    <a:pt x="1684896" y="5018098"/>
                    <a:pt x="1696479" y="5004840"/>
                  </a:cubicBezTo>
                  <a:lnTo>
                    <a:pt x="1677505" y="4984266"/>
                  </a:lnTo>
                  <a:cubicBezTo>
                    <a:pt x="1673238" y="4988380"/>
                    <a:pt x="1668628" y="4991390"/>
                    <a:pt x="1663675" y="4993295"/>
                  </a:cubicBezTo>
                  <a:cubicBezTo>
                    <a:pt x="1658722" y="4995200"/>
                    <a:pt x="1653045" y="4996153"/>
                    <a:pt x="1646644" y="4996153"/>
                  </a:cubicBezTo>
                  <a:cubicBezTo>
                    <a:pt x="1637347" y="4996153"/>
                    <a:pt x="1629575" y="4993943"/>
                    <a:pt x="1623327" y="4989523"/>
                  </a:cubicBezTo>
                  <a:cubicBezTo>
                    <a:pt x="1617078" y="4985104"/>
                    <a:pt x="1613116" y="4979084"/>
                    <a:pt x="1611439" y="4971464"/>
                  </a:cubicBezTo>
                  <a:lnTo>
                    <a:pt x="1704480" y="4971464"/>
                  </a:lnTo>
                  <a:cubicBezTo>
                    <a:pt x="1704937" y="4965521"/>
                    <a:pt x="1705166" y="4962320"/>
                    <a:pt x="1705166" y="4961863"/>
                  </a:cubicBezTo>
                  <a:cubicBezTo>
                    <a:pt x="1705166" y="4949061"/>
                    <a:pt x="1702384" y="4937822"/>
                    <a:pt x="1696822" y="4928144"/>
                  </a:cubicBezTo>
                  <a:cubicBezTo>
                    <a:pt x="1691259" y="4918467"/>
                    <a:pt x="1683601" y="4911038"/>
                    <a:pt x="1673847" y="4905856"/>
                  </a:cubicBezTo>
                  <a:cubicBezTo>
                    <a:pt x="1664094" y="4900674"/>
                    <a:pt x="1653197" y="4898084"/>
                    <a:pt x="1641158" y="4898084"/>
                  </a:cubicBezTo>
                  <a:close/>
                  <a:moveTo>
                    <a:pt x="1268920" y="4898084"/>
                  </a:moveTo>
                  <a:cubicBezTo>
                    <a:pt x="1260538" y="4898084"/>
                    <a:pt x="1252842" y="4899493"/>
                    <a:pt x="1245832" y="4902313"/>
                  </a:cubicBezTo>
                  <a:cubicBezTo>
                    <a:pt x="1238821" y="4905132"/>
                    <a:pt x="1232954" y="4909132"/>
                    <a:pt x="1228230" y="4914314"/>
                  </a:cubicBezTo>
                  <a:lnTo>
                    <a:pt x="1228230" y="4899912"/>
                  </a:lnTo>
                  <a:lnTo>
                    <a:pt x="1194168" y="4899912"/>
                  </a:lnTo>
                  <a:lnTo>
                    <a:pt x="1194168" y="5022899"/>
                  </a:lnTo>
                  <a:lnTo>
                    <a:pt x="1229830" y="5022899"/>
                  </a:lnTo>
                  <a:lnTo>
                    <a:pt x="1229830" y="4962091"/>
                  </a:lnTo>
                  <a:cubicBezTo>
                    <a:pt x="1229830" y="4951119"/>
                    <a:pt x="1232497" y="4942851"/>
                    <a:pt x="1237831" y="4937289"/>
                  </a:cubicBezTo>
                  <a:cubicBezTo>
                    <a:pt x="1243165" y="4931726"/>
                    <a:pt x="1250328" y="4928945"/>
                    <a:pt x="1259319" y="4928945"/>
                  </a:cubicBezTo>
                  <a:cubicBezTo>
                    <a:pt x="1267396" y="4928945"/>
                    <a:pt x="1273569" y="4931345"/>
                    <a:pt x="1277836" y="4936145"/>
                  </a:cubicBezTo>
                  <a:cubicBezTo>
                    <a:pt x="1282103" y="4940946"/>
                    <a:pt x="1284237" y="4948223"/>
                    <a:pt x="1284237" y="4957977"/>
                  </a:cubicBezTo>
                  <a:lnTo>
                    <a:pt x="1284237" y="5022899"/>
                  </a:lnTo>
                  <a:lnTo>
                    <a:pt x="1319898" y="5022899"/>
                  </a:lnTo>
                  <a:lnTo>
                    <a:pt x="1319898" y="4952490"/>
                  </a:lnTo>
                  <a:cubicBezTo>
                    <a:pt x="1319898" y="4934507"/>
                    <a:pt x="1315212" y="4920944"/>
                    <a:pt x="1305839" y="4911799"/>
                  </a:cubicBezTo>
                  <a:cubicBezTo>
                    <a:pt x="1296467" y="4902655"/>
                    <a:pt x="1284160" y="4898084"/>
                    <a:pt x="1268920" y="4898084"/>
                  </a:cubicBezTo>
                  <a:close/>
                  <a:moveTo>
                    <a:pt x="984999" y="4898084"/>
                  </a:moveTo>
                  <a:cubicBezTo>
                    <a:pt x="973264" y="4898084"/>
                    <a:pt x="963092" y="4899760"/>
                    <a:pt x="954481" y="4903113"/>
                  </a:cubicBezTo>
                  <a:cubicBezTo>
                    <a:pt x="945871" y="4906465"/>
                    <a:pt x="939317" y="4911152"/>
                    <a:pt x="934822" y="4917172"/>
                  </a:cubicBezTo>
                  <a:cubicBezTo>
                    <a:pt x="930326" y="4923191"/>
                    <a:pt x="928078" y="4930088"/>
                    <a:pt x="928078" y="4937860"/>
                  </a:cubicBezTo>
                  <a:cubicBezTo>
                    <a:pt x="928078" y="4947156"/>
                    <a:pt x="930478" y="4954319"/>
                    <a:pt x="935279" y="4959348"/>
                  </a:cubicBezTo>
                  <a:cubicBezTo>
                    <a:pt x="940079" y="4964378"/>
                    <a:pt x="945756" y="4967883"/>
                    <a:pt x="952309" y="4969864"/>
                  </a:cubicBezTo>
                  <a:cubicBezTo>
                    <a:pt x="958863" y="4971845"/>
                    <a:pt x="967168" y="4973598"/>
                    <a:pt x="977227" y="4975122"/>
                  </a:cubicBezTo>
                  <a:cubicBezTo>
                    <a:pt x="985761" y="4976188"/>
                    <a:pt x="992086" y="4977484"/>
                    <a:pt x="996201" y="4979008"/>
                  </a:cubicBezTo>
                  <a:cubicBezTo>
                    <a:pt x="1000315" y="4980532"/>
                    <a:pt x="1002373" y="4983046"/>
                    <a:pt x="1002373" y="4986552"/>
                  </a:cubicBezTo>
                  <a:cubicBezTo>
                    <a:pt x="1002373" y="4994019"/>
                    <a:pt x="994829" y="4997753"/>
                    <a:pt x="979742" y="4997753"/>
                  </a:cubicBezTo>
                  <a:cubicBezTo>
                    <a:pt x="972274" y="4997753"/>
                    <a:pt x="964654" y="4996648"/>
                    <a:pt x="956882" y="4994439"/>
                  </a:cubicBezTo>
                  <a:cubicBezTo>
                    <a:pt x="949109" y="4992228"/>
                    <a:pt x="942480" y="4989371"/>
                    <a:pt x="936993" y="4985866"/>
                  </a:cubicBezTo>
                  <a:lnTo>
                    <a:pt x="925106" y="5011469"/>
                  </a:lnTo>
                  <a:cubicBezTo>
                    <a:pt x="930897" y="5015279"/>
                    <a:pt x="938670" y="5018441"/>
                    <a:pt x="948423" y="5020956"/>
                  </a:cubicBezTo>
                  <a:cubicBezTo>
                    <a:pt x="958177" y="5023470"/>
                    <a:pt x="968159" y="5024728"/>
                    <a:pt x="978370" y="5024728"/>
                  </a:cubicBezTo>
                  <a:cubicBezTo>
                    <a:pt x="990409" y="5024728"/>
                    <a:pt x="1000811" y="5023090"/>
                    <a:pt x="1009574" y="5019813"/>
                  </a:cubicBezTo>
                  <a:cubicBezTo>
                    <a:pt x="1018337" y="5016536"/>
                    <a:pt x="1025004" y="5011926"/>
                    <a:pt x="1029576" y="5005983"/>
                  </a:cubicBezTo>
                  <a:cubicBezTo>
                    <a:pt x="1034148" y="5000039"/>
                    <a:pt x="1036434" y="4993257"/>
                    <a:pt x="1036434" y="4985637"/>
                  </a:cubicBezTo>
                  <a:cubicBezTo>
                    <a:pt x="1036434" y="4976646"/>
                    <a:pt x="1034072" y="4969635"/>
                    <a:pt x="1029348" y="4964606"/>
                  </a:cubicBezTo>
                  <a:cubicBezTo>
                    <a:pt x="1024623" y="4959577"/>
                    <a:pt x="1019061" y="4956110"/>
                    <a:pt x="1012660" y="4954205"/>
                  </a:cubicBezTo>
                  <a:cubicBezTo>
                    <a:pt x="1006259" y="4952300"/>
                    <a:pt x="998029" y="4950509"/>
                    <a:pt x="987971" y="4948833"/>
                  </a:cubicBezTo>
                  <a:cubicBezTo>
                    <a:pt x="978979" y="4947461"/>
                    <a:pt x="972426" y="4946013"/>
                    <a:pt x="968311" y="4944489"/>
                  </a:cubicBezTo>
                  <a:cubicBezTo>
                    <a:pt x="964197" y="4942965"/>
                    <a:pt x="962139" y="4940298"/>
                    <a:pt x="962139" y="4936488"/>
                  </a:cubicBezTo>
                  <a:cubicBezTo>
                    <a:pt x="962139" y="4933136"/>
                    <a:pt x="964044" y="4930392"/>
                    <a:pt x="967854" y="4928259"/>
                  </a:cubicBezTo>
                  <a:cubicBezTo>
                    <a:pt x="971664" y="4926125"/>
                    <a:pt x="977379" y="4925058"/>
                    <a:pt x="984999" y="4925058"/>
                  </a:cubicBezTo>
                  <a:cubicBezTo>
                    <a:pt x="997801" y="4925058"/>
                    <a:pt x="1009612" y="4928106"/>
                    <a:pt x="1020432" y="4934202"/>
                  </a:cubicBezTo>
                  <a:lnTo>
                    <a:pt x="1032319" y="4908828"/>
                  </a:lnTo>
                  <a:cubicBezTo>
                    <a:pt x="1026681" y="4905475"/>
                    <a:pt x="1019556" y="4902846"/>
                    <a:pt x="1010945" y="4900941"/>
                  </a:cubicBezTo>
                  <a:cubicBezTo>
                    <a:pt x="1002335" y="4899036"/>
                    <a:pt x="993686" y="4898084"/>
                    <a:pt x="984999" y="4898084"/>
                  </a:cubicBezTo>
                  <a:close/>
                  <a:moveTo>
                    <a:pt x="918096" y="4898084"/>
                  </a:moveTo>
                  <a:cubicBezTo>
                    <a:pt x="908647" y="4898084"/>
                    <a:pt x="900303" y="4899607"/>
                    <a:pt x="893064" y="4902655"/>
                  </a:cubicBezTo>
                  <a:cubicBezTo>
                    <a:pt x="885825" y="4905704"/>
                    <a:pt x="880072" y="4910199"/>
                    <a:pt x="875805" y="4916143"/>
                  </a:cubicBezTo>
                  <a:lnTo>
                    <a:pt x="875805" y="4899912"/>
                  </a:lnTo>
                  <a:lnTo>
                    <a:pt x="841743" y="4899912"/>
                  </a:lnTo>
                  <a:lnTo>
                    <a:pt x="841743" y="5022899"/>
                  </a:lnTo>
                  <a:lnTo>
                    <a:pt x="877405" y="5022899"/>
                  </a:lnTo>
                  <a:lnTo>
                    <a:pt x="877405" y="4964835"/>
                  </a:lnTo>
                  <a:cubicBezTo>
                    <a:pt x="877405" y="4953405"/>
                    <a:pt x="880300" y="4944832"/>
                    <a:pt x="886092" y="4939117"/>
                  </a:cubicBezTo>
                  <a:cubicBezTo>
                    <a:pt x="891883" y="4933402"/>
                    <a:pt x="899884" y="4930545"/>
                    <a:pt x="910095" y="4930545"/>
                  </a:cubicBezTo>
                  <a:cubicBezTo>
                    <a:pt x="911466" y="4930545"/>
                    <a:pt x="914133" y="4930697"/>
                    <a:pt x="918096" y="4931002"/>
                  </a:cubicBezTo>
                  <a:close/>
                  <a:moveTo>
                    <a:pt x="755332" y="4898084"/>
                  </a:moveTo>
                  <a:cubicBezTo>
                    <a:pt x="742988" y="4898084"/>
                    <a:pt x="731825" y="4900789"/>
                    <a:pt x="721842" y="4906199"/>
                  </a:cubicBezTo>
                  <a:cubicBezTo>
                    <a:pt x="711860" y="4911609"/>
                    <a:pt x="704012" y="4919153"/>
                    <a:pt x="698297" y="4928830"/>
                  </a:cubicBezTo>
                  <a:cubicBezTo>
                    <a:pt x="692582" y="4938508"/>
                    <a:pt x="689724" y="4949366"/>
                    <a:pt x="689724" y="4961406"/>
                  </a:cubicBezTo>
                  <a:cubicBezTo>
                    <a:pt x="689724" y="4973598"/>
                    <a:pt x="692620" y="4984494"/>
                    <a:pt x="698411" y="4994096"/>
                  </a:cubicBezTo>
                  <a:cubicBezTo>
                    <a:pt x="704202" y="5003697"/>
                    <a:pt x="712432" y="5011202"/>
                    <a:pt x="723100" y="5016613"/>
                  </a:cubicBezTo>
                  <a:cubicBezTo>
                    <a:pt x="733768" y="5022023"/>
                    <a:pt x="746036" y="5024728"/>
                    <a:pt x="759904" y="5024728"/>
                  </a:cubicBezTo>
                  <a:cubicBezTo>
                    <a:pt x="782155" y="5024728"/>
                    <a:pt x="799071" y="5018098"/>
                    <a:pt x="810654" y="5004840"/>
                  </a:cubicBezTo>
                  <a:lnTo>
                    <a:pt x="791680" y="4984266"/>
                  </a:lnTo>
                  <a:cubicBezTo>
                    <a:pt x="787413" y="4988380"/>
                    <a:pt x="782802" y="4991390"/>
                    <a:pt x="777850" y="4993295"/>
                  </a:cubicBezTo>
                  <a:cubicBezTo>
                    <a:pt x="772896" y="4995200"/>
                    <a:pt x="767220" y="4996153"/>
                    <a:pt x="760819" y="4996153"/>
                  </a:cubicBezTo>
                  <a:cubicBezTo>
                    <a:pt x="751522" y="4996153"/>
                    <a:pt x="743750" y="4993943"/>
                    <a:pt x="737502" y="4989523"/>
                  </a:cubicBezTo>
                  <a:cubicBezTo>
                    <a:pt x="731253" y="4985104"/>
                    <a:pt x="727291" y="4979084"/>
                    <a:pt x="725614" y="4971464"/>
                  </a:cubicBezTo>
                  <a:lnTo>
                    <a:pt x="818655" y="4971464"/>
                  </a:lnTo>
                  <a:cubicBezTo>
                    <a:pt x="819112" y="4965521"/>
                    <a:pt x="819340" y="4962320"/>
                    <a:pt x="819340" y="4961863"/>
                  </a:cubicBezTo>
                  <a:cubicBezTo>
                    <a:pt x="819340" y="4949061"/>
                    <a:pt x="816559" y="4937822"/>
                    <a:pt x="810997" y="4928144"/>
                  </a:cubicBezTo>
                  <a:cubicBezTo>
                    <a:pt x="805434" y="4918467"/>
                    <a:pt x="797776" y="4911038"/>
                    <a:pt x="788022" y="4905856"/>
                  </a:cubicBezTo>
                  <a:cubicBezTo>
                    <a:pt x="778269" y="4900674"/>
                    <a:pt x="767372" y="4898084"/>
                    <a:pt x="755332" y="4898084"/>
                  </a:cubicBezTo>
                  <a:close/>
                  <a:moveTo>
                    <a:pt x="479107" y="4898084"/>
                  </a:moveTo>
                  <a:cubicBezTo>
                    <a:pt x="466763" y="4898084"/>
                    <a:pt x="455600" y="4900789"/>
                    <a:pt x="445618" y="4906199"/>
                  </a:cubicBezTo>
                  <a:cubicBezTo>
                    <a:pt x="435635" y="4911609"/>
                    <a:pt x="427787" y="4919153"/>
                    <a:pt x="422072" y="4928830"/>
                  </a:cubicBezTo>
                  <a:cubicBezTo>
                    <a:pt x="416357" y="4938508"/>
                    <a:pt x="413499" y="4949366"/>
                    <a:pt x="413499" y="4961406"/>
                  </a:cubicBezTo>
                  <a:cubicBezTo>
                    <a:pt x="413499" y="4973598"/>
                    <a:pt x="416395" y="4984494"/>
                    <a:pt x="422186" y="4994096"/>
                  </a:cubicBezTo>
                  <a:cubicBezTo>
                    <a:pt x="427977" y="5003697"/>
                    <a:pt x="436207" y="5011202"/>
                    <a:pt x="446875" y="5016613"/>
                  </a:cubicBezTo>
                  <a:cubicBezTo>
                    <a:pt x="457543" y="5022023"/>
                    <a:pt x="469811" y="5024728"/>
                    <a:pt x="483679" y="5024728"/>
                  </a:cubicBezTo>
                  <a:cubicBezTo>
                    <a:pt x="505930" y="5024728"/>
                    <a:pt x="522846" y="5018098"/>
                    <a:pt x="534429" y="5004840"/>
                  </a:cubicBezTo>
                  <a:lnTo>
                    <a:pt x="515455" y="4984266"/>
                  </a:lnTo>
                  <a:cubicBezTo>
                    <a:pt x="511188" y="4988380"/>
                    <a:pt x="506578" y="4991390"/>
                    <a:pt x="501625" y="4993295"/>
                  </a:cubicBezTo>
                  <a:cubicBezTo>
                    <a:pt x="496672" y="4995200"/>
                    <a:pt x="490995" y="4996153"/>
                    <a:pt x="484594" y="4996153"/>
                  </a:cubicBezTo>
                  <a:cubicBezTo>
                    <a:pt x="475297" y="4996153"/>
                    <a:pt x="467525" y="4993943"/>
                    <a:pt x="461277" y="4989523"/>
                  </a:cubicBezTo>
                  <a:cubicBezTo>
                    <a:pt x="455028" y="4985104"/>
                    <a:pt x="451066" y="4979084"/>
                    <a:pt x="449389" y="4971464"/>
                  </a:cubicBezTo>
                  <a:lnTo>
                    <a:pt x="542430" y="4971464"/>
                  </a:lnTo>
                  <a:cubicBezTo>
                    <a:pt x="542887" y="4965521"/>
                    <a:pt x="543115" y="4962320"/>
                    <a:pt x="543115" y="4961863"/>
                  </a:cubicBezTo>
                  <a:cubicBezTo>
                    <a:pt x="543115" y="4949061"/>
                    <a:pt x="540334" y="4937822"/>
                    <a:pt x="534772" y="4928144"/>
                  </a:cubicBezTo>
                  <a:cubicBezTo>
                    <a:pt x="529209" y="4918467"/>
                    <a:pt x="521551" y="4911038"/>
                    <a:pt x="511797" y="4905856"/>
                  </a:cubicBezTo>
                  <a:cubicBezTo>
                    <a:pt x="502044" y="4900674"/>
                    <a:pt x="491147" y="4898084"/>
                    <a:pt x="479107" y="4898084"/>
                  </a:cubicBezTo>
                  <a:close/>
                  <a:moveTo>
                    <a:pt x="346824" y="4898084"/>
                  </a:moveTo>
                  <a:cubicBezTo>
                    <a:pt x="335089" y="4898084"/>
                    <a:pt x="324917" y="4899760"/>
                    <a:pt x="316306" y="4903113"/>
                  </a:cubicBezTo>
                  <a:cubicBezTo>
                    <a:pt x="307696" y="4906465"/>
                    <a:pt x="301142" y="4911152"/>
                    <a:pt x="296647" y="4917172"/>
                  </a:cubicBezTo>
                  <a:cubicBezTo>
                    <a:pt x="292151" y="4923191"/>
                    <a:pt x="289903" y="4930088"/>
                    <a:pt x="289903" y="4937860"/>
                  </a:cubicBezTo>
                  <a:cubicBezTo>
                    <a:pt x="289903" y="4947156"/>
                    <a:pt x="292303" y="4954319"/>
                    <a:pt x="297104" y="4959348"/>
                  </a:cubicBezTo>
                  <a:cubicBezTo>
                    <a:pt x="301904" y="4964378"/>
                    <a:pt x="307581" y="4967883"/>
                    <a:pt x="314134" y="4969864"/>
                  </a:cubicBezTo>
                  <a:cubicBezTo>
                    <a:pt x="320688" y="4971845"/>
                    <a:pt x="328993" y="4973598"/>
                    <a:pt x="339052" y="4975122"/>
                  </a:cubicBezTo>
                  <a:cubicBezTo>
                    <a:pt x="347586" y="4976188"/>
                    <a:pt x="353911" y="4977484"/>
                    <a:pt x="358026" y="4979008"/>
                  </a:cubicBezTo>
                  <a:cubicBezTo>
                    <a:pt x="362140" y="4980532"/>
                    <a:pt x="364198" y="4983046"/>
                    <a:pt x="364198" y="4986552"/>
                  </a:cubicBezTo>
                  <a:cubicBezTo>
                    <a:pt x="364198" y="4994019"/>
                    <a:pt x="356654" y="4997753"/>
                    <a:pt x="341566" y="4997753"/>
                  </a:cubicBezTo>
                  <a:cubicBezTo>
                    <a:pt x="334099" y="4997753"/>
                    <a:pt x="326479" y="4996648"/>
                    <a:pt x="318706" y="4994439"/>
                  </a:cubicBezTo>
                  <a:cubicBezTo>
                    <a:pt x="310934" y="4992228"/>
                    <a:pt x="304305" y="4989371"/>
                    <a:pt x="298818" y="4985866"/>
                  </a:cubicBezTo>
                  <a:lnTo>
                    <a:pt x="286931" y="5011469"/>
                  </a:lnTo>
                  <a:cubicBezTo>
                    <a:pt x="292722" y="5015279"/>
                    <a:pt x="300495" y="5018441"/>
                    <a:pt x="310248" y="5020956"/>
                  </a:cubicBezTo>
                  <a:cubicBezTo>
                    <a:pt x="320002" y="5023470"/>
                    <a:pt x="329984" y="5024728"/>
                    <a:pt x="340195" y="5024728"/>
                  </a:cubicBezTo>
                  <a:cubicBezTo>
                    <a:pt x="352234" y="5024728"/>
                    <a:pt x="362636" y="5023090"/>
                    <a:pt x="371399" y="5019813"/>
                  </a:cubicBezTo>
                  <a:cubicBezTo>
                    <a:pt x="380162" y="5016536"/>
                    <a:pt x="386829" y="5011926"/>
                    <a:pt x="391401" y="5005983"/>
                  </a:cubicBezTo>
                  <a:cubicBezTo>
                    <a:pt x="395973" y="5000039"/>
                    <a:pt x="398259" y="4993257"/>
                    <a:pt x="398259" y="4985637"/>
                  </a:cubicBezTo>
                  <a:cubicBezTo>
                    <a:pt x="398259" y="4976646"/>
                    <a:pt x="395897" y="4969635"/>
                    <a:pt x="391173" y="4964606"/>
                  </a:cubicBezTo>
                  <a:cubicBezTo>
                    <a:pt x="386448" y="4959577"/>
                    <a:pt x="380886" y="4956110"/>
                    <a:pt x="374485" y="4954205"/>
                  </a:cubicBezTo>
                  <a:cubicBezTo>
                    <a:pt x="368084" y="4952300"/>
                    <a:pt x="359854" y="4950509"/>
                    <a:pt x="349796" y="4948833"/>
                  </a:cubicBezTo>
                  <a:cubicBezTo>
                    <a:pt x="340804" y="4947461"/>
                    <a:pt x="334251" y="4946013"/>
                    <a:pt x="330136" y="4944489"/>
                  </a:cubicBezTo>
                  <a:cubicBezTo>
                    <a:pt x="326022" y="4942965"/>
                    <a:pt x="323964" y="4940298"/>
                    <a:pt x="323964" y="4936488"/>
                  </a:cubicBezTo>
                  <a:cubicBezTo>
                    <a:pt x="323964" y="4933136"/>
                    <a:pt x="325869" y="4930392"/>
                    <a:pt x="329679" y="4928259"/>
                  </a:cubicBezTo>
                  <a:cubicBezTo>
                    <a:pt x="333489" y="4926125"/>
                    <a:pt x="339204" y="4925058"/>
                    <a:pt x="346824" y="4925058"/>
                  </a:cubicBezTo>
                  <a:cubicBezTo>
                    <a:pt x="359626" y="4925058"/>
                    <a:pt x="371437" y="4928106"/>
                    <a:pt x="382257" y="4934202"/>
                  </a:cubicBezTo>
                  <a:lnTo>
                    <a:pt x="394144" y="4908828"/>
                  </a:lnTo>
                  <a:cubicBezTo>
                    <a:pt x="388506" y="4905475"/>
                    <a:pt x="381381" y="4902846"/>
                    <a:pt x="372770" y="4900941"/>
                  </a:cubicBezTo>
                  <a:cubicBezTo>
                    <a:pt x="364160" y="4899036"/>
                    <a:pt x="355511" y="4898084"/>
                    <a:pt x="346824" y="4898084"/>
                  </a:cubicBezTo>
                  <a:close/>
                  <a:moveTo>
                    <a:pt x="2870568" y="4853278"/>
                  </a:moveTo>
                  <a:lnTo>
                    <a:pt x="2870568" y="5022899"/>
                  </a:lnTo>
                  <a:lnTo>
                    <a:pt x="2906230" y="5022899"/>
                  </a:lnTo>
                  <a:lnTo>
                    <a:pt x="2906230" y="4991581"/>
                  </a:lnTo>
                  <a:lnTo>
                    <a:pt x="2923375" y="4974664"/>
                  </a:lnTo>
                  <a:lnTo>
                    <a:pt x="2962237" y="5022899"/>
                  </a:lnTo>
                  <a:lnTo>
                    <a:pt x="3005442" y="5022899"/>
                  </a:lnTo>
                  <a:lnTo>
                    <a:pt x="2949664" y="4952033"/>
                  </a:lnTo>
                  <a:lnTo>
                    <a:pt x="3000870" y="4899912"/>
                  </a:lnTo>
                  <a:lnTo>
                    <a:pt x="2958351" y="4899912"/>
                  </a:lnTo>
                  <a:lnTo>
                    <a:pt x="2906230" y="4949290"/>
                  </a:lnTo>
                  <a:lnTo>
                    <a:pt x="2906230" y="4853278"/>
                  </a:lnTo>
                  <a:close/>
                  <a:moveTo>
                    <a:pt x="1512380" y="4853278"/>
                  </a:moveTo>
                  <a:lnTo>
                    <a:pt x="1512380" y="4912943"/>
                  </a:lnTo>
                  <a:cubicBezTo>
                    <a:pt x="1503540" y="4903037"/>
                    <a:pt x="1491272" y="4898084"/>
                    <a:pt x="1475575" y="4898084"/>
                  </a:cubicBezTo>
                  <a:cubicBezTo>
                    <a:pt x="1463992" y="4898084"/>
                    <a:pt x="1453515" y="4900674"/>
                    <a:pt x="1444142" y="4905856"/>
                  </a:cubicBezTo>
                  <a:cubicBezTo>
                    <a:pt x="1434770" y="4911038"/>
                    <a:pt x="1427416" y="4918429"/>
                    <a:pt x="1422082" y="4928030"/>
                  </a:cubicBezTo>
                  <a:cubicBezTo>
                    <a:pt x="1416748" y="4937631"/>
                    <a:pt x="1414081" y="4948756"/>
                    <a:pt x="1414081" y="4961406"/>
                  </a:cubicBezTo>
                  <a:cubicBezTo>
                    <a:pt x="1414081" y="4974055"/>
                    <a:pt x="1416748" y="4985180"/>
                    <a:pt x="1422082" y="4994781"/>
                  </a:cubicBezTo>
                  <a:cubicBezTo>
                    <a:pt x="1427416" y="5004382"/>
                    <a:pt x="1434770" y="5011774"/>
                    <a:pt x="1444142" y="5016955"/>
                  </a:cubicBezTo>
                  <a:cubicBezTo>
                    <a:pt x="1453515" y="5022137"/>
                    <a:pt x="1463992" y="5024728"/>
                    <a:pt x="1475575" y="5024728"/>
                  </a:cubicBezTo>
                  <a:cubicBezTo>
                    <a:pt x="1492339" y="5024728"/>
                    <a:pt x="1505140" y="5019394"/>
                    <a:pt x="1513980" y="5008726"/>
                  </a:cubicBezTo>
                  <a:lnTo>
                    <a:pt x="1513980" y="5022899"/>
                  </a:lnTo>
                  <a:lnTo>
                    <a:pt x="1548041" y="5022899"/>
                  </a:lnTo>
                  <a:lnTo>
                    <a:pt x="1548041" y="4853278"/>
                  </a:lnTo>
                  <a:close/>
                  <a:moveTo>
                    <a:pt x="632193" y="4853278"/>
                  </a:moveTo>
                  <a:lnTo>
                    <a:pt x="632193" y="5022899"/>
                  </a:lnTo>
                  <a:lnTo>
                    <a:pt x="667855" y="5022899"/>
                  </a:lnTo>
                  <a:lnTo>
                    <a:pt x="667855" y="4853278"/>
                  </a:lnTo>
                  <a:close/>
                  <a:moveTo>
                    <a:pt x="565518" y="4853278"/>
                  </a:moveTo>
                  <a:lnTo>
                    <a:pt x="565518" y="5022899"/>
                  </a:lnTo>
                  <a:lnTo>
                    <a:pt x="601180" y="5022899"/>
                  </a:lnTo>
                  <a:lnTo>
                    <a:pt x="601180" y="4853278"/>
                  </a:lnTo>
                  <a:close/>
                  <a:moveTo>
                    <a:pt x="3040799" y="4842991"/>
                  </a:moveTo>
                  <a:cubicBezTo>
                    <a:pt x="3034246" y="4842991"/>
                    <a:pt x="3028912" y="4844896"/>
                    <a:pt x="3024797" y="4848706"/>
                  </a:cubicBezTo>
                  <a:cubicBezTo>
                    <a:pt x="3020682" y="4852516"/>
                    <a:pt x="3018625" y="4857240"/>
                    <a:pt x="3018625" y="4862879"/>
                  </a:cubicBezTo>
                  <a:cubicBezTo>
                    <a:pt x="3018625" y="4868518"/>
                    <a:pt x="3020682" y="4873242"/>
                    <a:pt x="3024797" y="4877052"/>
                  </a:cubicBezTo>
                  <a:cubicBezTo>
                    <a:pt x="3028912" y="4880862"/>
                    <a:pt x="3034246" y="4882767"/>
                    <a:pt x="3040799" y="4882767"/>
                  </a:cubicBezTo>
                  <a:cubicBezTo>
                    <a:pt x="3047352" y="4882767"/>
                    <a:pt x="3052686" y="4880824"/>
                    <a:pt x="3056801" y="4876938"/>
                  </a:cubicBezTo>
                  <a:cubicBezTo>
                    <a:pt x="3060916" y="4873052"/>
                    <a:pt x="3062973" y="4868137"/>
                    <a:pt x="3062973" y="4862193"/>
                  </a:cubicBezTo>
                  <a:cubicBezTo>
                    <a:pt x="3062973" y="4856707"/>
                    <a:pt x="3060916" y="4852135"/>
                    <a:pt x="3056801" y="4848477"/>
                  </a:cubicBezTo>
                  <a:cubicBezTo>
                    <a:pt x="3052686" y="4844820"/>
                    <a:pt x="3047352" y="4842991"/>
                    <a:pt x="3040799" y="4842991"/>
                  </a:cubicBezTo>
                  <a:close/>
                  <a:moveTo>
                    <a:pt x="2069249" y="4842991"/>
                  </a:moveTo>
                  <a:cubicBezTo>
                    <a:pt x="2062696" y="4842991"/>
                    <a:pt x="2057362" y="4844896"/>
                    <a:pt x="2053247" y="4848706"/>
                  </a:cubicBezTo>
                  <a:cubicBezTo>
                    <a:pt x="2049132" y="4852516"/>
                    <a:pt x="2047075" y="4857240"/>
                    <a:pt x="2047075" y="4862879"/>
                  </a:cubicBezTo>
                  <a:cubicBezTo>
                    <a:pt x="2047075" y="4868518"/>
                    <a:pt x="2049132" y="4873242"/>
                    <a:pt x="2053247" y="4877052"/>
                  </a:cubicBezTo>
                  <a:cubicBezTo>
                    <a:pt x="2057362" y="4880862"/>
                    <a:pt x="2062696" y="4882767"/>
                    <a:pt x="2069249" y="4882767"/>
                  </a:cubicBezTo>
                  <a:cubicBezTo>
                    <a:pt x="2075802" y="4882767"/>
                    <a:pt x="2081136" y="4880824"/>
                    <a:pt x="2085251" y="4876938"/>
                  </a:cubicBezTo>
                  <a:cubicBezTo>
                    <a:pt x="2089366" y="4873052"/>
                    <a:pt x="2091423" y="4868137"/>
                    <a:pt x="2091423" y="4862193"/>
                  </a:cubicBezTo>
                  <a:cubicBezTo>
                    <a:pt x="2091423" y="4856707"/>
                    <a:pt x="2089366" y="4852135"/>
                    <a:pt x="2085251" y="4848477"/>
                  </a:cubicBezTo>
                  <a:cubicBezTo>
                    <a:pt x="2081136" y="4844820"/>
                    <a:pt x="2075802" y="4842991"/>
                    <a:pt x="2069249" y="4842991"/>
                  </a:cubicBezTo>
                  <a:close/>
                  <a:moveTo>
                    <a:pt x="1878749" y="4842991"/>
                  </a:moveTo>
                  <a:cubicBezTo>
                    <a:pt x="1872196" y="4842991"/>
                    <a:pt x="1866862" y="4844896"/>
                    <a:pt x="1862747" y="4848706"/>
                  </a:cubicBezTo>
                  <a:cubicBezTo>
                    <a:pt x="1858632" y="4852516"/>
                    <a:pt x="1856575" y="4857240"/>
                    <a:pt x="1856575" y="4862879"/>
                  </a:cubicBezTo>
                  <a:cubicBezTo>
                    <a:pt x="1856575" y="4868518"/>
                    <a:pt x="1858632" y="4873242"/>
                    <a:pt x="1862747" y="4877052"/>
                  </a:cubicBezTo>
                  <a:cubicBezTo>
                    <a:pt x="1866862" y="4880862"/>
                    <a:pt x="1872196" y="4882767"/>
                    <a:pt x="1878749" y="4882767"/>
                  </a:cubicBezTo>
                  <a:cubicBezTo>
                    <a:pt x="1885302" y="4882767"/>
                    <a:pt x="1890636" y="4880824"/>
                    <a:pt x="1894751" y="4876938"/>
                  </a:cubicBezTo>
                  <a:cubicBezTo>
                    <a:pt x="1898866" y="4873052"/>
                    <a:pt x="1900923" y="4868137"/>
                    <a:pt x="1900923" y="4862193"/>
                  </a:cubicBezTo>
                  <a:cubicBezTo>
                    <a:pt x="1900923" y="4856707"/>
                    <a:pt x="1898866" y="4852135"/>
                    <a:pt x="1894751" y="4848477"/>
                  </a:cubicBezTo>
                  <a:cubicBezTo>
                    <a:pt x="1890636" y="4844820"/>
                    <a:pt x="1885302" y="4842991"/>
                    <a:pt x="1878749" y="4842991"/>
                  </a:cubicBezTo>
                  <a:close/>
                  <a:moveTo>
                    <a:pt x="1145324" y="4842991"/>
                  </a:moveTo>
                  <a:cubicBezTo>
                    <a:pt x="1138771" y="4842991"/>
                    <a:pt x="1133437" y="4844896"/>
                    <a:pt x="1129322" y="4848706"/>
                  </a:cubicBezTo>
                  <a:cubicBezTo>
                    <a:pt x="1125207" y="4852516"/>
                    <a:pt x="1123150" y="4857240"/>
                    <a:pt x="1123150" y="4862879"/>
                  </a:cubicBezTo>
                  <a:cubicBezTo>
                    <a:pt x="1123150" y="4868518"/>
                    <a:pt x="1125207" y="4873242"/>
                    <a:pt x="1129322" y="4877052"/>
                  </a:cubicBezTo>
                  <a:cubicBezTo>
                    <a:pt x="1133437" y="4880862"/>
                    <a:pt x="1138771" y="4882767"/>
                    <a:pt x="1145324" y="4882767"/>
                  </a:cubicBezTo>
                  <a:cubicBezTo>
                    <a:pt x="1151877" y="4882767"/>
                    <a:pt x="1157211" y="4880824"/>
                    <a:pt x="1161326" y="4876938"/>
                  </a:cubicBezTo>
                  <a:cubicBezTo>
                    <a:pt x="1165441" y="4873052"/>
                    <a:pt x="1167498" y="4868137"/>
                    <a:pt x="1167498" y="4862193"/>
                  </a:cubicBezTo>
                  <a:cubicBezTo>
                    <a:pt x="1167498" y="4856707"/>
                    <a:pt x="1165441" y="4852135"/>
                    <a:pt x="1161326" y="4848477"/>
                  </a:cubicBezTo>
                  <a:cubicBezTo>
                    <a:pt x="1157211" y="4844820"/>
                    <a:pt x="1151877" y="4842991"/>
                    <a:pt x="1145324" y="4842991"/>
                  </a:cubicBezTo>
                  <a:close/>
                  <a:moveTo>
                    <a:pt x="2836659" y="4704155"/>
                  </a:moveTo>
                  <a:cubicBezTo>
                    <a:pt x="2830258" y="4704155"/>
                    <a:pt x="2824962" y="4706174"/>
                    <a:pt x="2820772" y="4710212"/>
                  </a:cubicBezTo>
                  <a:cubicBezTo>
                    <a:pt x="2816580" y="4714251"/>
                    <a:pt x="2814485" y="4719547"/>
                    <a:pt x="2814485" y="4726100"/>
                  </a:cubicBezTo>
                  <a:cubicBezTo>
                    <a:pt x="2814485" y="4730672"/>
                    <a:pt x="2815590" y="4734673"/>
                    <a:pt x="2817800" y="4738102"/>
                  </a:cubicBezTo>
                  <a:cubicBezTo>
                    <a:pt x="2820010" y="4741531"/>
                    <a:pt x="2823020" y="4744007"/>
                    <a:pt x="2826830" y="4745531"/>
                  </a:cubicBezTo>
                  <a:lnTo>
                    <a:pt x="2816771" y="4781879"/>
                  </a:lnTo>
                  <a:lnTo>
                    <a:pt x="2839402" y="4781879"/>
                  </a:lnTo>
                  <a:lnTo>
                    <a:pt x="2852433" y="4748960"/>
                  </a:lnTo>
                  <a:cubicBezTo>
                    <a:pt x="2855024" y="4742864"/>
                    <a:pt x="2856700" y="4738292"/>
                    <a:pt x="2857462" y="4735244"/>
                  </a:cubicBezTo>
                  <a:cubicBezTo>
                    <a:pt x="2858224" y="4732196"/>
                    <a:pt x="2858605" y="4729148"/>
                    <a:pt x="2858605" y="4726100"/>
                  </a:cubicBezTo>
                  <a:cubicBezTo>
                    <a:pt x="2858605" y="4719547"/>
                    <a:pt x="2856548" y="4714251"/>
                    <a:pt x="2852433" y="4710212"/>
                  </a:cubicBezTo>
                  <a:cubicBezTo>
                    <a:pt x="2848318" y="4706174"/>
                    <a:pt x="2843060" y="4704155"/>
                    <a:pt x="2836659" y="4704155"/>
                  </a:cubicBezTo>
                  <a:close/>
                  <a:moveTo>
                    <a:pt x="1912734" y="4704155"/>
                  </a:moveTo>
                  <a:cubicBezTo>
                    <a:pt x="1906334" y="4704155"/>
                    <a:pt x="1901038" y="4706174"/>
                    <a:pt x="1896846" y="4710212"/>
                  </a:cubicBezTo>
                  <a:cubicBezTo>
                    <a:pt x="1892656" y="4714251"/>
                    <a:pt x="1890560" y="4719547"/>
                    <a:pt x="1890560" y="4726100"/>
                  </a:cubicBezTo>
                  <a:cubicBezTo>
                    <a:pt x="1890560" y="4730672"/>
                    <a:pt x="1891665" y="4734673"/>
                    <a:pt x="1893875" y="4738102"/>
                  </a:cubicBezTo>
                  <a:cubicBezTo>
                    <a:pt x="1896084" y="4741531"/>
                    <a:pt x="1899094" y="4744007"/>
                    <a:pt x="1902904" y="4745531"/>
                  </a:cubicBezTo>
                  <a:lnTo>
                    <a:pt x="1892846" y="4781879"/>
                  </a:lnTo>
                  <a:lnTo>
                    <a:pt x="1915477" y="4781879"/>
                  </a:lnTo>
                  <a:lnTo>
                    <a:pt x="1928508" y="4748960"/>
                  </a:lnTo>
                  <a:cubicBezTo>
                    <a:pt x="1931098" y="4742864"/>
                    <a:pt x="1932775" y="4738292"/>
                    <a:pt x="1933537" y="4735244"/>
                  </a:cubicBezTo>
                  <a:cubicBezTo>
                    <a:pt x="1934299" y="4732196"/>
                    <a:pt x="1934680" y="4729148"/>
                    <a:pt x="1934680" y="4726100"/>
                  </a:cubicBezTo>
                  <a:cubicBezTo>
                    <a:pt x="1934680" y="4719547"/>
                    <a:pt x="1932622" y="4714251"/>
                    <a:pt x="1928508" y="4710212"/>
                  </a:cubicBezTo>
                  <a:cubicBezTo>
                    <a:pt x="1924393" y="4706174"/>
                    <a:pt x="1919135" y="4704155"/>
                    <a:pt x="1912734" y="4704155"/>
                  </a:cubicBezTo>
                  <a:close/>
                  <a:moveTo>
                    <a:pt x="2995460" y="4695239"/>
                  </a:moveTo>
                  <a:lnTo>
                    <a:pt x="3019920" y="4695239"/>
                  </a:lnTo>
                  <a:lnTo>
                    <a:pt x="3019920" y="4707812"/>
                  </a:lnTo>
                  <a:cubicBezTo>
                    <a:pt x="3017939" y="4713298"/>
                    <a:pt x="3014586" y="4717451"/>
                    <a:pt x="3009862" y="4720271"/>
                  </a:cubicBezTo>
                  <a:cubicBezTo>
                    <a:pt x="3005138" y="4723090"/>
                    <a:pt x="2999727" y="4724500"/>
                    <a:pt x="2993631" y="4724500"/>
                  </a:cubicBezTo>
                  <a:cubicBezTo>
                    <a:pt x="2987383" y="4724500"/>
                    <a:pt x="2982468" y="4723166"/>
                    <a:pt x="2978886" y="4720499"/>
                  </a:cubicBezTo>
                  <a:cubicBezTo>
                    <a:pt x="2975305" y="4717832"/>
                    <a:pt x="2973514" y="4714213"/>
                    <a:pt x="2973514" y="4709641"/>
                  </a:cubicBezTo>
                  <a:cubicBezTo>
                    <a:pt x="2973514" y="4700040"/>
                    <a:pt x="2980830" y="4695239"/>
                    <a:pt x="2995460" y="4695239"/>
                  </a:cubicBezTo>
                  <a:close/>
                  <a:moveTo>
                    <a:pt x="1614335" y="4695239"/>
                  </a:moveTo>
                  <a:lnTo>
                    <a:pt x="1638795" y="4695239"/>
                  </a:lnTo>
                  <a:lnTo>
                    <a:pt x="1638795" y="4707812"/>
                  </a:lnTo>
                  <a:cubicBezTo>
                    <a:pt x="1636814" y="4713298"/>
                    <a:pt x="1633461" y="4717451"/>
                    <a:pt x="1628737" y="4720271"/>
                  </a:cubicBezTo>
                  <a:cubicBezTo>
                    <a:pt x="1624012" y="4723090"/>
                    <a:pt x="1618602" y="4724500"/>
                    <a:pt x="1612506" y="4724500"/>
                  </a:cubicBezTo>
                  <a:cubicBezTo>
                    <a:pt x="1606258" y="4724500"/>
                    <a:pt x="1601343" y="4723166"/>
                    <a:pt x="1597762" y="4720499"/>
                  </a:cubicBezTo>
                  <a:cubicBezTo>
                    <a:pt x="1594180" y="4717832"/>
                    <a:pt x="1592389" y="4714213"/>
                    <a:pt x="1592389" y="4709641"/>
                  </a:cubicBezTo>
                  <a:cubicBezTo>
                    <a:pt x="1592389" y="4700040"/>
                    <a:pt x="1599705" y="4695239"/>
                    <a:pt x="1614335" y="4695239"/>
                  </a:cubicBezTo>
                  <a:close/>
                  <a:moveTo>
                    <a:pt x="3310547" y="4651119"/>
                  </a:moveTo>
                  <a:cubicBezTo>
                    <a:pt x="3319539" y="4651119"/>
                    <a:pt x="3327006" y="4654206"/>
                    <a:pt x="3332950" y="4660378"/>
                  </a:cubicBezTo>
                  <a:cubicBezTo>
                    <a:pt x="3338894" y="4666550"/>
                    <a:pt x="3341865" y="4674818"/>
                    <a:pt x="3341865" y="4685181"/>
                  </a:cubicBezTo>
                  <a:cubicBezTo>
                    <a:pt x="3341865" y="4695544"/>
                    <a:pt x="3338894" y="4703812"/>
                    <a:pt x="3332950" y="4709984"/>
                  </a:cubicBezTo>
                  <a:cubicBezTo>
                    <a:pt x="3327006" y="4716156"/>
                    <a:pt x="3319539" y="4719242"/>
                    <a:pt x="3310547" y="4719242"/>
                  </a:cubicBezTo>
                  <a:cubicBezTo>
                    <a:pt x="3301403" y="4719242"/>
                    <a:pt x="3293859" y="4716156"/>
                    <a:pt x="3287916" y="4709984"/>
                  </a:cubicBezTo>
                  <a:cubicBezTo>
                    <a:pt x="3281972" y="4703812"/>
                    <a:pt x="3279000" y="4695544"/>
                    <a:pt x="3279000" y="4685181"/>
                  </a:cubicBezTo>
                  <a:cubicBezTo>
                    <a:pt x="3279000" y="4674818"/>
                    <a:pt x="3281972" y="4666550"/>
                    <a:pt x="3287916" y="4660378"/>
                  </a:cubicBezTo>
                  <a:cubicBezTo>
                    <a:pt x="3293859" y="4654206"/>
                    <a:pt x="3301403" y="4651119"/>
                    <a:pt x="3310547" y="4651119"/>
                  </a:cubicBezTo>
                  <a:close/>
                  <a:moveTo>
                    <a:pt x="2079841" y="4651119"/>
                  </a:moveTo>
                  <a:cubicBezTo>
                    <a:pt x="2088985" y="4651119"/>
                    <a:pt x="2096491" y="4654206"/>
                    <a:pt x="2102358" y="4660378"/>
                  </a:cubicBezTo>
                  <a:cubicBezTo>
                    <a:pt x="2108225" y="4666550"/>
                    <a:pt x="2111159" y="4674818"/>
                    <a:pt x="2111159" y="4685181"/>
                  </a:cubicBezTo>
                  <a:cubicBezTo>
                    <a:pt x="2111159" y="4695544"/>
                    <a:pt x="2108225" y="4703812"/>
                    <a:pt x="2102358" y="4709984"/>
                  </a:cubicBezTo>
                  <a:cubicBezTo>
                    <a:pt x="2096491" y="4716156"/>
                    <a:pt x="2088985" y="4719242"/>
                    <a:pt x="2079841" y="4719242"/>
                  </a:cubicBezTo>
                  <a:cubicBezTo>
                    <a:pt x="2070697" y="4719242"/>
                    <a:pt x="2063191" y="4716156"/>
                    <a:pt x="2057324" y="4709984"/>
                  </a:cubicBezTo>
                  <a:cubicBezTo>
                    <a:pt x="2051456" y="4703812"/>
                    <a:pt x="2048523" y="4695544"/>
                    <a:pt x="2048523" y="4685181"/>
                  </a:cubicBezTo>
                  <a:cubicBezTo>
                    <a:pt x="2048523" y="4674818"/>
                    <a:pt x="2051456" y="4666550"/>
                    <a:pt x="2057324" y="4660378"/>
                  </a:cubicBezTo>
                  <a:cubicBezTo>
                    <a:pt x="2063191" y="4654206"/>
                    <a:pt x="2070697" y="4651119"/>
                    <a:pt x="2079841" y="4651119"/>
                  </a:cubicBezTo>
                  <a:close/>
                  <a:moveTo>
                    <a:pt x="1309840" y="4651119"/>
                  </a:moveTo>
                  <a:cubicBezTo>
                    <a:pt x="1318984" y="4651119"/>
                    <a:pt x="1326490" y="4654206"/>
                    <a:pt x="1332357" y="4660378"/>
                  </a:cubicBezTo>
                  <a:cubicBezTo>
                    <a:pt x="1338224" y="4666550"/>
                    <a:pt x="1341158" y="4674818"/>
                    <a:pt x="1341158" y="4685181"/>
                  </a:cubicBezTo>
                  <a:cubicBezTo>
                    <a:pt x="1341158" y="4695544"/>
                    <a:pt x="1338224" y="4703812"/>
                    <a:pt x="1332357" y="4709984"/>
                  </a:cubicBezTo>
                  <a:cubicBezTo>
                    <a:pt x="1326490" y="4716156"/>
                    <a:pt x="1318984" y="4719242"/>
                    <a:pt x="1309840" y="4719242"/>
                  </a:cubicBezTo>
                  <a:cubicBezTo>
                    <a:pt x="1300696" y="4719242"/>
                    <a:pt x="1293152" y="4716156"/>
                    <a:pt x="1287208" y="4709984"/>
                  </a:cubicBezTo>
                  <a:cubicBezTo>
                    <a:pt x="1281265" y="4703812"/>
                    <a:pt x="1278293" y="4695544"/>
                    <a:pt x="1278293" y="4685181"/>
                  </a:cubicBezTo>
                  <a:cubicBezTo>
                    <a:pt x="1278293" y="4674818"/>
                    <a:pt x="1281265" y="4666550"/>
                    <a:pt x="1287208" y="4660378"/>
                  </a:cubicBezTo>
                  <a:cubicBezTo>
                    <a:pt x="1293152" y="4654206"/>
                    <a:pt x="1300696" y="4651119"/>
                    <a:pt x="1309840" y="4651119"/>
                  </a:cubicBezTo>
                  <a:close/>
                  <a:moveTo>
                    <a:pt x="614515" y="4651119"/>
                  </a:moveTo>
                  <a:cubicBezTo>
                    <a:pt x="623659" y="4651119"/>
                    <a:pt x="631165" y="4654206"/>
                    <a:pt x="637032" y="4660378"/>
                  </a:cubicBezTo>
                  <a:cubicBezTo>
                    <a:pt x="642899" y="4666550"/>
                    <a:pt x="645833" y="4674818"/>
                    <a:pt x="645833" y="4685181"/>
                  </a:cubicBezTo>
                  <a:cubicBezTo>
                    <a:pt x="645833" y="4695544"/>
                    <a:pt x="642899" y="4703812"/>
                    <a:pt x="637032" y="4709984"/>
                  </a:cubicBezTo>
                  <a:cubicBezTo>
                    <a:pt x="631165" y="4716156"/>
                    <a:pt x="623659" y="4719242"/>
                    <a:pt x="614515" y="4719242"/>
                  </a:cubicBezTo>
                  <a:cubicBezTo>
                    <a:pt x="605371" y="4719242"/>
                    <a:pt x="597827" y="4716156"/>
                    <a:pt x="591883" y="4709984"/>
                  </a:cubicBezTo>
                  <a:cubicBezTo>
                    <a:pt x="585940" y="4703812"/>
                    <a:pt x="582968" y="4695544"/>
                    <a:pt x="582968" y="4685181"/>
                  </a:cubicBezTo>
                  <a:cubicBezTo>
                    <a:pt x="582968" y="4674818"/>
                    <a:pt x="585940" y="4666550"/>
                    <a:pt x="591883" y="4660378"/>
                  </a:cubicBezTo>
                  <a:cubicBezTo>
                    <a:pt x="597827" y="4654206"/>
                    <a:pt x="605371" y="4651119"/>
                    <a:pt x="614515" y="4651119"/>
                  </a:cubicBezTo>
                  <a:close/>
                  <a:moveTo>
                    <a:pt x="365341" y="4651119"/>
                  </a:moveTo>
                  <a:cubicBezTo>
                    <a:pt x="374485" y="4651119"/>
                    <a:pt x="381991" y="4654206"/>
                    <a:pt x="387858" y="4660378"/>
                  </a:cubicBezTo>
                  <a:cubicBezTo>
                    <a:pt x="393725" y="4666550"/>
                    <a:pt x="396659" y="4674818"/>
                    <a:pt x="396659" y="4685181"/>
                  </a:cubicBezTo>
                  <a:cubicBezTo>
                    <a:pt x="396659" y="4695544"/>
                    <a:pt x="393725" y="4703812"/>
                    <a:pt x="387858" y="4709984"/>
                  </a:cubicBezTo>
                  <a:cubicBezTo>
                    <a:pt x="381991" y="4716156"/>
                    <a:pt x="374485" y="4719242"/>
                    <a:pt x="365341" y="4719242"/>
                  </a:cubicBezTo>
                  <a:cubicBezTo>
                    <a:pt x="356197" y="4719242"/>
                    <a:pt x="348691" y="4716156"/>
                    <a:pt x="342824" y="4709984"/>
                  </a:cubicBezTo>
                  <a:cubicBezTo>
                    <a:pt x="336956" y="4703812"/>
                    <a:pt x="334023" y="4695544"/>
                    <a:pt x="334023" y="4685181"/>
                  </a:cubicBezTo>
                  <a:cubicBezTo>
                    <a:pt x="334023" y="4674818"/>
                    <a:pt x="336956" y="4666550"/>
                    <a:pt x="342824" y="4660378"/>
                  </a:cubicBezTo>
                  <a:cubicBezTo>
                    <a:pt x="348691" y="4654206"/>
                    <a:pt x="356197" y="4651119"/>
                    <a:pt x="365341" y="4651119"/>
                  </a:cubicBezTo>
                  <a:close/>
                  <a:moveTo>
                    <a:pt x="2517686" y="4648833"/>
                  </a:moveTo>
                  <a:cubicBezTo>
                    <a:pt x="2525611" y="4648833"/>
                    <a:pt x="2532316" y="4651157"/>
                    <a:pt x="2537803" y="4655806"/>
                  </a:cubicBezTo>
                  <a:cubicBezTo>
                    <a:pt x="2543289" y="4660454"/>
                    <a:pt x="2546642" y="4666664"/>
                    <a:pt x="2547861" y="4674437"/>
                  </a:cubicBezTo>
                  <a:lnTo>
                    <a:pt x="2487282" y="4674437"/>
                  </a:lnTo>
                  <a:cubicBezTo>
                    <a:pt x="2488502" y="4666512"/>
                    <a:pt x="2491854" y="4660263"/>
                    <a:pt x="2497340" y="4655691"/>
                  </a:cubicBezTo>
                  <a:cubicBezTo>
                    <a:pt x="2502827" y="4651119"/>
                    <a:pt x="2509609" y="4648833"/>
                    <a:pt x="2517686" y="4648833"/>
                  </a:cubicBezTo>
                  <a:close/>
                  <a:moveTo>
                    <a:pt x="850811" y="4648833"/>
                  </a:moveTo>
                  <a:cubicBezTo>
                    <a:pt x="858736" y="4648833"/>
                    <a:pt x="865442" y="4651157"/>
                    <a:pt x="870928" y="4655806"/>
                  </a:cubicBezTo>
                  <a:cubicBezTo>
                    <a:pt x="876414" y="4660454"/>
                    <a:pt x="879767" y="4666664"/>
                    <a:pt x="880986" y="4674437"/>
                  </a:cubicBezTo>
                  <a:lnTo>
                    <a:pt x="820407" y="4674437"/>
                  </a:lnTo>
                  <a:cubicBezTo>
                    <a:pt x="821626" y="4666512"/>
                    <a:pt x="824979" y="4660263"/>
                    <a:pt x="830466" y="4655691"/>
                  </a:cubicBezTo>
                  <a:cubicBezTo>
                    <a:pt x="835952" y="4651119"/>
                    <a:pt x="842734" y="4648833"/>
                    <a:pt x="850811" y="4648833"/>
                  </a:cubicBezTo>
                  <a:close/>
                  <a:moveTo>
                    <a:pt x="2309355" y="4623687"/>
                  </a:moveTo>
                  <a:lnTo>
                    <a:pt x="2362619" y="4747588"/>
                  </a:lnTo>
                  <a:lnTo>
                    <a:pt x="2362162" y="4748731"/>
                  </a:lnTo>
                  <a:cubicBezTo>
                    <a:pt x="2359724" y="4754218"/>
                    <a:pt x="2356980" y="4758142"/>
                    <a:pt x="2353932" y="4760505"/>
                  </a:cubicBezTo>
                  <a:cubicBezTo>
                    <a:pt x="2350884" y="4762867"/>
                    <a:pt x="2346922" y="4764048"/>
                    <a:pt x="2342045" y="4764048"/>
                  </a:cubicBezTo>
                  <a:cubicBezTo>
                    <a:pt x="2338540" y="4764048"/>
                    <a:pt x="2334997" y="4763362"/>
                    <a:pt x="2331415" y="4761990"/>
                  </a:cubicBezTo>
                  <a:cubicBezTo>
                    <a:pt x="2327834" y="4760619"/>
                    <a:pt x="2324672" y="4758714"/>
                    <a:pt x="2321928" y="4756275"/>
                  </a:cubicBezTo>
                  <a:lnTo>
                    <a:pt x="2308898" y="4781650"/>
                  </a:lnTo>
                  <a:cubicBezTo>
                    <a:pt x="2312860" y="4785155"/>
                    <a:pt x="2317966" y="4787898"/>
                    <a:pt x="2324214" y="4789880"/>
                  </a:cubicBezTo>
                  <a:cubicBezTo>
                    <a:pt x="2330462" y="4791861"/>
                    <a:pt x="2336787" y="4792851"/>
                    <a:pt x="2343188" y="4792851"/>
                  </a:cubicBezTo>
                  <a:cubicBezTo>
                    <a:pt x="2354923" y="4792851"/>
                    <a:pt x="2364943" y="4789956"/>
                    <a:pt x="2373249" y="4784164"/>
                  </a:cubicBezTo>
                  <a:cubicBezTo>
                    <a:pt x="2381554" y="4778373"/>
                    <a:pt x="2388527" y="4768391"/>
                    <a:pt x="2394166" y="4754218"/>
                  </a:cubicBezTo>
                  <a:lnTo>
                    <a:pt x="2449716" y="4623687"/>
                  </a:lnTo>
                  <a:lnTo>
                    <a:pt x="2415426" y="4623687"/>
                  </a:lnTo>
                  <a:lnTo>
                    <a:pt x="2380678" y="4707126"/>
                  </a:lnTo>
                  <a:lnTo>
                    <a:pt x="2346160" y="4623687"/>
                  </a:lnTo>
                  <a:close/>
                  <a:moveTo>
                    <a:pt x="2174557" y="4623687"/>
                  </a:moveTo>
                  <a:lnTo>
                    <a:pt x="2174557" y="4693182"/>
                  </a:lnTo>
                  <a:cubicBezTo>
                    <a:pt x="2174557" y="4711470"/>
                    <a:pt x="2179282" y="4725262"/>
                    <a:pt x="2188731" y="4734558"/>
                  </a:cubicBezTo>
                  <a:cubicBezTo>
                    <a:pt x="2198180" y="4743855"/>
                    <a:pt x="2210981" y="4748503"/>
                    <a:pt x="2227135" y="4748503"/>
                  </a:cubicBezTo>
                  <a:cubicBezTo>
                    <a:pt x="2234756" y="4748503"/>
                    <a:pt x="2241842" y="4747093"/>
                    <a:pt x="2248395" y="4744274"/>
                  </a:cubicBezTo>
                  <a:cubicBezTo>
                    <a:pt x="2254948" y="4741455"/>
                    <a:pt x="2260587" y="4737378"/>
                    <a:pt x="2265312" y="4732044"/>
                  </a:cubicBezTo>
                  <a:lnTo>
                    <a:pt x="2265312" y="4746674"/>
                  </a:lnTo>
                  <a:lnTo>
                    <a:pt x="2299144" y="4746674"/>
                  </a:lnTo>
                  <a:lnTo>
                    <a:pt x="2299144" y="4623687"/>
                  </a:lnTo>
                  <a:lnTo>
                    <a:pt x="2263483" y="4623687"/>
                  </a:lnTo>
                  <a:lnTo>
                    <a:pt x="2263483" y="4684495"/>
                  </a:lnTo>
                  <a:cubicBezTo>
                    <a:pt x="2263483" y="4695468"/>
                    <a:pt x="2260892" y="4703735"/>
                    <a:pt x="2255710" y="4709298"/>
                  </a:cubicBezTo>
                  <a:cubicBezTo>
                    <a:pt x="2250529" y="4714861"/>
                    <a:pt x="2243671" y="4717642"/>
                    <a:pt x="2235136" y="4717642"/>
                  </a:cubicBezTo>
                  <a:cubicBezTo>
                    <a:pt x="2218525" y="4717642"/>
                    <a:pt x="2210219" y="4707736"/>
                    <a:pt x="2210219" y="4687924"/>
                  </a:cubicBezTo>
                  <a:lnTo>
                    <a:pt x="2210219" y="4623687"/>
                  </a:lnTo>
                  <a:close/>
                  <a:moveTo>
                    <a:pt x="1184643" y="4623687"/>
                  </a:moveTo>
                  <a:lnTo>
                    <a:pt x="1184643" y="4746674"/>
                  </a:lnTo>
                  <a:lnTo>
                    <a:pt x="1220305" y="4746674"/>
                  </a:lnTo>
                  <a:lnTo>
                    <a:pt x="1220305" y="4623687"/>
                  </a:lnTo>
                  <a:close/>
                  <a:moveTo>
                    <a:pt x="3164395" y="4621859"/>
                  </a:moveTo>
                  <a:cubicBezTo>
                    <a:pt x="3156014" y="4621859"/>
                    <a:pt x="3148317" y="4623268"/>
                    <a:pt x="3141307" y="4626088"/>
                  </a:cubicBezTo>
                  <a:cubicBezTo>
                    <a:pt x="3134296" y="4628907"/>
                    <a:pt x="3128429" y="4632907"/>
                    <a:pt x="3123704" y="4638089"/>
                  </a:cubicBezTo>
                  <a:lnTo>
                    <a:pt x="3123704" y="4623687"/>
                  </a:lnTo>
                  <a:lnTo>
                    <a:pt x="3089643" y="4623687"/>
                  </a:lnTo>
                  <a:lnTo>
                    <a:pt x="3089643" y="4746674"/>
                  </a:lnTo>
                  <a:lnTo>
                    <a:pt x="3125305" y="4746674"/>
                  </a:lnTo>
                  <a:lnTo>
                    <a:pt x="3125305" y="4685866"/>
                  </a:lnTo>
                  <a:cubicBezTo>
                    <a:pt x="3125305" y="4674894"/>
                    <a:pt x="3127972" y="4666626"/>
                    <a:pt x="3133306" y="4661064"/>
                  </a:cubicBezTo>
                  <a:cubicBezTo>
                    <a:pt x="3138640" y="4655501"/>
                    <a:pt x="3145802" y="4652720"/>
                    <a:pt x="3154794" y="4652720"/>
                  </a:cubicBezTo>
                  <a:cubicBezTo>
                    <a:pt x="3162872" y="4652720"/>
                    <a:pt x="3169044" y="4655120"/>
                    <a:pt x="3173311" y="4659920"/>
                  </a:cubicBezTo>
                  <a:cubicBezTo>
                    <a:pt x="3177578" y="4664721"/>
                    <a:pt x="3179712" y="4671998"/>
                    <a:pt x="3179712" y="4681752"/>
                  </a:cubicBezTo>
                  <a:lnTo>
                    <a:pt x="3179712" y="4746674"/>
                  </a:lnTo>
                  <a:lnTo>
                    <a:pt x="3215373" y="4746674"/>
                  </a:lnTo>
                  <a:lnTo>
                    <a:pt x="3215373" y="4676265"/>
                  </a:lnTo>
                  <a:cubicBezTo>
                    <a:pt x="3215373" y="4658282"/>
                    <a:pt x="3210687" y="4644719"/>
                    <a:pt x="3201314" y="4635574"/>
                  </a:cubicBezTo>
                  <a:cubicBezTo>
                    <a:pt x="3191942" y="4626430"/>
                    <a:pt x="3179636" y="4621859"/>
                    <a:pt x="3164395" y="4621859"/>
                  </a:cubicBezTo>
                  <a:close/>
                  <a:moveTo>
                    <a:pt x="2996374" y="4621859"/>
                  </a:moveTo>
                  <a:cubicBezTo>
                    <a:pt x="2986468" y="4621859"/>
                    <a:pt x="2976829" y="4623154"/>
                    <a:pt x="2967456" y="4625745"/>
                  </a:cubicBezTo>
                  <a:cubicBezTo>
                    <a:pt x="2958084" y="4628336"/>
                    <a:pt x="2950045" y="4631993"/>
                    <a:pt x="2943339" y="4636718"/>
                  </a:cubicBezTo>
                  <a:lnTo>
                    <a:pt x="2956141" y="4661635"/>
                  </a:lnTo>
                  <a:cubicBezTo>
                    <a:pt x="2960560" y="4658130"/>
                    <a:pt x="2965933" y="4655348"/>
                    <a:pt x="2972257" y="4653291"/>
                  </a:cubicBezTo>
                  <a:cubicBezTo>
                    <a:pt x="2978582" y="4651234"/>
                    <a:pt x="2985021" y="4650205"/>
                    <a:pt x="2991574" y="4650205"/>
                  </a:cubicBezTo>
                  <a:cubicBezTo>
                    <a:pt x="3001023" y="4650205"/>
                    <a:pt x="3008109" y="4652300"/>
                    <a:pt x="3012834" y="4656491"/>
                  </a:cubicBezTo>
                  <a:cubicBezTo>
                    <a:pt x="3017558" y="4660682"/>
                    <a:pt x="3019920" y="4666664"/>
                    <a:pt x="3019920" y="4674437"/>
                  </a:cubicBezTo>
                  <a:lnTo>
                    <a:pt x="2991574" y="4674437"/>
                  </a:lnTo>
                  <a:cubicBezTo>
                    <a:pt x="2973591" y="4674437"/>
                    <a:pt x="2960294" y="4677713"/>
                    <a:pt x="2951683" y="4684266"/>
                  </a:cubicBezTo>
                  <a:cubicBezTo>
                    <a:pt x="2943072" y="4690820"/>
                    <a:pt x="2938767" y="4699811"/>
                    <a:pt x="2938767" y="4711241"/>
                  </a:cubicBezTo>
                  <a:cubicBezTo>
                    <a:pt x="2938767" y="4718404"/>
                    <a:pt x="2940596" y="4724805"/>
                    <a:pt x="2944254" y="4730444"/>
                  </a:cubicBezTo>
                  <a:cubicBezTo>
                    <a:pt x="2947911" y="4736082"/>
                    <a:pt x="2953207" y="4740502"/>
                    <a:pt x="2960141" y="4743702"/>
                  </a:cubicBezTo>
                  <a:cubicBezTo>
                    <a:pt x="2967076" y="4746903"/>
                    <a:pt x="2975267" y="4748503"/>
                    <a:pt x="2984716" y="4748503"/>
                  </a:cubicBezTo>
                  <a:cubicBezTo>
                    <a:pt x="3003004" y="4748503"/>
                    <a:pt x="3015501" y="4742788"/>
                    <a:pt x="3022206" y="4731358"/>
                  </a:cubicBezTo>
                  <a:lnTo>
                    <a:pt x="3022206" y="4746674"/>
                  </a:lnTo>
                  <a:lnTo>
                    <a:pt x="3055582" y="4746674"/>
                  </a:lnTo>
                  <a:lnTo>
                    <a:pt x="3055582" y="4676494"/>
                  </a:lnTo>
                  <a:cubicBezTo>
                    <a:pt x="3055582" y="4658206"/>
                    <a:pt x="3050476" y="4644528"/>
                    <a:pt x="3040266" y="4635460"/>
                  </a:cubicBezTo>
                  <a:cubicBezTo>
                    <a:pt x="3030055" y="4626392"/>
                    <a:pt x="3015424" y="4621859"/>
                    <a:pt x="2996374" y="4621859"/>
                  </a:cubicBezTo>
                  <a:close/>
                  <a:moveTo>
                    <a:pt x="2747124" y="4621859"/>
                  </a:moveTo>
                  <a:cubicBezTo>
                    <a:pt x="2735390" y="4621859"/>
                    <a:pt x="2725217" y="4623535"/>
                    <a:pt x="2716606" y="4626888"/>
                  </a:cubicBezTo>
                  <a:cubicBezTo>
                    <a:pt x="2707995" y="4630240"/>
                    <a:pt x="2701442" y="4634927"/>
                    <a:pt x="2696946" y="4640947"/>
                  </a:cubicBezTo>
                  <a:cubicBezTo>
                    <a:pt x="2692450" y="4646966"/>
                    <a:pt x="2690203" y="4653863"/>
                    <a:pt x="2690203" y="4661635"/>
                  </a:cubicBezTo>
                  <a:cubicBezTo>
                    <a:pt x="2690203" y="4670931"/>
                    <a:pt x="2692603" y="4678094"/>
                    <a:pt x="2697404" y="4683123"/>
                  </a:cubicBezTo>
                  <a:cubicBezTo>
                    <a:pt x="2702204" y="4688153"/>
                    <a:pt x="2707881" y="4691658"/>
                    <a:pt x="2714434" y="4693639"/>
                  </a:cubicBezTo>
                  <a:cubicBezTo>
                    <a:pt x="2720988" y="4695620"/>
                    <a:pt x="2729294" y="4697373"/>
                    <a:pt x="2739352" y="4698897"/>
                  </a:cubicBezTo>
                  <a:cubicBezTo>
                    <a:pt x="2747886" y="4699963"/>
                    <a:pt x="2754211" y="4701259"/>
                    <a:pt x="2758326" y="4702783"/>
                  </a:cubicBezTo>
                  <a:cubicBezTo>
                    <a:pt x="2762440" y="4704307"/>
                    <a:pt x="2764498" y="4706821"/>
                    <a:pt x="2764498" y="4710327"/>
                  </a:cubicBezTo>
                  <a:cubicBezTo>
                    <a:pt x="2764498" y="4717794"/>
                    <a:pt x="2756954" y="4721528"/>
                    <a:pt x="2741866" y="4721528"/>
                  </a:cubicBezTo>
                  <a:cubicBezTo>
                    <a:pt x="2734399" y="4721528"/>
                    <a:pt x="2726779" y="4720423"/>
                    <a:pt x="2719006" y="4718214"/>
                  </a:cubicBezTo>
                  <a:cubicBezTo>
                    <a:pt x="2711234" y="4716003"/>
                    <a:pt x="2704604" y="4713146"/>
                    <a:pt x="2699118" y="4709641"/>
                  </a:cubicBezTo>
                  <a:lnTo>
                    <a:pt x="2687231" y="4735244"/>
                  </a:lnTo>
                  <a:cubicBezTo>
                    <a:pt x="2693022" y="4739054"/>
                    <a:pt x="2700794" y="4742216"/>
                    <a:pt x="2710548" y="4744731"/>
                  </a:cubicBezTo>
                  <a:cubicBezTo>
                    <a:pt x="2720302" y="4747245"/>
                    <a:pt x="2730284" y="4748503"/>
                    <a:pt x="2740495" y="4748503"/>
                  </a:cubicBezTo>
                  <a:cubicBezTo>
                    <a:pt x="2752534" y="4748503"/>
                    <a:pt x="2762936" y="4746865"/>
                    <a:pt x="2771699" y="4743588"/>
                  </a:cubicBezTo>
                  <a:cubicBezTo>
                    <a:pt x="2780462" y="4740311"/>
                    <a:pt x="2787129" y="4735701"/>
                    <a:pt x="2791701" y="4729758"/>
                  </a:cubicBezTo>
                  <a:cubicBezTo>
                    <a:pt x="2796273" y="4723814"/>
                    <a:pt x="2798559" y="4717032"/>
                    <a:pt x="2798559" y="4709412"/>
                  </a:cubicBezTo>
                  <a:cubicBezTo>
                    <a:pt x="2798559" y="4700421"/>
                    <a:pt x="2796197" y="4693410"/>
                    <a:pt x="2791473" y="4688381"/>
                  </a:cubicBezTo>
                  <a:cubicBezTo>
                    <a:pt x="2786748" y="4683352"/>
                    <a:pt x="2781186" y="4679885"/>
                    <a:pt x="2774785" y="4677980"/>
                  </a:cubicBezTo>
                  <a:cubicBezTo>
                    <a:pt x="2768384" y="4676075"/>
                    <a:pt x="2760154" y="4674284"/>
                    <a:pt x="2750096" y="4672608"/>
                  </a:cubicBezTo>
                  <a:cubicBezTo>
                    <a:pt x="2741104" y="4671236"/>
                    <a:pt x="2734551" y="4669788"/>
                    <a:pt x="2730436" y="4668264"/>
                  </a:cubicBezTo>
                  <a:cubicBezTo>
                    <a:pt x="2726322" y="4666740"/>
                    <a:pt x="2724264" y="4664073"/>
                    <a:pt x="2724264" y="4660263"/>
                  </a:cubicBezTo>
                  <a:cubicBezTo>
                    <a:pt x="2724264" y="4656911"/>
                    <a:pt x="2726169" y="4654167"/>
                    <a:pt x="2729979" y="4652034"/>
                  </a:cubicBezTo>
                  <a:cubicBezTo>
                    <a:pt x="2733789" y="4649900"/>
                    <a:pt x="2739504" y="4648833"/>
                    <a:pt x="2747124" y="4648833"/>
                  </a:cubicBezTo>
                  <a:cubicBezTo>
                    <a:pt x="2759926" y="4648833"/>
                    <a:pt x="2771737" y="4651881"/>
                    <a:pt x="2782557" y="4657977"/>
                  </a:cubicBezTo>
                  <a:lnTo>
                    <a:pt x="2794444" y="4632603"/>
                  </a:lnTo>
                  <a:cubicBezTo>
                    <a:pt x="2788806" y="4629250"/>
                    <a:pt x="2781681" y="4626621"/>
                    <a:pt x="2773070" y="4624716"/>
                  </a:cubicBezTo>
                  <a:cubicBezTo>
                    <a:pt x="2764460" y="4622811"/>
                    <a:pt x="2755811" y="4621859"/>
                    <a:pt x="2747124" y="4621859"/>
                  </a:cubicBezTo>
                  <a:close/>
                  <a:moveTo>
                    <a:pt x="2680220" y="4621859"/>
                  </a:moveTo>
                  <a:cubicBezTo>
                    <a:pt x="2670772" y="4621859"/>
                    <a:pt x="2662428" y="4623382"/>
                    <a:pt x="2655189" y="4626430"/>
                  </a:cubicBezTo>
                  <a:cubicBezTo>
                    <a:pt x="2647950" y="4629479"/>
                    <a:pt x="2642197" y="4633974"/>
                    <a:pt x="2637930" y="4639918"/>
                  </a:cubicBezTo>
                  <a:lnTo>
                    <a:pt x="2637930" y="4623687"/>
                  </a:lnTo>
                  <a:lnTo>
                    <a:pt x="2603868" y="4623687"/>
                  </a:lnTo>
                  <a:lnTo>
                    <a:pt x="2603868" y="4746674"/>
                  </a:lnTo>
                  <a:lnTo>
                    <a:pt x="2639530" y="4746674"/>
                  </a:lnTo>
                  <a:lnTo>
                    <a:pt x="2639530" y="4688610"/>
                  </a:lnTo>
                  <a:cubicBezTo>
                    <a:pt x="2639530" y="4677180"/>
                    <a:pt x="2642426" y="4668607"/>
                    <a:pt x="2648216" y="4662892"/>
                  </a:cubicBezTo>
                  <a:cubicBezTo>
                    <a:pt x="2654008" y="4657177"/>
                    <a:pt x="2662009" y="4654320"/>
                    <a:pt x="2672220" y="4654320"/>
                  </a:cubicBezTo>
                  <a:cubicBezTo>
                    <a:pt x="2673591" y="4654320"/>
                    <a:pt x="2676258" y="4654472"/>
                    <a:pt x="2680220" y="4654777"/>
                  </a:cubicBezTo>
                  <a:close/>
                  <a:moveTo>
                    <a:pt x="2517457" y="4621859"/>
                  </a:moveTo>
                  <a:cubicBezTo>
                    <a:pt x="2505113" y="4621859"/>
                    <a:pt x="2493950" y="4624564"/>
                    <a:pt x="2483968" y="4629974"/>
                  </a:cubicBezTo>
                  <a:cubicBezTo>
                    <a:pt x="2473986" y="4635384"/>
                    <a:pt x="2466137" y="4642928"/>
                    <a:pt x="2460422" y="4652605"/>
                  </a:cubicBezTo>
                  <a:cubicBezTo>
                    <a:pt x="2454707" y="4662283"/>
                    <a:pt x="2451849" y="4673141"/>
                    <a:pt x="2451849" y="4685181"/>
                  </a:cubicBezTo>
                  <a:cubicBezTo>
                    <a:pt x="2451849" y="4697373"/>
                    <a:pt x="2454745" y="4708269"/>
                    <a:pt x="2460536" y="4717871"/>
                  </a:cubicBezTo>
                  <a:cubicBezTo>
                    <a:pt x="2466327" y="4727472"/>
                    <a:pt x="2474557" y="4734977"/>
                    <a:pt x="2485225" y="4740388"/>
                  </a:cubicBezTo>
                  <a:cubicBezTo>
                    <a:pt x="2495893" y="4745798"/>
                    <a:pt x="2508161" y="4748503"/>
                    <a:pt x="2522029" y="4748503"/>
                  </a:cubicBezTo>
                  <a:cubicBezTo>
                    <a:pt x="2544280" y="4748503"/>
                    <a:pt x="2561196" y="4741873"/>
                    <a:pt x="2572778" y="4728615"/>
                  </a:cubicBezTo>
                  <a:lnTo>
                    <a:pt x="2553805" y="4708041"/>
                  </a:lnTo>
                  <a:cubicBezTo>
                    <a:pt x="2549538" y="4712155"/>
                    <a:pt x="2544928" y="4715165"/>
                    <a:pt x="2539974" y="4717070"/>
                  </a:cubicBezTo>
                  <a:cubicBezTo>
                    <a:pt x="2535022" y="4718975"/>
                    <a:pt x="2529344" y="4719928"/>
                    <a:pt x="2522944" y="4719928"/>
                  </a:cubicBezTo>
                  <a:cubicBezTo>
                    <a:pt x="2513648" y="4719928"/>
                    <a:pt x="2505875" y="4717718"/>
                    <a:pt x="2499627" y="4713298"/>
                  </a:cubicBezTo>
                  <a:cubicBezTo>
                    <a:pt x="2493378" y="4708879"/>
                    <a:pt x="2489416" y="4702859"/>
                    <a:pt x="2487740" y="4695239"/>
                  </a:cubicBezTo>
                  <a:lnTo>
                    <a:pt x="2580780" y="4695239"/>
                  </a:lnTo>
                  <a:cubicBezTo>
                    <a:pt x="2581237" y="4689296"/>
                    <a:pt x="2581466" y="4686095"/>
                    <a:pt x="2581466" y="4685638"/>
                  </a:cubicBezTo>
                  <a:cubicBezTo>
                    <a:pt x="2581466" y="4672836"/>
                    <a:pt x="2578684" y="4661597"/>
                    <a:pt x="2573122" y="4651919"/>
                  </a:cubicBezTo>
                  <a:cubicBezTo>
                    <a:pt x="2567559" y="4642242"/>
                    <a:pt x="2559901" y="4634813"/>
                    <a:pt x="2550147" y="4629631"/>
                  </a:cubicBezTo>
                  <a:cubicBezTo>
                    <a:pt x="2540394" y="4624449"/>
                    <a:pt x="2529497" y="4621859"/>
                    <a:pt x="2517457" y="4621859"/>
                  </a:cubicBezTo>
                  <a:close/>
                  <a:moveTo>
                    <a:pt x="1823199" y="4621859"/>
                  </a:moveTo>
                  <a:cubicBezTo>
                    <a:pt x="1811464" y="4621859"/>
                    <a:pt x="1801292" y="4623535"/>
                    <a:pt x="1792681" y="4626888"/>
                  </a:cubicBezTo>
                  <a:cubicBezTo>
                    <a:pt x="1784071" y="4630240"/>
                    <a:pt x="1777517" y="4634927"/>
                    <a:pt x="1773022" y="4640947"/>
                  </a:cubicBezTo>
                  <a:cubicBezTo>
                    <a:pt x="1768526" y="4646966"/>
                    <a:pt x="1766278" y="4653863"/>
                    <a:pt x="1766278" y="4661635"/>
                  </a:cubicBezTo>
                  <a:cubicBezTo>
                    <a:pt x="1766278" y="4670931"/>
                    <a:pt x="1768678" y="4678094"/>
                    <a:pt x="1773479" y="4683123"/>
                  </a:cubicBezTo>
                  <a:cubicBezTo>
                    <a:pt x="1778279" y="4688153"/>
                    <a:pt x="1783956" y="4691658"/>
                    <a:pt x="1790510" y="4693639"/>
                  </a:cubicBezTo>
                  <a:cubicBezTo>
                    <a:pt x="1797063" y="4695620"/>
                    <a:pt x="1805369" y="4697373"/>
                    <a:pt x="1815427" y="4698897"/>
                  </a:cubicBezTo>
                  <a:cubicBezTo>
                    <a:pt x="1823961" y="4699963"/>
                    <a:pt x="1830286" y="4701259"/>
                    <a:pt x="1834401" y="4702783"/>
                  </a:cubicBezTo>
                  <a:cubicBezTo>
                    <a:pt x="1838516" y="4704307"/>
                    <a:pt x="1840573" y="4706821"/>
                    <a:pt x="1840573" y="4710327"/>
                  </a:cubicBezTo>
                  <a:cubicBezTo>
                    <a:pt x="1840573" y="4717794"/>
                    <a:pt x="1833029" y="4721528"/>
                    <a:pt x="1817942" y="4721528"/>
                  </a:cubicBezTo>
                  <a:cubicBezTo>
                    <a:pt x="1810474" y="4721528"/>
                    <a:pt x="1802854" y="4720423"/>
                    <a:pt x="1795082" y="4718214"/>
                  </a:cubicBezTo>
                  <a:cubicBezTo>
                    <a:pt x="1787309" y="4716003"/>
                    <a:pt x="1780680" y="4713146"/>
                    <a:pt x="1775193" y="4709641"/>
                  </a:cubicBezTo>
                  <a:lnTo>
                    <a:pt x="1763306" y="4735244"/>
                  </a:lnTo>
                  <a:cubicBezTo>
                    <a:pt x="1769097" y="4739054"/>
                    <a:pt x="1776870" y="4742216"/>
                    <a:pt x="1786623" y="4744731"/>
                  </a:cubicBezTo>
                  <a:cubicBezTo>
                    <a:pt x="1796377" y="4747245"/>
                    <a:pt x="1806359" y="4748503"/>
                    <a:pt x="1816570" y="4748503"/>
                  </a:cubicBezTo>
                  <a:cubicBezTo>
                    <a:pt x="1828610" y="4748503"/>
                    <a:pt x="1839011" y="4746865"/>
                    <a:pt x="1847774" y="4743588"/>
                  </a:cubicBezTo>
                  <a:cubicBezTo>
                    <a:pt x="1856537" y="4740311"/>
                    <a:pt x="1863204" y="4735701"/>
                    <a:pt x="1867776" y="4729758"/>
                  </a:cubicBezTo>
                  <a:cubicBezTo>
                    <a:pt x="1872348" y="4723814"/>
                    <a:pt x="1874634" y="4717032"/>
                    <a:pt x="1874634" y="4709412"/>
                  </a:cubicBezTo>
                  <a:cubicBezTo>
                    <a:pt x="1874634" y="4700421"/>
                    <a:pt x="1872272" y="4693410"/>
                    <a:pt x="1867548" y="4688381"/>
                  </a:cubicBezTo>
                  <a:cubicBezTo>
                    <a:pt x="1862823" y="4683352"/>
                    <a:pt x="1857261" y="4679885"/>
                    <a:pt x="1850860" y="4677980"/>
                  </a:cubicBezTo>
                  <a:cubicBezTo>
                    <a:pt x="1844459" y="4676075"/>
                    <a:pt x="1836230" y="4674284"/>
                    <a:pt x="1826171" y="4672608"/>
                  </a:cubicBezTo>
                  <a:cubicBezTo>
                    <a:pt x="1817180" y="4671236"/>
                    <a:pt x="1810626" y="4669788"/>
                    <a:pt x="1806512" y="4668264"/>
                  </a:cubicBezTo>
                  <a:cubicBezTo>
                    <a:pt x="1802397" y="4666740"/>
                    <a:pt x="1800339" y="4664073"/>
                    <a:pt x="1800339" y="4660263"/>
                  </a:cubicBezTo>
                  <a:cubicBezTo>
                    <a:pt x="1800339" y="4656911"/>
                    <a:pt x="1802244" y="4654167"/>
                    <a:pt x="1806054" y="4652034"/>
                  </a:cubicBezTo>
                  <a:cubicBezTo>
                    <a:pt x="1809864" y="4649900"/>
                    <a:pt x="1815579" y="4648833"/>
                    <a:pt x="1823199" y="4648833"/>
                  </a:cubicBezTo>
                  <a:cubicBezTo>
                    <a:pt x="1836001" y="4648833"/>
                    <a:pt x="1847812" y="4651881"/>
                    <a:pt x="1858632" y="4657977"/>
                  </a:cubicBezTo>
                  <a:lnTo>
                    <a:pt x="1870520" y="4632603"/>
                  </a:lnTo>
                  <a:cubicBezTo>
                    <a:pt x="1864881" y="4629250"/>
                    <a:pt x="1857756" y="4626621"/>
                    <a:pt x="1849145" y="4624716"/>
                  </a:cubicBezTo>
                  <a:cubicBezTo>
                    <a:pt x="1840535" y="4622811"/>
                    <a:pt x="1831886" y="4621859"/>
                    <a:pt x="1823199" y="4621859"/>
                  </a:cubicBezTo>
                  <a:close/>
                  <a:moveTo>
                    <a:pt x="1615249" y="4621859"/>
                  </a:moveTo>
                  <a:cubicBezTo>
                    <a:pt x="1605344" y="4621859"/>
                    <a:pt x="1595704" y="4623154"/>
                    <a:pt x="1586332" y="4625745"/>
                  </a:cubicBezTo>
                  <a:cubicBezTo>
                    <a:pt x="1576959" y="4628336"/>
                    <a:pt x="1568920" y="4631993"/>
                    <a:pt x="1562214" y="4636718"/>
                  </a:cubicBezTo>
                  <a:lnTo>
                    <a:pt x="1575016" y="4661635"/>
                  </a:lnTo>
                  <a:cubicBezTo>
                    <a:pt x="1579435" y="4658130"/>
                    <a:pt x="1584808" y="4655348"/>
                    <a:pt x="1591132" y="4653291"/>
                  </a:cubicBezTo>
                  <a:cubicBezTo>
                    <a:pt x="1597457" y="4651234"/>
                    <a:pt x="1603896" y="4650205"/>
                    <a:pt x="1610449" y="4650205"/>
                  </a:cubicBezTo>
                  <a:cubicBezTo>
                    <a:pt x="1619898" y="4650205"/>
                    <a:pt x="1626984" y="4652300"/>
                    <a:pt x="1631709" y="4656491"/>
                  </a:cubicBezTo>
                  <a:cubicBezTo>
                    <a:pt x="1636433" y="4660682"/>
                    <a:pt x="1638795" y="4666664"/>
                    <a:pt x="1638795" y="4674437"/>
                  </a:cubicBezTo>
                  <a:lnTo>
                    <a:pt x="1610449" y="4674437"/>
                  </a:lnTo>
                  <a:cubicBezTo>
                    <a:pt x="1592466" y="4674437"/>
                    <a:pt x="1579169" y="4677713"/>
                    <a:pt x="1570558" y="4684266"/>
                  </a:cubicBezTo>
                  <a:cubicBezTo>
                    <a:pt x="1561948" y="4690820"/>
                    <a:pt x="1557642" y="4699811"/>
                    <a:pt x="1557642" y="4711241"/>
                  </a:cubicBezTo>
                  <a:cubicBezTo>
                    <a:pt x="1557642" y="4718404"/>
                    <a:pt x="1559471" y="4724805"/>
                    <a:pt x="1563128" y="4730444"/>
                  </a:cubicBezTo>
                  <a:cubicBezTo>
                    <a:pt x="1566786" y="4736082"/>
                    <a:pt x="1572082" y="4740502"/>
                    <a:pt x="1579016" y="4743702"/>
                  </a:cubicBezTo>
                  <a:cubicBezTo>
                    <a:pt x="1585951" y="4746903"/>
                    <a:pt x="1594142" y="4748503"/>
                    <a:pt x="1603591" y="4748503"/>
                  </a:cubicBezTo>
                  <a:cubicBezTo>
                    <a:pt x="1621879" y="4748503"/>
                    <a:pt x="1634376" y="4742788"/>
                    <a:pt x="1641081" y="4731358"/>
                  </a:cubicBezTo>
                  <a:lnTo>
                    <a:pt x="1641081" y="4746674"/>
                  </a:lnTo>
                  <a:lnTo>
                    <a:pt x="1674457" y="4746674"/>
                  </a:lnTo>
                  <a:lnTo>
                    <a:pt x="1674457" y="4676494"/>
                  </a:lnTo>
                  <a:cubicBezTo>
                    <a:pt x="1674457" y="4658206"/>
                    <a:pt x="1669351" y="4644528"/>
                    <a:pt x="1659141" y="4635460"/>
                  </a:cubicBezTo>
                  <a:cubicBezTo>
                    <a:pt x="1648930" y="4626392"/>
                    <a:pt x="1634300" y="4621859"/>
                    <a:pt x="1615249" y="4621859"/>
                  </a:cubicBezTo>
                  <a:close/>
                  <a:moveTo>
                    <a:pt x="1478470" y="4621859"/>
                  </a:moveTo>
                  <a:cubicBezTo>
                    <a:pt x="1470088" y="4621859"/>
                    <a:pt x="1462392" y="4623268"/>
                    <a:pt x="1455382" y="4626088"/>
                  </a:cubicBezTo>
                  <a:cubicBezTo>
                    <a:pt x="1448371" y="4628907"/>
                    <a:pt x="1442504" y="4632907"/>
                    <a:pt x="1437780" y="4638089"/>
                  </a:cubicBezTo>
                  <a:lnTo>
                    <a:pt x="1437780" y="4623687"/>
                  </a:lnTo>
                  <a:lnTo>
                    <a:pt x="1403718" y="4623687"/>
                  </a:lnTo>
                  <a:lnTo>
                    <a:pt x="1403718" y="4746674"/>
                  </a:lnTo>
                  <a:lnTo>
                    <a:pt x="1439380" y="4746674"/>
                  </a:lnTo>
                  <a:lnTo>
                    <a:pt x="1439380" y="4685866"/>
                  </a:lnTo>
                  <a:cubicBezTo>
                    <a:pt x="1439380" y="4674894"/>
                    <a:pt x="1442047" y="4666626"/>
                    <a:pt x="1447381" y="4661064"/>
                  </a:cubicBezTo>
                  <a:cubicBezTo>
                    <a:pt x="1452715" y="4655501"/>
                    <a:pt x="1459878" y="4652720"/>
                    <a:pt x="1468869" y="4652720"/>
                  </a:cubicBezTo>
                  <a:cubicBezTo>
                    <a:pt x="1476946" y="4652720"/>
                    <a:pt x="1483119" y="4655120"/>
                    <a:pt x="1487386" y="4659920"/>
                  </a:cubicBezTo>
                  <a:cubicBezTo>
                    <a:pt x="1491653" y="4664721"/>
                    <a:pt x="1493787" y="4671998"/>
                    <a:pt x="1493787" y="4681752"/>
                  </a:cubicBezTo>
                  <a:lnTo>
                    <a:pt x="1493787" y="4746674"/>
                  </a:lnTo>
                  <a:lnTo>
                    <a:pt x="1529448" y="4746674"/>
                  </a:lnTo>
                  <a:lnTo>
                    <a:pt x="1529448" y="4676265"/>
                  </a:lnTo>
                  <a:cubicBezTo>
                    <a:pt x="1529448" y="4658282"/>
                    <a:pt x="1524762" y="4644719"/>
                    <a:pt x="1515390" y="4635574"/>
                  </a:cubicBezTo>
                  <a:cubicBezTo>
                    <a:pt x="1506017" y="4626430"/>
                    <a:pt x="1493710" y="4621859"/>
                    <a:pt x="1478470" y="4621859"/>
                  </a:cubicBezTo>
                  <a:close/>
                  <a:moveTo>
                    <a:pt x="1309840" y="4621859"/>
                  </a:moveTo>
                  <a:cubicBezTo>
                    <a:pt x="1296886" y="4621859"/>
                    <a:pt x="1285265" y="4624564"/>
                    <a:pt x="1274978" y="4629974"/>
                  </a:cubicBezTo>
                  <a:cubicBezTo>
                    <a:pt x="1264691" y="4635384"/>
                    <a:pt x="1256652" y="4642890"/>
                    <a:pt x="1250861" y="4652491"/>
                  </a:cubicBezTo>
                  <a:cubicBezTo>
                    <a:pt x="1245070" y="4662092"/>
                    <a:pt x="1242174" y="4672989"/>
                    <a:pt x="1242174" y="4685181"/>
                  </a:cubicBezTo>
                  <a:cubicBezTo>
                    <a:pt x="1242174" y="4697373"/>
                    <a:pt x="1245070" y="4708269"/>
                    <a:pt x="1250861" y="4717871"/>
                  </a:cubicBezTo>
                  <a:cubicBezTo>
                    <a:pt x="1256652" y="4727472"/>
                    <a:pt x="1264691" y="4734977"/>
                    <a:pt x="1274978" y="4740388"/>
                  </a:cubicBezTo>
                  <a:cubicBezTo>
                    <a:pt x="1285265" y="4745798"/>
                    <a:pt x="1296886" y="4748503"/>
                    <a:pt x="1309840" y="4748503"/>
                  </a:cubicBezTo>
                  <a:cubicBezTo>
                    <a:pt x="1322794" y="4748503"/>
                    <a:pt x="1334376" y="4745798"/>
                    <a:pt x="1344587" y="4740388"/>
                  </a:cubicBezTo>
                  <a:cubicBezTo>
                    <a:pt x="1354798" y="4734977"/>
                    <a:pt x="1362799" y="4727472"/>
                    <a:pt x="1368590" y="4717871"/>
                  </a:cubicBezTo>
                  <a:cubicBezTo>
                    <a:pt x="1374381" y="4708269"/>
                    <a:pt x="1377277" y="4697373"/>
                    <a:pt x="1377277" y="4685181"/>
                  </a:cubicBezTo>
                  <a:cubicBezTo>
                    <a:pt x="1377277" y="4672989"/>
                    <a:pt x="1374381" y="4662092"/>
                    <a:pt x="1368590" y="4652491"/>
                  </a:cubicBezTo>
                  <a:cubicBezTo>
                    <a:pt x="1362799" y="4642890"/>
                    <a:pt x="1354798" y="4635384"/>
                    <a:pt x="1344587" y="4629974"/>
                  </a:cubicBezTo>
                  <a:cubicBezTo>
                    <a:pt x="1334376" y="4624564"/>
                    <a:pt x="1322794" y="4621859"/>
                    <a:pt x="1309840" y="4621859"/>
                  </a:cubicBezTo>
                  <a:close/>
                  <a:moveTo>
                    <a:pt x="1108824" y="4621859"/>
                  </a:moveTo>
                  <a:cubicBezTo>
                    <a:pt x="1097090" y="4621859"/>
                    <a:pt x="1086917" y="4623535"/>
                    <a:pt x="1078306" y="4626888"/>
                  </a:cubicBezTo>
                  <a:cubicBezTo>
                    <a:pt x="1069696" y="4630240"/>
                    <a:pt x="1063142" y="4634927"/>
                    <a:pt x="1058647" y="4640947"/>
                  </a:cubicBezTo>
                  <a:cubicBezTo>
                    <a:pt x="1054151" y="4646966"/>
                    <a:pt x="1051903" y="4653863"/>
                    <a:pt x="1051903" y="4661635"/>
                  </a:cubicBezTo>
                  <a:cubicBezTo>
                    <a:pt x="1051903" y="4670931"/>
                    <a:pt x="1054303" y="4678094"/>
                    <a:pt x="1059104" y="4683123"/>
                  </a:cubicBezTo>
                  <a:cubicBezTo>
                    <a:pt x="1063904" y="4688153"/>
                    <a:pt x="1069581" y="4691658"/>
                    <a:pt x="1076134" y="4693639"/>
                  </a:cubicBezTo>
                  <a:cubicBezTo>
                    <a:pt x="1082688" y="4695620"/>
                    <a:pt x="1090993" y="4697373"/>
                    <a:pt x="1101052" y="4698897"/>
                  </a:cubicBezTo>
                  <a:cubicBezTo>
                    <a:pt x="1109586" y="4699963"/>
                    <a:pt x="1115911" y="4701259"/>
                    <a:pt x="1120026" y="4702783"/>
                  </a:cubicBezTo>
                  <a:cubicBezTo>
                    <a:pt x="1124140" y="4704307"/>
                    <a:pt x="1126198" y="4706821"/>
                    <a:pt x="1126198" y="4710327"/>
                  </a:cubicBezTo>
                  <a:cubicBezTo>
                    <a:pt x="1126198" y="4717794"/>
                    <a:pt x="1118654" y="4721528"/>
                    <a:pt x="1103566" y="4721528"/>
                  </a:cubicBezTo>
                  <a:cubicBezTo>
                    <a:pt x="1096099" y="4721528"/>
                    <a:pt x="1088479" y="4720423"/>
                    <a:pt x="1080706" y="4718214"/>
                  </a:cubicBezTo>
                  <a:cubicBezTo>
                    <a:pt x="1072934" y="4716003"/>
                    <a:pt x="1066305" y="4713146"/>
                    <a:pt x="1060818" y="4709641"/>
                  </a:cubicBezTo>
                  <a:lnTo>
                    <a:pt x="1048931" y="4735244"/>
                  </a:lnTo>
                  <a:cubicBezTo>
                    <a:pt x="1054722" y="4739054"/>
                    <a:pt x="1062495" y="4742216"/>
                    <a:pt x="1072248" y="4744731"/>
                  </a:cubicBezTo>
                  <a:cubicBezTo>
                    <a:pt x="1082002" y="4747245"/>
                    <a:pt x="1091984" y="4748503"/>
                    <a:pt x="1102195" y="4748503"/>
                  </a:cubicBezTo>
                  <a:cubicBezTo>
                    <a:pt x="1114234" y="4748503"/>
                    <a:pt x="1124636" y="4746865"/>
                    <a:pt x="1133399" y="4743588"/>
                  </a:cubicBezTo>
                  <a:cubicBezTo>
                    <a:pt x="1142162" y="4740311"/>
                    <a:pt x="1148829" y="4735701"/>
                    <a:pt x="1153401" y="4729758"/>
                  </a:cubicBezTo>
                  <a:cubicBezTo>
                    <a:pt x="1157973" y="4723814"/>
                    <a:pt x="1160259" y="4717032"/>
                    <a:pt x="1160259" y="4709412"/>
                  </a:cubicBezTo>
                  <a:cubicBezTo>
                    <a:pt x="1160259" y="4700421"/>
                    <a:pt x="1157897" y="4693410"/>
                    <a:pt x="1153173" y="4688381"/>
                  </a:cubicBezTo>
                  <a:cubicBezTo>
                    <a:pt x="1148448" y="4683352"/>
                    <a:pt x="1142886" y="4679885"/>
                    <a:pt x="1136485" y="4677980"/>
                  </a:cubicBezTo>
                  <a:cubicBezTo>
                    <a:pt x="1130084" y="4676075"/>
                    <a:pt x="1121854" y="4674284"/>
                    <a:pt x="1111796" y="4672608"/>
                  </a:cubicBezTo>
                  <a:cubicBezTo>
                    <a:pt x="1102804" y="4671236"/>
                    <a:pt x="1096251" y="4669788"/>
                    <a:pt x="1092136" y="4668264"/>
                  </a:cubicBezTo>
                  <a:cubicBezTo>
                    <a:pt x="1088022" y="4666740"/>
                    <a:pt x="1085964" y="4664073"/>
                    <a:pt x="1085964" y="4660263"/>
                  </a:cubicBezTo>
                  <a:cubicBezTo>
                    <a:pt x="1085964" y="4656911"/>
                    <a:pt x="1087869" y="4654167"/>
                    <a:pt x="1091679" y="4652034"/>
                  </a:cubicBezTo>
                  <a:cubicBezTo>
                    <a:pt x="1095489" y="4649900"/>
                    <a:pt x="1101204" y="4648833"/>
                    <a:pt x="1108824" y="4648833"/>
                  </a:cubicBezTo>
                  <a:cubicBezTo>
                    <a:pt x="1121626" y="4648833"/>
                    <a:pt x="1133437" y="4651881"/>
                    <a:pt x="1144257" y="4657977"/>
                  </a:cubicBezTo>
                  <a:lnTo>
                    <a:pt x="1156144" y="4632603"/>
                  </a:lnTo>
                  <a:cubicBezTo>
                    <a:pt x="1150506" y="4629250"/>
                    <a:pt x="1143381" y="4626621"/>
                    <a:pt x="1134770" y="4624716"/>
                  </a:cubicBezTo>
                  <a:cubicBezTo>
                    <a:pt x="1126160" y="4622811"/>
                    <a:pt x="1117511" y="4621859"/>
                    <a:pt x="1108824" y="4621859"/>
                  </a:cubicBezTo>
                  <a:close/>
                  <a:moveTo>
                    <a:pt x="984999" y="4621859"/>
                  </a:moveTo>
                  <a:cubicBezTo>
                    <a:pt x="973264" y="4621859"/>
                    <a:pt x="963092" y="4623535"/>
                    <a:pt x="954481" y="4626888"/>
                  </a:cubicBezTo>
                  <a:cubicBezTo>
                    <a:pt x="945871" y="4630240"/>
                    <a:pt x="939317" y="4634927"/>
                    <a:pt x="934822" y="4640947"/>
                  </a:cubicBezTo>
                  <a:cubicBezTo>
                    <a:pt x="930326" y="4646966"/>
                    <a:pt x="928078" y="4653863"/>
                    <a:pt x="928078" y="4661635"/>
                  </a:cubicBezTo>
                  <a:cubicBezTo>
                    <a:pt x="928078" y="4670931"/>
                    <a:pt x="930478" y="4678094"/>
                    <a:pt x="935279" y="4683123"/>
                  </a:cubicBezTo>
                  <a:cubicBezTo>
                    <a:pt x="940079" y="4688153"/>
                    <a:pt x="945756" y="4691658"/>
                    <a:pt x="952309" y="4693639"/>
                  </a:cubicBezTo>
                  <a:cubicBezTo>
                    <a:pt x="958863" y="4695620"/>
                    <a:pt x="967168" y="4697373"/>
                    <a:pt x="977227" y="4698897"/>
                  </a:cubicBezTo>
                  <a:cubicBezTo>
                    <a:pt x="985761" y="4699963"/>
                    <a:pt x="992086" y="4701259"/>
                    <a:pt x="996201" y="4702783"/>
                  </a:cubicBezTo>
                  <a:cubicBezTo>
                    <a:pt x="1000315" y="4704307"/>
                    <a:pt x="1002373" y="4706821"/>
                    <a:pt x="1002373" y="4710327"/>
                  </a:cubicBezTo>
                  <a:cubicBezTo>
                    <a:pt x="1002373" y="4717794"/>
                    <a:pt x="994829" y="4721528"/>
                    <a:pt x="979742" y="4721528"/>
                  </a:cubicBezTo>
                  <a:cubicBezTo>
                    <a:pt x="972274" y="4721528"/>
                    <a:pt x="964654" y="4720423"/>
                    <a:pt x="956881" y="4718214"/>
                  </a:cubicBezTo>
                  <a:cubicBezTo>
                    <a:pt x="949109" y="4716003"/>
                    <a:pt x="942480" y="4713146"/>
                    <a:pt x="936993" y="4709641"/>
                  </a:cubicBezTo>
                  <a:lnTo>
                    <a:pt x="925106" y="4735244"/>
                  </a:lnTo>
                  <a:cubicBezTo>
                    <a:pt x="930897" y="4739054"/>
                    <a:pt x="938670" y="4742216"/>
                    <a:pt x="948423" y="4744731"/>
                  </a:cubicBezTo>
                  <a:cubicBezTo>
                    <a:pt x="958177" y="4747245"/>
                    <a:pt x="968159" y="4748503"/>
                    <a:pt x="978370" y="4748503"/>
                  </a:cubicBezTo>
                  <a:cubicBezTo>
                    <a:pt x="990409" y="4748503"/>
                    <a:pt x="1000811" y="4746865"/>
                    <a:pt x="1009574" y="4743588"/>
                  </a:cubicBezTo>
                  <a:cubicBezTo>
                    <a:pt x="1018337" y="4740311"/>
                    <a:pt x="1025004" y="4735701"/>
                    <a:pt x="1029576" y="4729758"/>
                  </a:cubicBezTo>
                  <a:cubicBezTo>
                    <a:pt x="1034148" y="4723814"/>
                    <a:pt x="1036434" y="4717032"/>
                    <a:pt x="1036434" y="4709412"/>
                  </a:cubicBezTo>
                  <a:cubicBezTo>
                    <a:pt x="1036434" y="4700421"/>
                    <a:pt x="1034072" y="4693410"/>
                    <a:pt x="1029348" y="4688381"/>
                  </a:cubicBezTo>
                  <a:cubicBezTo>
                    <a:pt x="1024623" y="4683352"/>
                    <a:pt x="1019061" y="4679885"/>
                    <a:pt x="1012660" y="4677980"/>
                  </a:cubicBezTo>
                  <a:cubicBezTo>
                    <a:pt x="1006259" y="4676075"/>
                    <a:pt x="998029" y="4674284"/>
                    <a:pt x="987971" y="4672608"/>
                  </a:cubicBezTo>
                  <a:cubicBezTo>
                    <a:pt x="978980" y="4671236"/>
                    <a:pt x="972426" y="4669788"/>
                    <a:pt x="968311" y="4668264"/>
                  </a:cubicBezTo>
                  <a:cubicBezTo>
                    <a:pt x="964197" y="4666740"/>
                    <a:pt x="962139" y="4664073"/>
                    <a:pt x="962139" y="4660263"/>
                  </a:cubicBezTo>
                  <a:cubicBezTo>
                    <a:pt x="962139" y="4656911"/>
                    <a:pt x="964044" y="4654167"/>
                    <a:pt x="967854" y="4652034"/>
                  </a:cubicBezTo>
                  <a:cubicBezTo>
                    <a:pt x="971664" y="4649900"/>
                    <a:pt x="977379" y="4648833"/>
                    <a:pt x="984999" y="4648833"/>
                  </a:cubicBezTo>
                  <a:cubicBezTo>
                    <a:pt x="997801" y="4648833"/>
                    <a:pt x="1009612" y="4651881"/>
                    <a:pt x="1020432" y="4657977"/>
                  </a:cubicBezTo>
                  <a:lnTo>
                    <a:pt x="1032319" y="4632603"/>
                  </a:lnTo>
                  <a:cubicBezTo>
                    <a:pt x="1026681" y="4629250"/>
                    <a:pt x="1019556" y="4626621"/>
                    <a:pt x="1010945" y="4624716"/>
                  </a:cubicBezTo>
                  <a:cubicBezTo>
                    <a:pt x="1002335" y="4622811"/>
                    <a:pt x="993686" y="4621859"/>
                    <a:pt x="984999" y="4621859"/>
                  </a:cubicBezTo>
                  <a:close/>
                  <a:moveTo>
                    <a:pt x="850582" y="4621859"/>
                  </a:moveTo>
                  <a:cubicBezTo>
                    <a:pt x="838238" y="4621859"/>
                    <a:pt x="827075" y="4624564"/>
                    <a:pt x="817093" y="4629974"/>
                  </a:cubicBezTo>
                  <a:cubicBezTo>
                    <a:pt x="807110" y="4635384"/>
                    <a:pt x="799262" y="4642928"/>
                    <a:pt x="793547" y="4652605"/>
                  </a:cubicBezTo>
                  <a:cubicBezTo>
                    <a:pt x="787832" y="4662283"/>
                    <a:pt x="784974" y="4673141"/>
                    <a:pt x="784974" y="4685181"/>
                  </a:cubicBezTo>
                  <a:cubicBezTo>
                    <a:pt x="784974" y="4697373"/>
                    <a:pt x="787870" y="4708269"/>
                    <a:pt x="793661" y="4717871"/>
                  </a:cubicBezTo>
                  <a:cubicBezTo>
                    <a:pt x="799452" y="4727472"/>
                    <a:pt x="807682" y="4734977"/>
                    <a:pt x="818350" y="4740388"/>
                  </a:cubicBezTo>
                  <a:cubicBezTo>
                    <a:pt x="829018" y="4745798"/>
                    <a:pt x="841286" y="4748503"/>
                    <a:pt x="855154" y="4748503"/>
                  </a:cubicBezTo>
                  <a:cubicBezTo>
                    <a:pt x="877405" y="4748503"/>
                    <a:pt x="894321" y="4741873"/>
                    <a:pt x="905904" y="4728615"/>
                  </a:cubicBezTo>
                  <a:lnTo>
                    <a:pt x="886930" y="4708041"/>
                  </a:lnTo>
                  <a:cubicBezTo>
                    <a:pt x="882663" y="4712155"/>
                    <a:pt x="878052" y="4715165"/>
                    <a:pt x="873100" y="4717070"/>
                  </a:cubicBezTo>
                  <a:cubicBezTo>
                    <a:pt x="868147" y="4718975"/>
                    <a:pt x="862470" y="4719928"/>
                    <a:pt x="856069" y="4719928"/>
                  </a:cubicBezTo>
                  <a:cubicBezTo>
                    <a:pt x="846772" y="4719928"/>
                    <a:pt x="839000" y="4717718"/>
                    <a:pt x="832752" y="4713298"/>
                  </a:cubicBezTo>
                  <a:cubicBezTo>
                    <a:pt x="826503" y="4708879"/>
                    <a:pt x="822541" y="4702859"/>
                    <a:pt x="820864" y="4695239"/>
                  </a:cubicBezTo>
                  <a:lnTo>
                    <a:pt x="913905" y="4695239"/>
                  </a:lnTo>
                  <a:cubicBezTo>
                    <a:pt x="914362" y="4689296"/>
                    <a:pt x="914590" y="4686095"/>
                    <a:pt x="914590" y="4685638"/>
                  </a:cubicBezTo>
                  <a:cubicBezTo>
                    <a:pt x="914590" y="4672836"/>
                    <a:pt x="911809" y="4661597"/>
                    <a:pt x="906247" y="4651919"/>
                  </a:cubicBezTo>
                  <a:cubicBezTo>
                    <a:pt x="900684" y="4642242"/>
                    <a:pt x="893026" y="4634813"/>
                    <a:pt x="883272" y="4629631"/>
                  </a:cubicBezTo>
                  <a:cubicBezTo>
                    <a:pt x="873519" y="4624449"/>
                    <a:pt x="862622" y="4621859"/>
                    <a:pt x="850582" y="4621859"/>
                  </a:cubicBezTo>
                  <a:close/>
                  <a:moveTo>
                    <a:pt x="614515" y="4621859"/>
                  </a:moveTo>
                  <a:cubicBezTo>
                    <a:pt x="601561" y="4621859"/>
                    <a:pt x="589940" y="4624564"/>
                    <a:pt x="579653" y="4629974"/>
                  </a:cubicBezTo>
                  <a:cubicBezTo>
                    <a:pt x="569366" y="4635384"/>
                    <a:pt x="561327" y="4642890"/>
                    <a:pt x="555536" y="4652491"/>
                  </a:cubicBezTo>
                  <a:cubicBezTo>
                    <a:pt x="549745" y="4662092"/>
                    <a:pt x="546849" y="4672989"/>
                    <a:pt x="546849" y="4685181"/>
                  </a:cubicBezTo>
                  <a:cubicBezTo>
                    <a:pt x="546849" y="4697373"/>
                    <a:pt x="549745" y="4708269"/>
                    <a:pt x="555536" y="4717871"/>
                  </a:cubicBezTo>
                  <a:cubicBezTo>
                    <a:pt x="561327" y="4727472"/>
                    <a:pt x="569366" y="4734977"/>
                    <a:pt x="579653" y="4740388"/>
                  </a:cubicBezTo>
                  <a:cubicBezTo>
                    <a:pt x="589940" y="4745798"/>
                    <a:pt x="601561" y="4748503"/>
                    <a:pt x="614515" y="4748503"/>
                  </a:cubicBezTo>
                  <a:cubicBezTo>
                    <a:pt x="627469" y="4748503"/>
                    <a:pt x="639051" y="4745798"/>
                    <a:pt x="649262" y="4740388"/>
                  </a:cubicBezTo>
                  <a:cubicBezTo>
                    <a:pt x="659473" y="4734977"/>
                    <a:pt x="667474" y="4727472"/>
                    <a:pt x="673265" y="4717871"/>
                  </a:cubicBezTo>
                  <a:cubicBezTo>
                    <a:pt x="679056" y="4708269"/>
                    <a:pt x="681952" y="4697373"/>
                    <a:pt x="681952" y="4685181"/>
                  </a:cubicBezTo>
                  <a:cubicBezTo>
                    <a:pt x="681952" y="4672989"/>
                    <a:pt x="679056" y="4662092"/>
                    <a:pt x="673265" y="4652491"/>
                  </a:cubicBezTo>
                  <a:cubicBezTo>
                    <a:pt x="667474" y="4642890"/>
                    <a:pt x="659473" y="4635384"/>
                    <a:pt x="649262" y="4629974"/>
                  </a:cubicBezTo>
                  <a:cubicBezTo>
                    <a:pt x="639051" y="4624564"/>
                    <a:pt x="627469" y="4621859"/>
                    <a:pt x="614515" y="4621859"/>
                  </a:cubicBezTo>
                  <a:close/>
                  <a:moveTo>
                    <a:pt x="537096" y="4621859"/>
                  </a:moveTo>
                  <a:cubicBezTo>
                    <a:pt x="527647" y="4621859"/>
                    <a:pt x="519303" y="4623382"/>
                    <a:pt x="512064" y="4626430"/>
                  </a:cubicBezTo>
                  <a:cubicBezTo>
                    <a:pt x="504825" y="4629479"/>
                    <a:pt x="499072" y="4633974"/>
                    <a:pt x="494805" y="4639918"/>
                  </a:cubicBezTo>
                  <a:lnTo>
                    <a:pt x="494805" y="4623687"/>
                  </a:lnTo>
                  <a:lnTo>
                    <a:pt x="460743" y="4623687"/>
                  </a:lnTo>
                  <a:lnTo>
                    <a:pt x="460743" y="4746674"/>
                  </a:lnTo>
                  <a:lnTo>
                    <a:pt x="496405" y="4746674"/>
                  </a:lnTo>
                  <a:lnTo>
                    <a:pt x="496405" y="4688610"/>
                  </a:lnTo>
                  <a:cubicBezTo>
                    <a:pt x="496405" y="4677180"/>
                    <a:pt x="499300" y="4668607"/>
                    <a:pt x="505092" y="4662892"/>
                  </a:cubicBezTo>
                  <a:cubicBezTo>
                    <a:pt x="510883" y="4657177"/>
                    <a:pt x="518884" y="4654320"/>
                    <a:pt x="529095" y="4654320"/>
                  </a:cubicBezTo>
                  <a:cubicBezTo>
                    <a:pt x="530466" y="4654320"/>
                    <a:pt x="533133" y="4654472"/>
                    <a:pt x="537096" y="4654777"/>
                  </a:cubicBezTo>
                  <a:close/>
                  <a:moveTo>
                    <a:pt x="371513" y="4621859"/>
                  </a:moveTo>
                  <a:cubicBezTo>
                    <a:pt x="354597" y="4621859"/>
                    <a:pt x="341719" y="4627193"/>
                    <a:pt x="332880" y="4637861"/>
                  </a:cubicBezTo>
                  <a:lnTo>
                    <a:pt x="332880" y="4623687"/>
                  </a:lnTo>
                  <a:lnTo>
                    <a:pt x="298818" y="4623687"/>
                  </a:lnTo>
                  <a:lnTo>
                    <a:pt x="298818" y="4791022"/>
                  </a:lnTo>
                  <a:lnTo>
                    <a:pt x="334480" y="4791022"/>
                  </a:lnTo>
                  <a:lnTo>
                    <a:pt x="334480" y="4733644"/>
                  </a:lnTo>
                  <a:cubicBezTo>
                    <a:pt x="343471" y="4743550"/>
                    <a:pt x="355816" y="4748503"/>
                    <a:pt x="371513" y="4748503"/>
                  </a:cubicBezTo>
                  <a:cubicBezTo>
                    <a:pt x="382943" y="4748503"/>
                    <a:pt x="393344" y="4745874"/>
                    <a:pt x="402717" y="4740616"/>
                  </a:cubicBezTo>
                  <a:cubicBezTo>
                    <a:pt x="412090" y="4735358"/>
                    <a:pt x="419443" y="4727967"/>
                    <a:pt x="424777" y="4718442"/>
                  </a:cubicBezTo>
                  <a:cubicBezTo>
                    <a:pt x="430111" y="4708917"/>
                    <a:pt x="432778" y="4697830"/>
                    <a:pt x="432778" y="4685181"/>
                  </a:cubicBezTo>
                  <a:cubicBezTo>
                    <a:pt x="432778" y="4672531"/>
                    <a:pt x="430111" y="4661444"/>
                    <a:pt x="424777" y="4651919"/>
                  </a:cubicBezTo>
                  <a:cubicBezTo>
                    <a:pt x="419443" y="4642394"/>
                    <a:pt x="412090" y="4635003"/>
                    <a:pt x="402717" y="4629745"/>
                  </a:cubicBezTo>
                  <a:cubicBezTo>
                    <a:pt x="393344" y="4624487"/>
                    <a:pt x="382943" y="4621859"/>
                    <a:pt x="371513" y="4621859"/>
                  </a:cubicBezTo>
                  <a:close/>
                  <a:moveTo>
                    <a:pt x="3341180" y="4577053"/>
                  </a:moveTo>
                  <a:lnTo>
                    <a:pt x="3341180" y="4636718"/>
                  </a:lnTo>
                  <a:cubicBezTo>
                    <a:pt x="3332340" y="4626812"/>
                    <a:pt x="3320072" y="4621859"/>
                    <a:pt x="3304375" y="4621859"/>
                  </a:cubicBezTo>
                  <a:cubicBezTo>
                    <a:pt x="3292792" y="4621859"/>
                    <a:pt x="3282315" y="4624449"/>
                    <a:pt x="3272942" y="4629631"/>
                  </a:cubicBezTo>
                  <a:cubicBezTo>
                    <a:pt x="3263570" y="4634813"/>
                    <a:pt x="3256216" y="4642204"/>
                    <a:pt x="3250882" y="4651805"/>
                  </a:cubicBezTo>
                  <a:cubicBezTo>
                    <a:pt x="3245548" y="4661406"/>
                    <a:pt x="3242882" y="4672531"/>
                    <a:pt x="3242882" y="4685181"/>
                  </a:cubicBezTo>
                  <a:cubicBezTo>
                    <a:pt x="3242882" y="4697830"/>
                    <a:pt x="3245548" y="4708955"/>
                    <a:pt x="3250882" y="4718556"/>
                  </a:cubicBezTo>
                  <a:cubicBezTo>
                    <a:pt x="3256216" y="4728157"/>
                    <a:pt x="3263570" y="4735549"/>
                    <a:pt x="3272942" y="4740730"/>
                  </a:cubicBezTo>
                  <a:cubicBezTo>
                    <a:pt x="3282315" y="4745912"/>
                    <a:pt x="3292792" y="4748503"/>
                    <a:pt x="3304375" y="4748503"/>
                  </a:cubicBezTo>
                  <a:cubicBezTo>
                    <a:pt x="3321139" y="4748503"/>
                    <a:pt x="3333940" y="4743169"/>
                    <a:pt x="3342780" y="4732501"/>
                  </a:cubicBezTo>
                  <a:lnTo>
                    <a:pt x="3342780" y="4746674"/>
                  </a:lnTo>
                  <a:lnTo>
                    <a:pt x="3376841" y="4746674"/>
                  </a:lnTo>
                  <a:lnTo>
                    <a:pt x="3376841" y="4577053"/>
                  </a:lnTo>
                  <a:close/>
                  <a:moveTo>
                    <a:pt x="2013318" y="4577053"/>
                  </a:moveTo>
                  <a:lnTo>
                    <a:pt x="2013318" y="4746674"/>
                  </a:lnTo>
                  <a:lnTo>
                    <a:pt x="2047380" y="4746674"/>
                  </a:lnTo>
                  <a:lnTo>
                    <a:pt x="2047380" y="4732501"/>
                  </a:lnTo>
                  <a:cubicBezTo>
                    <a:pt x="2056219" y="4743169"/>
                    <a:pt x="2069097" y="4748503"/>
                    <a:pt x="2086013" y="4748503"/>
                  </a:cubicBezTo>
                  <a:cubicBezTo>
                    <a:pt x="2097443" y="4748503"/>
                    <a:pt x="2107844" y="4745874"/>
                    <a:pt x="2117217" y="4740616"/>
                  </a:cubicBezTo>
                  <a:cubicBezTo>
                    <a:pt x="2126590" y="4735358"/>
                    <a:pt x="2133943" y="4727967"/>
                    <a:pt x="2139277" y="4718442"/>
                  </a:cubicBezTo>
                  <a:cubicBezTo>
                    <a:pt x="2144611" y="4708917"/>
                    <a:pt x="2147278" y="4697830"/>
                    <a:pt x="2147278" y="4685181"/>
                  </a:cubicBezTo>
                  <a:cubicBezTo>
                    <a:pt x="2147278" y="4672531"/>
                    <a:pt x="2144611" y="4661444"/>
                    <a:pt x="2139277" y="4651919"/>
                  </a:cubicBezTo>
                  <a:cubicBezTo>
                    <a:pt x="2133943" y="4642394"/>
                    <a:pt x="2126590" y="4635003"/>
                    <a:pt x="2117217" y="4629745"/>
                  </a:cubicBezTo>
                  <a:cubicBezTo>
                    <a:pt x="2107844" y="4624487"/>
                    <a:pt x="2097443" y="4621859"/>
                    <a:pt x="2086013" y="4621859"/>
                  </a:cubicBezTo>
                  <a:cubicBezTo>
                    <a:pt x="2070316" y="4621859"/>
                    <a:pt x="2057972" y="4626812"/>
                    <a:pt x="2048980" y="4636718"/>
                  </a:cubicBezTo>
                  <a:lnTo>
                    <a:pt x="2048980" y="4577053"/>
                  </a:lnTo>
                  <a:close/>
                  <a:moveTo>
                    <a:pt x="1708518" y="4577053"/>
                  </a:moveTo>
                  <a:lnTo>
                    <a:pt x="1708518" y="4746674"/>
                  </a:lnTo>
                  <a:lnTo>
                    <a:pt x="1744180" y="4746674"/>
                  </a:lnTo>
                  <a:lnTo>
                    <a:pt x="1744180" y="4577053"/>
                  </a:lnTo>
                  <a:close/>
                  <a:moveTo>
                    <a:pt x="760285" y="4575224"/>
                  </a:moveTo>
                  <a:cubicBezTo>
                    <a:pt x="745198" y="4575224"/>
                    <a:pt x="733501" y="4579339"/>
                    <a:pt x="725195" y="4587569"/>
                  </a:cubicBezTo>
                  <a:cubicBezTo>
                    <a:pt x="716890" y="4595798"/>
                    <a:pt x="712737" y="4606923"/>
                    <a:pt x="712737" y="4620944"/>
                  </a:cubicBezTo>
                  <a:lnTo>
                    <a:pt x="712737" y="4626430"/>
                  </a:lnTo>
                  <a:lnTo>
                    <a:pt x="693763" y="4626430"/>
                  </a:lnTo>
                  <a:lnTo>
                    <a:pt x="693763" y="4653863"/>
                  </a:lnTo>
                  <a:lnTo>
                    <a:pt x="712737" y="4653863"/>
                  </a:lnTo>
                  <a:lnTo>
                    <a:pt x="712737" y="4746674"/>
                  </a:lnTo>
                  <a:lnTo>
                    <a:pt x="748398" y="4746674"/>
                  </a:lnTo>
                  <a:lnTo>
                    <a:pt x="748398" y="4653863"/>
                  </a:lnTo>
                  <a:lnTo>
                    <a:pt x="779031" y="4653863"/>
                  </a:lnTo>
                  <a:lnTo>
                    <a:pt x="779031" y="4626430"/>
                  </a:lnTo>
                  <a:lnTo>
                    <a:pt x="747484" y="4626430"/>
                  </a:lnTo>
                  <a:lnTo>
                    <a:pt x="747484" y="4621173"/>
                  </a:lnTo>
                  <a:cubicBezTo>
                    <a:pt x="747484" y="4609286"/>
                    <a:pt x="752894" y="4603342"/>
                    <a:pt x="763714" y="4603342"/>
                  </a:cubicBezTo>
                  <a:cubicBezTo>
                    <a:pt x="769201" y="4603342"/>
                    <a:pt x="774001" y="4604790"/>
                    <a:pt x="778116" y="4607685"/>
                  </a:cubicBezTo>
                  <a:lnTo>
                    <a:pt x="787489" y="4581854"/>
                  </a:lnTo>
                  <a:cubicBezTo>
                    <a:pt x="784288" y="4579720"/>
                    <a:pt x="780288" y="4578082"/>
                    <a:pt x="775487" y="4576939"/>
                  </a:cubicBezTo>
                  <a:cubicBezTo>
                    <a:pt x="770687" y="4575795"/>
                    <a:pt x="765619" y="4575224"/>
                    <a:pt x="760285" y="4575224"/>
                  </a:cubicBezTo>
                  <a:close/>
                  <a:moveTo>
                    <a:pt x="1202474" y="4566766"/>
                  </a:moveTo>
                  <a:cubicBezTo>
                    <a:pt x="1195921" y="4566766"/>
                    <a:pt x="1190587" y="4568671"/>
                    <a:pt x="1186472" y="4572481"/>
                  </a:cubicBezTo>
                  <a:cubicBezTo>
                    <a:pt x="1182357" y="4576291"/>
                    <a:pt x="1180300" y="4581015"/>
                    <a:pt x="1180300" y="4586654"/>
                  </a:cubicBezTo>
                  <a:cubicBezTo>
                    <a:pt x="1180300" y="4592293"/>
                    <a:pt x="1182357" y="4597017"/>
                    <a:pt x="1186472" y="4600827"/>
                  </a:cubicBezTo>
                  <a:cubicBezTo>
                    <a:pt x="1190587" y="4604637"/>
                    <a:pt x="1195921" y="4606542"/>
                    <a:pt x="1202474" y="4606542"/>
                  </a:cubicBezTo>
                  <a:cubicBezTo>
                    <a:pt x="1209027" y="4606542"/>
                    <a:pt x="1214361" y="4604599"/>
                    <a:pt x="1218476" y="4600713"/>
                  </a:cubicBezTo>
                  <a:cubicBezTo>
                    <a:pt x="1222591" y="4596827"/>
                    <a:pt x="1224648" y="4591912"/>
                    <a:pt x="1224648" y="4585968"/>
                  </a:cubicBezTo>
                  <a:cubicBezTo>
                    <a:pt x="1224648" y="4580482"/>
                    <a:pt x="1222591" y="4575910"/>
                    <a:pt x="1218476" y="4572252"/>
                  </a:cubicBezTo>
                  <a:cubicBezTo>
                    <a:pt x="1214361" y="4568595"/>
                    <a:pt x="1209027" y="4566766"/>
                    <a:pt x="1202474" y="4566766"/>
                  </a:cubicBezTo>
                  <a:close/>
                  <a:moveTo>
                    <a:pt x="2042960" y="4428539"/>
                  </a:moveTo>
                  <a:lnTo>
                    <a:pt x="2067420" y="4428539"/>
                  </a:lnTo>
                  <a:lnTo>
                    <a:pt x="2067420" y="4441112"/>
                  </a:lnTo>
                  <a:cubicBezTo>
                    <a:pt x="2065439" y="4446598"/>
                    <a:pt x="2062086" y="4450751"/>
                    <a:pt x="2057362" y="4453571"/>
                  </a:cubicBezTo>
                  <a:cubicBezTo>
                    <a:pt x="2052638" y="4456390"/>
                    <a:pt x="2047227" y="4457800"/>
                    <a:pt x="2041131" y="4457800"/>
                  </a:cubicBezTo>
                  <a:cubicBezTo>
                    <a:pt x="2034883" y="4457800"/>
                    <a:pt x="2029968" y="4456466"/>
                    <a:pt x="2026386" y="4453799"/>
                  </a:cubicBezTo>
                  <a:cubicBezTo>
                    <a:pt x="2022805" y="4451132"/>
                    <a:pt x="2021014" y="4447513"/>
                    <a:pt x="2021014" y="4442941"/>
                  </a:cubicBezTo>
                  <a:cubicBezTo>
                    <a:pt x="2021014" y="4433340"/>
                    <a:pt x="2028330" y="4428539"/>
                    <a:pt x="2042960" y="4428539"/>
                  </a:cubicBezTo>
                  <a:close/>
                  <a:moveTo>
                    <a:pt x="1404785" y="4428539"/>
                  </a:moveTo>
                  <a:lnTo>
                    <a:pt x="1429245" y="4428539"/>
                  </a:lnTo>
                  <a:lnTo>
                    <a:pt x="1429245" y="4441112"/>
                  </a:lnTo>
                  <a:cubicBezTo>
                    <a:pt x="1427264" y="4446598"/>
                    <a:pt x="1423911" y="4450751"/>
                    <a:pt x="1419187" y="4453571"/>
                  </a:cubicBezTo>
                  <a:cubicBezTo>
                    <a:pt x="1414462" y="4456390"/>
                    <a:pt x="1409052" y="4457800"/>
                    <a:pt x="1402956" y="4457800"/>
                  </a:cubicBezTo>
                  <a:cubicBezTo>
                    <a:pt x="1396708" y="4457800"/>
                    <a:pt x="1391793" y="4456466"/>
                    <a:pt x="1388212" y="4453799"/>
                  </a:cubicBezTo>
                  <a:cubicBezTo>
                    <a:pt x="1384630" y="4451132"/>
                    <a:pt x="1382839" y="4447513"/>
                    <a:pt x="1382839" y="4442941"/>
                  </a:cubicBezTo>
                  <a:cubicBezTo>
                    <a:pt x="1382839" y="4433340"/>
                    <a:pt x="1390155" y="4428539"/>
                    <a:pt x="1404785" y="4428539"/>
                  </a:cubicBezTo>
                  <a:close/>
                  <a:moveTo>
                    <a:pt x="347510" y="4428539"/>
                  </a:moveTo>
                  <a:lnTo>
                    <a:pt x="371970" y="4428539"/>
                  </a:lnTo>
                  <a:lnTo>
                    <a:pt x="371970" y="4441112"/>
                  </a:lnTo>
                  <a:cubicBezTo>
                    <a:pt x="369989" y="4446598"/>
                    <a:pt x="366636" y="4450751"/>
                    <a:pt x="361912" y="4453571"/>
                  </a:cubicBezTo>
                  <a:cubicBezTo>
                    <a:pt x="357187" y="4456390"/>
                    <a:pt x="351777" y="4457800"/>
                    <a:pt x="345681" y="4457800"/>
                  </a:cubicBezTo>
                  <a:cubicBezTo>
                    <a:pt x="339433" y="4457800"/>
                    <a:pt x="334518" y="4456466"/>
                    <a:pt x="330937" y="4453799"/>
                  </a:cubicBezTo>
                  <a:cubicBezTo>
                    <a:pt x="327355" y="4451132"/>
                    <a:pt x="325564" y="4447513"/>
                    <a:pt x="325564" y="4442941"/>
                  </a:cubicBezTo>
                  <a:cubicBezTo>
                    <a:pt x="325564" y="4433340"/>
                    <a:pt x="332880" y="4428539"/>
                    <a:pt x="347510" y="4428539"/>
                  </a:cubicBezTo>
                  <a:close/>
                  <a:moveTo>
                    <a:pt x="958329" y="4384419"/>
                  </a:moveTo>
                  <a:cubicBezTo>
                    <a:pt x="967778" y="4384419"/>
                    <a:pt x="975512" y="4387201"/>
                    <a:pt x="981532" y="4392763"/>
                  </a:cubicBezTo>
                  <a:cubicBezTo>
                    <a:pt x="987552" y="4398326"/>
                    <a:pt x="990562" y="4405603"/>
                    <a:pt x="990562" y="4414595"/>
                  </a:cubicBezTo>
                  <a:cubicBezTo>
                    <a:pt x="990562" y="4423586"/>
                    <a:pt x="987552" y="4430863"/>
                    <a:pt x="981532" y="4436426"/>
                  </a:cubicBezTo>
                  <a:cubicBezTo>
                    <a:pt x="975512" y="4441989"/>
                    <a:pt x="967778" y="4444770"/>
                    <a:pt x="958329" y="4444770"/>
                  </a:cubicBezTo>
                  <a:cubicBezTo>
                    <a:pt x="948880" y="4444770"/>
                    <a:pt x="941108" y="4441989"/>
                    <a:pt x="935012" y="4436426"/>
                  </a:cubicBezTo>
                  <a:cubicBezTo>
                    <a:pt x="928916" y="4430863"/>
                    <a:pt x="925868" y="4423586"/>
                    <a:pt x="925868" y="4414595"/>
                  </a:cubicBezTo>
                  <a:cubicBezTo>
                    <a:pt x="925868" y="4405603"/>
                    <a:pt x="928916" y="4398326"/>
                    <a:pt x="935012" y="4392763"/>
                  </a:cubicBezTo>
                  <a:cubicBezTo>
                    <a:pt x="941108" y="4387201"/>
                    <a:pt x="948880" y="4384419"/>
                    <a:pt x="958329" y="4384419"/>
                  </a:cubicBezTo>
                  <a:close/>
                  <a:moveTo>
                    <a:pt x="567347" y="4384419"/>
                  </a:moveTo>
                  <a:cubicBezTo>
                    <a:pt x="576339" y="4384419"/>
                    <a:pt x="583806" y="4387506"/>
                    <a:pt x="589750" y="4393678"/>
                  </a:cubicBezTo>
                  <a:cubicBezTo>
                    <a:pt x="595693" y="4399850"/>
                    <a:pt x="598665" y="4408118"/>
                    <a:pt x="598665" y="4418481"/>
                  </a:cubicBezTo>
                  <a:cubicBezTo>
                    <a:pt x="598665" y="4428844"/>
                    <a:pt x="595693" y="4437112"/>
                    <a:pt x="589750" y="4443284"/>
                  </a:cubicBezTo>
                  <a:cubicBezTo>
                    <a:pt x="583806" y="4449456"/>
                    <a:pt x="576339" y="4452542"/>
                    <a:pt x="567347" y="4452542"/>
                  </a:cubicBezTo>
                  <a:cubicBezTo>
                    <a:pt x="558203" y="4452542"/>
                    <a:pt x="550659" y="4449456"/>
                    <a:pt x="544716" y="4443284"/>
                  </a:cubicBezTo>
                  <a:cubicBezTo>
                    <a:pt x="538772" y="4437112"/>
                    <a:pt x="535800" y="4428844"/>
                    <a:pt x="535800" y="4418481"/>
                  </a:cubicBezTo>
                  <a:cubicBezTo>
                    <a:pt x="535800" y="4408118"/>
                    <a:pt x="538772" y="4399850"/>
                    <a:pt x="544716" y="4393678"/>
                  </a:cubicBezTo>
                  <a:cubicBezTo>
                    <a:pt x="550659" y="4387506"/>
                    <a:pt x="558203" y="4384419"/>
                    <a:pt x="567347" y="4384419"/>
                  </a:cubicBezTo>
                  <a:close/>
                  <a:moveTo>
                    <a:pt x="2289086" y="4382133"/>
                  </a:moveTo>
                  <a:cubicBezTo>
                    <a:pt x="2297011" y="4382133"/>
                    <a:pt x="2303716" y="4384457"/>
                    <a:pt x="2309203" y="4389106"/>
                  </a:cubicBezTo>
                  <a:cubicBezTo>
                    <a:pt x="2314689" y="4393754"/>
                    <a:pt x="2318042" y="4399964"/>
                    <a:pt x="2319261" y="4407737"/>
                  </a:cubicBezTo>
                  <a:lnTo>
                    <a:pt x="2258682" y="4407737"/>
                  </a:lnTo>
                  <a:cubicBezTo>
                    <a:pt x="2259902" y="4399812"/>
                    <a:pt x="2263254" y="4393563"/>
                    <a:pt x="2268741" y="4388991"/>
                  </a:cubicBezTo>
                  <a:cubicBezTo>
                    <a:pt x="2274227" y="4384419"/>
                    <a:pt x="2281009" y="4382133"/>
                    <a:pt x="2289086" y="4382133"/>
                  </a:cubicBezTo>
                  <a:close/>
                  <a:moveTo>
                    <a:pt x="1689011" y="4382133"/>
                  </a:moveTo>
                  <a:cubicBezTo>
                    <a:pt x="1696936" y="4382133"/>
                    <a:pt x="1703642" y="4384457"/>
                    <a:pt x="1709128" y="4389106"/>
                  </a:cubicBezTo>
                  <a:cubicBezTo>
                    <a:pt x="1714614" y="4393754"/>
                    <a:pt x="1717967" y="4399964"/>
                    <a:pt x="1719186" y="4407737"/>
                  </a:cubicBezTo>
                  <a:lnTo>
                    <a:pt x="1658607" y="4407737"/>
                  </a:lnTo>
                  <a:cubicBezTo>
                    <a:pt x="1659826" y="4399812"/>
                    <a:pt x="1663179" y="4393563"/>
                    <a:pt x="1668666" y="4388991"/>
                  </a:cubicBezTo>
                  <a:cubicBezTo>
                    <a:pt x="1674152" y="4384419"/>
                    <a:pt x="1680934" y="4382133"/>
                    <a:pt x="1689011" y="4382133"/>
                  </a:cubicBezTo>
                  <a:close/>
                  <a:moveTo>
                    <a:pt x="1269911" y="4382133"/>
                  </a:moveTo>
                  <a:cubicBezTo>
                    <a:pt x="1277836" y="4382133"/>
                    <a:pt x="1284541" y="4384457"/>
                    <a:pt x="1290028" y="4389106"/>
                  </a:cubicBezTo>
                  <a:cubicBezTo>
                    <a:pt x="1295514" y="4393754"/>
                    <a:pt x="1298867" y="4399964"/>
                    <a:pt x="1300086" y="4407737"/>
                  </a:cubicBezTo>
                  <a:lnTo>
                    <a:pt x="1239507" y="4407737"/>
                  </a:lnTo>
                  <a:cubicBezTo>
                    <a:pt x="1240726" y="4399812"/>
                    <a:pt x="1244079" y="4393563"/>
                    <a:pt x="1249566" y="4388991"/>
                  </a:cubicBezTo>
                  <a:cubicBezTo>
                    <a:pt x="1255052" y="4384419"/>
                    <a:pt x="1261834" y="4382133"/>
                    <a:pt x="1269911" y="4382133"/>
                  </a:cubicBezTo>
                  <a:close/>
                  <a:moveTo>
                    <a:pt x="670293" y="4356987"/>
                  </a:moveTo>
                  <a:lnTo>
                    <a:pt x="670293" y="4479974"/>
                  </a:lnTo>
                  <a:lnTo>
                    <a:pt x="705955" y="4479974"/>
                  </a:lnTo>
                  <a:lnTo>
                    <a:pt x="705955" y="4356987"/>
                  </a:lnTo>
                  <a:close/>
                  <a:moveTo>
                    <a:pt x="441693" y="4356987"/>
                  </a:moveTo>
                  <a:lnTo>
                    <a:pt x="441693" y="4479974"/>
                  </a:lnTo>
                  <a:lnTo>
                    <a:pt x="477355" y="4479974"/>
                  </a:lnTo>
                  <a:lnTo>
                    <a:pt x="477355" y="4356987"/>
                  </a:lnTo>
                  <a:close/>
                  <a:moveTo>
                    <a:pt x="2288857" y="4355159"/>
                  </a:moveTo>
                  <a:cubicBezTo>
                    <a:pt x="2276513" y="4355159"/>
                    <a:pt x="2265350" y="4357864"/>
                    <a:pt x="2255368" y="4363274"/>
                  </a:cubicBezTo>
                  <a:cubicBezTo>
                    <a:pt x="2245386" y="4368684"/>
                    <a:pt x="2237537" y="4376228"/>
                    <a:pt x="2231822" y="4385905"/>
                  </a:cubicBezTo>
                  <a:cubicBezTo>
                    <a:pt x="2226107" y="4395583"/>
                    <a:pt x="2223249" y="4406441"/>
                    <a:pt x="2223249" y="4418481"/>
                  </a:cubicBezTo>
                  <a:cubicBezTo>
                    <a:pt x="2223249" y="4430673"/>
                    <a:pt x="2226145" y="4441569"/>
                    <a:pt x="2231936" y="4451171"/>
                  </a:cubicBezTo>
                  <a:cubicBezTo>
                    <a:pt x="2237727" y="4460772"/>
                    <a:pt x="2245957" y="4468277"/>
                    <a:pt x="2256625" y="4473688"/>
                  </a:cubicBezTo>
                  <a:cubicBezTo>
                    <a:pt x="2267293" y="4479098"/>
                    <a:pt x="2279561" y="4481803"/>
                    <a:pt x="2293429" y="4481803"/>
                  </a:cubicBezTo>
                  <a:cubicBezTo>
                    <a:pt x="2315680" y="4481803"/>
                    <a:pt x="2332596" y="4475173"/>
                    <a:pt x="2344178" y="4461915"/>
                  </a:cubicBezTo>
                  <a:lnTo>
                    <a:pt x="2325205" y="4441341"/>
                  </a:lnTo>
                  <a:cubicBezTo>
                    <a:pt x="2320938" y="4445455"/>
                    <a:pt x="2316328" y="4448465"/>
                    <a:pt x="2311374" y="4450370"/>
                  </a:cubicBezTo>
                  <a:cubicBezTo>
                    <a:pt x="2306422" y="4452275"/>
                    <a:pt x="2300744" y="4453228"/>
                    <a:pt x="2294344" y="4453228"/>
                  </a:cubicBezTo>
                  <a:cubicBezTo>
                    <a:pt x="2285048" y="4453228"/>
                    <a:pt x="2277275" y="4451018"/>
                    <a:pt x="2271027" y="4446598"/>
                  </a:cubicBezTo>
                  <a:cubicBezTo>
                    <a:pt x="2264778" y="4442179"/>
                    <a:pt x="2260816" y="4436159"/>
                    <a:pt x="2259139" y="4428539"/>
                  </a:cubicBezTo>
                  <a:lnTo>
                    <a:pt x="2352180" y="4428539"/>
                  </a:lnTo>
                  <a:cubicBezTo>
                    <a:pt x="2352637" y="4422596"/>
                    <a:pt x="2352866" y="4419395"/>
                    <a:pt x="2352866" y="4418938"/>
                  </a:cubicBezTo>
                  <a:cubicBezTo>
                    <a:pt x="2352866" y="4406136"/>
                    <a:pt x="2350084" y="4394897"/>
                    <a:pt x="2344522" y="4385219"/>
                  </a:cubicBezTo>
                  <a:cubicBezTo>
                    <a:pt x="2338959" y="4375542"/>
                    <a:pt x="2331301" y="4368113"/>
                    <a:pt x="2321547" y="4362931"/>
                  </a:cubicBezTo>
                  <a:cubicBezTo>
                    <a:pt x="2311794" y="4357749"/>
                    <a:pt x="2300897" y="4355159"/>
                    <a:pt x="2288857" y="4355159"/>
                  </a:cubicBezTo>
                  <a:close/>
                  <a:moveTo>
                    <a:pt x="2043874" y="4355159"/>
                  </a:moveTo>
                  <a:cubicBezTo>
                    <a:pt x="2033969" y="4355159"/>
                    <a:pt x="2024329" y="4356454"/>
                    <a:pt x="2014956" y="4359045"/>
                  </a:cubicBezTo>
                  <a:cubicBezTo>
                    <a:pt x="2005584" y="4361636"/>
                    <a:pt x="1997545" y="4365293"/>
                    <a:pt x="1990839" y="4370018"/>
                  </a:cubicBezTo>
                  <a:lnTo>
                    <a:pt x="2003641" y="4394935"/>
                  </a:lnTo>
                  <a:cubicBezTo>
                    <a:pt x="2008060" y="4391430"/>
                    <a:pt x="2013433" y="4388648"/>
                    <a:pt x="2019757" y="4386591"/>
                  </a:cubicBezTo>
                  <a:cubicBezTo>
                    <a:pt x="2026082" y="4384534"/>
                    <a:pt x="2032521" y="4383505"/>
                    <a:pt x="2039074" y="4383505"/>
                  </a:cubicBezTo>
                  <a:cubicBezTo>
                    <a:pt x="2048523" y="4383505"/>
                    <a:pt x="2055609" y="4385600"/>
                    <a:pt x="2060334" y="4389791"/>
                  </a:cubicBezTo>
                  <a:cubicBezTo>
                    <a:pt x="2065058" y="4393982"/>
                    <a:pt x="2067420" y="4399964"/>
                    <a:pt x="2067420" y="4407737"/>
                  </a:cubicBezTo>
                  <a:lnTo>
                    <a:pt x="2039074" y="4407737"/>
                  </a:lnTo>
                  <a:cubicBezTo>
                    <a:pt x="2021091" y="4407737"/>
                    <a:pt x="2007794" y="4411013"/>
                    <a:pt x="1999183" y="4417566"/>
                  </a:cubicBezTo>
                  <a:cubicBezTo>
                    <a:pt x="1990572" y="4424120"/>
                    <a:pt x="1986267" y="4433111"/>
                    <a:pt x="1986267" y="4444541"/>
                  </a:cubicBezTo>
                  <a:cubicBezTo>
                    <a:pt x="1986267" y="4451704"/>
                    <a:pt x="1988096" y="4458105"/>
                    <a:pt x="1991754" y="4463744"/>
                  </a:cubicBezTo>
                  <a:cubicBezTo>
                    <a:pt x="1995411" y="4469382"/>
                    <a:pt x="2000707" y="4473802"/>
                    <a:pt x="2007641" y="4477002"/>
                  </a:cubicBezTo>
                  <a:cubicBezTo>
                    <a:pt x="2014576" y="4480203"/>
                    <a:pt x="2022767" y="4481803"/>
                    <a:pt x="2032216" y="4481803"/>
                  </a:cubicBezTo>
                  <a:cubicBezTo>
                    <a:pt x="2050504" y="4481803"/>
                    <a:pt x="2063001" y="4476088"/>
                    <a:pt x="2069706" y="4464658"/>
                  </a:cubicBezTo>
                  <a:lnTo>
                    <a:pt x="2069706" y="4479974"/>
                  </a:lnTo>
                  <a:lnTo>
                    <a:pt x="2103082" y="4479974"/>
                  </a:lnTo>
                  <a:lnTo>
                    <a:pt x="2103082" y="4409794"/>
                  </a:lnTo>
                  <a:cubicBezTo>
                    <a:pt x="2103082" y="4391506"/>
                    <a:pt x="2097976" y="4377828"/>
                    <a:pt x="2087766" y="4368760"/>
                  </a:cubicBezTo>
                  <a:cubicBezTo>
                    <a:pt x="2077555" y="4359692"/>
                    <a:pt x="2062924" y="4355159"/>
                    <a:pt x="2043874" y="4355159"/>
                  </a:cubicBezTo>
                  <a:close/>
                  <a:moveTo>
                    <a:pt x="1823199" y="4355159"/>
                  </a:moveTo>
                  <a:cubicBezTo>
                    <a:pt x="1811464" y="4355159"/>
                    <a:pt x="1801292" y="4356835"/>
                    <a:pt x="1792681" y="4360188"/>
                  </a:cubicBezTo>
                  <a:cubicBezTo>
                    <a:pt x="1784071" y="4363540"/>
                    <a:pt x="1777517" y="4368227"/>
                    <a:pt x="1773022" y="4374247"/>
                  </a:cubicBezTo>
                  <a:cubicBezTo>
                    <a:pt x="1768526" y="4380266"/>
                    <a:pt x="1766278" y="4387163"/>
                    <a:pt x="1766278" y="4394935"/>
                  </a:cubicBezTo>
                  <a:cubicBezTo>
                    <a:pt x="1766278" y="4404231"/>
                    <a:pt x="1768678" y="4411394"/>
                    <a:pt x="1773479" y="4416423"/>
                  </a:cubicBezTo>
                  <a:cubicBezTo>
                    <a:pt x="1778279" y="4421453"/>
                    <a:pt x="1783956" y="4424958"/>
                    <a:pt x="1790510" y="4426939"/>
                  </a:cubicBezTo>
                  <a:cubicBezTo>
                    <a:pt x="1797063" y="4428920"/>
                    <a:pt x="1805369" y="4430673"/>
                    <a:pt x="1815427" y="4432197"/>
                  </a:cubicBezTo>
                  <a:cubicBezTo>
                    <a:pt x="1823961" y="4433263"/>
                    <a:pt x="1830286" y="4434559"/>
                    <a:pt x="1834401" y="4436083"/>
                  </a:cubicBezTo>
                  <a:cubicBezTo>
                    <a:pt x="1838516" y="4437607"/>
                    <a:pt x="1840573" y="4440121"/>
                    <a:pt x="1840573" y="4443627"/>
                  </a:cubicBezTo>
                  <a:cubicBezTo>
                    <a:pt x="1840573" y="4451094"/>
                    <a:pt x="1833029" y="4454828"/>
                    <a:pt x="1817942" y="4454828"/>
                  </a:cubicBezTo>
                  <a:cubicBezTo>
                    <a:pt x="1810474" y="4454828"/>
                    <a:pt x="1802854" y="4453723"/>
                    <a:pt x="1795082" y="4451514"/>
                  </a:cubicBezTo>
                  <a:cubicBezTo>
                    <a:pt x="1787309" y="4449303"/>
                    <a:pt x="1780680" y="4446446"/>
                    <a:pt x="1775193" y="4442941"/>
                  </a:cubicBezTo>
                  <a:lnTo>
                    <a:pt x="1763306" y="4468544"/>
                  </a:lnTo>
                  <a:cubicBezTo>
                    <a:pt x="1769097" y="4472354"/>
                    <a:pt x="1776870" y="4475516"/>
                    <a:pt x="1786623" y="4478031"/>
                  </a:cubicBezTo>
                  <a:cubicBezTo>
                    <a:pt x="1796377" y="4480545"/>
                    <a:pt x="1806359" y="4481803"/>
                    <a:pt x="1816570" y="4481803"/>
                  </a:cubicBezTo>
                  <a:cubicBezTo>
                    <a:pt x="1828610" y="4481803"/>
                    <a:pt x="1839011" y="4480165"/>
                    <a:pt x="1847774" y="4476888"/>
                  </a:cubicBezTo>
                  <a:cubicBezTo>
                    <a:pt x="1856537" y="4473611"/>
                    <a:pt x="1863204" y="4469001"/>
                    <a:pt x="1867776" y="4463058"/>
                  </a:cubicBezTo>
                  <a:cubicBezTo>
                    <a:pt x="1872348" y="4457114"/>
                    <a:pt x="1874634" y="4450332"/>
                    <a:pt x="1874634" y="4442712"/>
                  </a:cubicBezTo>
                  <a:cubicBezTo>
                    <a:pt x="1874634" y="4433721"/>
                    <a:pt x="1872272" y="4426710"/>
                    <a:pt x="1867548" y="4421681"/>
                  </a:cubicBezTo>
                  <a:cubicBezTo>
                    <a:pt x="1862823" y="4416652"/>
                    <a:pt x="1857261" y="4413185"/>
                    <a:pt x="1850860" y="4411280"/>
                  </a:cubicBezTo>
                  <a:cubicBezTo>
                    <a:pt x="1844459" y="4409375"/>
                    <a:pt x="1836230" y="4407584"/>
                    <a:pt x="1826171" y="4405908"/>
                  </a:cubicBezTo>
                  <a:cubicBezTo>
                    <a:pt x="1817180" y="4404536"/>
                    <a:pt x="1810626" y="4403088"/>
                    <a:pt x="1806512" y="4401564"/>
                  </a:cubicBezTo>
                  <a:cubicBezTo>
                    <a:pt x="1802397" y="4400040"/>
                    <a:pt x="1800339" y="4397373"/>
                    <a:pt x="1800339" y="4393563"/>
                  </a:cubicBezTo>
                  <a:cubicBezTo>
                    <a:pt x="1800339" y="4390211"/>
                    <a:pt x="1802244" y="4387467"/>
                    <a:pt x="1806054" y="4385334"/>
                  </a:cubicBezTo>
                  <a:cubicBezTo>
                    <a:pt x="1809864" y="4383200"/>
                    <a:pt x="1815579" y="4382133"/>
                    <a:pt x="1823199" y="4382133"/>
                  </a:cubicBezTo>
                  <a:cubicBezTo>
                    <a:pt x="1836001" y="4382133"/>
                    <a:pt x="1847812" y="4385181"/>
                    <a:pt x="1858632" y="4391277"/>
                  </a:cubicBezTo>
                  <a:lnTo>
                    <a:pt x="1870520" y="4365903"/>
                  </a:lnTo>
                  <a:cubicBezTo>
                    <a:pt x="1864881" y="4362550"/>
                    <a:pt x="1857756" y="4359921"/>
                    <a:pt x="1849145" y="4358016"/>
                  </a:cubicBezTo>
                  <a:cubicBezTo>
                    <a:pt x="1840535" y="4356111"/>
                    <a:pt x="1831886" y="4355159"/>
                    <a:pt x="1823199" y="4355159"/>
                  </a:cubicBezTo>
                  <a:close/>
                  <a:moveTo>
                    <a:pt x="1688782" y="4355159"/>
                  </a:moveTo>
                  <a:cubicBezTo>
                    <a:pt x="1676438" y="4355159"/>
                    <a:pt x="1665275" y="4357864"/>
                    <a:pt x="1655292" y="4363274"/>
                  </a:cubicBezTo>
                  <a:cubicBezTo>
                    <a:pt x="1645310" y="4368684"/>
                    <a:pt x="1637462" y="4376228"/>
                    <a:pt x="1631747" y="4385905"/>
                  </a:cubicBezTo>
                  <a:cubicBezTo>
                    <a:pt x="1626032" y="4395583"/>
                    <a:pt x="1623174" y="4406441"/>
                    <a:pt x="1623174" y="4418481"/>
                  </a:cubicBezTo>
                  <a:cubicBezTo>
                    <a:pt x="1623174" y="4430673"/>
                    <a:pt x="1626070" y="4441569"/>
                    <a:pt x="1631861" y="4451171"/>
                  </a:cubicBezTo>
                  <a:cubicBezTo>
                    <a:pt x="1637652" y="4460772"/>
                    <a:pt x="1645882" y="4468277"/>
                    <a:pt x="1656550" y="4473688"/>
                  </a:cubicBezTo>
                  <a:cubicBezTo>
                    <a:pt x="1667218" y="4479098"/>
                    <a:pt x="1679486" y="4481803"/>
                    <a:pt x="1693354" y="4481803"/>
                  </a:cubicBezTo>
                  <a:cubicBezTo>
                    <a:pt x="1715605" y="4481803"/>
                    <a:pt x="1732521" y="4475173"/>
                    <a:pt x="1744104" y="4461915"/>
                  </a:cubicBezTo>
                  <a:lnTo>
                    <a:pt x="1725130" y="4441341"/>
                  </a:lnTo>
                  <a:cubicBezTo>
                    <a:pt x="1720863" y="4445455"/>
                    <a:pt x="1716252" y="4448465"/>
                    <a:pt x="1711300" y="4450370"/>
                  </a:cubicBezTo>
                  <a:cubicBezTo>
                    <a:pt x="1706346" y="4452275"/>
                    <a:pt x="1700670" y="4453228"/>
                    <a:pt x="1694269" y="4453228"/>
                  </a:cubicBezTo>
                  <a:cubicBezTo>
                    <a:pt x="1684972" y="4453228"/>
                    <a:pt x="1677200" y="4451018"/>
                    <a:pt x="1670952" y="4446598"/>
                  </a:cubicBezTo>
                  <a:cubicBezTo>
                    <a:pt x="1664703" y="4442179"/>
                    <a:pt x="1660741" y="4436159"/>
                    <a:pt x="1659064" y="4428539"/>
                  </a:cubicBezTo>
                  <a:lnTo>
                    <a:pt x="1752105" y="4428539"/>
                  </a:lnTo>
                  <a:cubicBezTo>
                    <a:pt x="1752562" y="4422596"/>
                    <a:pt x="1752790" y="4419395"/>
                    <a:pt x="1752790" y="4418938"/>
                  </a:cubicBezTo>
                  <a:cubicBezTo>
                    <a:pt x="1752790" y="4406136"/>
                    <a:pt x="1750009" y="4394897"/>
                    <a:pt x="1744446" y="4385219"/>
                  </a:cubicBezTo>
                  <a:cubicBezTo>
                    <a:pt x="1738884" y="4375542"/>
                    <a:pt x="1731226" y="4368113"/>
                    <a:pt x="1721472" y="4362931"/>
                  </a:cubicBezTo>
                  <a:cubicBezTo>
                    <a:pt x="1711719" y="4357749"/>
                    <a:pt x="1700822" y="4355159"/>
                    <a:pt x="1688782" y="4355159"/>
                  </a:cubicBezTo>
                  <a:close/>
                  <a:moveTo>
                    <a:pt x="1405699" y="4355159"/>
                  </a:moveTo>
                  <a:cubicBezTo>
                    <a:pt x="1395793" y="4355159"/>
                    <a:pt x="1386154" y="4356454"/>
                    <a:pt x="1376782" y="4359045"/>
                  </a:cubicBezTo>
                  <a:cubicBezTo>
                    <a:pt x="1367409" y="4361636"/>
                    <a:pt x="1359370" y="4365293"/>
                    <a:pt x="1352664" y="4370018"/>
                  </a:cubicBezTo>
                  <a:lnTo>
                    <a:pt x="1365466" y="4394935"/>
                  </a:lnTo>
                  <a:cubicBezTo>
                    <a:pt x="1369885" y="4391430"/>
                    <a:pt x="1375258" y="4388648"/>
                    <a:pt x="1381582" y="4386591"/>
                  </a:cubicBezTo>
                  <a:cubicBezTo>
                    <a:pt x="1387907" y="4384534"/>
                    <a:pt x="1394346" y="4383505"/>
                    <a:pt x="1400899" y="4383505"/>
                  </a:cubicBezTo>
                  <a:cubicBezTo>
                    <a:pt x="1410348" y="4383505"/>
                    <a:pt x="1417434" y="4385600"/>
                    <a:pt x="1422159" y="4389791"/>
                  </a:cubicBezTo>
                  <a:cubicBezTo>
                    <a:pt x="1426883" y="4393982"/>
                    <a:pt x="1429245" y="4399964"/>
                    <a:pt x="1429245" y="4407737"/>
                  </a:cubicBezTo>
                  <a:lnTo>
                    <a:pt x="1400899" y="4407737"/>
                  </a:lnTo>
                  <a:cubicBezTo>
                    <a:pt x="1382916" y="4407737"/>
                    <a:pt x="1369619" y="4411013"/>
                    <a:pt x="1361008" y="4417566"/>
                  </a:cubicBezTo>
                  <a:cubicBezTo>
                    <a:pt x="1352398" y="4424120"/>
                    <a:pt x="1348092" y="4433111"/>
                    <a:pt x="1348092" y="4444541"/>
                  </a:cubicBezTo>
                  <a:cubicBezTo>
                    <a:pt x="1348092" y="4451704"/>
                    <a:pt x="1349921" y="4458105"/>
                    <a:pt x="1353578" y="4463744"/>
                  </a:cubicBezTo>
                  <a:cubicBezTo>
                    <a:pt x="1357236" y="4469382"/>
                    <a:pt x="1362532" y="4473802"/>
                    <a:pt x="1369466" y="4477002"/>
                  </a:cubicBezTo>
                  <a:cubicBezTo>
                    <a:pt x="1376400" y="4480203"/>
                    <a:pt x="1384592" y="4481803"/>
                    <a:pt x="1394041" y="4481803"/>
                  </a:cubicBezTo>
                  <a:cubicBezTo>
                    <a:pt x="1412329" y="4481803"/>
                    <a:pt x="1424826" y="4476088"/>
                    <a:pt x="1431531" y="4464658"/>
                  </a:cubicBezTo>
                  <a:lnTo>
                    <a:pt x="1431531" y="4479974"/>
                  </a:lnTo>
                  <a:lnTo>
                    <a:pt x="1464907" y="4479974"/>
                  </a:lnTo>
                  <a:lnTo>
                    <a:pt x="1464907" y="4409794"/>
                  </a:lnTo>
                  <a:cubicBezTo>
                    <a:pt x="1464907" y="4391506"/>
                    <a:pt x="1459801" y="4377828"/>
                    <a:pt x="1449591" y="4368760"/>
                  </a:cubicBezTo>
                  <a:cubicBezTo>
                    <a:pt x="1439380" y="4359692"/>
                    <a:pt x="1424750" y="4355159"/>
                    <a:pt x="1405699" y="4355159"/>
                  </a:cubicBezTo>
                  <a:close/>
                  <a:moveTo>
                    <a:pt x="1269682" y="4355159"/>
                  </a:moveTo>
                  <a:cubicBezTo>
                    <a:pt x="1257338" y="4355159"/>
                    <a:pt x="1246175" y="4357864"/>
                    <a:pt x="1236192" y="4363274"/>
                  </a:cubicBezTo>
                  <a:cubicBezTo>
                    <a:pt x="1226210" y="4368684"/>
                    <a:pt x="1218362" y="4376228"/>
                    <a:pt x="1212647" y="4385905"/>
                  </a:cubicBezTo>
                  <a:cubicBezTo>
                    <a:pt x="1206932" y="4395583"/>
                    <a:pt x="1204074" y="4406441"/>
                    <a:pt x="1204074" y="4418481"/>
                  </a:cubicBezTo>
                  <a:cubicBezTo>
                    <a:pt x="1204074" y="4430673"/>
                    <a:pt x="1206970" y="4441569"/>
                    <a:pt x="1212761" y="4451171"/>
                  </a:cubicBezTo>
                  <a:cubicBezTo>
                    <a:pt x="1218552" y="4460772"/>
                    <a:pt x="1226782" y="4468277"/>
                    <a:pt x="1237450" y="4473688"/>
                  </a:cubicBezTo>
                  <a:cubicBezTo>
                    <a:pt x="1248118" y="4479098"/>
                    <a:pt x="1260386" y="4481803"/>
                    <a:pt x="1274254" y="4481803"/>
                  </a:cubicBezTo>
                  <a:cubicBezTo>
                    <a:pt x="1296505" y="4481803"/>
                    <a:pt x="1313421" y="4475173"/>
                    <a:pt x="1325004" y="4461915"/>
                  </a:cubicBezTo>
                  <a:lnTo>
                    <a:pt x="1306030" y="4441341"/>
                  </a:lnTo>
                  <a:cubicBezTo>
                    <a:pt x="1301763" y="4445455"/>
                    <a:pt x="1297152" y="4448465"/>
                    <a:pt x="1292200" y="4450370"/>
                  </a:cubicBezTo>
                  <a:cubicBezTo>
                    <a:pt x="1287246" y="4452275"/>
                    <a:pt x="1281570" y="4453228"/>
                    <a:pt x="1275169" y="4453228"/>
                  </a:cubicBezTo>
                  <a:cubicBezTo>
                    <a:pt x="1265872" y="4453228"/>
                    <a:pt x="1258100" y="4451018"/>
                    <a:pt x="1251852" y="4446598"/>
                  </a:cubicBezTo>
                  <a:cubicBezTo>
                    <a:pt x="1245603" y="4442179"/>
                    <a:pt x="1241641" y="4436159"/>
                    <a:pt x="1239964" y="4428539"/>
                  </a:cubicBezTo>
                  <a:lnTo>
                    <a:pt x="1333005" y="4428539"/>
                  </a:lnTo>
                  <a:cubicBezTo>
                    <a:pt x="1333462" y="4422596"/>
                    <a:pt x="1333690" y="4419395"/>
                    <a:pt x="1333690" y="4418938"/>
                  </a:cubicBezTo>
                  <a:cubicBezTo>
                    <a:pt x="1333690" y="4406136"/>
                    <a:pt x="1330909" y="4394897"/>
                    <a:pt x="1325346" y="4385219"/>
                  </a:cubicBezTo>
                  <a:cubicBezTo>
                    <a:pt x="1319784" y="4375542"/>
                    <a:pt x="1312126" y="4368113"/>
                    <a:pt x="1302372" y="4362931"/>
                  </a:cubicBezTo>
                  <a:cubicBezTo>
                    <a:pt x="1292619" y="4357749"/>
                    <a:pt x="1281722" y="4355159"/>
                    <a:pt x="1269682" y="4355159"/>
                  </a:cubicBezTo>
                  <a:close/>
                  <a:moveTo>
                    <a:pt x="1194321" y="4355159"/>
                  </a:moveTo>
                  <a:cubicBezTo>
                    <a:pt x="1184872" y="4355159"/>
                    <a:pt x="1176528" y="4356682"/>
                    <a:pt x="1169289" y="4359730"/>
                  </a:cubicBezTo>
                  <a:cubicBezTo>
                    <a:pt x="1162050" y="4362779"/>
                    <a:pt x="1156297" y="4367274"/>
                    <a:pt x="1152030" y="4373218"/>
                  </a:cubicBezTo>
                  <a:lnTo>
                    <a:pt x="1152030" y="4356987"/>
                  </a:lnTo>
                  <a:lnTo>
                    <a:pt x="1117968" y="4356987"/>
                  </a:lnTo>
                  <a:lnTo>
                    <a:pt x="1117968" y="4479974"/>
                  </a:lnTo>
                  <a:lnTo>
                    <a:pt x="1153630" y="4479974"/>
                  </a:lnTo>
                  <a:lnTo>
                    <a:pt x="1153630" y="4421910"/>
                  </a:lnTo>
                  <a:cubicBezTo>
                    <a:pt x="1153630" y="4410480"/>
                    <a:pt x="1156525" y="4401907"/>
                    <a:pt x="1162317" y="4396192"/>
                  </a:cubicBezTo>
                  <a:cubicBezTo>
                    <a:pt x="1168108" y="4390477"/>
                    <a:pt x="1176109" y="4387620"/>
                    <a:pt x="1186320" y="4387620"/>
                  </a:cubicBezTo>
                  <a:cubicBezTo>
                    <a:pt x="1187691" y="4387620"/>
                    <a:pt x="1190358" y="4387772"/>
                    <a:pt x="1194321" y="4388077"/>
                  </a:cubicBezTo>
                  <a:close/>
                  <a:moveTo>
                    <a:pt x="951243" y="4355159"/>
                  </a:moveTo>
                  <a:cubicBezTo>
                    <a:pt x="939965" y="4355159"/>
                    <a:pt x="929640" y="4357635"/>
                    <a:pt x="920267" y="4362588"/>
                  </a:cubicBezTo>
                  <a:cubicBezTo>
                    <a:pt x="910895" y="4367541"/>
                    <a:pt x="903465" y="4374513"/>
                    <a:pt x="897979" y="4383505"/>
                  </a:cubicBezTo>
                  <a:cubicBezTo>
                    <a:pt x="892492" y="4392496"/>
                    <a:pt x="889749" y="4402860"/>
                    <a:pt x="889749" y="4414595"/>
                  </a:cubicBezTo>
                  <a:cubicBezTo>
                    <a:pt x="889749" y="4426329"/>
                    <a:pt x="892492" y="4436693"/>
                    <a:pt x="897979" y="4445684"/>
                  </a:cubicBezTo>
                  <a:cubicBezTo>
                    <a:pt x="903465" y="4454676"/>
                    <a:pt x="910895" y="4461648"/>
                    <a:pt x="920267" y="4466601"/>
                  </a:cubicBezTo>
                  <a:cubicBezTo>
                    <a:pt x="929640" y="4471554"/>
                    <a:pt x="939965" y="4474030"/>
                    <a:pt x="951243" y="4474030"/>
                  </a:cubicBezTo>
                  <a:cubicBezTo>
                    <a:pt x="967854" y="4474030"/>
                    <a:pt x="980808" y="4468925"/>
                    <a:pt x="990105" y="4458714"/>
                  </a:cubicBezTo>
                  <a:lnTo>
                    <a:pt x="990105" y="4463972"/>
                  </a:lnTo>
                  <a:cubicBezTo>
                    <a:pt x="990105" y="4475250"/>
                    <a:pt x="987171" y="4483670"/>
                    <a:pt x="981303" y="4489232"/>
                  </a:cubicBezTo>
                  <a:cubicBezTo>
                    <a:pt x="975436" y="4494795"/>
                    <a:pt x="966330" y="4497576"/>
                    <a:pt x="953986" y="4497576"/>
                  </a:cubicBezTo>
                  <a:cubicBezTo>
                    <a:pt x="946061" y="4497576"/>
                    <a:pt x="938136" y="4496319"/>
                    <a:pt x="930211" y="4493805"/>
                  </a:cubicBezTo>
                  <a:cubicBezTo>
                    <a:pt x="922287" y="4491290"/>
                    <a:pt x="915733" y="4487899"/>
                    <a:pt x="910552" y="4483632"/>
                  </a:cubicBezTo>
                  <a:lnTo>
                    <a:pt x="896379" y="4509235"/>
                  </a:lnTo>
                  <a:cubicBezTo>
                    <a:pt x="903389" y="4514721"/>
                    <a:pt x="912228" y="4518912"/>
                    <a:pt x="922896" y="4521808"/>
                  </a:cubicBezTo>
                  <a:cubicBezTo>
                    <a:pt x="933564" y="4524704"/>
                    <a:pt x="944842" y="4526151"/>
                    <a:pt x="956729" y="4526151"/>
                  </a:cubicBezTo>
                  <a:cubicBezTo>
                    <a:pt x="979284" y="4526151"/>
                    <a:pt x="996429" y="4520665"/>
                    <a:pt x="1008164" y="4509692"/>
                  </a:cubicBezTo>
                  <a:cubicBezTo>
                    <a:pt x="1019899" y="4498719"/>
                    <a:pt x="1025766" y="4481955"/>
                    <a:pt x="1025766" y="4459400"/>
                  </a:cubicBezTo>
                  <a:lnTo>
                    <a:pt x="1025766" y="4356987"/>
                  </a:lnTo>
                  <a:lnTo>
                    <a:pt x="991933" y="4356987"/>
                  </a:lnTo>
                  <a:lnTo>
                    <a:pt x="991933" y="4372761"/>
                  </a:lnTo>
                  <a:cubicBezTo>
                    <a:pt x="982637" y="4361026"/>
                    <a:pt x="969073" y="4355159"/>
                    <a:pt x="951243" y="4355159"/>
                  </a:cubicBezTo>
                  <a:close/>
                  <a:moveTo>
                    <a:pt x="811720" y="4355159"/>
                  </a:moveTo>
                  <a:cubicBezTo>
                    <a:pt x="803338" y="4355159"/>
                    <a:pt x="795642" y="4356568"/>
                    <a:pt x="788632" y="4359388"/>
                  </a:cubicBezTo>
                  <a:cubicBezTo>
                    <a:pt x="781621" y="4362207"/>
                    <a:pt x="775754" y="4366207"/>
                    <a:pt x="771030" y="4371389"/>
                  </a:cubicBezTo>
                  <a:lnTo>
                    <a:pt x="771030" y="4356987"/>
                  </a:lnTo>
                  <a:lnTo>
                    <a:pt x="736968" y="4356987"/>
                  </a:lnTo>
                  <a:lnTo>
                    <a:pt x="736968" y="4479974"/>
                  </a:lnTo>
                  <a:lnTo>
                    <a:pt x="772630" y="4479974"/>
                  </a:lnTo>
                  <a:lnTo>
                    <a:pt x="772630" y="4419166"/>
                  </a:lnTo>
                  <a:cubicBezTo>
                    <a:pt x="772630" y="4408194"/>
                    <a:pt x="775297" y="4399926"/>
                    <a:pt x="780631" y="4394364"/>
                  </a:cubicBezTo>
                  <a:cubicBezTo>
                    <a:pt x="785965" y="4388801"/>
                    <a:pt x="793128" y="4386020"/>
                    <a:pt x="802119" y="4386020"/>
                  </a:cubicBezTo>
                  <a:cubicBezTo>
                    <a:pt x="810196" y="4386020"/>
                    <a:pt x="816369" y="4388420"/>
                    <a:pt x="820636" y="4393220"/>
                  </a:cubicBezTo>
                  <a:cubicBezTo>
                    <a:pt x="824903" y="4398021"/>
                    <a:pt x="827037" y="4405298"/>
                    <a:pt x="827037" y="4415052"/>
                  </a:cubicBezTo>
                  <a:lnTo>
                    <a:pt x="827037" y="4479974"/>
                  </a:lnTo>
                  <a:lnTo>
                    <a:pt x="862698" y="4479974"/>
                  </a:lnTo>
                  <a:lnTo>
                    <a:pt x="862698" y="4409565"/>
                  </a:lnTo>
                  <a:cubicBezTo>
                    <a:pt x="862698" y="4391582"/>
                    <a:pt x="858012" y="4378019"/>
                    <a:pt x="848639" y="4368874"/>
                  </a:cubicBezTo>
                  <a:cubicBezTo>
                    <a:pt x="839267" y="4359730"/>
                    <a:pt x="826960" y="4355159"/>
                    <a:pt x="811720" y="4355159"/>
                  </a:cubicBezTo>
                  <a:close/>
                  <a:moveTo>
                    <a:pt x="348424" y="4355159"/>
                  </a:moveTo>
                  <a:cubicBezTo>
                    <a:pt x="338518" y="4355159"/>
                    <a:pt x="328879" y="4356454"/>
                    <a:pt x="319507" y="4359045"/>
                  </a:cubicBezTo>
                  <a:cubicBezTo>
                    <a:pt x="310134" y="4361636"/>
                    <a:pt x="302095" y="4365293"/>
                    <a:pt x="295389" y="4370018"/>
                  </a:cubicBezTo>
                  <a:lnTo>
                    <a:pt x="308191" y="4394935"/>
                  </a:lnTo>
                  <a:cubicBezTo>
                    <a:pt x="312610" y="4391430"/>
                    <a:pt x="317983" y="4388648"/>
                    <a:pt x="324307" y="4386591"/>
                  </a:cubicBezTo>
                  <a:cubicBezTo>
                    <a:pt x="330632" y="4384534"/>
                    <a:pt x="337071" y="4383505"/>
                    <a:pt x="343624" y="4383505"/>
                  </a:cubicBezTo>
                  <a:cubicBezTo>
                    <a:pt x="353073" y="4383505"/>
                    <a:pt x="360159" y="4385600"/>
                    <a:pt x="364884" y="4389791"/>
                  </a:cubicBezTo>
                  <a:cubicBezTo>
                    <a:pt x="369608" y="4393982"/>
                    <a:pt x="371970" y="4399964"/>
                    <a:pt x="371970" y="4407737"/>
                  </a:cubicBezTo>
                  <a:lnTo>
                    <a:pt x="343624" y="4407737"/>
                  </a:lnTo>
                  <a:cubicBezTo>
                    <a:pt x="325641" y="4407737"/>
                    <a:pt x="312344" y="4411013"/>
                    <a:pt x="303733" y="4417566"/>
                  </a:cubicBezTo>
                  <a:cubicBezTo>
                    <a:pt x="295123" y="4424120"/>
                    <a:pt x="290817" y="4433111"/>
                    <a:pt x="290817" y="4444541"/>
                  </a:cubicBezTo>
                  <a:cubicBezTo>
                    <a:pt x="290817" y="4451704"/>
                    <a:pt x="292646" y="4458105"/>
                    <a:pt x="296304" y="4463744"/>
                  </a:cubicBezTo>
                  <a:cubicBezTo>
                    <a:pt x="299961" y="4469382"/>
                    <a:pt x="305257" y="4473802"/>
                    <a:pt x="312191" y="4477002"/>
                  </a:cubicBezTo>
                  <a:cubicBezTo>
                    <a:pt x="319126" y="4480203"/>
                    <a:pt x="327317" y="4481803"/>
                    <a:pt x="336766" y="4481803"/>
                  </a:cubicBezTo>
                  <a:cubicBezTo>
                    <a:pt x="355054" y="4481803"/>
                    <a:pt x="367551" y="4476088"/>
                    <a:pt x="374256" y="4464658"/>
                  </a:cubicBezTo>
                  <a:lnTo>
                    <a:pt x="374256" y="4479974"/>
                  </a:lnTo>
                  <a:lnTo>
                    <a:pt x="407632" y="4479974"/>
                  </a:lnTo>
                  <a:lnTo>
                    <a:pt x="407632" y="4409794"/>
                  </a:lnTo>
                  <a:cubicBezTo>
                    <a:pt x="407632" y="4391506"/>
                    <a:pt x="402526" y="4377828"/>
                    <a:pt x="392316" y="4368760"/>
                  </a:cubicBezTo>
                  <a:cubicBezTo>
                    <a:pt x="382105" y="4359692"/>
                    <a:pt x="367474" y="4355159"/>
                    <a:pt x="348424" y="4355159"/>
                  </a:cubicBezTo>
                  <a:close/>
                  <a:moveTo>
                    <a:pt x="2141487" y="4329784"/>
                  </a:moveTo>
                  <a:lnTo>
                    <a:pt x="2141487" y="4359730"/>
                  </a:lnTo>
                  <a:lnTo>
                    <a:pt x="2122513" y="4359730"/>
                  </a:lnTo>
                  <a:lnTo>
                    <a:pt x="2122513" y="4387163"/>
                  </a:lnTo>
                  <a:lnTo>
                    <a:pt x="2141487" y="4387163"/>
                  </a:lnTo>
                  <a:lnTo>
                    <a:pt x="2141487" y="4437683"/>
                  </a:lnTo>
                  <a:cubicBezTo>
                    <a:pt x="2141487" y="4452161"/>
                    <a:pt x="2145487" y="4463134"/>
                    <a:pt x="2153488" y="4470602"/>
                  </a:cubicBezTo>
                  <a:cubicBezTo>
                    <a:pt x="2161489" y="4478069"/>
                    <a:pt x="2172805" y="4481803"/>
                    <a:pt x="2187435" y="4481803"/>
                  </a:cubicBezTo>
                  <a:cubicBezTo>
                    <a:pt x="2193074" y="4481803"/>
                    <a:pt x="2198446" y="4481155"/>
                    <a:pt x="2203552" y="4479860"/>
                  </a:cubicBezTo>
                  <a:cubicBezTo>
                    <a:pt x="2208657" y="4478565"/>
                    <a:pt x="2212962" y="4476621"/>
                    <a:pt x="2216468" y="4474030"/>
                  </a:cubicBezTo>
                  <a:lnTo>
                    <a:pt x="2206866" y="4448885"/>
                  </a:lnTo>
                  <a:cubicBezTo>
                    <a:pt x="2202904" y="4451932"/>
                    <a:pt x="2198103" y="4453456"/>
                    <a:pt x="2192464" y="4453456"/>
                  </a:cubicBezTo>
                  <a:cubicBezTo>
                    <a:pt x="2187588" y="4453456"/>
                    <a:pt x="2183816" y="4452047"/>
                    <a:pt x="2181149" y="4449227"/>
                  </a:cubicBezTo>
                  <a:cubicBezTo>
                    <a:pt x="2178482" y="4446408"/>
                    <a:pt x="2177148" y="4442407"/>
                    <a:pt x="2177148" y="4437226"/>
                  </a:cubicBezTo>
                  <a:lnTo>
                    <a:pt x="2177148" y="4387163"/>
                  </a:lnTo>
                  <a:lnTo>
                    <a:pt x="2207781" y="4387163"/>
                  </a:lnTo>
                  <a:lnTo>
                    <a:pt x="2207781" y="4359730"/>
                  </a:lnTo>
                  <a:lnTo>
                    <a:pt x="2177148" y="4359730"/>
                  </a:lnTo>
                  <a:lnTo>
                    <a:pt x="2177148" y="4329784"/>
                  </a:lnTo>
                  <a:close/>
                  <a:moveTo>
                    <a:pt x="1903362" y="4329784"/>
                  </a:moveTo>
                  <a:lnTo>
                    <a:pt x="1903362" y="4359730"/>
                  </a:lnTo>
                  <a:lnTo>
                    <a:pt x="1884388" y="4359730"/>
                  </a:lnTo>
                  <a:lnTo>
                    <a:pt x="1884388" y="4387163"/>
                  </a:lnTo>
                  <a:lnTo>
                    <a:pt x="1903362" y="4387163"/>
                  </a:lnTo>
                  <a:lnTo>
                    <a:pt x="1903362" y="4437683"/>
                  </a:lnTo>
                  <a:cubicBezTo>
                    <a:pt x="1903362" y="4452161"/>
                    <a:pt x="1907362" y="4463134"/>
                    <a:pt x="1915363" y="4470602"/>
                  </a:cubicBezTo>
                  <a:cubicBezTo>
                    <a:pt x="1923364" y="4478069"/>
                    <a:pt x="1934680" y="4481803"/>
                    <a:pt x="1949310" y="4481803"/>
                  </a:cubicBezTo>
                  <a:cubicBezTo>
                    <a:pt x="1954949" y="4481803"/>
                    <a:pt x="1960321" y="4481155"/>
                    <a:pt x="1965426" y="4479860"/>
                  </a:cubicBezTo>
                  <a:cubicBezTo>
                    <a:pt x="1970532" y="4478565"/>
                    <a:pt x="1974837" y="4476621"/>
                    <a:pt x="1978342" y="4474030"/>
                  </a:cubicBezTo>
                  <a:lnTo>
                    <a:pt x="1968741" y="4448885"/>
                  </a:lnTo>
                  <a:cubicBezTo>
                    <a:pt x="1964779" y="4451932"/>
                    <a:pt x="1959978" y="4453456"/>
                    <a:pt x="1954339" y="4453456"/>
                  </a:cubicBezTo>
                  <a:cubicBezTo>
                    <a:pt x="1949463" y="4453456"/>
                    <a:pt x="1945691" y="4452047"/>
                    <a:pt x="1943024" y="4449227"/>
                  </a:cubicBezTo>
                  <a:cubicBezTo>
                    <a:pt x="1940357" y="4446408"/>
                    <a:pt x="1939023" y="4442407"/>
                    <a:pt x="1939023" y="4437226"/>
                  </a:cubicBezTo>
                  <a:lnTo>
                    <a:pt x="1939023" y="4387163"/>
                  </a:lnTo>
                  <a:lnTo>
                    <a:pt x="1969656" y="4387163"/>
                  </a:lnTo>
                  <a:lnTo>
                    <a:pt x="1969656" y="4359730"/>
                  </a:lnTo>
                  <a:lnTo>
                    <a:pt x="1939023" y="4359730"/>
                  </a:lnTo>
                  <a:lnTo>
                    <a:pt x="1939023" y="4329784"/>
                  </a:lnTo>
                  <a:close/>
                  <a:moveTo>
                    <a:pt x="1498968" y="4310353"/>
                  </a:moveTo>
                  <a:lnTo>
                    <a:pt x="1498968" y="4479974"/>
                  </a:lnTo>
                  <a:lnTo>
                    <a:pt x="1534630" y="4479974"/>
                  </a:lnTo>
                  <a:lnTo>
                    <a:pt x="1534630" y="4310353"/>
                  </a:lnTo>
                  <a:close/>
                  <a:moveTo>
                    <a:pt x="597979" y="4310353"/>
                  </a:moveTo>
                  <a:lnTo>
                    <a:pt x="597979" y="4370018"/>
                  </a:lnTo>
                  <a:cubicBezTo>
                    <a:pt x="589140" y="4360112"/>
                    <a:pt x="576872" y="4355159"/>
                    <a:pt x="561175" y="4355159"/>
                  </a:cubicBezTo>
                  <a:cubicBezTo>
                    <a:pt x="549592" y="4355159"/>
                    <a:pt x="539115" y="4357749"/>
                    <a:pt x="529742" y="4362931"/>
                  </a:cubicBezTo>
                  <a:cubicBezTo>
                    <a:pt x="520370" y="4368113"/>
                    <a:pt x="513016" y="4375504"/>
                    <a:pt x="507682" y="4385105"/>
                  </a:cubicBezTo>
                  <a:cubicBezTo>
                    <a:pt x="502348" y="4394706"/>
                    <a:pt x="499681" y="4405831"/>
                    <a:pt x="499681" y="4418481"/>
                  </a:cubicBezTo>
                  <a:cubicBezTo>
                    <a:pt x="499681" y="4431130"/>
                    <a:pt x="502348" y="4442255"/>
                    <a:pt x="507682" y="4451856"/>
                  </a:cubicBezTo>
                  <a:cubicBezTo>
                    <a:pt x="513016" y="4461457"/>
                    <a:pt x="520370" y="4468849"/>
                    <a:pt x="529742" y="4474030"/>
                  </a:cubicBezTo>
                  <a:cubicBezTo>
                    <a:pt x="539115" y="4479212"/>
                    <a:pt x="549592" y="4481803"/>
                    <a:pt x="561175" y="4481803"/>
                  </a:cubicBezTo>
                  <a:cubicBezTo>
                    <a:pt x="577939" y="4481803"/>
                    <a:pt x="590740" y="4476469"/>
                    <a:pt x="599580" y="4465801"/>
                  </a:cubicBezTo>
                  <a:lnTo>
                    <a:pt x="599580" y="4479974"/>
                  </a:lnTo>
                  <a:lnTo>
                    <a:pt x="633641" y="4479974"/>
                  </a:lnTo>
                  <a:lnTo>
                    <a:pt x="633641" y="4310353"/>
                  </a:lnTo>
                  <a:close/>
                  <a:moveTo>
                    <a:pt x="688124" y="4300066"/>
                  </a:moveTo>
                  <a:cubicBezTo>
                    <a:pt x="681571" y="4300066"/>
                    <a:pt x="676237" y="4301971"/>
                    <a:pt x="672122" y="4305781"/>
                  </a:cubicBezTo>
                  <a:cubicBezTo>
                    <a:pt x="668007" y="4309591"/>
                    <a:pt x="665950" y="4314315"/>
                    <a:pt x="665950" y="4319954"/>
                  </a:cubicBezTo>
                  <a:cubicBezTo>
                    <a:pt x="665950" y="4325593"/>
                    <a:pt x="668007" y="4330317"/>
                    <a:pt x="672122" y="4334127"/>
                  </a:cubicBezTo>
                  <a:cubicBezTo>
                    <a:pt x="676237" y="4337937"/>
                    <a:pt x="681571" y="4339842"/>
                    <a:pt x="688124" y="4339842"/>
                  </a:cubicBezTo>
                  <a:cubicBezTo>
                    <a:pt x="694677" y="4339842"/>
                    <a:pt x="700011" y="4337899"/>
                    <a:pt x="704126" y="4334013"/>
                  </a:cubicBezTo>
                  <a:cubicBezTo>
                    <a:pt x="708241" y="4330127"/>
                    <a:pt x="710298" y="4325212"/>
                    <a:pt x="710298" y="4319268"/>
                  </a:cubicBezTo>
                  <a:cubicBezTo>
                    <a:pt x="710298" y="4313782"/>
                    <a:pt x="708241" y="4309210"/>
                    <a:pt x="704126" y="4305552"/>
                  </a:cubicBezTo>
                  <a:cubicBezTo>
                    <a:pt x="700011" y="4301895"/>
                    <a:pt x="694677" y="4300066"/>
                    <a:pt x="688124" y="4300066"/>
                  </a:cubicBezTo>
                  <a:close/>
                  <a:moveTo>
                    <a:pt x="459524" y="4300066"/>
                  </a:moveTo>
                  <a:cubicBezTo>
                    <a:pt x="452971" y="4300066"/>
                    <a:pt x="447637" y="4301971"/>
                    <a:pt x="443522" y="4305781"/>
                  </a:cubicBezTo>
                  <a:cubicBezTo>
                    <a:pt x="439407" y="4309591"/>
                    <a:pt x="437350" y="4314315"/>
                    <a:pt x="437350" y="4319954"/>
                  </a:cubicBezTo>
                  <a:cubicBezTo>
                    <a:pt x="437350" y="4325593"/>
                    <a:pt x="439407" y="4330317"/>
                    <a:pt x="443522" y="4334127"/>
                  </a:cubicBezTo>
                  <a:cubicBezTo>
                    <a:pt x="447637" y="4337937"/>
                    <a:pt x="452971" y="4339842"/>
                    <a:pt x="459524" y="4339842"/>
                  </a:cubicBezTo>
                  <a:cubicBezTo>
                    <a:pt x="466077" y="4339842"/>
                    <a:pt x="471411" y="4337899"/>
                    <a:pt x="475526" y="4334013"/>
                  </a:cubicBezTo>
                  <a:cubicBezTo>
                    <a:pt x="479641" y="4330127"/>
                    <a:pt x="481698" y="4325212"/>
                    <a:pt x="481698" y="4319268"/>
                  </a:cubicBezTo>
                  <a:cubicBezTo>
                    <a:pt x="481698" y="4313782"/>
                    <a:pt x="479641" y="4309210"/>
                    <a:pt x="475526" y="4305552"/>
                  </a:cubicBezTo>
                  <a:cubicBezTo>
                    <a:pt x="471411" y="4301895"/>
                    <a:pt x="466077" y="4300066"/>
                    <a:pt x="459524" y="4300066"/>
                  </a:cubicBezTo>
                  <a:close/>
                  <a:moveTo>
                    <a:pt x="3455784" y="4161230"/>
                  </a:moveTo>
                  <a:cubicBezTo>
                    <a:pt x="3449384" y="4161230"/>
                    <a:pt x="3444088" y="4163249"/>
                    <a:pt x="3439896" y="4167287"/>
                  </a:cubicBezTo>
                  <a:cubicBezTo>
                    <a:pt x="3435706" y="4171326"/>
                    <a:pt x="3433610" y="4176622"/>
                    <a:pt x="3433610" y="4183175"/>
                  </a:cubicBezTo>
                  <a:cubicBezTo>
                    <a:pt x="3433610" y="4187747"/>
                    <a:pt x="3434715" y="4191748"/>
                    <a:pt x="3436925" y="4195177"/>
                  </a:cubicBezTo>
                  <a:cubicBezTo>
                    <a:pt x="3439135" y="4198606"/>
                    <a:pt x="3442144" y="4201082"/>
                    <a:pt x="3445954" y="4202606"/>
                  </a:cubicBezTo>
                  <a:lnTo>
                    <a:pt x="3435896" y="4238954"/>
                  </a:lnTo>
                  <a:lnTo>
                    <a:pt x="3458528" y="4238954"/>
                  </a:lnTo>
                  <a:lnTo>
                    <a:pt x="3471558" y="4206035"/>
                  </a:lnTo>
                  <a:cubicBezTo>
                    <a:pt x="3474148" y="4199939"/>
                    <a:pt x="3475825" y="4195367"/>
                    <a:pt x="3476587" y="4192319"/>
                  </a:cubicBezTo>
                  <a:cubicBezTo>
                    <a:pt x="3477349" y="4189271"/>
                    <a:pt x="3477730" y="4186223"/>
                    <a:pt x="3477730" y="4183175"/>
                  </a:cubicBezTo>
                  <a:cubicBezTo>
                    <a:pt x="3477730" y="4176622"/>
                    <a:pt x="3475672" y="4171326"/>
                    <a:pt x="3471558" y="4167287"/>
                  </a:cubicBezTo>
                  <a:cubicBezTo>
                    <a:pt x="3467443" y="4163249"/>
                    <a:pt x="3462185" y="4161230"/>
                    <a:pt x="3455784" y="4161230"/>
                  </a:cubicBezTo>
                  <a:close/>
                  <a:moveTo>
                    <a:pt x="2738285" y="4152314"/>
                  </a:moveTo>
                  <a:lnTo>
                    <a:pt x="2762745" y="4152314"/>
                  </a:lnTo>
                  <a:lnTo>
                    <a:pt x="2762745" y="4164887"/>
                  </a:lnTo>
                  <a:cubicBezTo>
                    <a:pt x="2760764" y="4170373"/>
                    <a:pt x="2757411" y="4174526"/>
                    <a:pt x="2752687" y="4177346"/>
                  </a:cubicBezTo>
                  <a:cubicBezTo>
                    <a:pt x="2747963" y="4180165"/>
                    <a:pt x="2742552" y="4181575"/>
                    <a:pt x="2736456" y="4181575"/>
                  </a:cubicBezTo>
                  <a:cubicBezTo>
                    <a:pt x="2730208" y="4181575"/>
                    <a:pt x="2725293" y="4180241"/>
                    <a:pt x="2721712" y="4177574"/>
                  </a:cubicBezTo>
                  <a:cubicBezTo>
                    <a:pt x="2718130" y="4174907"/>
                    <a:pt x="2716339" y="4171288"/>
                    <a:pt x="2716339" y="4166716"/>
                  </a:cubicBezTo>
                  <a:cubicBezTo>
                    <a:pt x="2716339" y="4157115"/>
                    <a:pt x="2723654" y="4152314"/>
                    <a:pt x="2738285" y="4152314"/>
                  </a:cubicBezTo>
                  <a:close/>
                  <a:moveTo>
                    <a:pt x="1004735" y="4152314"/>
                  </a:moveTo>
                  <a:lnTo>
                    <a:pt x="1029195" y="4152314"/>
                  </a:lnTo>
                  <a:lnTo>
                    <a:pt x="1029195" y="4164887"/>
                  </a:lnTo>
                  <a:cubicBezTo>
                    <a:pt x="1027214" y="4170373"/>
                    <a:pt x="1023861" y="4174526"/>
                    <a:pt x="1019137" y="4177346"/>
                  </a:cubicBezTo>
                  <a:cubicBezTo>
                    <a:pt x="1014412" y="4180165"/>
                    <a:pt x="1009002" y="4181575"/>
                    <a:pt x="1002906" y="4181575"/>
                  </a:cubicBezTo>
                  <a:cubicBezTo>
                    <a:pt x="996658" y="4181575"/>
                    <a:pt x="991743" y="4180241"/>
                    <a:pt x="988162" y="4177574"/>
                  </a:cubicBezTo>
                  <a:cubicBezTo>
                    <a:pt x="984580" y="4174907"/>
                    <a:pt x="982790" y="4171288"/>
                    <a:pt x="982790" y="4166716"/>
                  </a:cubicBezTo>
                  <a:cubicBezTo>
                    <a:pt x="982790" y="4157115"/>
                    <a:pt x="990105" y="4152314"/>
                    <a:pt x="1004735" y="4152314"/>
                  </a:cubicBezTo>
                  <a:close/>
                  <a:moveTo>
                    <a:pt x="347510" y="4152314"/>
                  </a:moveTo>
                  <a:lnTo>
                    <a:pt x="371970" y="4152314"/>
                  </a:lnTo>
                  <a:lnTo>
                    <a:pt x="371970" y="4164887"/>
                  </a:lnTo>
                  <a:cubicBezTo>
                    <a:pt x="369989" y="4170373"/>
                    <a:pt x="366636" y="4174526"/>
                    <a:pt x="361912" y="4177346"/>
                  </a:cubicBezTo>
                  <a:cubicBezTo>
                    <a:pt x="357187" y="4180165"/>
                    <a:pt x="351777" y="4181575"/>
                    <a:pt x="345681" y="4181575"/>
                  </a:cubicBezTo>
                  <a:cubicBezTo>
                    <a:pt x="339433" y="4181575"/>
                    <a:pt x="334518" y="4180241"/>
                    <a:pt x="330937" y="4177574"/>
                  </a:cubicBezTo>
                  <a:cubicBezTo>
                    <a:pt x="327355" y="4174907"/>
                    <a:pt x="325564" y="4171288"/>
                    <a:pt x="325564" y="4166716"/>
                  </a:cubicBezTo>
                  <a:cubicBezTo>
                    <a:pt x="325564" y="4157115"/>
                    <a:pt x="332880" y="4152314"/>
                    <a:pt x="347510" y="4152314"/>
                  </a:cubicBezTo>
                  <a:close/>
                  <a:moveTo>
                    <a:pt x="3339580" y="4108194"/>
                  </a:moveTo>
                  <a:cubicBezTo>
                    <a:pt x="3349028" y="4108194"/>
                    <a:pt x="3356762" y="4110976"/>
                    <a:pt x="3362782" y="4116538"/>
                  </a:cubicBezTo>
                  <a:cubicBezTo>
                    <a:pt x="3368802" y="4122101"/>
                    <a:pt x="3371812" y="4129378"/>
                    <a:pt x="3371812" y="4138370"/>
                  </a:cubicBezTo>
                  <a:cubicBezTo>
                    <a:pt x="3371812" y="4147361"/>
                    <a:pt x="3368802" y="4154638"/>
                    <a:pt x="3362782" y="4160201"/>
                  </a:cubicBezTo>
                  <a:cubicBezTo>
                    <a:pt x="3356762" y="4165764"/>
                    <a:pt x="3349028" y="4168545"/>
                    <a:pt x="3339580" y="4168545"/>
                  </a:cubicBezTo>
                  <a:cubicBezTo>
                    <a:pt x="3330130" y="4168545"/>
                    <a:pt x="3322358" y="4165764"/>
                    <a:pt x="3316262" y="4160201"/>
                  </a:cubicBezTo>
                  <a:cubicBezTo>
                    <a:pt x="3310166" y="4154638"/>
                    <a:pt x="3307118" y="4147361"/>
                    <a:pt x="3307118" y="4138370"/>
                  </a:cubicBezTo>
                  <a:cubicBezTo>
                    <a:pt x="3307118" y="4129378"/>
                    <a:pt x="3310166" y="4122101"/>
                    <a:pt x="3316262" y="4116538"/>
                  </a:cubicBezTo>
                  <a:cubicBezTo>
                    <a:pt x="3322358" y="4110976"/>
                    <a:pt x="3330130" y="4108194"/>
                    <a:pt x="3339580" y="4108194"/>
                  </a:cubicBezTo>
                  <a:close/>
                  <a:moveTo>
                    <a:pt x="2224240" y="4108194"/>
                  </a:moveTo>
                  <a:cubicBezTo>
                    <a:pt x="2233384" y="4108194"/>
                    <a:pt x="2240890" y="4111281"/>
                    <a:pt x="2246757" y="4117453"/>
                  </a:cubicBezTo>
                  <a:cubicBezTo>
                    <a:pt x="2252624" y="4123625"/>
                    <a:pt x="2255558" y="4131893"/>
                    <a:pt x="2255558" y="4142256"/>
                  </a:cubicBezTo>
                  <a:cubicBezTo>
                    <a:pt x="2255558" y="4152619"/>
                    <a:pt x="2252624" y="4160887"/>
                    <a:pt x="2246757" y="4167059"/>
                  </a:cubicBezTo>
                  <a:cubicBezTo>
                    <a:pt x="2240890" y="4173231"/>
                    <a:pt x="2233384" y="4176317"/>
                    <a:pt x="2224240" y="4176317"/>
                  </a:cubicBezTo>
                  <a:cubicBezTo>
                    <a:pt x="2215096" y="4176317"/>
                    <a:pt x="2207552" y="4173231"/>
                    <a:pt x="2201608" y="4167059"/>
                  </a:cubicBezTo>
                  <a:cubicBezTo>
                    <a:pt x="2195665" y="4160887"/>
                    <a:pt x="2192693" y="4152619"/>
                    <a:pt x="2192693" y="4142256"/>
                  </a:cubicBezTo>
                  <a:cubicBezTo>
                    <a:pt x="2192693" y="4131893"/>
                    <a:pt x="2195665" y="4123625"/>
                    <a:pt x="2201608" y="4117453"/>
                  </a:cubicBezTo>
                  <a:cubicBezTo>
                    <a:pt x="2207552" y="4111281"/>
                    <a:pt x="2215096" y="4108194"/>
                    <a:pt x="2224240" y="4108194"/>
                  </a:cubicBezTo>
                  <a:close/>
                  <a:moveTo>
                    <a:pt x="1479766" y="4108194"/>
                  </a:moveTo>
                  <a:cubicBezTo>
                    <a:pt x="1488910" y="4108194"/>
                    <a:pt x="1496416" y="4111281"/>
                    <a:pt x="1502283" y="4117453"/>
                  </a:cubicBezTo>
                  <a:cubicBezTo>
                    <a:pt x="1508150" y="4123625"/>
                    <a:pt x="1511084" y="4131893"/>
                    <a:pt x="1511084" y="4142256"/>
                  </a:cubicBezTo>
                  <a:cubicBezTo>
                    <a:pt x="1511084" y="4152619"/>
                    <a:pt x="1508150" y="4160887"/>
                    <a:pt x="1502283" y="4167059"/>
                  </a:cubicBezTo>
                  <a:cubicBezTo>
                    <a:pt x="1496416" y="4173231"/>
                    <a:pt x="1488910" y="4176317"/>
                    <a:pt x="1479766" y="4176317"/>
                  </a:cubicBezTo>
                  <a:cubicBezTo>
                    <a:pt x="1470622" y="4176317"/>
                    <a:pt x="1463116" y="4173231"/>
                    <a:pt x="1457249" y="4167059"/>
                  </a:cubicBezTo>
                  <a:cubicBezTo>
                    <a:pt x="1451381" y="4160887"/>
                    <a:pt x="1448448" y="4152619"/>
                    <a:pt x="1448448" y="4142256"/>
                  </a:cubicBezTo>
                  <a:cubicBezTo>
                    <a:pt x="1448448" y="4131893"/>
                    <a:pt x="1451381" y="4123625"/>
                    <a:pt x="1457249" y="4117453"/>
                  </a:cubicBezTo>
                  <a:cubicBezTo>
                    <a:pt x="1463116" y="4111281"/>
                    <a:pt x="1470622" y="4108194"/>
                    <a:pt x="1479766" y="4108194"/>
                  </a:cubicBezTo>
                  <a:close/>
                  <a:moveTo>
                    <a:pt x="2470061" y="4105908"/>
                  </a:moveTo>
                  <a:cubicBezTo>
                    <a:pt x="2477986" y="4105908"/>
                    <a:pt x="2484692" y="4108232"/>
                    <a:pt x="2490178" y="4112881"/>
                  </a:cubicBezTo>
                  <a:cubicBezTo>
                    <a:pt x="2495664" y="4117529"/>
                    <a:pt x="2499017" y="4123739"/>
                    <a:pt x="2500236" y="4131512"/>
                  </a:cubicBezTo>
                  <a:lnTo>
                    <a:pt x="2439657" y="4131512"/>
                  </a:lnTo>
                  <a:cubicBezTo>
                    <a:pt x="2440876" y="4123587"/>
                    <a:pt x="2444229" y="4117338"/>
                    <a:pt x="2449716" y="4112766"/>
                  </a:cubicBezTo>
                  <a:cubicBezTo>
                    <a:pt x="2455202" y="4108194"/>
                    <a:pt x="2461984" y="4105908"/>
                    <a:pt x="2470061" y="4105908"/>
                  </a:cubicBezTo>
                  <a:close/>
                  <a:moveTo>
                    <a:pt x="1927136" y="4105908"/>
                  </a:moveTo>
                  <a:cubicBezTo>
                    <a:pt x="1935061" y="4105908"/>
                    <a:pt x="1941766" y="4108232"/>
                    <a:pt x="1947253" y="4112881"/>
                  </a:cubicBezTo>
                  <a:cubicBezTo>
                    <a:pt x="1952739" y="4117529"/>
                    <a:pt x="1956092" y="4123739"/>
                    <a:pt x="1957311" y="4131512"/>
                  </a:cubicBezTo>
                  <a:lnTo>
                    <a:pt x="1896732" y="4131512"/>
                  </a:lnTo>
                  <a:cubicBezTo>
                    <a:pt x="1897951" y="4123587"/>
                    <a:pt x="1901304" y="4117338"/>
                    <a:pt x="1906791" y="4112766"/>
                  </a:cubicBezTo>
                  <a:cubicBezTo>
                    <a:pt x="1912277" y="4108194"/>
                    <a:pt x="1919059" y="4105908"/>
                    <a:pt x="1927136" y="4105908"/>
                  </a:cubicBezTo>
                  <a:close/>
                  <a:moveTo>
                    <a:pt x="1250861" y="4105908"/>
                  </a:moveTo>
                  <a:cubicBezTo>
                    <a:pt x="1258786" y="4105908"/>
                    <a:pt x="1265491" y="4108232"/>
                    <a:pt x="1270978" y="4112881"/>
                  </a:cubicBezTo>
                  <a:cubicBezTo>
                    <a:pt x="1276464" y="4117529"/>
                    <a:pt x="1279817" y="4123739"/>
                    <a:pt x="1281036" y="4131512"/>
                  </a:cubicBezTo>
                  <a:lnTo>
                    <a:pt x="1220457" y="4131512"/>
                  </a:lnTo>
                  <a:cubicBezTo>
                    <a:pt x="1221676" y="4123587"/>
                    <a:pt x="1225029" y="4117338"/>
                    <a:pt x="1230516" y="4112766"/>
                  </a:cubicBezTo>
                  <a:cubicBezTo>
                    <a:pt x="1236002" y="4108194"/>
                    <a:pt x="1242784" y="4105908"/>
                    <a:pt x="1250861" y="4105908"/>
                  </a:cubicBezTo>
                  <a:close/>
                  <a:moveTo>
                    <a:pt x="3051543" y="4080762"/>
                  </a:moveTo>
                  <a:lnTo>
                    <a:pt x="3051543" y="4203749"/>
                  </a:lnTo>
                  <a:lnTo>
                    <a:pt x="3087205" y="4203749"/>
                  </a:lnTo>
                  <a:lnTo>
                    <a:pt x="3087205" y="4080762"/>
                  </a:lnTo>
                  <a:close/>
                  <a:moveTo>
                    <a:pt x="1670418" y="4080762"/>
                  </a:moveTo>
                  <a:lnTo>
                    <a:pt x="1670418" y="4203749"/>
                  </a:lnTo>
                  <a:lnTo>
                    <a:pt x="1706080" y="4203749"/>
                  </a:lnTo>
                  <a:lnTo>
                    <a:pt x="1706080" y="4080762"/>
                  </a:lnTo>
                  <a:close/>
                  <a:moveTo>
                    <a:pt x="707707" y="4080762"/>
                  </a:moveTo>
                  <a:lnTo>
                    <a:pt x="707707" y="4150257"/>
                  </a:lnTo>
                  <a:cubicBezTo>
                    <a:pt x="707707" y="4168545"/>
                    <a:pt x="712432" y="4182337"/>
                    <a:pt x="721881" y="4191633"/>
                  </a:cubicBezTo>
                  <a:cubicBezTo>
                    <a:pt x="731330" y="4200930"/>
                    <a:pt x="744131" y="4205578"/>
                    <a:pt x="760285" y="4205578"/>
                  </a:cubicBezTo>
                  <a:cubicBezTo>
                    <a:pt x="767905" y="4205578"/>
                    <a:pt x="774992" y="4204168"/>
                    <a:pt x="781545" y="4201349"/>
                  </a:cubicBezTo>
                  <a:cubicBezTo>
                    <a:pt x="788098" y="4198530"/>
                    <a:pt x="793737" y="4194453"/>
                    <a:pt x="798462" y="4189119"/>
                  </a:cubicBezTo>
                  <a:lnTo>
                    <a:pt x="798462" y="4203749"/>
                  </a:lnTo>
                  <a:lnTo>
                    <a:pt x="832294" y="4203749"/>
                  </a:lnTo>
                  <a:lnTo>
                    <a:pt x="832294" y="4080762"/>
                  </a:lnTo>
                  <a:lnTo>
                    <a:pt x="796633" y="4080762"/>
                  </a:lnTo>
                  <a:lnTo>
                    <a:pt x="796633" y="4141570"/>
                  </a:lnTo>
                  <a:cubicBezTo>
                    <a:pt x="796633" y="4152543"/>
                    <a:pt x="794042" y="4160810"/>
                    <a:pt x="788860" y="4166373"/>
                  </a:cubicBezTo>
                  <a:cubicBezTo>
                    <a:pt x="783679" y="4171936"/>
                    <a:pt x="776821" y="4174717"/>
                    <a:pt x="768286" y="4174717"/>
                  </a:cubicBezTo>
                  <a:cubicBezTo>
                    <a:pt x="751675" y="4174717"/>
                    <a:pt x="743369" y="4164811"/>
                    <a:pt x="743369" y="4144999"/>
                  </a:cubicBezTo>
                  <a:lnTo>
                    <a:pt x="743369" y="4080762"/>
                  </a:lnTo>
                  <a:close/>
                  <a:moveTo>
                    <a:pt x="3332493" y="4078934"/>
                  </a:moveTo>
                  <a:cubicBezTo>
                    <a:pt x="3321215" y="4078934"/>
                    <a:pt x="3310890" y="4081410"/>
                    <a:pt x="3301518" y="4086363"/>
                  </a:cubicBezTo>
                  <a:cubicBezTo>
                    <a:pt x="3292145" y="4091316"/>
                    <a:pt x="3284715" y="4098288"/>
                    <a:pt x="3279229" y="4107280"/>
                  </a:cubicBezTo>
                  <a:cubicBezTo>
                    <a:pt x="3273742" y="4116271"/>
                    <a:pt x="3270999" y="4126635"/>
                    <a:pt x="3270999" y="4138370"/>
                  </a:cubicBezTo>
                  <a:cubicBezTo>
                    <a:pt x="3270999" y="4150104"/>
                    <a:pt x="3273742" y="4160468"/>
                    <a:pt x="3279229" y="4169459"/>
                  </a:cubicBezTo>
                  <a:cubicBezTo>
                    <a:pt x="3284715" y="4178451"/>
                    <a:pt x="3292145" y="4185423"/>
                    <a:pt x="3301518" y="4190376"/>
                  </a:cubicBezTo>
                  <a:cubicBezTo>
                    <a:pt x="3310890" y="4195329"/>
                    <a:pt x="3321215" y="4197805"/>
                    <a:pt x="3332493" y="4197805"/>
                  </a:cubicBezTo>
                  <a:cubicBezTo>
                    <a:pt x="3349104" y="4197805"/>
                    <a:pt x="3362058" y="4192700"/>
                    <a:pt x="3371355" y="4182489"/>
                  </a:cubicBezTo>
                  <a:lnTo>
                    <a:pt x="3371355" y="4187747"/>
                  </a:lnTo>
                  <a:cubicBezTo>
                    <a:pt x="3371355" y="4199025"/>
                    <a:pt x="3368421" y="4207445"/>
                    <a:pt x="3362554" y="4213007"/>
                  </a:cubicBezTo>
                  <a:cubicBezTo>
                    <a:pt x="3356686" y="4218570"/>
                    <a:pt x="3347580" y="4221351"/>
                    <a:pt x="3335236" y="4221351"/>
                  </a:cubicBezTo>
                  <a:cubicBezTo>
                    <a:pt x="3327311" y="4221351"/>
                    <a:pt x="3319386" y="4220094"/>
                    <a:pt x="3311462" y="4217580"/>
                  </a:cubicBezTo>
                  <a:cubicBezTo>
                    <a:pt x="3303536" y="4215065"/>
                    <a:pt x="3296984" y="4211674"/>
                    <a:pt x="3291802" y="4207407"/>
                  </a:cubicBezTo>
                  <a:lnTo>
                    <a:pt x="3277629" y="4233010"/>
                  </a:lnTo>
                  <a:cubicBezTo>
                    <a:pt x="3284639" y="4238496"/>
                    <a:pt x="3293478" y="4242687"/>
                    <a:pt x="3304146" y="4245583"/>
                  </a:cubicBezTo>
                  <a:cubicBezTo>
                    <a:pt x="3314814" y="4248479"/>
                    <a:pt x="3326092" y="4249926"/>
                    <a:pt x="3337979" y="4249926"/>
                  </a:cubicBezTo>
                  <a:cubicBezTo>
                    <a:pt x="3360534" y="4249926"/>
                    <a:pt x="3377679" y="4244440"/>
                    <a:pt x="3389414" y="4233467"/>
                  </a:cubicBezTo>
                  <a:cubicBezTo>
                    <a:pt x="3401149" y="4222494"/>
                    <a:pt x="3407016" y="4205730"/>
                    <a:pt x="3407016" y="4183175"/>
                  </a:cubicBezTo>
                  <a:lnTo>
                    <a:pt x="3407016" y="4080762"/>
                  </a:lnTo>
                  <a:lnTo>
                    <a:pt x="3373184" y="4080762"/>
                  </a:lnTo>
                  <a:lnTo>
                    <a:pt x="3373184" y="4096536"/>
                  </a:lnTo>
                  <a:cubicBezTo>
                    <a:pt x="3363887" y="4084801"/>
                    <a:pt x="3350324" y="4078934"/>
                    <a:pt x="3332493" y="4078934"/>
                  </a:cubicBezTo>
                  <a:close/>
                  <a:moveTo>
                    <a:pt x="3192970" y="4078934"/>
                  </a:moveTo>
                  <a:cubicBezTo>
                    <a:pt x="3184588" y="4078934"/>
                    <a:pt x="3176892" y="4080343"/>
                    <a:pt x="3169882" y="4083163"/>
                  </a:cubicBezTo>
                  <a:cubicBezTo>
                    <a:pt x="3162872" y="4085982"/>
                    <a:pt x="3157004" y="4089982"/>
                    <a:pt x="3152280" y="4095164"/>
                  </a:cubicBezTo>
                  <a:lnTo>
                    <a:pt x="3152280" y="4080762"/>
                  </a:lnTo>
                  <a:lnTo>
                    <a:pt x="3118218" y="4080762"/>
                  </a:lnTo>
                  <a:lnTo>
                    <a:pt x="3118218" y="4203749"/>
                  </a:lnTo>
                  <a:lnTo>
                    <a:pt x="3153880" y="4203749"/>
                  </a:lnTo>
                  <a:lnTo>
                    <a:pt x="3153880" y="4142941"/>
                  </a:lnTo>
                  <a:cubicBezTo>
                    <a:pt x="3153880" y="4131969"/>
                    <a:pt x="3156547" y="4123701"/>
                    <a:pt x="3161881" y="4118139"/>
                  </a:cubicBezTo>
                  <a:cubicBezTo>
                    <a:pt x="3167215" y="4112576"/>
                    <a:pt x="3174378" y="4109795"/>
                    <a:pt x="3183369" y="4109795"/>
                  </a:cubicBezTo>
                  <a:cubicBezTo>
                    <a:pt x="3191446" y="4109795"/>
                    <a:pt x="3197618" y="4112195"/>
                    <a:pt x="3201886" y="4116995"/>
                  </a:cubicBezTo>
                  <a:cubicBezTo>
                    <a:pt x="3206153" y="4121796"/>
                    <a:pt x="3208286" y="4129073"/>
                    <a:pt x="3208286" y="4138827"/>
                  </a:cubicBezTo>
                  <a:lnTo>
                    <a:pt x="3208286" y="4203749"/>
                  </a:lnTo>
                  <a:lnTo>
                    <a:pt x="3243948" y="4203749"/>
                  </a:lnTo>
                  <a:lnTo>
                    <a:pt x="3243948" y="4133340"/>
                  </a:lnTo>
                  <a:cubicBezTo>
                    <a:pt x="3243948" y="4115357"/>
                    <a:pt x="3239262" y="4101794"/>
                    <a:pt x="3229889" y="4092649"/>
                  </a:cubicBezTo>
                  <a:cubicBezTo>
                    <a:pt x="3220517" y="4083505"/>
                    <a:pt x="3208210" y="4078934"/>
                    <a:pt x="3192970" y="4078934"/>
                  </a:cubicBezTo>
                  <a:close/>
                  <a:moveTo>
                    <a:pt x="2880474" y="4078934"/>
                  </a:moveTo>
                  <a:cubicBezTo>
                    <a:pt x="2868740" y="4078934"/>
                    <a:pt x="2858567" y="4080610"/>
                    <a:pt x="2849956" y="4083963"/>
                  </a:cubicBezTo>
                  <a:cubicBezTo>
                    <a:pt x="2841346" y="4087315"/>
                    <a:pt x="2834792" y="4092002"/>
                    <a:pt x="2830296" y="4098022"/>
                  </a:cubicBezTo>
                  <a:cubicBezTo>
                    <a:pt x="2825801" y="4104041"/>
                    <a:pt x="2823553" y="4110938"/>
                    <a:pt x="2823553" y="4118710"/>
                  </a:cubicBezTo>
                  <a:cubicBezTo>
                    <a:pt x="2823553" y="4128006"/>
                    <a:pt x="2825953" y="4135169"/>
                    <a:pt x="2830754" y="4140198"/>
                  </a:cubicBezTo>
                  <a:cubicBezTo>
                    <a:pt x="2835554" y="4145228"/>
                    <a:pt x="2841231" y="4148733"/>
                    <a:pt x="2847784" y="4150714"/>
                  </a:cubicBezTo>
                  <a:cubicBezTo>
                    <a:pt x="2854338" y="4152695"/>
                    <a:pt x="2862644" y="4154448"/>
                    <a:pt x="2872702" y="4155972"/>
                  </a:cubicBezTo>
                  <a:cubicBezTo>
                    <a:pt x="2881236" y="4157038"/>
                    <a:pt x="2887561" y="4158334"/>
                    <a:pt x="2891676" y="4159858"/>
                  </a:cubicBezTo>
                  <a:cubicBezTo>
                    <a:pt x="2895790" y="4161382"/>
                    <a:pt x="2897848" y="4163896"/>
                    <a:pt x="2897848" y="4167402"/>
                  </a:cubicBezTo>
                  <a:cubicBezTo>
                    <a:pt x="2897848" y="4174869"/>
                    <a:pt x="2890304" y="4178603"/>
                    <a:pt x="2875216" y="4178603"/>
                  </a:cubicBezTo>
                  <a:cubicBezTo>
                    <a:pt x="2867749" y="4178603"/>
                    <a:pt x="2860129" y="4177498"/>
                    <a:pt x="2852356" y="4175289"/>
                  </a:cubicBezTo>
                  <a:cubicBezTo>
                    <a:pt x="2844584" y="4173078"/>
                    <a:pt x="2837954" y="4170221"/>
                    <a:pt x="2832468" y="4166716"/>
                  </a:cubicBezTo>
                  <a:lnTo>
                    <a:pt x="2820581" y="4192319"/>
                  </a:lnTo>
                  <a:cubicBezTo>
                    <a:pt x="2826372" y="4196129"/>
                    <a:pt x="2834145" y="4199291"/>
                    <a:pt x="2843898" y="4201806"/>
                  </a:cubicBezTo>
                  <a:cubicBezTo>
                    <a:pt x="2853652" y="4204320"/>
                    <a:pt x="2863634" y="4205578"/>
                    <a:pt x="2873845" y="4205578"/>
                  </a:cubicBezTo>
                  <a:cubicBezTo>
                    <a:pt x="2885884" y="4205578"/>
                    <a:pt x="2896286" y="4203940"/>
                    <a:pt x="2905049" y="4200663"/>
                  </a:cubicBezTo>
                  <a:cubicBezTo>
                    <a:pt x="2913812" y="4197386"/>
                    <a:pt x="2920479" y="4192776"/>
                    <a:pt x="2925051" y="4186833"/>
                  </a:cubicBezTo>
                  <a:cubicBezTo>
                    <a:pt x="2929623" y="4180889"/>
                    <a:pt x="2931909" y="4174107"/>
                    <a:pt x="2931909" y="4166487"/>
                  </a:cubicBezTo>
                  <a:cubicBezTo>
                    <a:pt x="2931909" y="4157496"/>
                    <a:pt x="2929547" y="4150485"/>
                    <a:pt x="2924822" y="4145456"/>
                  </a:cubicBezTo>
                  <a:cubicBezTo>
                    <a:pt x="2920098" y="4140427"/>
                    <a:pt x="2914536" y="4136960"/>
                    <a:pt x="2908135" y="4135055"/>
                  </a:cubicBezTo>
                  <a:cubicBezTo>
                    <a:pt x="2901734" y="4133150"/>
                    <a:pt x="2893504" y="4131359"/>
                    <a:pt x="2883446" y="4129683"/>
                  </a:cubicBezTo>
                  <a:cubicBezTo>
                    <a:pt x="2874454" y="4128311"/>
                    <a:pt x="2867901" y="4126863"/>
                    <a:pt x="2863786" y="4125339"/>
                  </a:cubicBezTo>
                  <a:cubicBezTo>
                    <a:pt x="2859672" y="4123815"/>
                    <a:pt x="2857614" y="4121148"/>
                    <a:pt x="2857614" y="4117338"/>
                  </a:cubicBezTo>
                  <a:cubicBezTo>
                    <a:pt x="2857614" y="4113986"/>
                    <a:pt x="2859519" y="4111242"/>
                    <a:pt x="2863329" y="4109109"/>
                  </a:cubicBezTo>
                  <a:cubicBezTo>
                    <a:pt x="2867139" y="4106975"/>
                    <a:pt x="2872854" y="4105908"/>
                    <a:pt x="2880474" y="4105908"/>
                  </a:cubicBezTo>
                  <a:cubicBezTo>
                    <a:pt x="2893276" y="4105908"/>
                    <a:pt x="2905087" y="4108956"/>
                    <a:pt x="2915907" y="4115052"/>
                  </a:cubicBezTo>
                  <a:lnTo>
                    <a:pt x="2927794" y="4089678"/>
                  </a:lnTo>
                  <a:cubicBezTo>
                    <a:pt x="2922156" y="4086325"/>
                    <a:pt x="2915031" y="4083696"/>
                    <a:pt x="2906420" y="4081791"/>
                  </a:cubicBezTo>
                  <a:cubicBezTo>
                    <a:pt x="2897810" y="4079886"/>
                    <a:pt x="2889161" y="4078934"/>
                    <a:pt x="2880474" y="4078934"/>
                  </a:cubicBezTo>
                  <a:close/>
                  <a:moveTo>
                    <a:pt x="2739200" y="4078934"/>
                  </a:moveTo>
                  <a:cubicBezTo>
                    <a:pt x="2729294" y="4078934"/>
                    <a:pt x="2719654" y="4080229"/>
                    <a:pt x="2710282" y="4082820"/>
                  </a:cubicBezTo>
                  <a:cubicBezTo>
                    <a:pt x="2700909" y="4085411"/>
                    <a:pt x="2692870" y="4089068"/>
                    <a:pt x="2686164" y="4093793"/>
                  </a:cubicBezTo>
                  <a:lnTo>
                    <a:pt x="2698966" y="4118710"/>
                  </a:lnTo>
                  <a:cubicBezTo>
                    <a:pt x="2703386" y="4115205"/>
                    <a:pt x="2708758" y="4112423"/>
                    <a:pt x="2715082" y="4110366"/>
                  </a:cubicBezTo>
                  <a:cubicBezTo>
                    <a:pt x="2721407" y="4108309"/>
                    <a:pt x="2727846" y="4107280"/>
                    <a:pt x="2734399" y="4107280"/>
                  </a:cubicBezTo>
                  <a:cubicBezTo>
                    <a:pt x="2743848" y="4107280"/>
                    <a:pt x="2750934" y="4109375"/>
                    <a:pt x="2755659" y="4113566"/>
                  </a:cubicBezTo>
                  <a:cubicBezTo>
                    <a:pt x="2760383" y="4117757"/>
                    <a:pt x="2762745" y="4123739"/>
                    <a:pt x="2762745" y="4131512"/>
                  </a:cubicBezTo>
                  <a:lnTo>
                    <a:pt x="2734399" y="4131512"/>
                  </a:lnTo>
                  <a:cubicBezTo>
                    <a:pt x="2716416" y="4131512"/>
                    <a:pt x="2703118" y="4134788"/>
                    <a:pt x="2694508" y="4141341"/>
                  </a:cubicBezTo>
                  <a:cubicBezTo>
                    <a:pt x="2685898" y="4147895"/>
                    <a:pt x="2681592" y="4156886"/>
                    <a:pt x="2681592" y="4168316"/>
                  </a:cubicBezTo>
                  <a:cubicBezTo>
                    <a:pt x="2681592" y="4175479"/>
                    <a:pt x="2683421" y="4181880"/>
                    <a:pt x="2687078" y="4187519"/>
                  </a:cubicBezTo>
                  <a:cubicBezTo>
                    <a:pt x="2690736" y="4193157"/>
                    <a:pt x="2696032" y="4197577"/>
                    <a:pt x="2702966" y="4200777"/>
                  </a:cubicBezTo>
                  <a:cubicBezTo>
                    <a:pt x="2709900" y="4203978"/>
                    <a:pt x="2718092" y="4205578"/>
                    <a:pt x="2727541" y="4205578"/>
                  </a:cubicBezTo>
                  <a:cubicBezTo>
                    <a:pt x="2745829" y="4205578"/>
                    <a:pt x="2758326" y="4199863"/>
                    <a:pt x="2765031" y="4188433"/>
                  </a:cubicBezTo>
                  <a:lnTo>
                    <a:pt x="2765031" y="4203749"/>
                  </a:lnTo>
                  <a:lnTo>
                    <a:pt x="2798407" y="4203749"/>
                  </a:lnTo>
                  <a:lnTo>
                    <a:pt x="2798407" y="4133569"/>
                  </a:lnTo>
                  <a:cubicBezTo>
                    <a:pt x="2798407" y="4115281"/>
                    <a:pt x="2793302" y="4101603"/>
                    <a:pt x="2783091" y="4092535"/>
                  </a:cubicBezTo>
                  <a:cubicBezTo>
                    <a:pt x="2772880" y="4083467"/>
                    <a:pt x="2758250" y="4078934"/>
                    <a:pt x="2739200" y="4078934"/>
                  </a:cubicBezTo>
                  <a:close/>
                  <a:moveTo>
                    <a:pt x="2615679" y="4078934"/>
                  </a:moveTo>
                  <a:cubicBezTo>
                    <a:pt x="2602573" y="4078934"/>
                    <a:pt x="2590800" y="4081639"/>
                    <a:pt x="2580360" y="4087049"/>
                  </a:cubicBezTo>
                  <a:cubicBezTo>
                    <a:pt x="2569921" y="4092459"/>
                    <a:pt x="2561768" y="4099965"/>
                    <a:pt x="2555900" y="4109566"/>
                  </a:cubicBezTo>
                  <a:cubicBezTo>
                    <a:pt x="2550033" y="4119167"/>
                    <a:pt x="2547099" y="4130064"/>
                    <a:pt x="2547099" y="4142256"/>
                  </a:cubicBezTo>
                  <a:cubicBezTo>
                    <a:pt x="2547099" y="4154448"/>
                    <a:pt x="2550033" y="4165344"/>
                    <a:pt x="2555900" y="4174946"/>
                  </a:cubicBezTo>
                  <a:cubicBezTo>
                    <a:pt x="2561768" y="4184547"/>
                    <a:pt x="2569921" y="4192052"/>
                    <a:pt x="2580360" y="4197463"/>
                  </a:cubicBezTo>
                  <a:cubicBezTo>
                    <a:pt x="2590800" y="4202873"/>
                    <a:pt x="2602573" y="4205578"/>
                    <a:pt x="2615679" y="4205578"/>
                  </a:cubicBezTo>
                  <a:cubicBezTo>
                    <a:pt x="2628633" y="4205578"/>
                    <a:pt x="2639949" y="4202835"/>
                    <a:pt x="2649626" y="4197348"/>
                  </a:cubicBezTo>
                  <a:cubicBezTo>
                    <a:pt x="2659304" y="4191862"/>
                    <a:pt x="2666352" y="4184242"/>
                    <a:pt x="2670772" y="4174488"/>
                  </a:cubicBezTo>
                  <a:lnTo>
                    <a:pt x="2643111" y="4159401"/>
                  </a:lnTo>
                  <a:cubicBezTo>
                    <a:pt x="2636863" y="4170678"/>
                    <a:pt x="2627643" y="4176317"/>
                    <a:pt x="2615451" y="4176317"/>
                  </a:cubicBezTo>
                  <a:cubicBezTo>
                    <a:pt x="2606154" y="4176317"/>
                    <a:pt x="2598458" y="4173269"/>
                    <a:pt x="2592362" y="4167173"/>
                  </a:cubicBezTo>
                  <a:cubicBezTo>
                    <a:pt x="2586266" y="4161077"/>
                    <a:pt x="2583218" y="4152771"/>
                    <a:pt x="2583218" y="4142256"/>
                  </a:cubicBezTo>
                  <a:cubicBezTo>
                    <a:pt x="2583218" y="4131740"/>
                    <a:pt x="2586266" y="4123434"/>
                    <a:pt x="2592362" y="4117338"/>
                  </a:cubicBezTo>
                  <a:cubicBezTo>
                    <a:pt x="2598458" y="4111242"/>
                    <a:pt x="2606154" y="4108194"/>
                    <a:pt x="2615451" y="4108194"/>
                  </a:cubicBezTo>
                  <a:cubicBezTo>
                    <a:pt x="2627490" y="4108194"/>
                    <a:pt x="2636710" y="4113833"/>
                    <a:pt x="2643111" y="4125111"/>
                  </a:cubicBezTo>
                  <a:lnTo>
                    <a:pt x="2670772" y="4110252"/>
                  </a:lnTo>
                  <a:cubicBezTo>
                    <a:pt x="2666352" y="4100193"/>
                    <a:pt x="2659304" y="4092459"/>
                    <a:pt x="2649626" y="4087049"/>
                  </a:cubicBezTo>
                  <a:cubicBezTo>
                    <a:pt x="2639949" y="4081639"/>
                    <a:pt x="2628633" y="4078934"/>
                    <a:pt x="2615679" y="4078934"/>
                  </a:cubicBezTo>
                  <a:close/>
                  <a:moveTo>
                    <a:pt x="2469832" y="4078934"/>
                  </a:moveTo>
                  <a:cubicBezTo>
                    <a:pt x="2457488" y="4078934"/>
                    <a:pt x="2446325" y="4081639"/>
                    <a:pt x="2436342" y="4087049"/>
                  </a:cubicBezTo>
                  <a:cubicBezTo>
                    <a:pt x="2426360" y="4092459"/>
                    <a:pt x="2418512" y="4100003"/>
                    <a:pt x="2412797" y="4109680"/>
                  </a:cubicBezTo>
                  <a:cubicBezTo>
                    <a:pt x="2407082" y="4119358"/>
                    <a:pt x="2404224" y="4130216"/>
                    <a:pt x="2404224" y="4142256"/>
                  </a:cubicBezTo>
                  <a:cubicBezTo>
                    <a:pt x="2404224" y="4154448"/>
                    <a:pt x="2407120" y="4165344"/>
                    <a:pt x="2412911" y="4174946"/>
                  </a:cubicBezTo>
                  <a:cubicBezTo>
                    <a:pt x="2418702" y="4184547"/>
                    <a:pt x="2426932" y="4192052"/>
                    <a:pt x="2437600" y="4197463"/>
                  </a:cubicBezTo>
                  <a:cubicBezTo>
                    <a:pt x="2448268" y="4202873"/>
                    <a:pt x="2460536" y="4205578"/>
                    <a:pt x="2474404" y="4205578"/>
                  </a:cubicBezTo>
                  <a:cubicBezTo>
                    <a:pt x="2496655" y="4205578"/>
                    <a:pt x="2513571" y="4198948"/>
                    <a:pt x="2525154" y="4185690"/>
                  </a:cubicBezTo>
                  <a:lnTo>
                    <a:pt x="2506180" y="4165116"/>
                  </a:lnTo>
                  <a:cubicBezTo>
                    <a:pt x="2501912" y="4169230"/>
                    <a:pt x="2497303" y="4172240"/>
                    <a:pt x="2492350" y="4174145"/>
                  </a:cubicBezTo>
                  <a:cubicBezTo>
                    <a:pt x="2487396" y="4176050"/>
                    <a:pt x="2481720" y="4177003"/>
                    <a:pt x="2475319" y="4177003"/>
                  </a:cubicBezTo>
                  <a:cubicBezTo>
                    <a:pt x="2466022" y="4177003"/>
                    <a:pt x="2458250" y="4174793"/>
                    <a:pt x="2452002" y="4170373"/>
                  </a:cubicBezTo>
                  <a:cubicBezTo>
                    <a:pt x="2445753" y="4165954"/>
                    <a:pt x="2441791" y="4159934"/>
                    <a:pt x="2440114" y="4152314"/>
                  </a:cubicBezTo>
                  <a:lnTo>
                    <a:pt x="2533155" y="4152314"/>
                  </a:lnTo>
                  <a:cubicBezTo>
                    <a:pt x="2533612" y="4146371"/>
                    <a:pt x="2533840" y="4143170"/>
                    <a:pt x="2533840" y="4142713"/>
                  </a:cubicBezTo>
                  <a:cubicBezTo>
                    <a:pt x="2533840" y="4129911"/>
                    <a:pt x="2531059" y="4118672"/>
                    <a:pt x="2525496" y="4108994"/>
                  </a:cubicBezTo>
                  <a:cubicBezTo>
                    <a:pt x="2519934" y="4099317"/>
                    <a:pt x="2512276" y="4091888"/>
                    <a:pt x="2502522" y="4086706"/>
                  </a:cubicBezTo>
                  <a:cubicBezTo>
                    <a:pt x="2492768" y="4081524"/>
                    <a:pt x="2481872" y="4078934"/>
                    <a:pt x="2469832" y="4078934"/>
                  </a:cubicBezTo>
                  <a:close/>
                  <a:moveTo>
                    <a:pt x="2394470" y="4078934"/>
                  </a:moveTo>
                  <a:cubicBezTo>
                    <a:pt x="2385022" y="4078934"/>
                    <a:pt x="2376678" y="4080457"/>
                    <a:pt x="2369439" y="4083505"/>
                  </a:cubicBezTo>
                  <a:cubicBezTo>
                    <a:pt x="2362200" y="4086554"/>
                    <a:pt x="2356447" y="4091049"/>
                    <a:pt x="2352180" y="4096993"/>
                  </a:cubicBezTo>
                  <a:lnTo>
                    <a:pt x="2352180" y="4080762"/>
                  </a:lnTo>
                  <a:lnTo>
                    <a:pt x="2318118" y="4080762"/>
                  </a:lnTo>
                  <a:lnTo>
                    <a:pt x="2318118" y="4203749"/>
                  </a:lnTo>
                  <a:lnTo>
                    <a:pt x="2353780" y="4203749"/>
                  </a:lnTo>
                  <a:lnTo>
                    <a:pt x="2353780" y="4145685"/>
                  </a:lnTo>
                  <a:cubicBezTo>
                    <a:pt x="2353780" y="4134255"/>
                    <a:pt x="2356676" y="4125682"/>
                    <a:pt x="2362466" y="4119967"/>
                  </a:cubicBezTo>
                  <a:cubicBezTo>
                    <a:pt x="2368258" y="4114252"/>
                    <a:pt x="2376259" y="4111395"/>
                    <a:pt x="2386470" y="4111395"/>
                  </a:cubicBezTo>
                  <a:cubicBezTo>
                    <a:pt x="2387841" y="4111395"/>
                    <a:pt x="2390508" y="4111547"/>
                    <a:pt x="2394470" y="4111852"/>
                  </a:cubicBezTo>
                  <a:close/>
                  <a:moveTo>
                    <a:pt x="2224240" y="4078934"/>
                  </a:moveTo>
                  <a:cubicBezTo>
                    <a:pt x="2211286" y="4078934"/>
                    <a:pt x="2199665" y="4081639"/>
                    <a:pt x="2189378" y="4087049"/>
                  </a:cubicBezTo>
                  <a:cubicBezTo>
                    <a:pt x="2179091" y="4092459"/>
                    <a:pt x="2171052" y="4099965"/>
                    <a:pt x="2165261" y="4109566"/>
                  </a:cubicBezTo>
                  <a:cubicBezTo>
                    <a:pt x="2159470" y="4119167"/>
                    <a:pt x="2156574" y="4130064"/>
                    <a:pt x="2156574" y="4142256"/>
                  </a:cubicBezTo>
                  <a:cubicBezTo>
                    <a:pt x="2156574" y="4154448"/>
                    <a:pt x="2159470" y="4165344"/>
                    <a:pt x="2165261" y="4174946"/>
                  </a:cubicBezTo>
                  <a:cubicBezTo>
                    <a:pt x="2171052" y="4184547"/>
                    <a:pt x="2179091" y="4192052"/>
                    <a:pt x="2189378" y="4197463"/>
                  </a:cubicBezTo>
                  <a:cubicBezTo>
                    <a:pt x="2199665" y="4202873"/>
                    <a:pt x="2211286" y="4205578"/>
                    <a:pt x="2224240" y="4205578"/>
                  </a:cubicBezTo>
                  <a:cubicBezTo>
                    <a:pt x="2237194" y="4205578"/>
                    <a:pt x="2248776" y="4202873"/>
                    <a:pt x="2258987" y="4197463"/>
                  </a:cubicBezTo>
                  <a:cubicBezTo>
                    <a:pt x="2269198" y="4192052"/>
                    <a:pt x="2277199" y="4184547"/>
                    <a:pt x="2282990" y="4174946"/>
                  </a:cubicBezTo>
                  <a:cubicBezTo>
                    <a:pt x="2288781" y="4165344"/>
                    <a:pt x="2291677" y="4154448"/>
                    <a:pt x="2291677" y="4142256"/>
                  </a:cubicBezTo>
                  <a:cubicBezTo>
                    <a:pt x="2291677" y="4130064"/>
                    <a:pt x="2288781" y="4119167"/>
                    <a:pt x="2282990" y="4109566"/>
                  </a:cubicBezTo>
                  <a:cubicBezTo>
                    <a:pt x="2277199" y="4099965"/>
                    <a:pt x="2269198" y="4092459"/>
                    <a:pt x="2258987" y="4087049"/>
                  </a:cubicBezTo>
                  <a:cubicBezTo>
                    <a:pt x="2248776" y="4081639"/>
                    <a:pt x="2237194" y="4078934"/>
                    <a:pt x="2224240" y="4078934"/>
                  </a:cubicBezTo>
                  <a:close/>
                  <a:moveTo>
                    <a:pt x="1926908" y="4078934"/>
                  </a:moveTo>
                  <a:cubicBezTo>
                    <a:pt x="1914563" y="4078934"/>
                    <a:pt x="1903400" y="4081639"/>
                    <a:pt x="1893418" y="4087049"/>
                  </a:cubicBezTo>
                  <a:cubicBezTo>
                    <a:pt x="1883436" y="4092459"/>
                    <a:pt x="1875587" y="4100003"/>
                    <a:pt x="1869872" y="4109680"/>
                  </a:cubicBezTo>
                  <a:cubicBezTo>
                    <a:pt x="1864157" y="4119358"/>
                    <a:pt x="1861299" y="4130216"/>
                    <a:pt x="1861299" y="4142256"/>
                  </a:cubicBezTo>
                  <a:cubicBezTo>
                    <a:pt x="1861299" y="4154448"/>
                    <a:pt x="1864195" y="4165344"/>
                    <a:pt x="1869986" y="4174946"/>
                  </a:cubicBezTo>
                  <a:cubicBezTo>
                    <a:pt x="1875777" y="4184547"/>
                    <a:pt x="1884007" y="4192052"/>
                    <a:pt x="1894675" y="4197463"/>
                  </a:cubicBezTo>
                  <a:cubicBezTo>
                    <a:pt x="1905343" y="4202873"/>
                    <a:pt x="1917611" y="4205578"/>
                    <a:pt x="1931480" y="4205578"/>
                  </a:cubicBezTo>
                  <a:cubicBezTo>
                    <a:pt x="1953730" y="4205578"/>
                    <a:pt x="1970646" y="4198948"/>
                    <a:pt x="1982229" y="4185690"/>
                  </a:cubicBezTo>
                  <a:lnTo>
                    <a:pt x="1963255" y="4165116"/>
                  </a:lnTo>
                  <a:cubicBezTo>
                    <a:pt x="1958988" y="4169230"/>
                    <a:pt x="1954378" y="4172240"/>
                    <a:pt x="1949425" y="4174145"/>
                  </a:cubicBezTo>
                  <a:cubicBezTo>
                    <a:pt x="1944472" y="4176050"/>
                    <a:pt x="1938795" y="4177003"/>
                    <a:pt x="1932394" y="4177003"/>
                  </a:cubicBezTo>
                  <a:cubicBezTo>
                    <a:pt x="1923097" y="4177003"/>
                    <a:pt x="1915325" y="4174793"/>
                    <a:pt x="1909077" y="4170373"/>
                  </a:cubicBezTo>
                  <a:cubicBezTo>
                    <a:pt x="1902828" y="4165954"/>
                    <a:pt x="1898866" y="4159934"/>
                    <a:pt x="1897189" y="4152314"/>
                  </a:cubicBezTo>
                  <a:lnTo>
                    <a:pt x="1990230" y="4152314"/>
                  </a:lnTo>
                  <a:cubicBezTo>
                    <a:pt x="1990687" y="4146371"/>
                    <a:pt x="1990916" y="4143170"/>
                    <a:pt x="1990916" y="4142713"/>
                  </a:cubicBezTo>
                  <a:cubicBezTo>
                    <a:pt x="1990916" y="4129911"/>
                    <a:pt x="1988134" y="4118672"/>
                    <a:pt x="1982572" y="4108994"/>
                  </a:cubicBezTo>
                  <a:cubicBezTo>
                    <a:pt x="1977009" y="4099317"/>
                    <a:pt x="1969351" y="4091888"/>
                    <a:pt x="1959597" y="4086706"/>
                  </a:cubicBezTo>
                  <a:cubicBezTo>
                    <a:pt x="1949844" y="4081524"/>
                    <a:pt x="1938947" y="4078934"/>
                    <a:pt x="1926908" y="4078934"/>
                  </a:cubicBezTo>
                  <a:close/>
                  <a:moveTo>
                    <a:pt x="1796529" y="4078934"/>
                  </a:moveTo>
                  <a:cubicBezTo>
                    <a:pt x="1783423" y="4078934"/>
                    <a:pt x="1771650" y="4081639"/>
                    <a:pt x="1761210" y="4087049"/>
                  </a:cubicBezTo>
                  <a:cubicBezTo>
                    <a:pt x="1750771" y="4092459"/>
                    <a:pt x="1742618" y="4099965"/>
                    <a:pt x="1736750" y="4109566"/>
                  </a:cubicBezTo>
                  <a:cubicBezTo>
                    <a:pt x="1730883" y="4119167"/>
                    <a:pt x="1727949" y="4130064"/>
                    <a:pt x="1727949" y="4142256"/>
                  </a:cubicBezTo>
                  <a:cubicBezTo>
                    <a:pt x="1727949" y="4154448"/>
                    <a:pt x="1730883" y="4165344"/>
                    <a:pt x="1736750" y="4174946"/>
                  </a:cubicBezTo>
                  <a:cubicBezTo>
                    <a:pt x="1742618" y="4184547"/>
                    <a:pt x="1750771" y="4192052"/>
                    <a:pt x="1761210" y="4197463"/>
                  </a:cubicBezTo>
                  <a:cubicBezTo>
                    <a:pt x="1771650" y="4202873"/>
                    <a:pt x="1783423" y="4205578"/>
                    <a:pt x="1796529" y="4205578"/>
                  </a:cubicBezTo>
                  <a:cubicBezTo>
                    <a:pt x="1809483" y="4205578"/>
                    <a:pt x="1820799" y="4202835"/>
                    <a:pt x="1830476" y="4197348"/>
                  </a:cubicBezTo>
                  <a:cubicBezTo>
                    <a:pt x="1840154" y="4191862"/>
                    <a:pt x="1847202" y="4184242"/>
                    <a:pt x="1851622" y="4174488"/>
                  </a:cubicBezTo>
                  <a:lnTo>
                    <a:pt x="1823961" y="4159401"/>
                  </a:lnTo>
                  <a:cubicBezTo>
                    <a:pt x="1817713" y="4170678"/>
                    <a:pt x="1808493" y="4176317"/>
                    <a:pt x="1796301" y="4176317"/>
                  </a:cubicBezTo>
                  <a:cubicBezTo>
                    <a:pt x="1787004" y="4176317"/>
                    <a:pt x="1779308" y="4173269"/>
                    <a:pt x="1773212" y="4167173"/>
                  </a:cubicBezTo>
                  <a:cubicBezTo>
                    <a:pt x="1767116" y="4161077"/>
                    <a:pt x="1764068" y="4152771"/>
                    <a:pt x="1764068" y="4142256"/>
                  </a:cubicBezTo>
                  <a:cubicBezTo>
                    <a:pt x="1764068" y="4131740"/>
                    <a:pt x="1767116" y="4123434"/>
                    <a:pt x="1773212" y="4117338"/>
                  </a:cubicBezTo>
                  <a:cubicBezTo>
                    <a:pt x="1779308" y="4111242"/>
                    <a:pt x="1787004" y="4108194"/>
                    <a:pt x="1796301" y="4108194"/>
                  </a:cubicBezTo>
                  <a:cubicBezTo>
                    <a:pt x="1808340" y="4108194"/>
                    <a:pt x="1817560" y="4113833"/>
                    <a:pt x="1823961" y="4125111"/>
                  </a:cubicBezTo>
                  <a:lnTo>
                    <a:pt x="1851622" y="4110252"/>
                  </a:lnTo>
                  <a:cubicBezTo>
                    <a:pt x="1847202" y="4100193"/>
                    <a:pt x="1840154" y="4092459"/>
                    <a:pt x="1830476" y="4087049"/>
                  </a:cubicBezTo>
                  <a:cubicBezTo>
                    <a:pt x="1820799" y="4081639"/>
                    <a:pt x="1809483" y="4078934"/>
                    <a:pt x="1796529" y="4078934"/>
                  </a:cubicBezTo>
                  <a:close/>
                  <a:moveTo>
                    <a:pt x="1651521" y="4078934"/>
                  </a:moveTo>
                  <a:cubicBezTo>
                    <a:pt x="1642072" y="4078934"/>
                    <a:pt x="1633728" y="4080457"/>
                    <a:pt x="1626489" y="4083505"/>
                  </a:cubicBezTo>
                  <a:cubicBezTo>
                    <a:pt x="1619250" y="4086554"/>
                    <a:pt x="1613497" y="4091049"/>
                    <a:pt x="1609230" y="4096993"/>
                  </a:cubicBezTo>
                  <a:lnTo>
                    <a:pt x="1609230" y="4080762"/>
                  </a:lnTo>
                  <a:lnTo>
                    <a:pt x="1575168" y="4080762"/>
                  </a:lnTo>
                  <a:lnTo>
                    <a:pt x="1575168" y="4203749"/>
                  </a:lnTo>
                  <a:lnTo>
                    <a:pt x="1610830" y="4203749"/>
                  </a:lnTo>
                  <a:lnTo>
                    <a:pt x="1610830" y="4145685"/>
                  </a:lnTo>
                  <a:cubicBezTo>
                    <a:pt x="1610830" y="4134255"/>
                    <a:pt x="1613726" y="4125682"/>
                    <a:pt x="1619517" y="4119967"/>
                  </a:cubicBezTo>
                  <a:cubicBezTo>
                    <a:pt x="1625308" y="4114252"/>
                    <a:pt x="1633309" y="4111395"/>
                    <a:pt x="1643520" y="4111395"/>
                  </a:cubicBezTo>
                  <a:cubicBezTo>
                    <a:pt x="1644891" y="4111395"/>
                    <a:pt x="1647558" y="4111547"/>
                    <a:pt x="1651521" y="4111852"/>
                  </a:cubicBezTo>
                  <a:close/>
                  <a:moveTo>
                    <a:pt x="1485938" y="4078934"/>
                  </a:moveTo>
                  <a:cubicBezTo>
                    <a:pt x="1469022" y="4078934"/>
                    <a:pt x="1456144" y="4084268"/>
                    <a:pt x="1447305" y="4094936"/>
                  </a:cubicBezTo>
                  <a:lnTo>
                    <a:pt x="1447305" y="4080762"/>
                  </a:lnTo>
                  <a:lnTo>
                    <a:pt x="1413243" y="4080762"/>
                  </a:lnTo>
                  <a:lnTo>
                    <a:pt x="1413243" y="4248097"/>
                  </a:lnTo>
                  <a:lnTo>
                    <a:pt x="1448905" y="4248097"/>
                  </a:lnTo>
                  <a:lnTo>
                    <a:pt x="1448905" y="4190719"/>
                  </a:lnTo>
                  <a:cubicBezTo>
                    <a:pt x="1457896" y="4200625"/>
                    <a:pt x="1470241" y="4205578"/>
                    <a:pt x="1485938" y="4205578"/>
                  </a:cubicBezTo>
                  <a:cubicBezTo>
                    <a:pt x="1497368" y="4205578"/>
                    <a:pt x="1507769" y="4202949"/>
                    <a:pt x="1517142" y="4197691"/>
                  </a:cubicBezTo>
                  <a:cubicBezTo>
                    <a:pt x="1526514" y="4192433"/>
                    <a:pt x="1533868" y="4185042"/>
                    <a:pt x="1539202" y="4175517"/>
                  </a:cubicBezTo>
                  <a:cubicBezTo>
                    <a:pt x="1544536" y="4165992"/>
                    <a:pt x="1547203" y="4154905"/>
                    <a:pt x="1547203" y="4142256"/>
                  </a:cubicBezTo>
                  <a:cubicBezTo>
                    <a:pt x="1547203" y="4129606"/>
                    <a:pt x="1544536" y="4118519"/>
                    <a:pt x="1539202" y="4108994"/>
                  </a:cubicBezTo>
                  <a:cubicBezTo>
                    <a:pt x="1533868" y="4099469"/>
                    <a:pt x="1526514" y="4092078"/>
                    <a:pt x="1517142" y="4086820"/>
                  </a:cubicBezTo>
                  <a:cubicBezTo>
                    <a:pt x="1507769" y="4081562"/>
                    <a:pt x="1497368" y="4078934"/>
                    <a:pt x="1485938" y="4078934"/>
                  </a:cubicBezTo>
                  <a:close/>
                  <a:moveTo>
                    <a:pt x="1250632" y="4078934"/>
                  </a:moveTo>
                  <a:cubicBezTo>
                    <a:pt x="1238288" y="4078934"/>
                    <a:pt x="1227125" y="4081639"/>
                    <a:pt x="1217143" y="4087049"/>
                  </a:cubicBezTo>
                  <a:cubicBezTo>
                    <a:pt x="1207160" y="4092459"/>
                    <a:pt x="1199312" y="4100003"/>
                    <a:pt x="1193597" y="4109680"/>
                  </a:cubicBezTo>
                  <a:cubicBezTo>
                    <a:pt x="1187882" y="4119358"/>
                    <a:pt x="1185024" y="4130216"/>
                    <a:pt x="1185024" y="4142256"/>
                  </a:cubicBezTo>
                  <a:cubicBezTo>
                    <a:pt x="1185024" y="4154448"/>
                    <a:pt x="1187920" y="4165344"/>
                    <a:pt x="1193711" y="4174946"/>
                  </a:cubicBezTo>
                  <a:cubicBezTo>
                    <a:pt x="1199502" y="4184547"/>
                    <a:pt x="1207732" y="4192052"/>
                    <a:pt x="1218400" y="4197463"/>
                  </a:cubicBezTo>
                  <a:cubicBezTo>
                    <a:pt x="1229068" y="4202873"/>
                    <a:pt x="1241336" y="4205578"/>
                    <a:pt x="1255204" y="4205578"/>
                  </a:cubicBezTo>
                  <a:cubicBezTo>
                    <a:pt x="1277455" y="4205578"/>
                    <a:pt x="1294371" y="4198948"/>
                    <a:pt x="1305954" y="4185690"/>
                  </a:cubicBezTo>
                  <a:lnTo>
                    <a:pt x="1286980" y="4165116"/>
                  </a:lnTo>
                  <a:cubicBezTo>
                    <a:pt x="1282713" y="4169230"/>
                    <a:pt x="1278103" y="4172240"/>
                    <a:pt x="1273150" y="4174145"/>
                  </a:cubicBezTo>
                  <a:cubicBezTo>
                    <a:pt x="1268196" y="4176050"/>
                    <a:pt x="1262520" y="4177003"/>
                    <a:pt x="1256119" y="4177003"/>
                  </a:cubicBezTo>
                  <a:cubicBezTo>
                    <a:pt x="1246822" y="4177003"/>
                    <a:pt x="1239050" y="4174793"/>
                    <a:pt x="1232802" y="4170373"/>
                  </a:cubicBezTo>
                  <a:cubicBezTo>
                    <a:pt x="1226553" y="4165954"/>
                    <a:pt x="1222591" y="4159934"/>
                    <a:pt x="1220914" y="4152314"/>
                  </a:cubicBezTo>
                  <a:lnTo>
                    <a:pt x="1313954" y="4152314"/>
                  </a:lnTo>
                  <a:cubicBezTo>
                    <a:pt x="1314412" y="4146371"/>
                    <a:pt x="1314640" y="4143170"/>
                    <a:pt x="1314640" y="4142713"/>
                  </a:cubicBezTo>
                  <a:cubicBezTo>
                    <a:pt x="1314640" y="4129911"/>
                    <a:pt x="1311859" y="4118672"/>
                    <a:pt x="1306296" y="4108994"/>
                  </a:cubicBezTo>
                  <a:cubicBezTo>
                    <a:pt x="1300734" y="4099317"/>
                    <a:pt x="1293076" y="4091888"/>
                    <a:pt x="1283322" y="4086706"/>
                  </a:cubicBezTo>
                  <a:cubicBezTo>
                    <a:pt x="1273569" y="4081524"/>
                    <a:pt x="1262672" y="4078934"/>
                    <a:pt x="1250632" y="4078934"/>
                  </a:cubicBezTo>
                  <a:close/>
                  <a:moveTo>
                    <a:pt x="1005649" y="4078934"/>
                  </a:moveTo>
                  <a:cubicBezTo>
                    <a:pt x="995744" y="4078934"/>
                    <a:pt x="986104" y="4080229"/>
                    <a:pt x="976732" y="4082820"/>
                  </a:cubicBezTo>
                  <a:cubicBezTo>
                    <a:pt x="967359" y="4085411"/>
                    <a:pt x="959320" y="4089068"/>
                    <a:pt x="952614" y="4093793"/>
                  </a:cubicBezTo>
                  <a:lnTo>
                    <a:pt x="965416" y="4118710"/>
                  </a:lnTo>
                  <a:cubicBezTo>
                    <a:pt x="969835" y="4115205"/>
                    <a:pt x="975208" y="4112423"/>
                    <a:pt x="981532" y="4110366"/>
                  </a:cubicBezTo>
                  <a:cubicBezTo>
                    <a:pt x="987857" y="4108309"/>
                    <a:pt x="994296" y="4107280"/>
                    <a:pt x="1000849" y="4107280"/>
                  </a:cubicBezTo>
                  <a:cubicBezTo>
                    <a:pt x="1010298" y="4107280"/>
                    <a:pt x="1017384" y="4109375"/>
                    <a:pt x="1022109" y="4113566"/>
                  </a:cubicBezTo>
                  <a:cubicBezTo>
                    <a:pt x="1026833" y="4117757"/>
                    <a:pt x="1029195" y="4123739"/>
                    <a:pt x="1029195" y="4131512"/>
                  </a:cubicBezTo>
                  <a:lnTo>
                    <a:pt x="1000849" y="4131512"/>
                  </a:lnTo>
                  <a:cubicBezTo>
                    <a:pt x="982866" y="4131512"/>
                    <a:pt x="969569" y="4134788"/>
                    <a:pt x="960958" y="4141341"/>
                  </a:cubicBezTo>
                  <a:cubicBezTo>
                    <a:pt x="952348" y="4147895"/>
                    <a:pt x="948042" y="4156886"/>
                    <a:pt x="948042" y="4168316"/>
                  </a:cubicBezTo>
                  <a:cubicBezTo>
                    <a:pt x="948042" y="4175479"/>
                    <a:pt x="949871" y="4181880"/>
                    <a:pt x="953529" y="4187519"/>
                  </a:cubicBezTo>
                  <a:cubicBezTo>
                    <a:pt x="957186" y="4193157"/>
                    <a:pt x="962482" y="4197577"/>
                    <a:pt x="969416" y="4200777"/>
                  </a:cubicBezTo>
                  <a:cubicBezTo>
                    <a:pt x="976351" y="4203978"/>
                    <a:pt x="984542" y="4205578"/>
                    <a:pt x="993991" y="4205578"/>
                  </a:cubicBezTo>
                  <a:cubicBezTo>
                    <a:pt x="1012279" y="4205578"/>
                    <a:pt x="1024776" y="4199863"/>
                    <a:pt x="1031481" y="4188433"/>
                  </a:cubicBezTo>
                  <a:lnTo>
                    <a:pt x="1031481" y="4203749"/>
                  </a:lnTo>
                  <a:lnTo>
                    <a:pt x="1064857" y="4203749"/>
                  </a:lnTo>
                  <a:lnTo>
                    <a:pt x="1064857" y="4133569"/>
                  </a:lnTo>
                  <a:cubicBezTo>
                    <a:pt x="1064857" y="4115281"/>
                    <a:pt x="1059751" y="4101603"/>
                    <a:pt x="1049541" y="4092535"/>
                  </a:cubicBezTo>
                  <a:cubicBezTo>
                    <a:pt x="1039330" y="4083467"/>
                    <a:pt x="1024699" y="4078934"/>
                    <a:pt x="1005649" y="4078934"/>
                  </a:cubicBezTo>
                  <a:close/>
                  <a:moveTo>
                    <a:pt x="937146" y="4078934"/>
                  </a:moveTo>
                  <a:cubicBezTo>
                    <a:pt x="927697" y="4078934"/>
                    <a:pt x="919353" y="4080457"/>
                    <a:pt x="912114" y="4083505"/>
                  </a:cubicBezTo>
                  <a:cubicBezTo>
                    <a:pt x="904875" y="4086554"/>
                    <a:pt x="899122" y="4091049"/>
                    <a:pt x="894855" y="4096993"/>
                  </a:cubicBezTo>
                  <a:lnTo>
                    <a:pt x="894855" y="4080762"/>
                  </a:lnTo>
                  <a:lnTo>
                    <a:pt x="860793" y="4080762"/>
                  </a:lnTo>
                  <a:lnTo>
                    <a:pt x="860793" y="4203749"/>
                  </a:lnTo>
                  <a:lnTo>
                    <a:pt x="896455" y="4203749"/>
                  </a:lnTo>
                  <a:lnTo>
                    <a:pt x="896455" y="4145685"/>
                  </a:lnTo>
                  <a:cubicBezTo>
                    <a:pt x="896455" y="4134255"/>
                    <a:pt x="899350" y="4125682"/>
                    <a:pt x="905142" y="4119967"/>
                  </a:cubicBezTo>
                  <a:cubicBezTo>
                    <a:pt x="910933" y="4114252"/>
                    <a:pt x="918934" y="4111395"/>
                    <a:pt x="929145" y="4111395"/>
                  </a:cubicBezTo>
                  <a:cubicBezTo>
                    <a:pt x="930516" y="4111395"/>
                    <a:pt x="933183" y="4111547"/>
                    <a:pt x="937146" y="4111852"/>
                  </a:cubicBezTo>
                  <a:close/>
                  <a:moveTo>
                    <a:pt x="634479" y="4078934"/>
                  </a:moveTo>
                  <a:cubicBezTo>
                    <a:pt x="621373" y="4078934"/>
                    <a:pt x="609600" y="4081639"/>
                    <a:pt x="599161" y="4087049"/>
                  </a:cubicBezTo>
                  <a:cubicBezTo>
                    <a:pt x="588721" y="4092459"/>
                    <a:pt x="580568" y="4099965"/>
                    <a:pt x="574700" y="4109566"/>
                  </a:cubicBezTo>
                  <a:cubicBezTo>
                    <a:pt x="568833" y="4119167"/>
                    <a:pt x="565899" y="4130064"/>
                    <a:pt x="565899" y="4142256"/>
                  </a:cubicBezTo>
                  <a:cubicBezTo>
                    <a:pt x="565899" y="4154448"/>
                    <a:pt x="568833" y="4165344"/>
                    <a:pt x="574700" y="4174946"/>
                  </a:cubicBezTo>
                  <a:cubicBezTo>
                    <a:pt x="580568" y="4184547"/>
                    <a:pt x="588721" y="4192052"/>
                    <a:pt x="599161" y="4197463"/>
                  </a:cubicBezTo>
                  <a:cubicBezTo>
                    <a:pt x="609600" y="4202873"/>
                    <a:pt x="621373" y="4205578"/>
                    <a:pt x="634479" y="4205578"/>
                  </a:cubicBezTo>
                  <a:cubicBezTo>
                    <a:pt x="647433" y="4205578"/>
                    <a:pt x="658749" y="4202835"/>
                    <a:pt x="668426" y="4197348"/>
                  </a:cubicBezTo>
                  <a:cubicBezTo>
                    <a:pt x="678104" y="4191862"/>
                    <a:pt x="685152" y="4184242"/>
                    <a:pt x="689572" y="4174488"/>
                  </a:cubicBezTo>
                  <a:lnTo>
                    <a:pt x="661911" y="4159401"/>
                  </a:lnTo>
                  <a:cubicBezTo>
                    <a:pt x="655663" y="4170678"/>
                    <a:pt x="646443" y="4176317"/>
                    <a:pt x="634251" y="4176317"/>
                  </a:cubicBezTo>
                  <a:cubicBezTo>
                    <a:pt x="624954" y="4176317"/>
                    <a:pt x="617258" y="4173269"/>
                    <a:pt x="611162" y="4167173"/>
                  </a:cubicBezTo>
                  <a:cubicBezTo>
                    <a:pt x="605066" y="4161077"/>
                    <a:pt x="602018" y="4152771"/>
                    <a:pt x="602018" y="4142256"/>
                  </a:cubicBezTo>
                  <a:cubicBezTo>
                    <a:pt x="602018" y="4131740"/>
                    <a:pt x="605066" y="4123434"/>
                    <a:pt x="611162" y="4117338"/>
                  </a:cubicBezTo>
                  <a:cubicBezTo>
                    <a:pt x="617258" y="4111242"/>
                    <a:pt x="624954" y="4108194"/>
                    <a:pt x="634251" y="4108194"/>
                  </a:cubicBezTo>
                  <a:cubicBezTo>
                    <a:pt x="646290" y="4108194"/>
                    <a:pt x="655510" y="4113833"/>
                    <a:pt x="661911" y="4125111"/>
                  </a:cubicBezTo>
                  <a:lnTo>
                    <a:pt x="689572" y="4110252"/>
                  </a:lnTo>
                  <a:cubicBezTo>
                    <a:pt x="685152" y="4100193"/>
                    <a:pt x="678104" y="4092459"/>
                    <a:pt x="668426" y="4087049"/>
                  </a:cubicBezTo>
                  <a:cubicBezTo>
                    <a:pt x="658749" y="4081639"/>
                    <a:pt x="647433" y="4078934"/>
                    <a:pt x="634479" y="4078934"/>
                  </a:cubicBezTo>
                  <a:close/>
                  <a:moveTo>
                    <a:pt x="501129" y="4078934"/>
                  </a:moveTo>
                  <a:cubicBezTo>
                    <a:pt x="488023" y="4078934"/>
                    <a:pt x="476250" y="4081639"/>
                    <a:pt x="465811" y="4087049"/>
                  </a:cubicBezTo>
                  <a:cubicBezTo>
                    <a:pt x="455371" y="4092459"/>
                    <a:pt x="447218" y="4099965"/>
                    <a:pt x="441350" y="4109566"/>
                  </a:cubicBezTo>
                  <a:cubicBezTo>
                    <a:pt x="435483" y="4119167"/>
                    <a:pt x="432549" y="4130064"/>
                    <a:pt x="432549" y="4142256"/>
                  </a:cubicBezTo>
                  <a:cubicBezTo>
                    <a:pt x="432549" y="4154448"/>
                    <a:pt x="435483" y="4165344"/>
                    <a:pt x="441350" y="4174946"/>
                  </a:cubicBezTo>
                  <a:cubicBezTo>
                    <a:pt x="447218" y="4184547"/>
                    <a:pt x="455371" y="4192052"/>
                    <a:pt x="465811" y="4197463"/>
                  </a:cubicBezTo>
                  <a:cubicBezTo>
                    <a:pt x="476250" y="4202873"/>
                    <a:pt x="488023" y="4205578"/>
                    <a:pt x="501129" y="4205578"/>
                  </a:cubicBezTo>
                  <a:cubicBezTo>
                    <a:pt x="514083" y="4205578"/>
                    <a:pt x="525399" y="4202835"/>
                    <a:pt x="535076" y="4197348"/>
                  </a:cubicBezTo>
                  <a:cubicBezTo>
                    <a:pt x="544754" y="4191862"/>
                    <a:pt x="551802" y="4184242"/>
                    <a:pt x="556222" y="4174488"/>
                  </a:cubicBezTo>
                  <a:lnTo>
                    <a:pt x="528561" y="4159401"/>
                  </a:lnTo>
                  <a:cubicBezTo>
                    <a:pt x="522313" y="4170678"/>
                    <a:pt x="513093" y="4176317"/>
                    <a:pt x="500901" y="4176317"/>
                  </a:cubicBezTo>
                  <a:cubicBezTo>
                    <a:pt x="491604" y="4176317"/>
                    <a:pt x="483908" y="4173269"/>
                    <a:pt x="477812" y="4167173"/>
                  </a:cubicBezTo>
                  <a:cubicBezTo>
                    <a:pt x="471716" y="4161077"/>
                    <a:pt x="468668" y="4152771"/>
                    <a:pt x="468668" y="4142256"/>
                  </a:cubicBezTo>
                  <a:cubicBezTo>
                    <a:pt x="468668" y="4131740"/>
                    <a:pt x="471716" y="4123434"/>
                    <a:pt x="477812" y="4117338"/>
                  </a:cubicBezTo>
                  <a:cubicBezTo>
                    <a:pt x="483908" y="4111242"/>
                    <a:pt x="491604" y="4108194"/>
                    <a:pt x="500901" y="4108194"/>
                  </a:cubicBezTo>
                  <a:cubicBezTo>
                    <a:pt x="512940" y="4108194"/>
                    <a:pt x="522160" y="4113833"/>
                    <a:pt x="528561" y="4125111"/>
                  </a:cubicBezTo>
                  <a:lnTo>
                    <a:pt x="556222" y="4110252"/>
                  </a:lnTo>
                  <a:cubicBezTo>
                    <a:pt x="551802" y="4100193"/>
                    <a:pt x="544754" y="4092459"/>
                    <a:pt x="535076" y="4087049"/>
                  </a:cubicBezTo>
                  <a:cubicBezTo>
                    <a:pt x="525399" y="4081639"/>
                    <a:pt x="514083" y="4078934"/>
                    <a:pt x="501129" y="4078934"/>
                  </a:cubicBezTo>
                  <a:close/>
                  <a:moveTo>
                    <a:pt x="348424" y="4078934"/>
                  </a:moveTo>
                  <a:cubicBezTo>
                    <a:pt x="338518" y="4078934"/>
                    <a:pt x="328879" y="4080229"/>
                    <a:pt x="319507" y="4082820"/>
                  </a:cubicBezTo>
                  <a:cubicBezTo>
                    <a:pt x="310134" y="4085411"/>
                    <a:pt x="302095" y="4089068"/>
                    <a:pt x="295389" y="4093793"/>
                  </a:cubicBezTo>
                  <a:lnTo>
                    <a:pt x="308191" y="4118710"/>
                  </a:lnTo>
                  <a:cubicBezTo>
                    <a:pt x="312610" y="4115205"/>
                    <a:pt x="317983" y="4112423"/>
                    <a:pt x="324307" y="4110366"/>
                  </a:cubicBezTo>
                  <a:cubicBezTo>
                    <a:pt x="330632" y="4108309"/>
                    <a:pt x="337071" y="4107280"/>
                    <a:pt x="343624" y="4107280"/>
                  </a:cubicBezTo>
                  <a:cubicBezTo>
                    <a:pt x="353073" y="4107280"/>
                    <a:pt x="360159" y="4109375"/>
                    <a:pt x="364884" y="4113566"/>
                  </a:cubicBezTo>
                  <a:cubicBezTo>
                    <a:pt x="369608" y="4117757"/>
                    <a:pt x="371970" y="4123739"/>
                    <a:pt x="371970" y="4131512"/>
                  </a:cubicBezTo>
                  <a:lnTo>
                    <a:pt x="343624" y="4131512"/>
                  </a:lnTo>
                  <a:cubicBezTo>
                    <a:pt x="325641" y="4131512"/>
                    <a:pt x="312344" y="4134788"/>
                    <a:pt x="303733" y="4141341"/>
                  </a:cubicBezTo>
                  <a:cubicBezTo>
                    <a:pt x="295123" y="4147895"/>
                    <a:pt x="290817" y="4156886"/>
                    <a:pt x="290817" y="4168316"/>
                  </a:cubicBezTo>
                  <a:cubicBezTo>
                    <a:pt x="290817" y="4175479"/>
                    <a:pt x="292646" y="4181880"/>
                    <a:pt x="296304" y="4187519"/>
                  </a:cubicBezTo>
                  <a:cubicBezTo>
                    <a:pt x="299961" y="4193157"/>
                    <a:pt x="305257" y="4197577"/>
                    <a:pt x="312191" y="4200777"/>
                  </a:cubicBezTo>
                  <a:cubicBezTo>
                    <a:pt x="319126" y="4203978"/>
                    <a:pt x="327317" y="4205578"/>
                    <a:pt x="336766" y="4205578"/>
                  </a:cubicBezTo>
                  <a:cubicBezTo>
                    <a:pt x="355054" y="4205578"/>
                    <a:pt x="367551" y="4199863"/>
                    <a:pt x="374256" y="4188433"/>
                  </a:cubicBezTo>
                  <a:lnTo>
                    <a:pt x="374256" y="4203749"/>
                  </a:lnTo>
                  <a:lnTo>
                    <a:pt x="407632" y="4203749"/>
                  </a:lnTo>
                  <a:lnTo>
                    <a:pt x="407632" y="4133569"/>
                  </a:lnTo>
                  <a:cubicBezTo>
                    <a:pt x="407632" y="4115281"/>
                    <a:pt x="402526" y="4101603"/>
                    <a:pt x="392316" y="4092535"/>
                  </a:cubicBezTo>
                  <a:cubicBezTo>
                    <a:pt x="382105" y="4083467"/>
                    <a:pt x="367474" y="4078934"/>
                    <a:pt x="348424" y="4078934"/>
                  </a:cubicBezTo>
                  <a:close/>
                  <a:moveTo>
                    <a:pt x="2960636" y="4053559"/>
                  </a:moveTo>
                  <a:lnTo>
                    <a:pt x="2960636" y="4083505"/>
                  </a:lnTo>
                  <a:lnTo>
                    <a:pt x="2941663" y="4083505"/>
                  </a:lnTo>
                  <a:lnTo>
                    <a:pt x="2941663" y="4110938"/>
                  </a:lnTo>
                  <a:lnTo>
                    <a:pt x="2960636" y="4110938"/>
                  </a:lnTo>
                  <a:lnTo>
                    <a:pt x="2960636" y="4161458"/>
                  </a:lnTo>
                  <a:cubicBezTo>
                    <a:pt x="2960636" y="4175936"/>
                    <a:pt x="2964637" y="4186909"/>
                    <a:pt x="2972638" y="4194377"/>
                  </a:cubicBezTo>
                  <a:cubicBezTo>
                    <a:pt x="2980639" y="4201844"/>
                    <a:pt x="2991955" y="4205578"/>
                    <a:pt x="3006585" y="4205578"/>
                  </a:cubicBezTo>
                  <a:cubicBezTo>
                    <a:pt x="3012224" y="4205578"/>
                    <a:pt x="3017596" y="4204930"/>
                    <a:pt x="3022702" y="4203635"/>
                  </a:cubicBezTo>
                  <a:cubicBezTo>
                    <a:pt x="3027807" y="4202340"/>
                    <a:pt x="3032112" y="4200396"/>
                    <a:pt x="3035618" y="4197805"/>
                  </a:cubicBezTo>
                  <a:lnTo>
                    <a:pt x="3026016" y="4172660"/>
                  </a:lnTo>
                  <a:cubicBezTo>
                    <a:pt x="3022054" y="4175707"/>
                    <a:pt x="3017254" y="4177231"/>
                    <a:pt x="3011614" y="4177231"/>
                  </a:cubicBezTo>
                  <a:cubicBezTo>
                    <a:pt x="3006738" y="4177231"/>
                    <a:pt x="3002966" y="4175822"/>
                    <a:pt x="3000299" y="4173002"/>
                  </a:cubicBezTo>
                  <a:cubicBezTo>
                    <a:pt x="2997632" y="4170183"/>
                    <a:pt x="2996298" y="4166182"/>
                    <a:pt x="2996298" y="4161001"/>
                  </a:cubicBezTo>
                  <a:lnTo>
                    <a:pt x="2996298" y="4110938"/>
                  </a:lnTo>
                  <a:lnTo>
                    <a:pt x="3026931" y="4110938"/>
                  </a:lnTo>
                  <a:lnTo>
                    <a:pt x="3026931" y="4083505"/>
                  </a:lnTo>
                  <a:lnTo>
                    <a:pt x="2996298" y="4083505"/>
                  </a:lnTo>
                  <a:lnTo>
                    <a:pt x="2996298" y="4053559"/>
                  </a:lnTo>
                  <a:close/>
                  <a:moveTo>
                    <a:pt x="1103262" y="4053559"/>
                  </a:moveTo>
                  <a:lnTo>
                    <a:pt x="1103262" y="4083505"/>
                  </a:lnTo>
                  <a:lnTo>
                    <a:pt x="1084288" y="4083505"/>
                  </a:lnTo>
                  <a:lnTo>
                    <a:pt x="1084288" y="4110938"/>
                  </a:lnTo>
                  <a:lnTo>
                    <a:pt x="1103262" y="4110938"/>
                  </a:lnTo>
                  <a:lnTo>
                    <a:pt x="1103262" y="4161458"/>
                  </a:lnTo>
                  <a:cubicBezTo>
                    <a:pt x="1103262" y="4175936"/>
                    <a:pt x="1107262" y="4186909"/>
                    <a:pt x="1115263" y="4194377"/>
                  </a:cubicBezTo>
                  <a:cubicBezTo>
                    <a:pt x="1123264" y="4201844"/>
                    <a:pt x="1134580" y="4205578"/>
                    <a:pt x="1149210" y="4205578"/>
                  </a:cubicBezTo>
                  <a:cubicBezTo>
                    <a:pt x="1154849" y="4205578"/>
                    <a:pt x="1160221" y="4204930"/>
                    <a:pt x="1165326" y="4203635"/>
                  </a:cubicBezTo>
                  <a:cubicBezTo>
                    <a:pt x="1170432" y="4202340"/>
                    <a:pt x="1174737" y="4200396"/>
                    <a:pt x="1178242" y="4197805"/>
                  </a:cubicBezTo>
                  <a:lnTo>
                    <a:pt x="1168641" y="4172660"/>
                  </a:lnTo>
                  <a:cubicBezTo>
                    <a:pt x="1164679" y="4175707"/>
                    <a:pt x="1159878" y="4177231"/>
                    <a:pt x="1154240" y="4177231"/>
                  </a:cubicBezTo>
                  <a:cubicBezTo>
                    <a:pt x="1149363" y="4177231"/>
                    <a:pt x="1145591" y="4175822"/>
                    <a:pt x="1142924" y="4173002"/>
                  </a:cubicBezTo>
                  <a:cubicBezTo>
                    <a:pt x="1140257" y="4170183"/>
                    <a:pt x="1138923" y="4166182"/>
                    <a:pt x="1138923" y="4161001"/>
                  </a:cubicBezTo>
                  <a:lnTo>
                    <a:pt x="1138923" y="4110938"/>
                  </a:lnTo>
                  <a:lnTo>
                    <a:pt x="1169556" y="4110938"/>
                  </a:lnTo>
                  <a:lnTo>
                    <a:pt x="1169556" y="4083505"/>
                  </a:lnTo>
                  <a:lnTo>
                    <a:pt x="1138923" y="4083505"/>
                  </a:lnTo>
                  <a:lnTo>
                    <a:pt x="1138923" y="4053559"/>
                  </a:lnTo>
                  <a:close/>
                  <a:moveTo>
                    <a:pt x="2131885" y="4032299"/>
                  </a:moveTo>
                  <a:cubicBezTo>
                    <a:pt x="2116798" y="4032299"/>
                    <a:pt x="2105101" y="4036414"/>
                    <a:pt x="2096795" y="4044644"/>
                  </a:cubicBezTo>
                  <a:cubicBezTo>
                    <a:pt x="2088490" y="4052873"/>
                    <a:pt x="2084337" y="4063998"/>
                    <a:pt x="2084337" y="4078019"/>
                  </a:cubicBezTo>
                  <a:lnTo>
                    <a:pt x="2084337" y="4083505"/>
                  </a:lnTo>
                  <a:lnTo>
                    <a:pt x="2065363" y="4083505"/>
                  </a:lnTo>
                  <a:lnTo>
                    <a:pt x="2065363" y="4110938"/>
                  </a:lnTo>
                  <a:lnTo>
                    <a:pt x="2084337" y="4110938"/>
                  </a:lnTo>
                  <a:lnTo>
                    <a:pt x="2084337" y="4203749"/>
                  </a:lnTo>
                  <a:lnTo>
                    <a:pt x="2119998" y="4203749"/>
                  </a:lnTo>
                  <a:lnTo>
                    <a:pt x="2119998" y="4110938"/>
                  </a:lnTo>
                  <a:lnTo>
                    <a:pt x="2150631" y="4110938"/>
                  </a:lnTo>
                  <a:lnTo>
                    <a:pt x="2150631" y="4083505"/>
                  </a:lnTo>
                  <a:lnTo>
                    <a:pt x="2119084" y="4083505"/>
                  </a:lnTo>
                  <a:lnTo>
                    <a:pt x="2119084" y="4078248"/>
                  </a:lnTo>
                  <a:cubicBezTo>
                    <a:pt x="2119084" y="4066361"/>
                    <a:pt x="2124494" y="4060417"/>
                    <a:pt x="2135314" y="4060417"/>
                  </a:cubicBezTo>
                  <a:cubicBezTo>
                    <a:pt x="2140801" y="4060417"/>
                    <a:pt x="2145601" y="4061865"/>
                    <a:pt x="2149716" y="4064760"/>
                  </a:cubicBezTo>
                  <a:lnTo>
                    <a:pt x="2159089" y="4038929"/>
                  </a:lnTo>
                  <a:cubicBezTo>
                    <a:pt x="2155889" y="4036795"/>
                    <a:pt x="2151888" y="4035157"/>
                    <a:pt x="2147087" y="4034014"/>
                  </a:cubicBezTo>
                  <a:cubicBezTo>
                    <a:pt x="2142287" y="4032870"/>
                    <a:pt x="2137219" y="4032299"/>
                    <a:pt x="2131885" y="4032299"/>
                  </a:cubicBezTo>
                  <a:close/>
                  <a:moveTo>
                    <a:pt x="3069374" y="4023841"/>
                  </a:moveTo>
                  <a:cubicBezTo>
                    <a:pt x="3062821" y="4023841"/>
                    <a:pt x="3057487" y="4025746"/>
                    <a:pt x="3053372" y="4029556"/>
                  </a:cubicBezTo>
                  <a:cubicBezTo>
                    <a:pt x="3049257" y="4033366"/>
                    <a:pt x="3047200" y="4038090"/>
                    <a:pt x="3047200" y="4043729"/>
                  </a:cubicBezTo>
                  <a:cubicBezTo>
                    <a:pt x="3047200" y="4049368"/>
                    <a:pt x="3049257" y="4054092"/>
                    <a:pt x="3053372" y="4057902"/>
                  </a:cubicBezTo>
                  <a:cubicBezTo>
                    <a:pt x="3057487" y="4061712"/>
                    <a:pt x="3062821" y="4063617"/>
                    <a:pt x="3069374" y="4063617"/>
                  </a:cubicBezTo>
                  <a:cubicBezTo>
                    <a:pt x="3075927" y="4063617"/>
                    <a:pt x="3081262" y="4061674"/>
                    <a:pt x="3085376" y="4057788"/>
                  </a:cubicBezTo>
                  <a:cubicBezTo>
                    <a:pt x="3089491" y="4053902"/>
                    <a:pt x="3091548" y="4048987"/>
                    <a:pt x="3091548" y="4043043"/>
                  </a:cubicBezTo>
                  <a:cubicBezTo>
                    <a:pt x="3091548" y="4037557"/>
                    <a:pt x="3089491" y="4032985"/>
                    <a:pt x="3085376" y="4029327"/>
                  </a:cubicBezTo>
                  <a:cubicBezTo>
                    <a:pt x="3081262" y="4025670"/>
                    <a:pt x="3075927" y="4023841"/>
                    <a:pt x="3069374" y="4023841"/>
                  </a:cubicBezTo>
                  <a:close/>
                  <a:moveTo>
                    <a:pt x="1688249" y="4023841"/>
                  </a:moveTo>
                  <a:cubicBezTo>
                    <a:pt x="1681696" y="4023841"/>
                    <a:pt x="1676362" y="4025746"/>
                    <a:pt x="1672247" y="4029556"/>
                  </a:cubicBezTo>
                  <a:cubicBezTo>
                    <a:pt x="1668132" y="4033366"/>
                    <a:pt x="1666075" y="4038090"/>
                    <a:pt x="1666075" y="4043729"/>
                  </a:cubicBezTo>
                  <a:cubicBezTo>
                    <a:pt x="1666075" y="4049368"/>
                    <a:pt x="1668132" y="4054092"/>
                    <a:pt x="1672247" y="4057902"/>
                  </a:cubicBezTo>
                  <a:cubicBezTo>
                    <a:pt x="1676362" y="4061712"/>
                    <a:pt x="1681696" y="4063617"/>
                    <a:pt x="1688249" y="4063617"/>
                  </a:cubicBezTo>
                  <a:cubicBezTo>
                    <a:pt x="1694802" y="4063617"/>
                    <a:pt x="1700136" y="4061674"/>
                    <a:pt x="1704251" y="4057788"/>
                  </a:cubicBezTo>
                  <a:cubicBezTo>
                    <a:pt x="1708366" y="4053902"/>
                    <a:pt x="1710423" y="4048987"/>
                    <a:pt x="1710423" y="4043043"/>
                  </a:cubicBezTo>
                  <a:cubicBezTo>
                    <a:pt x="1710423" y="4037557"/>
                    <a:pt x="1708366" y="4032985"/>
                    <a:pt x="1704251" y="4029327"/>
                  </a:cubicBezTo>
                  <a:cubicBezTo>
                    <a:pt x="1700136" y="4025670"/>
                    <a:pt x="1694802" y="4023841"/>
                    <a:pt x="1688249" y="4023841"/>
                  </a:cubicBezTo>
                  <a:close/>
                  <a:moveTo>
                    <a:pt x="3598661" y="3885005"/>
                  </a:moveTo>
                  <a:cubicBezTo>
                    <a:pt x="3592257" y="3885005"/>
                    <a:pt x="3586961" y="3887024"/>
                    <a:pt x="3582773" y="3891062"/>
                  </a:cubicBezTo>
                  <a:cubicBezTo>
                    <a:pt x="3578581" y="3895101"/>
                    <a:pt x="3576485" y="3900397"/>
                    <a:pt x="3576485" y="3906950"/>
                  </a:cubicBezTo>
                  <a:cubicBezTo>
                    <a:pt x="3576485" y="3911522"/>
                    <a:pt x="3577589" y="3915523"/>
                    <a:pt x="3579801" y="3918952"/>
                  </a:cubicBezTo>
                  <a:cubicBezTo>
                    <a:pt x="3582009" y="3922381"/>
                    <a:pt x="3585021" y="3924857"/>
                    <a:pt x="3588829" y="3926381"/>
                  </a:cubicBezTo>
                  <a:lnTo>
                    <a:pt x="3578769" y="3962729"/>
                  </a:lnTo>
                  <a:lnTo>
                    <a:pt x="3601401" y="3962729"/>
                  </a:lnTo>
                  <a:lnTo>
                    <a:pt x="3614433" y="3929810"/>
                  </a:lnTo>
                  <a:cubicBezTo>
                    <a:pt x="3617025" y="3923714"/>
                    <a:pt x="3618701" y="3919142"/>
                    <a:pt x="3619461" y="3916094"/>
                  </a:cubicBezTo>
                  <a:cubicBezTo>
                    <a:pt x="3620225" y="3913046"/>
                    <a:pt x="3620605" y="3909998"/>
                    <a:pt x="3620605" y="3906950"/>
                  </a:cubicBezTo>
                  <a:cubicBezTo>
                    <a:pt x="3620605" y="3900397"/>
                    <a:pt x="3618549" y="3895101"/>
                    <a:pt x="3614433" y="3891062"/>
                  </a:cubicBezTo>
                  <a:cubicBezTo>
                    <a:pt x="3610317" y="3887024"/>
                    <a:pt x="3605061" y="3885005"/>
                    <a:pt x="3598661" y="3885005"/>
                  </a:cubicBezTo>
                  <a:close/>
                  <a:moveTo>
                    <a:pt x="1465059" y="3885005"/>
                  </a:moveTo>
                  <a:cubicBezTo>
                    <a:pt x="1458658" y="3885005"/>
                    <a:pt x="1453363" y="3887024"/>
                    <a:pt x="1449171" y="3891062"/>
                  </a:cubicBezTo>
                  <a:cubicBezTo>
                    <a:pt x="1444980" y="3895101"/>
                    <a:pt x="1442885" y="3900397"/>
                    <a:pt x="1442885" y="3906950"/>
                  </a:cubicBezTo>
                  <a:cubicBezTo>
                    <a:pt x="1442885" y="3911522"/>
                    <a:pt x="1443990" y="3915523"/>
                    <a:pt x="1446200" y="3918952"/>
                  </a:cubicBezTo>
                  <a:cubicBezTo>
                    <a:pt x="1448410" y="3922381"/>
                    <a:pt x="1451420" y="3924857"/>
                    <a:pt x="1455230" y="3926381"/>
                  </a:cubicBezTo>
                  <a:lnTo>
                    <a:pt x="1445171" y="3962729"/>
                  </a:lnTo>
                  <a:lnTo>
                    <a:pt x="1467802" y="3962729"/>
                  </a:lnTo>
                  <a:lnTo>
                    <a:pt x="1480833" y="3929810"/>
                  </a:lnTo>
                  <a:cubicBezTo>
                    <a:pt x="1483424" y="3923714"/>
                    <a:pt x="1485100" y="3919142"/>
                    <a:pt x="1485862" y="3916094"/>
                  </a:cubicBezTo>
                  <a:cubicBezTo>
                    <a:pt x="1486624" y="3913046"/>
                    <a:pt x="1487005" y="3909998"/>
                    <a:pt x="1487005" y="3906950"/>
                  </a:cubicBezTo>
                  <a:cubicBezTo>
                    <a:pt x="1487005" y="3900397"/>
                    <a:pt x="1484947" y="3895101"/>
                    <a:pt x="1480833" y="3891062"/>
                  </a:cubicBezTo>
                  <a:cubicBezTo>
                    <a:pt x="1476718" y="3887024"/>
                    <a:pt x="1471460" y="3885005"/>
                    <a:pt x="1465059" y="3885005"/>
                  </a:cubicBezTo>
                  <a:close/>
                  <a:moveTo>
                    <a:pt x="2976715" y="3831969"/>
                  </a:moveTo>
                  <a:cubicBezTo>
                    <a:pt x="2985706" y="3831969"/>
                    <a:pt x="2993174" y="3835056"/>
                    <a:pt x="2999118" y="3841228"/>
                  </a:cubicBezTo>
                  <a:cubicBezTo>
                    <a:pt x="3005061" y="3847400"/>
                    <a:pt x="3008033" y="3855668"/>
                    <a:pt x="3008033" y="3866031"/>
                  </a:cubicBezTo>
                  <a:cubicBezTo>
                    <a:pt x="3008033" y="3876394"/>
                    <a:pt x="3005061" y="3884662"/>
                    <a:pt x="2999118" y="3890834"/>
                  </a:cubicBezTo>
                  <a:cubicBezTo>
                    <a:pt x="2993174" y="3897006"/>
                    <a:pt x="2985706" y="3900092"/>
                    <a:pt x="2976715" y="3900092"/>
                  </a:cubicBezTo>
                  <a:cubicBezTo>
                    <a:pt x="2967571" y="3900092"/>
                    <a:pt x="2960027" y="3897006"/>
                    <a:pt x="2954084" y="3890834"/>
                  </a:cubicBezTo>
                  <a:cubicBezTo>
                    <a:pt x="2948140" y="3884662"/>
                    <a:pt x="2945168" y="3876394"/>
                    <a:pt x="2945168" y="3866031"/>
                  </a:cubicBezTo>
                  <a:cubicBezTo>
                    <a:pt x="2945168" y="3855668"/>
                    <a:pt x="2948140" y="3847400"/>
                    <a:pt x="2954084" y="3841228"/>
                  </a:cubicBezTo>
                  <a:cubicBezTo>
                    <a:pt x="2960027" y="3835056"/>
                    <a:pt x="2967571" y="3831969"/>
                    <a:pt x="2976715" y="3831969"/>
                  </a:cubicBezTo>
                  <a:close/>
                  <a:moveTo>
                    <a:pt x="2491397" y="3831969"/>
                  </a:moveTo>
                  <a:cubicBezTo>
                    <a:pt x="2500389" y="3831969"/>
                    <a:pt x="2507856" y="3835056"/>
                    <a:pt x="2513800" y="3841228"/>
                  </a:cubicBezTo>
                  <a:cubicBezTo>
                    <a:pt x="2519744" y="3847400"/>
                    <a:pt x="2522715" y="3855668"/>
                    <a:pt x="2522715" y="3866031"/>
                  </a:cubicBezTo>
                  <a:cubicBezTo>
                    <a:pt x="2522715" y="3876394"/>
                    <a:pt x="2519744" y="3884662"/>
                    <a:pt x="2513800" y="3890834"/>
                  </a:cubicBezTo>
                  <a:cubicBezTo>
                    <a:pt x="2507856" y="3897006"/>
                    <a:pt x="2500389" y="3900092"/>
                    <a:pt x="2491397" y="3900092"/>
                  </a:cubicBezTo>
                  <a:cubicBezTo>
                    <a:pt x="2482253" y="3900092"/>
                    <a:pt x="2474709" y="3897006"/>
                    <a:pt x="2468766" y="3890834"/>
                  </a:cubicBezTo>
                  <a:cubicBezTo>
                    <a:pt x="2462822" y="3884662"/>
                    <a:pt x="2459850" y="3876394"/>
                    <a:pt x="2459850" y="3866031"/>
                  </a:cubicBezTo>
                  <a:cubicBezTo>
                    <a:pt x="2459850" y="3855668"/>
                    <a:pt x="2462822" y="3847400"/>
                    <a:pt x="2468766" y="3841228"/>
                  </a:cubicBezTo>
                  <a:cubicBezTo>
                    <a:pt x="2474709" y="3835056"/>
                    <a:pt x="2482253" y="3831969"/>
                    <a:pt x="2491397" y="3831969"/>
                  </a:cubicBezTo>
                  <a:close/>
                  <a:moveTo>
                    <a:pt x="2138515" y="3831969"/>
                  </a:moveTo>
                  <a:cubicBezTo>
                    <a:pt x="2147659" y="3831969"/>
                    <a:pt x="2155164" y="3835056"/>
                    <a:pt x="2161032" y="3841228"/>
                  </a:cubicBezTo>
                  <a:cubicBezTo>
                    <a:pt x="2166899" y="3847400"/>
                    <a:pt x="2169833" y="3855668"/>
                    <a:pt x="2169833" y="3866031"/>
                  </a:cubicBezTo>
                  <a:cubicBezTo>
                    <a:pt x="2169833" y="3876394"/>
                    <a:pt x="2166899" y="3884662"/>
                    <a:pt x="2161032" y="3890834"/>
                  </a:cubicBezTo>
                  <a:cubicBezTo>
                    <a:pt x="2155164" y="3897006"/>
                    <a:pt x="2147659" y="3900092"/>
                    <a:pt x="2138515" y="3900092"/>
                  </a:cubicBezTo>
                  <a:cubicBezTo>
                    <a:pt x="2129371" y="3900092"/>
                    <a:pt x="2121827" y="3897006"/>
                    <a:pt x="2115884" y="3890834"/>
                  </a:cubicBezTo>
                  <a:cubicBezTo>
                    <a:pt x="2109940" y="3884662"/>
                    <a:pt x="2106968" y="3876394"/>
                    <a:pt x="2106968" y="3866031"/>
                  </a:cubicBezTo>
                  <a:cubicBezTo>
                    <a:pt x="2106968" y="3855668"/>
                    <a:pt x="2109940" y="3847400"/>
                    <a:pt x="2115884" y="3841228"/>
                  </a:cubicBezTo>
                  <a:cubicBezTo>
                    <a:pt x="2121827" y="3835056"/>
                    <a:pt x="2129371" y="3831969"/>
                    <a:pt x="2138515" y="3831969"/>
                  </a:cubicBezTo>
                  <a:close/>
                  <a:moveTo>
                    <a:pt x="1889341" y="3831969"/>
                  </a:moveTo>
                  <a:cubicBezTo>
                    <a:pt x="1898485" y="3831969"/>
                    <a:pt x="1905991" y="3835056"/>
                    <a:pt x="1911858" y="3841228"/>
                  </a:cubicBezTo>
                  <a:cubicBezTo>
                    <a:pt x="1917725" y="3847400"/>
                    <a:pt x="1920659" y="3855668"/>
                    <a:pt x="1920659" y="3866031"/>
                  </a:cubicBezTo>
                  <a:cubicBezTo>
                    <a:pt x="1920659" y="3876394"/>
                    <a:pt x="1917725" y="3884662"/>
                    <a:pt x="1911858" y="3890834"/>
                  </a:cubicBezTo>
                  <a:cubicBezTo>
                    <a:pt x="1905991" y="3897006"/>
                    <a:pt x="1898485" y="3900092"/>
                    <a:pt x="1889341" y="3900092"/>
                  </a:cubicBezTo>
                  <a:cubicBezTo>
                    <a:pt x="1880197" y="3900092"/>
                    <a:pt x="1872691" y="3897006"/>
                    <a:pt x="1866824" y="3890834"/>
                  </a:cubicBezTo>
                  <a:cubicBezTo>
                    <a:pt x="1860956" y="3884662"/>
                    <a:pt x="1858023" y="3876394"/>
                    <a:pt x="1858023" y="3866031"/>
                  </a:cubicBezTo>
                  <a:cubicBezTo>
                    <a:pt x="1858023" y="3855668"/>
                    <a:pt x="1860956" y="3847400"/>
                    <a:pt x="1866824" y="3841228"/>
                  </a:cubicBezTo>
                  <a:cubicBezTo>
                    <a:pt x="1872691" y="3835056"/>
                    <a:pt x="1880197" y="3831969"/>
                    <a:pt x="1889341" y="3831969"/>
                  </a:cubicBezTo>
                  <a:close/>
                  <a:moveTo>
                    <a:pt x="985990" y="3831969"/>
                  </a:moveTo>
                  <a:cubicBezTo>
                    <a:pt x="995134" y="3831969"/>
                    <a:pt x="1002639" y="3835056"/>
                    <a:pt x="1008507" y="3841228"/>
                  </a:cubicBezTo>
                  <a:cubicBezTo>
                    <a:pt x="1014374" y="3847400"/>
                    <a:pt x="1017308" y="3855668"/>
                    <a:pt x="1017308" y="3866031"/>
                  </a:cubicBezTo>
                  <a:cubicBezTo>
                    <a:pt x="1017308" y="3876394"/>
                    <a:pt x="1014374" y="3884662"/>
                    <a:pt x="1008507" y="3890834"/>
                  </a:cubicBezTo>
                  <a:cubicBezTo>
                    <a:pt x="1002639" y="3897006"/>
                    <a:pt x="995134" y="3900092"/>
                    <a:pt x="985990" y="3900092"/>
                  </a:cubicBezTo>
                  <a:cubicBezTo>
                    <a:pt x="976846" y="3900092"/>
                    <a:pt x="969302" y="3897006"/>
                    <a:pt x="963358" y="3890834"/>
                  </a:cubicBezTo>
                  <a:cubicBezTo>
                    <a:pt x="957415" y="3884662"/>
                    <a:pt x="954443" y="3876394"/>
                    <a:pt x="954443" y="3866031"/>
                  </a:cubicBezTo>
                  <a:cubicBezTo>
                    <a:pt x="954443" y="3855668"/>
                    <a:pt x="957415" y="3847400"/>
                    <a:pt x="963358" y="3841228"/>
                  </a:cubicBezTo>
                  <a:cubicBezTo>
                    <a:pt x="969302" y="3835056"/>
                    <a:pt x="976846" y="3831969"/>
                    <a:pt x="985990" y="3831969"/>
                  </a:cubicBezTo>
                  <a:close/>
                  <a:moveTo>
                    <a:pt x="2651036" y="3829683"/>
                  </a:moveTo>
                  <a:cubicBezTo>
                    <a:pt x="2658961" y="3829683"/>
                    <a:pt x="2665666" y="3832007"/>
                    <a:pt x="2671153" y="3836656"/>
                  </a:cubicBezTo>
                  <a:cubicBezTo>
                    <a:pt x="2676639" y="3841304"/>
                    <a:pt x="2679992" y="3847514"/>
                    <a:pt x="2681211" y="3855287"/>
                  </a:cubicBezTo>
                  <a:lnTo>
                    <a:pt x="2620632" y="3855287"/>
                  </a:lnTo>
                  <a:cubicBezTo>
                    <a:pt x="2621852" y="3847362"/>
                    <a:pt x="2625204" y="3841113"/>
                    <a:pt x="2630691" y="3836541"/>
                  </a:cubicBezTo>
                  <a:cubicBezTo>
                    <a:pt x="2636177" y="3831969"/>
                    <a:pt x="2642958" y="3829683"/>
                    <a:pt x="2651036" y="3829683"/>
                  </a:cubicBezTo>
                  <a:close/>
                  <a:moveTo>
                    <a:pt x="536486" y="3829683"/>
                  </a:moveTo>
                  <a:cubicBezTo>
                    <a:pt x="544411" y="3829683"/>
                    <a:pt x="551116" y="3832007"/>
                    <a:pt x="556603" y="3836656"/>
                  </a:cubicBezTo>
                  <a:cubicBezTo>
                    <a:pt x="562089" y="3841304"/>
                    <a:pt x="565442" y="3847514"/>
                    <a:pt x="566661" y="3855287"/>
                  </a:cubicBezTo>
                  <a:lnTo>
                    <a:pt x="506082" y="3855287"/>
                  </a:lnTo>
                  <a:cubicBezTo>
                    <a:pt x="507301" y="3847362"/>
                    <a:pt x="510654" y="3841113"/>
                    <a:pt x="516141" y="3836541"/>
                  </a:cubicBezTo>
                  <a:cubicBezTo>
                    <a:pt x="521627" y="3831969"/>
                    <a:pt x="528409" y="3829683"/>
                    <a:pt x="536486" y="3829683"/>
                  </a:cubicBezTo>
                  <a:close/>
                  <a:moveTo>
                    <a:pt x="3232518" y="3804537"/>
                  </a:moveTo>
                  <a:lnTo>
                    <a:pt x="3232518" y="3927524"/>
                  </a:lnTo>
                  <a:lnTo>
                    <a:pt x="3268180" y="3927524"/>
                  </a:lnTo>
                  <a:lnTo>
                    <a:pt x="3268180" y="3804537"/>
                  </a:lnTo>
                  <a:close/>
                  <a:moveTo>
                    <a:pt x="3079432" y="3804537"/>
                  </a:moveTo>
                  <a:lnTo>
                    <a:pt x="3079432" y="3874032"/>
                  </a:lnTo>
                  <a:cubicBezTo>
                    <a:pt x="3079432" y="3892320"/>
                    <a:pt x="3084157" y="3906112"/>
                    <a:pt x="3093606" y="3915408"/>
                  </a:cubicBezTo>
                  <a:cubicBezTo>
                    <a:pt x="3103054" y="3924705"/>
                    <a:pt x="3115856" y="3929353"/>
                    <a:pt x="3132010" y="3929353"/>
                  </a:cubicBezTo>
                  <a:cubicBezTo>
                    <a:pt x="3139630" y="3929353"/>
                    <a:pt x="3146717" y="3927943"/>
                    <a:pt x="3153270" y="3925124"/>
                  </a:cubicBezTo>
                  <a:cubicBezTo>
                    <a:pt x="3159823" y="3922305"/>
                    <a:pt x="3165462" y="3918228"/>
                    <a:pt x="3170187" y="3912894"/>
                  </a:cubicBezTo>
                  <a:lnTo>
                    <a:pt x="3170187" y="3927524"/>
                  </a:lnTo>
                  <a:lnTo>
                    <a:pt x="3204020" y="3927524"/>
                  </a:lnTo>
                  <a:lnTo>
                    <a:pt x="3204020" y="3804537"/>
                  </a:lnTo>
                  <a:lnTo>
                    <a:pt x="3168358" y="3804537"/>
                  </a:lnTo>
                  <a:lnTo>
                    <a:pt x="3168358" y="3865345"/>
                  </a:lnTo>
                  <a:cubicBezTo>
                    <a:pt x="3168358" y="3876318"/>
                    <a:pt x="3165767" y="3884585"/>
                    <a:pt x="3160586" y="3890148"/>
                  </a:cubicBezTo>
                  <a:cubicBezTo>
                    <a:pt x="3155404" y="3895711"/>
                    <a:pt x="3148546" y="3898492"/>
                    <a:pt x="3140012" y="3898492"/>
                  </a:cubicBezTo>
                  <a:cubicBezTo>
                    <a:pt x="3123400" y="3898492"/>
                    <a:pt x="3115094" y="3888586"/>
                    <a:pt x="3115094" y="3868774"/>
                  </a:cubicBezTo>
                  <a:lnTo>
                    <a:pt x="3115094" y="3804537"/>
                  </a:lnTo>
                  <a:close/>
                  <a:moveTo>
                    <a:pt x="2365743" y="3804537"/>
                  </a:moveTo>
                  <a:lnTo>
                    <a:pt x="2365743" y="3927524"/>
                  </a:lnTo>
                  <a:lnTo>
                    <a:pt x="2401405" y="3927524"/>
                  </a:lnTo>
                  <a:lnTo>
                    <a:pt x="2401405" y="3804537"/>
                  </a:lnTo>
                  <a:close/>
                  <a:moveTo>
                    <a:pt x="2214105" y="3804537"/>
                  </a:moveTo>
                  <a:lnTo>
                    <a:pt x="2265769" y="3927524"/>
                  </a:lnTo>
                  <a:lnTo>
                    <a:pt x="2302574" y="3927524"/>
                  </a:lnTo>
                  <a:lnTo>
                    <a:pt x="2354466" y="3804537"/>
                  </a:lnTo>
                  <a:lnTo>
                    <a:pt x="2320176" y="3804537"/>
                  </a:lnTo>
                  <a:lnTo>
                    <a:pt x="2284971" y="3888205"/>
                  </a:lnTo>
                  <a:lnTo>
                    <a:pt x="2250910" y="3804537"/>
                  </a:lnTo>
                  <a:close/>
                  <a:moveTo>
                    <a:pt x="1584693" y="3804537"/>
                  </a:moveTo>
                  <a:lnTo>
                    <a:pt x="1584693" y="3927524"/>
                  </a:lnTo>
                  <a:lnTo>
                    <a:pt x="1620355" y="3927524"/>
                  </a:lnTo>
                  <a:lnTo>
                    <a:pt x="1620355" y="3804537"/>
                  </a:lnTo>
                  <a:close/>
                  <a:moveTo>
                    <a:pt x="701688" y="3804537"/>
                  </a:moveTo>
                  <a:lnTo>
                    <a:pt x="746036" y="3927524"/>
                  </a:lnTo>
                  <a:lnTo>
                    <a:pt x="780326" y="3927524"/>
                  </a:lnTo>
                  <a:lnTo>
                    <a:pt x="808901" y="3851172"/>
                  </a:lnTo>
                  <a:lnTo>
                    <a:pt x="836562" y="3927524"/>
                  </a:lnTo>
                  <a:lnTo>
                    <a:pt x="870852" y="3927524"/>
                  </a:lnTo>
                  <a:lnTo>
                    <a:pt x="915429" y="3804537"/>
                  </a:lnTo>
                  <a:lnTo>
                    <a:pt x="883882" y="3804537"/>
                  </a:lnTo>
                  <a:lnTo>
                    <a:pt x="853935" y="3887748"/>
                  </a:lnTo>
                  <a:lnTo>
                    <a:pt x="824674" y="3804537"/>
                  </a:lnTo>
                  <a:lnTo>
                    <a:pt x="794499" y="3804537"/>
                  </a:lnTo>
                  <a:lnTo>
                    <a:pt x="764324" y="3887748"/>
                  </a:lnTo>
                  <a:lnTo>
                    <a:pt x="735292" y="3804537"/>
                  </a:lnTo>
                  <a:close/>
                  <a:moveTo>
                    <a:pt x="3358629" y="3802709"/>
                  </a:moveTo>
                  <a:cubicBezTo>
                    <a:pt x="3345523" y="3802709"/>
                    <a:pt x="3333750" y="3805414"/>
                    <a:pt x="3323311" y="3810824"/>
                  </a:cubicBezTo>
                  <a:cubicBezTo>
                    <a:pt x="3312871" y="3816234"/>
                    <a:pt x="3304718" y="3823740"/>
                    <a:pt x="3298850" y="3833341"/>
                  </a:cubicBezTo>
                  <a:cubicBezTo>
                    <a:pt x="3292983" y="3842942"/>
                    <a:pt x="3290049" y="3853839"/>
                    <a:pt x="3290049" y="3866031"/>
                  </a:cubicBezTo>
                  <a:cubicBezTo>
                    <a:pt x="3290049" y="3878223"/>
                    <a:pt x="3292983" y="3889119"/>
                    <a:pt x="3298850" y="3898721"/>
                  </a:cubicBezTo>
                  <a:cubicBezTo>
                    <a:pt x="3304718" y="3908322"/>
                    <a:pt x="3312871" y="3915827"/>
                    <a:pt x="3323311" y="3921238"/>
                  </a:cubicBezTo>
                  <a:cubicBezTo>
                    <a:pt x="3333750" y="3926648"/>
                    <a:pt x="3345523" y="3929353"/>
                    <a:pt x="3358629" y="3929353"/>
                  </a:cubicBezTo>
                  <a:cubicBezTo>
                    <a:pt x="3371583" y="3929353"/>
                    <a:pt x="3382899" y="3926610"/>
                    <a:pt x="3392576" y="3921123"/>
                  </a:cubicBezTo>
                  <a:cubicBezTo>
                    <a:pt x="3402254" y="3915637"/>
                    <a:pt x="3409302" y="3908017"/>
                    <a:pt x="3413722" y="3898263"/>
                  </a:cubicBezTo>
                  <a:lnTo>
                    <a:pt x="3386061" y="3883176"/>
                  </a:lnTo>
                  <a:cubicBezTo>
                    <a:pt x="3379813" y="3894453"/>
                    <a:pt x="3370593" y="3900092"/>
                    <a:pt x="3358401" y="3900092"/>
                  </a:cubicBezTo>
                  <a:cubicBezTo>
                    <a:pt x="3349104" y="3900092"/>
                    <a:pt x="3341408" y="3897044"/>
                    <a:pt x="3335312" y="3890948"/>
                  </a:cubicBezTo>
                  <a:cubicBezTo>
                    <a:pt x="3329216" y="3884852"/>
                    <a:pt x="3326168" y="3876546"/>
                    <a:pt x="3326168" y="3866031"/>
                  </a:cubicBezTo>
                  <a:cubicBezTo>
                    <a:pt x="3326168" y="3855515"/>
                    <a:pt x="3329216" y="3847209"/>
                    <a:pt x="3335312" y="3841113"/>
                  </a:cubicBezTo>
                  <a:cubicBezTo>
                    <a:pt x="3341408" y="3835017"/>
                    <a:pt x="3349104" y="3831969"/>
                    <a:pt x="3358401" y="3831969"/>
                  </a:cubicBezTo>
                  <a:cubicBezTo>
                    <a:pt x="3370440" y="3831969"/>
                    <a:pt x="3379660" y="3837608"/>
                    <a:pt x="3386061" y="3848886"/>
                  </a:cubicBezTo>
                  <a:lnTo>
                    <a:pt x="3413722" y="3834027"/>
                  </a:lnTo>
                  <a:cubicBezTo>
                    <a:pt x="3409302" y="3823968"/>
                    <a:pt x="3402254" y="3816234"/>
                    <a:pt x="3392576" y="3810824"/>
                  </a:cubicBezTo>
                  <a:cubicBezTo>
                    <a:pt x="3382899" y="3805414"/>
                    <a:pt x="3371583" y="3802709"/>
                    <a:pt x="3358629" y="3802709"/>
                  </a:cubicBezTo>
                  <a:close/>
                  <a:moveTo>
                    <a:pt x="2970543" y="3802709"/>
                  </a:moveTo>
                  <a:cubicBezTo>
                    <a:pt x="2958960" y="3802709"/>
                    <a:pt x="2948483" y="3805299"/>
                    <a:pt x="2939110" y="3810481"/>
                  </a:cubicBezTo>
                  <a:cubicBezTo>
                    <a:pt x="2929738" y="3815663"/>
                    <a:pt x="2922384" y="3823054"/>
                    <a:pt x="2917050" y="3832655"/>
                  </a:cubicBezTo>
                  <a:cubicBezTo>
                    <a:pt x="2911716" y="3842256"/>
                    <a:pt x="2909049" y="3853381"/>
                    <a:pt x="2909049" y="3866031"/>
                  </a:cubicBezTo>
                  <a:cubicBezTo>
                    <a:pt x="2909049" y="3878680"/>
                    <a:pt x="2911716" y="3889805"/>
                    <a:pt x="2917050" y="3899406"/>
                  </a:cubicBezTo>
                  <a:cubicBezTo>
                    <a:pt x="2922384" y="3909007"/>
                    <a:pt x="2929738" y="3916399"/>
                    <a:pt x="2939110" y="3921580"/>
                  </a:cubicBezTo>
                  <a:cubicBezTo>
                    <a:pt x="2948483" y="3926762"/>
                    <a:pt x="2958960" y="3929353"/>
                    <a:pt x="2970543" y="3929353"/>
                  </a:cubicBezTo>
                  <a:cubicBezTo>
                    <a:pt x="2986240" y="3929353"/>
                    <a:pt x="2998508" y="3924400"/>
                    <a:pt x="3007347" y="3914494"/>
                  </a:cubicBezTo>
                  <a:lnTo>
                    <a:pt x="3007347" y="3971872"/>
                  </a:lnTo>
                  <a:lnTo>
                    <a:pt x="3043009" y="3971872"/>
                  </a:lnTo>
                  <a:lnTo>
                    <a:pt x="3043009" y="3804537"/>
                  </a:lnTo>
                  <a:lnTo>
                    <a:pt x="3008947" y="3804537"/>
                  </a:lnTo>
                  <a:lnTo>
                    <a:pt x="3008947" y="3818711"/>
                  </a:lnTo>
                  <a:cubicBezTo>
                    <a:pt x="3000108" y="3808043"/>
                    <a:pt x="2987307" y="3802709"/>
                    <a:pt x="2970543" y="3802709"/>
                  </a:cubicBezTo>
                  <a:close/>
                  <a:moveTo>
                    <a:pt x="2785224" y="3802709"/>
                  </a:moveTo>
                  <a:cubicBezTo>
                    <a:pt x="2773489" y="3802709"/>
                    <a:pt x="2763317" y="3804385"/>
                    <a:pt x="2754706" y="3807738"/>
                  </a:cubicBezTo>
                  <a:cubicBezTo>
                    <a:pt x="2746096" y="3811090"/>
                    <a:pt x="2739542" y="3815777"/>
                    <a:pt x="2735046" y="3821797"/>
                  </a:cubicBezTo>
                  <a:cubicBezTo>
                    <a:pt x="2730551" y="3827816"/>
                    <a:pt x="2728303" y="3834713"/>
                    <a:pt x="2728303" y="3842485"/>
                  </a:cubicBezTo>
                  <a:cubicBezTo>
                    <a:pt x="2728303" y="3851781"/>
                    <a:pt x="2730703" y="3858944"/>
                    <a:pt x="2735504" y="3863973"/>
                  </a:cubicBezTo>
                  <a:cubicBezTo>
                    <a:pt x="2740304" y="3869003"/>
                    <a:pt x="2745981" y="3872508"/>
                    <a:pt x="2752534" y="3874489"/>
                  </a:cubicBezTo>
                  <a:cubicBezTo>
                    <a:pt x="2759088" y="3876470"/>
                    <a:pt x="2767394" y="3878223"/>
                    <a:pt x="2777452" y="3879747"/>
                  </a:cubicBezTo>
                  <a:cubicBezTo>
                    <a:pt x="2785986" y="3880813"/>
                    <a:pt x="2792311" y="3882109"/>
                    <a:pt x="2796426" y="3883633"/>
                  </a:cubicBezTo>
                  <a:cubicBezTo>
                    <a:pt x="2800540" y="3885157"/>
                    <a:pt x="2802598" y="3887671"/>
                    <a:pt x="2802598" y="3891177"/>
                  </a:cubicBezTo>
                  <a:cubicBezTo>
                    <a:pt x="2802598" y="3898644"/>
                    <a:pt x="2795054" y="3902378"/>
                    <a:pt x="2779966" y="3902378"/>
                  </a:cubicBezTo>
                  <a:cubicBezTo>
                    <a:pt x="2772499" y="3902378"/>
                    <a:pt x="2764879" y="3901273"/>
                    <a:pt x="2757106" y="3899064"/>
                  </a:cubicBezTo>
                  <a:cubicBezTo>
                    <a:pt x="2749334" y="3896853"/>
                    <a:pt x="2742705" y="3893996"/>
                    <a:pt x="2737218" y="3890491"/>
                  </a:cubicBezTo>
                  <a:lnTo>
                    <a:pt x="2725331" y="3916094"/>
                  </a:lnTo>
                  <a:cubicBezTo>
                    <a:pt x="2731122" y="3919904"/>
                    <a:pt x="2738894" y="3923066"/>
                    <a:pt x="2748648" y="3925581"/>
                  </a:cubicBezTo>
                  <a:cubicBezTo>
                    <a:pt x="2758402" y="3928095"/>
                    <a:pt x="2768384" y="3929353"/>
                    <a:pt x="2778595" y="3929353"/>
                  </a:cubicBezTo>
                  <a:cubicBezTo>
                    <a:pt x="2790634" y="3929353"/>
                    <a:pt x="2801036" y="3927715"/>
                    <a:pt x="2809799" y="3924438"/>
                  </a:cubicBezTo>
                  <a:cubicBezTo>
                    <a:pt x="2818562" y="3921161"/>
                    <a:pt x="2825230" y="3916551"/>
                    <a:pt x="2829801" y="3910608"/>
                  </a:cubicBezTo>
                  <a:cubicBezTo>
                    <a:pt x="2834373" y="3904664"/>
                    <a:pt x="2836659" y="3897882"/>
                    <a:pt x="2836659" y="3890262"/>
                  </a:cubicBezTo>
                  <a:cubicBezTo>
                    <a:pt x="2836659" y="3881271"/>
                    <a:pt x="2834297" y="3874260"/>
                    <a:pt x="2829573" y="3869231"/>
                  </a:cubicBezTo>
                  <a:cubicBezTo>
                    <a:pt x="2824848" y="3864202"/>
                    <a:pt x="2819286" y="3860735"/>
                    <a:pt x="2812885" y="3858830"/>
                  </a:cubicBezTo>
                  <a:cubicBezTo>
                    <a:pt x="2806484" y="3856925"/>
                    <a:pt x="2798254" y="3855134"/>
                    <a:pt x="2788196" y="3853458"/>
                  </a:cubicBezTo>
                  <a:cubicBezTo>
                    <a:pt x="2779204" y="3852086"/>
                    <a:pt x="2772651" y="3850638"/>
                    <a:pt x="2768537" y="3849114"/>
                  </a:cubicBezTo>
                  <a:cubicBezTo>
                    <a:pt x="2764422" y="3847590"/>
                    <a:pt x="2762364" y="3844923"/>
                    <a:pt x="2762364" y="3841113"/>
                  </a:cubicBezTo>
                  <a:cubicBezTo>
                    <a:pt x="2762364" y="3837761"/>
                    <a:pt x="2764269" y="3835017"/>
                    <a:pt x="2768080" y="3832884"/>
                  </a:cubicBezTo>
                  <a:cubicBezTo>
                    <a:pt x="2771889" y="3830750"/>
                    <a:pt x="2777604" y="3829683"/>
                    <a:pt x="2785224" y="3829683"/>
                  </a:cubicBezTo>
                  <a:cubicBezTo>
                    <a:pt x="2798026" y="3829683"/>
                    <a:pt x="2809837" y="3832731"/>
                    <a:pt x="2820657" y="3838827"/>
                  </a:cubicBezTo>
                  <a:lnTo>
                    <a:pt x="2832545" y="3813453"/>
                  </a:lnTo>
                  <a:cubicBezTo>
                    <a:pt x="2826906" y="3810100"/>
                    <a:pt x="2819781" y="3807471"/>
                    <a:pt x="2811170" y="3805566"/>
                  </a:cubicBezTo>
                  <a:cubicBezTo>
                    <a:pt x="2802560" y="3803661"/>
                    <a:pt x="2793911" y="3802709"/>
                    <a:pt x="2785224" y="3802709"/>
                  </a:cubicBezTo>
                  <a:close/>
                  <a:moveTo>
                    <a:pt x="2650808" y="3802709"/>
                  </a:moveTo>
                  <a:cubicBezTo>
                    <a:pt x="2638463" y="3802709"/>
                    <a:pt x="2627300" y="3805414"/>
                    <a:pt x="2617318" y="3810824"/>
                  </a:cubicBezTo>
                  <a:cubicBezTo>
                    <a:pt x="2607335" y="3816234"/>
                    <a:pt x="2599487" y="3823778"/>
                    <a:pt x="2593772" y="3833455"/>
                  </a:cubicBezTo>
                  <a:cubicBezTo>
                    <a:pt x="2588057" y="3843133"/>
                    <a:pt x="2585199" y="3853991"/>
                    <a:pt x="2585199" y="3866031"/>
                  </a:cubicBezTo>
                  <a:cubicBezTo>
                    <a:pt x="2585199" y="3878223"/>
                    <a:pt x="2588095" y="3889119"/>
                    <a:pt x="2593886" y="3898721"/>
                  </a:cubicBezTo>
                  <a:cubicBezTo>
                    <a:pt x="2599677" y="3908322"/>
                    <a:pt x="2607907" y="3915827"/>
                    <a:pt x="2618575" y="3921238"/>
                  </a:cubicBezTo>
                  <a:cubicBezTo>
                    <a:pt x="2629243" y="3926648"/>
                    <a:pt x="2641511" y="3929353"/>
                    <a:pt x="2655379" y="3929353"/>
                  </a:cubicBezTo>
                  <a:cubicBezTo>
                    <a:pt x="2677630" y="3929353"/>
                    <a:pt x="2694546" y="3922723"/>
                    <a:pt x="2706128" y="3909465"/>
                  </a:cubicBezTo>
                  <a:lnTo>
                    <a:pt x="2687155" y="3888891"/>
                  </a:lnTo>
                  <a:cubicBezTo>
                    <a:pt x="2682888" y="3893005"/>
                    <a:pt x="2678277" y="3896015"/>
                    <a:pt x="2673324" y="3897920"/>
                  </a:cubicBezTo>
                  <a:cubicBezTo>
                    <a:pt x="2668372" y="3899825"/>
                    <a:pt x="2662694" y="3900778"/>
                    <a:pt x="2656294" y="3900778"/>
                  </a:cubicBezTo>
                  <a:cubicBezTo>
                    <a:pt x="2646997" y="3900778"/>
                    <a:pt x="2639225" y="3898568"/>
                    <a:pt x="2632977" y="3894148"/>
                  </a:cubicBezTo>
                  <a:cubicBezTo>
                    <a:pt x="2626728" y="3889729"/>
                    <a:pt x="2622766" y="3883709"/>
                    <a:pt x="2621090" y="3876089"/>
                  </a:cubicBezTo>
                  <a:lnTo>
                    <a:pt x="2714130" y="3876089"/>
                  </a:lnTo>
                  <a:cubicBezTo>
                    <a:pt x="2714587" y="3870146"/>
                    <a:pt x="2714816" y="3866945"/>
                    <a:pt x="2714816" y="3866488"/>
                  </a:cubicBezTo>
                  <a:cubicBezTo>
                    <a:pt x="2714816" y="3853686"/>
                    <a:pt x="2712034" y="3842447"/>
                    <a:pt x="2706472" y="3832769"/>
                  </a:cubicBezTo>
                  <a:cubicBezTo>
                    <a:pt x="2700909" y="3823092"/>
                    <a:pt x="2693251" y="3815663"/>
                    <a:pt x="2683498" y="3810481"/>
                  </a:cubicBezTo>
                  <a:cubicBezTo>
                    <a:pt x="2673744" y="3805299"/>
                    <a:pt x="2662847" y="3802709"/>
                    <a:pt x="2650808" y="3802709"/>
                  </a:cubicBezTo>
                  <a:close/>
                  <a:moveTo>
                    <a:pt x="2138515" y="3802709"/>
                  </a:moveTo>
                  <a:cubicBezTo>
                    <a:pt x="2125561" y="3802709"/>
                    <a:pt x="2113940" y="3805414"/>
                    <a:pt x="2103653" y="3810824"/>
                  </a:cubicBezTo>
                  <a:cubicBezTo>
                    <a:pt x="2093366" y="3816234"/>
                    <a:pt x="2085327" y="3823740"/>
                    <a:pt x="2079536" y="3833341"/>
                  </a:cubicBezTo>
                  <a:cubicBezTo>
                    <a:pt x="2073745" y="3842942"/>
                    <a:pt x="2070849" y="3853839"/>
                    <a:pt x="2070849" y="3866031"/>
                  </a:cubicBezTo>
                  <a:cubicBezTo>
                    <a:pt x="2070849" y="3878223"/>
                    <a:pt x="2073745" y="3889119"/>
                    <a:pt x="2079536" y="3898721"/>
                  </a:cubicBezTo>
                  <a:cubicBezTo>
                    <a:pt x="2085327" y="3908322"/>
                    <a:pt x="2093366" y="3915827"/>
                    <a:pt x="2103653" y="3921238"/>
                  </a:cubicBezTo>
                  <a:cubicBezTo>
                    <a:pt x="2113940" y="3926648"/>
                    <a:pt x="2125561" y="3929353"/>
                    <a:pt x="2138515" y="3929353"/>
                  </a:cubicBezTo>
                  <a:cubicBezTo>
                    <a:pt x="2151469" y="3929353"/>
                    <a:pt x="2163051" y="3926648"/>
                    <a:pt x="2173262" y="3921238"/>
                  </a:cubicBezTo>
                  <a:cubicBezTo>
                    <a:pt x="2183473" y="3915827"/>
                    <a:pt x="2191474" y="3908322"/>
                    <a:pt x="2197265" y="3898721"/>
                  </a:cubicBezTo>
                  <a:cubicBezTo>
                    <a:pt x="2203056" y="3889119"/>
                    <a:pt x="2205952" y="3878223"/>
                    <a:pt x="2205952" y="3866031"/>
                  </a:cubicBezTo>
                  <a:cubicBezTo>
                    <a:pt x="2205952" y="3853839"/>
                    <a:pt x="2203056" y="3842942"/>
                    <a:pt x="2197265" y="3833341"/>
                  </a:cubicBezTo>
                  <a:cubicBezTo>
                    <a:pt x="2191474" y="3823740"/>
                    <a:pt x="2183473" y="3816234"/>
                    <a:pt x="2173262" y="3810824"/>
                  </a:cubicBezTo>
                  <a:cubicBezTo>
                    <a:pt x="2163051" y="3805414"/>
                    <a:pt x="2151469" y="3802709"/>
                    <a:pt x="2138515" y="3802709"/>
                  </a:cubicBezTo>
                  <a:close/>
                  <a:moveTo>
                    <a:pt x="2061096" y="3802709"/>
                  </a:moveTo>
                  <a:cubicBezTo>
                    <a:pt x="2051647" y="3802709"/>
                    <a:pt x="2043303" y="3804232"/>
                    <a:pt x="2036064" y="3807280"/>
                  </a:cubicBezTo>
                  <a:cubicBezTo>
                    <a:pt x="2028825" y="3810329"/>
                    <a:pt x="2023072" y="3814824"/>
                    <a:pt x="2018805" y="3820768"/>
                  </a:cubicBezTo>
                  <a:lnTo>
                    <a:pt x="2018805" y="3804537"/>
                  </a:lnTo>
                  <a:lnTo>
                    <a:pt x="1984743" y="3804537"/>
                  </a:lnTo>
                  <a:lnTo>
                    <a:pt x="1984743" y="3927524"/>
                  </a:lnTo>
                  <a:lnTo>
                    <a:pt x="2020405" y="3927524"/>
                  </a:lnTo>
                  <a:lnTo>
                    <a:pt x="2020405" y="3869460"/>
                  </a:lnTo>
                  <a:cubicBezTo>
                    <a:pt x="2020405" y="3858030"/>
                    <a:pt x="2023300" y="3849457"/>
                    <a:pt x="2029092" y="3843742"/>
                  </a:cubicBezTo>
                  <a:cubicBezTo>
                    <a:pt x="2034883" y="3838027"/>
                    <a:pt x="2042884" y="3835170"/>
                    <a:pt x="2053095" y="3835170"/>
                  </a:cubicBezTo>
                  <a:cubicBezTo>
                    <a:pt x="2054466" y="3835170"/>
                    <a:pt x="2057133" y="3835322"/>
                    <a:pt x="2061096" y="3835627"/>
                  </a:cubicBezTo>
                  <a:close/>
                  <a:moveTo>
                    <a:pt x="1895513" y="3802709"/>
                  </a:moveTo>
                  <a:cubicBezTo>
                    <a:pt x="1878597" y="3802709"/>
                    <a:pt x="1865719" y="3808043"/>
                    <a:pt x="1856880" y="3818711"/>
                  </a:cubicBezTo>
                  <a:lnTo>
                    <a:pt x="1856880" y="3804537"/>
                  </a:lnTo>
                  <a:lnTo>
                    <a:pt x="1822818" y="3804537"/>
                  </a:lnTo>
                  <a:lnTo>
                    <a:pt x="1822818" y="3971872"/>
                  </a:lnTo>
                  <a:lnTo>
                    <a:pt x="1858480" y="3971872"/>
                  </a:lnTo>
                  <a:lnTo>
                    <a:pt x="1858480" y="3914494"/>
                  </a:lnTo>
                  <a:cubicBezTo>
                    <a:pt x="1867472" y="3924400"/>
                    <a:pt x="1879816" y="3929353"/>
                    <a:pt x="1895513" y="3929353"/>
                  </a:cubicBezTo>
                  <a:cubicBezTo>
                    <a:pt x="1906943" y="3929353"/>
                    <a:pt x="1917344" y="3926724"/>
                    <a:pt x="1926717" y="3921466"/>
                  </a:cubicBezTo>
                  <a:cubicBezTo>
                    <a:pt x="1936090" y="3916208"/>
                    <a:pt x="1943443" y="3908817"/>
                    <a:pt x="1948777" y="3899292"/>
                  </a:cubicBezTo>
                  <a:cubicBezTo>
                    <a:pt x="1954111" y="3889767"/>
                    <a:pt x="1956778" y="3878680"/>
                    <a:pt x="1956778" y="3866031"/>
                  </a:cubicBezTo>
                  <a:cubicBezTo>
                    <a:pt x="1956778" y="3853381"/>
                    <a:pt x="1954111" y="3842294"/>
                    <a:pt x="1948777" y="3832769"/>
                  </a:cubicBezTo>
                  <a:cubicBezTo>
                    <a:pt x="1943443" y="3823244"/>
                    <a:pt x="1936090" y="3815853"/>
                    <a:pt x="1926717" y="3810595"/>
                  </a:cubicBezTo>
                  <a:cubicBezTo>
                    <a:pt x="1917344" y="3805337"/>
                    <a:pt x="1906943" y="3802709"/>
                    <a:pt x="1895513" y="3802709"/>
                  </a:cubicBezTo>
                  <a:close/>
                  <a:moveTo>
                    <a:pt x="1375524" y="3802709"/>
                  </a:moveTo>
                  <a:cubicBezTo>
                    <a:pt x="1363789" y="3802709"/>
                    <a:pt x="1353617" y="3804385"/>
                    <a:pt x="1345006" y="3807738"/>
                  </a:cubicBezTo>
                  <a:cubicBezTo>
                    <a:pt x="1336396" y="3811090"/>
                    <a:pt x="1329842" y="3815777"/>
                    <a:pt x="1325346" y="3821797"/>
                  </a:cubicBezTo>
                  <a:cubicBezTo>
                    <a:pt x="1320851" y="3827816"/>
                    <a:pt x="1318603" y="3834713"/>
                    <a:pt x="1318603" y="3842485"/>
                  </a:cubicBezTo>
                  <a:cubicBezTo>
                    <a:pt x="1318603" y="3851781"/>
                    <a:pt x="1321003" y="3858944"/>
                    <a:pt x="1325804" y="3863973"/>
                  </a:cubicBezTo>
                  <a:cubicBezTo>
                    <a:pt x="1330604" y="3869003"/>
                    <a:pt x="1336281" y="3872508"/>
                    <a:pt x="1342834" y="3874489"/>
                  </a:cubicBezTo>
                  <a:cubicBezTo>
                    <a:pt x="1349388" y="3876470"/>
                    <a:pt x="1357694" y="3878223"/>
                    <a:pt x="1367752" y="3879747"/>
                  </a:cubicBezTo>
                  <a:cubicBezTo>
                    <a:pt x="1376286" y="3880813"/>
                    <a:pt x="1382611" y="3882109"/>
                    <a:pt x="1386726" y="3883633"/>
                  </a:cubicBezTo>
                  <a:cubicBezTo>
                    <a:pt x="1390840" y="3885157"/>
                    <a:pt x="1392898" y="3887671"/>
                    <a:pt x="1392898" y="3891177"/>
                  </a:cubicBezTo>
                  <a:cubicBezTo>
                    <a:pt x="1392898" y="3898644"/>
                    <a:pt x="1385354" y="3902378"/>
                    <a:pt x="1370266" y="3902378"/>
                  </a:cubicBezTo>
                  <a:cubicBezTo>
                    <a:pt x="1362799" y="3902378"/>
                    <a:pt x="1355179" y="3901273"/>
                    <a:pt x="1347406" y="3899064"/>
                  </a:cubicBezTo>
                  <a:cubicBezTo>
                    <a:pt x="1339634" y="3896853"/>
                    <a:pt x="1333005" y="3893996"/>
                    <a:pt x="1327518" y="3890491"/>
                  </a:cubicBezTo>
                  <a:lnTo>
                    <a:pt x="1315631" y="3916094"/>
                  </a:lnTo>
                  <a:cubicBezTo>
                    <a:pt x="1321422" y="3919904"/>
                    <a:pt x="1329195" y="3923066"/>
                    <a:pt x="1338948" y="3925581"/>
                  </a:cubicBezTo>
                  <a:cubicBezTo>
                    <a:pt x="1348702" y="3928095"/>
                    <a:pt x="1358684" y="3929353"/>
                    <a:pt x="1368895" y="3929353"/>
                  </a:cubicBezTo>
                  <a:cubicBezTo>
                    <a:pt x="1380934" y="3929353"/>
                    <a:pt x="1391336" y="3927715"/>
                    <a:pt x="1400099" y="3924438"/>
                  </a:cubicBezTo>
                  <a:cubicBezTo>
                    <a:pt x="1408862" y="3921161"/>
                    <a:pt x="1415529" y="3916551"/>
                    <a:pt x="1420101" y="3910608"/>
                  </a:cubicBezTo>
                  <a:cubicBezTo>
                    <a:pt x="1424673" y="3904664"/>
                    <a:pt x="1426959" y="3897882"/>
                    <a:pt x="1426959" y="3890262"/>
                  </a:cubicBezTo>
                  <a:cubicBezTo>
                    <a:pt x="1426959" y="3881271"/>
                    <a:pt x="1424597" y="3874260"/>
                    <a:pt x="1419873" y="3869231"/>
                  </a:cubicBezTo>
                  <a:cubicBezTo>
                    <a:pt x="1415148" y="3864202"/>
                    <a:pt x="1409586" y="3860735"/>
                    <a:pt x="1403185" y="3858830"/>
                  </a:cubicBezTo>
                  <a:cubicBezTo>
                    <a:pt x="1396784" y="3856925"/>
                    <a:pt x="1388554" y="3855134"/>
                    <a:pt x="1378496" y="3853458"/>
                  </a:cubicBezTo>
                  <a:cubicBezTo>
                    <a:pt x="1369504" y="3852086"/>
                    <a:pt x="1362951" y="3850638"/>
                    <a:pt x="1358836" y="3849114"/>
                  </a:cubicBezTo>
                  <a:cubicBezTo>
                    <a:pt x="1354722" y="3847590"/>
                    <a:pt x="1352664" y="3844923"/>
                    <a:pt x="1352664" y="3841113"/>
                  </a:cubicBezTo>
                  <a:cubicBezTo>
                    <a:pt x="1352664" y="3837761"/>
                    <a:pt x="1354569" y="3835017"/>
                    <a:pt x="1358379" y="3832884"/>
                  </a:cubicBezTo>
                  <a:cubicBezTo>
                    <a:pt x="1362189" y="3830750"/>
                    <a:pt x="1367904" y="3829683"/>
                    <a:pt x="1375524" y="3829683"/>
                  </a:cubicBezTo>
                  <a:cubicBezTo>
                    <a:pt x="1388326" y="3829683"/>
                    <a:pt x="1400137" y="3832731"/>
                    <a:pt x="1410957" y="3838827"/>
                  </a:cubicBezTo>
                  <a:lnTo>
                    <a:pt x="1422844" y="3813453"/>
                  </a:lnTo>
                  <a:cubicBezTo>
                    <a:pt x="1417206" y="3810100"/>
                    <a:pt x="1410081" y="3807471"/>
                    <a:pt x="1401470" y="3805566"/>
                  </a:cubicBezTo>
                  <a:cubicBezTo>
                    <a:pt x="1392860" y="3803661"/>
                    <a:pt x="1384211" y="3802709"/>
                    <a:pt x="1375524" y="3802709"/>
                  </a:cubicBezTo>
                  <a:close/>
                  <a:moveTo>
                    <a:pt x="1156221" y="3802709"/>
                  </a:moveTo>
                  <a:cubicBezTo>
                    <a:pt x="1146772" y="3802709"/>
                    <a:pt x="1138428" y="3804232"/>
                    <a:pt x="1131189" y="3807280"/>
                  </a:cubicBezTo>
                  <a:cubicBezTo>
                    <a:pt x="1123950" y="3810329"/>
                    <a:pt x="1118197" y="3814824"/>
                    <a:pt x="1113930" y="3820768"/>
                  </a:cubicBezTo>
                  <a:lnTo>
                    <a:pt x="1113930" y="3804537"/>
                  </a:lnTo>
                  <a:lnTo>
                    <a:pt x="1079868" y="3804537"/>
                  </a:lnTo>
                  <a:lnTo>
                    <a:pt x="1079868" y="3927524"/>
                  </a:lnTo>
                  <a:lnTo>
                    <a:pt x="1115530" y="3927524"/>
                  </a:lnTo>
                  <a:lnTo>
                    <a:pt x="1115530" y="3869460"/>
                  </a:lnTo>
                  <a:cubicBezTo>
                    <a:pt x="1115530" y="3858030"/>
                    <a:pt x="1118425" y="3849457"/>
                    <a:pt x="1124217" y="3843742"/>
                  </a:cubicBezTo>
                  <a:cubicBezTo>
                    <a:pt x="1130008" y="3838027"/>
                    <a:pt x="1138009" y="3835170"/>
                    <a:pt x="1148220" y="3835170"/>
                  </a:cubicBezTo>
                  <a:cubicBezTo>
                    <a:pt x="1149591" y="3835170"/>
                    <a:pt x="1152258" y="3835322"/>
                    <a:pt x="1156221" y="3835627"/>
                  </a:cubicBezTo>
                  <a:close/>
                  <a:moveTo>
                    <a:pt x="985990" y="3802709"/>
                  </a:moveTo>
                  <a:cubicBezTo>
                    <a:pt x="973036" y="3802709"/>
                    <a:pt x="961415" y="3805414"/>
                    <a:pt x="951128" y="3810824"/>
                  </a:cubicBezTo>
                  <a:cubicBezTo>
                    <a:pt x="940841" y="3816234"/>
                    <a:pt x="932802" y="3823740"/>
                    <a:pt x="927011" y="3833341"/>
                  </a:cubicBezTo>
                  <a:cubicBezTo>
                    <a:pt x="921220" y="3842942"/>
                    <a:pt x="918324" y="3853839"/>
                    <a:pt x="918324" y="3866031"/>
                  </a:cubicBezTo>
                  <a:cubicBezTo>
                    <a:pt x="918324" y="3878223"/>
                    <a:pt x="921220" y="3889119"/>
                    <a:pt x="927011" y="3898721"/>
                  </a:cubicBezTo>
                  <a:cubicBezTo>
                    <a:pt x="932802" y="3908322"/>
                    <a:pt x="940841" y="3915827"/>
                    <a:pt x="951128" y="3921238"/>
                  </a:cubicBezTo>
                  <a:cubicBezTo>
                    <a:pt x="961415" y="3926648"/>
                    <a:pt x="973036" y="3929353"/>
                    <a:pt x="985990" y="3929353"/>
                  </a:cubicBezTo>
                  <a:cubicBezTo>
                    <a:pt x="998944" y="3929353"/>
                    <a:pt x="1010526" y="3926648"/>
                    <a:pt x="1020737" y="3921238"/>
                  </a:cubicBezTo>
                  <a:cubicBezTo>
                    <a:pt x="1030948" y="3915827"/>
                    <a:pt x="1038949" y="3908322"/>
                    <a:pt x="1044740" y="3898721"/>
                  </a:cubicBezTo>
                  <a:cubicBezTo>
                    <a:pt x="1050531" y="3889119"/>
                    <a:pt x="1053427" y="3878223"/>
                    <a:pt x="1053427" y="3866031"/>
                  </a:cubicBezTo>
                  <a:cubicBezTo>
                    <a:pt x="1053427" y="3853839"/>
                    <a:pt x="1050531" y="3842942"/>
                    <a:pt x="1044740" y="3833341"/>
                  </a:cubicBezTo>
                  <a:cubicBezTo>
                    <a:pt x="1038949" y="3823740"/>
                    <a:pt x="1030948" y="3816234"/>
                    <a:pt x="1020737" y="3810824"/>
                  </a:cubicBezTo>
                  <a:cubicBezTo>
                    <a:pt x="1010526" y="3805414"/>
                    <a:pt x="998944" y="3802709"/>
                    <a:pt x="985990" y="3802709"/>
                  </a:cubicBezTo>
                  <a:close/>
                  <a:moveTo>
                    <a:pt x="536257" y="3802709"/>
                  </a:moveTo>
                  <a:cubicBezTo>
                    <a:pt x="523913" y="3802709"/>
                    <a:pt x="512750" y="3805414"/>
                    <a:pt x="502768" y="3810824"/>
                  </a:cubicBezTo>
                  <a:cubicBezTo>
                    <a:pt x="492785" y="3816234"/>
                    <a:pt x="484937" y="3823778"/>
                    <a:pt x="479222" y="3833455"/>
                  </a:cubicBezTo>
                  <a:cubicBezTo>
                    <a:pt x="473507" y="3843133"/>
                    <a:pt x="470649" y="3853991"/>
                    <a:pt x="470649" y="3866031"/>
                  </a:cubicBezTo>
                  <a:cubicBezTo>
                    <a:pt x="470649" y="3878223"/>
                    <a:pt x="473545" y="3889119"/>
                    <a:pt x="479336" y="3898721"/>
                  </a:cubicBezTo>
                  <a:cubicBezTo>
                    <a:pt x="485127" y="3908322"/>
                    <a:pt x="493357" y="3915827"/>
                    <a:pt x="504025" y="3921238"/>
                  </a:cubicBezTo>
                  <a:cubicBezTo>
                    <a:pt x="514693" y="3926648"/>
                    <a:pt x="526961" y="3929353"/>
                    <a:pt x="540829" y="3929353"/>
                  </a:cubicBezTo>
                  <a:cubicBezTo>
                    <a:pt x="563080" y="3929353"/>
                    <a:pt x="579996" y="3922723"/>
                    <a:pt x="591579" y="3909465"/>
                  </a:cubicBezTo>
                  <a:lnTo>
                    <a:pt x="572605" y="3888891"/>
                  </a:lnTo>
                  <a:cubicBezTo>
                    <a:pt x="568338" y="3893005"/>
                    <a:pt x="563728" y="3896015"/>
                    <a:pt x="558775" y="3897920"/>
                  </a:cubicBezTo>
                  <a:cubicBezTo>
                    <a:pt x="553822" y="3899825"/>
                    <a:pt x="548145" y="3900778"/>
                    <a:pt x="541744" y="3900778"/>
                  </a:cubicBezTo>
                  <a:cubicBezTo>
                    <a:pt x="532447" y="3900778"/>
                    <a:pt x="524675" y="3898568"/>
                    <a:pt x="518427" y="3894148"/>
                  </a:cubicBezTo>
                  <a:cubicBezTo>
                    <a:pt x="512178" y="3889729"/>
                    <a:pt x="508216" y="3883709"/>
                    <a:pt x="506539" y="3876089"/>
                  </a:cubicBezTo>
                  <a:lnTo>
                    <a:pt x="599580" y="3876089"/>
                  </a:lnTo>
                  <a:cubicBezTo>
                    <a:pt x="600037" y="3870146"/>
                    <a:pt x="600265" y="3866945"/>
                    <a:pt x="600265" y="3866488"/>
                  </a:cubicBezTo>
                  <a:cubicBezTo>
                    <a:pt x="600265" y="3853686"/>
                    <a:pt x="597484" y="3842447"/>
                    <a:pt x="591922" y="3832769"/>
                  </a:cubicBezTo>
                  <a:cubicBezTo>
                    <a:pt x="586359" y="3823092"/>
                    <a:pt x="578701" y="3815663"/>
                    <a:pt x="568947" y="3810481"/>
                  </a:cubicBezTo>
                  <a:cubicBezTo>
                    <a:pt x="559194" y="3805299"/>
                    <a:pt x="548297" y="3802709"/>
                    <a:pt x="536257" y="3802709"/>
                  </a:cubicBezTo>
                  <a:close/>
                  <a:moveTo>
                    <a:pt x="1655712" y="3777334"/>
                  </a:moveTo>
                  <a:lnTo>
                    <a:pt x="1655712" y="3807280"/>
                  </a:lnTo>
                  <a:lnTo>
                    <a:pt x="1636738" y="3807280"/>
                  </a:lnTo>
                  <a:lnTo>
                    <a:pt x="1636738" y="3834713"/>
                  </a:lnTo>
                  <a:lnTo>
                    <a:pt x="1655712" y="3834713"/>
                  </a:lnTo>
                  <a:lnTo>
                    <a:pt x="1655712" y="3885233"/>
                  </a:lnTo>
                  <a:cubicBezTo>
                    <a:pt x="1655712" y="3899711"/>
                    <a:pt x="1659712" y="3910684"/>
                    <a:pt x="1667713" y="3918152"/>
                  </a:cubicBezTo>
                  <a:cubicBezTo>
                    <a:pt x="1675714" y="3925619"/>
                    <a:pt x="1687030" y="3929353"/>
                    <a:pt x="1701660" y="3929353"/>
                  </a:cubicBezTo>
                  <a:cubicBezTo>
                    <a:pt x="1707299" y="3929353"/>
                    <a:pt x="1712671" y="3928705"/>
                    <a:pt x="1717776" y="3927410"/>
                  </a:cubicBezTo>
                  <a:cubicBezTo>
                    <a:pt x="1722882" y="3926115"/>
                    <a:pt x="1727187" y="3924171"/>
                    <a:pt x="1730692" y="3921580"/>
                  </a:cubicBezTo>
                  <a:lnTo>
                    <a:pt x="1721091" y="3896435"/>
                  </a:lnTo>
                  <a:cubicBezTo>
                    <a:pt x="1717129" y="3899482"/>
                    <a:pt x="1712328" y="3901006"/>
                    <a:pt x="1706689" y="3901006"/>
                  </a:cubicBezTo>
                  <a:cubicBezTo>
                    <a:pt x="1701813" y="3901006"/>
                    <a:pt x="1698041" y="3899597"/>
                    <a:pt x="1695374" y="3896777"/>
                  </a:cubicBezTo>
                  <a:cubicBezTo>
                    <a:pt x="1692707" y="3893958"/>
                    <a:pt x="1691373" y="3889957"/>
                    <a:pt x="1691373" y="3884776"/>
                  </a:cubicBezTo>
                  <a:lnTo>
                    <a:pt x="1691373" y="3834713"/>
                  </a:lnTo>
                  <a:lnTo>
                    <a:pt x="1722006" y="3834713"/>
                  </a:lnTo>
                  <a:lnTo>
                    <a:pt x="1722006" y="3807280"/>
                  </a:lnTo>
                  <a:lnTo>
                    <a:pt x="1691373" y="3807280"/>
                  </a:lnTo>
                  <a:lnTo>
                    <a:pt x="1691373" y="3777334"/>
                  </a:lnTo>
                  <a:close/>
                  <a:moveTo>
                    <a:pt x="627012" y="3777334"/>
                  </a:moveTo>
                  <a:lnTo>
                    <a:pt x="627012" y="3807280"/>
                  </a:lnTo>
                  <a:lnTo>
                    <a:pt x="608038" y="3807280"/>
                  </a:lnTo>
                  <a:lnTo>
                    <a:pt x="608038" y="3834713"/>
                  </a:lnTo>
                  <a:lnTo>
                    <a:pt x="627012" y="3834713"/>
                  </a:lnTo>
                  <a:lnTo>
                    <a:pt x="627012" y="3885233"/>
                  </a:lnTo>
                  <a:cubicBezTo>
                    <a:pt x="627012" y="3899711"/>
                    <a:pt x="631012" y="3910684"/>
                    <a:pt x="639013" y="3918152"/>
                  </a:cubicBezTo>
                  <a:cubicBezTo>
                    <a:pt x="647014" y="3925619"/>
                    <a:pt x="658330" y="3929353"/>
                    <a:pt x="672960" y="3929353"/>
                  </a:cubicBezTo>
                  <a:cubicBezTo>
                    <a:pt x="678599" y="3929353"/>
                    <a:pt x="683971" y="3928705"/>
                    <a:pt x="689077" y="3927410"/>
                  </a:cubicBezTo>
                  <a:cubicBezTo>
                    <a:pt x="694182" y="3926115"/>
                    <a:pt x="698487" y="3924171"/>
                    <a:pt x="701992" y="3921580"/>
                  </a:cubicBezTo>
                  <a:lnTo>
                    <a:pt x="692391" y="3896435"/>
                  </a:lnTo>
                  <a:cubicBezTo>
                    <a:pt x="688429" y="3899482"/>
                    <a:pt x="683628" y="3901006"/>
                    <a:pt x="677989" y="3901006"/>
                  </a:cubicBezTo>
                  <a:cubicBezTo>
                    <a:pt x="673113" y="3901006"/>
                    <a:pt x="669341" y="3899597"/>
                    <a:pt x="666674" y="3896777"/>
                  </a:cubicBezTo>
                  <a:cubicBezTo>
                    <a:pt x="664007" y="3893958"/>
                    <a:pt x="662673" y="3889957"/>
                    <a:pt x="662673" y="3884776"/>
                  </a:cubicBezTo>
                  <a:lnTo>
                    <a:pt x="662673" y="3834713"/>
                  </a:lnTo>
                  <a:lnTo>
                    <a:pt x="693306" y="3834713"/>
                  </a:lnTo>
                  <a:lnTo>
                    <a:pt x="693306" y="3807280"/>
                  </a:lnTo>
                  <a:lnTo>
                    <a:pt x="662673" y="3807280"/>
                  </a:lnTo>
                  <a:lnTo>
                    <a:pt x="662673" y="3777334"/>
                  </a:lnTo>
                  <a:close/>
                  <a:moveTo>
                    <a:pt x="301333" y="3767504"/>
                  </a:moveTo>
                  <a:lnTo>
                    <a:pt x="301333" y="3927524"/>
                  </a:lnTo>
                  <a:lnTo>
                    <a:pt x="337909" y="3927524"/>
                  </a:lnTo>
                  <a:lnTo>
                    <a:pt x="337909" y="3830369"/>
                  </a:lnTo>
                  <a:lnTo>
                    <a:pt x="417690" y="3927524"/>
                  </a:lnTo>
                  <a:lnTo>
                    <a:pt x="448094" y="3927524"/>
                  </a:lnTo>
                  <a:lnTo>
                    <a:pt x="448094" y="3767504"/>
                  </a:lnTo>
                  <a:lnTo>
                    <a:pt x="411518" y="3767504"/>
                  </a:lnTo>
                  <a:lnTo>
                    <a:pt x="411518" y="3864659"/>
                  </a:lnTo>
                  <a:lnTo>
                    <a:pt x="331965" y="3767504"/>
                  </a:lnTo>
                  <a:close/>
                  <a:moveTo>
                    <a:pt x="3432543" y="3757903"/>
                  </a:moveTo>
                  <a:lnTo>
                    <a:pt x="3432543" y="3927524"/>
                  </a:lnTo>
                  <a:lnTo>
                    <a:pt x="3468205" y="3927524"/>
                  </a:lnTo>
                  <a:lnTo>
                    <a:pt x="3468205" y="3896206"/>
                  </a:lnTo>
                  <a:lnTo>
                    <a:pt x="3485350" y="3879289"/>
                  </a:lnTo>
                  <a:lnTo>
                    <a:pt x="3524212" y="3927524"/>
                  </a:lnTo>
                  <a:lnTo>
                    <a:pt x="3567417" y="3927524"/>
                  </a:lnTo>
                  <a:lnTo>
                    <a:pt x="3511639" y="3856658"/>
                  </a:lnTo>
                  <a:lnTo>
                    <a:pt x="3562845" y="3804537"/>
                  </a:lnTo>
                  <a:lnTo>
                    <a:pt x="3520326" y="3804537"/>
                  </a:lnTo>
                  <a:lnTo>
                    <a:pt x="3468205" y="3853915"/>
                  </a:lnTo>
                  <a:lnTo>
                    <a:pt x="3468205" y="3757903"/>
                  </a:lnTo>
                  <a:close/>
                  <a:moveTo>
                    <a:pt x="2522029" y="3757903"/>
                  </a:moveTo>
                  <a:lnTo>
                    <a:pt x="2522029" y="3817568"/>
                  </a:lnTo>
                  <a:cubicBezTo>
                    <a:pt x="2513190" y="3807662"/>
                    <a:pt x="2500922" y="3802709"/>
                    <a:pt x="2485225" y="3802709"/>
                  </a:cubicBezTo>
                  <a:cubicBezTo>
                    <a:pt x="2473642" y="3802709"/>
                    <a:pt x="2463165" y="3805299"/>
                    <a:pt x="2453792" y="3810481"/>
                  </a:cubicBezTo>
                  <a:cubicBezTo>
                    <a:pt x="2444420" y="3815663"/>
                    <a:pt x="2437066" y="3823054"/>
                    <a:pt x="2431732" y="3832655"/>
                  </a:cubicBezTo>
                  <a:cubicBezTo>
                    <a:pt x="2426398" y="3842256"/>
                    <a:pt x="2423732" y="3853381"/>
                    <a:pt x="2423732" y="3866031"/>
                  </a:cubicBezTo>
                  <a:cubicBezTo>
                    <a:pt x="2423732" y="3878680"/>
                    <a:pt x="2426398" y="3889805"/>
                    <a:pt x="2431732" y="3899406"/>
                  </a:cubicBezTo>
                  <a:cubicBezTo>
                    <a:pt x="2437066" y="3909007"/>
                    <a:pt x="2444420" y="3916399"/>
                    <a:pt x="2453792" y="3921580"/>
                  </a:cubicBezTo>
                  <a:cubicBezTo>
                    <a:pt x="2463165" y="3926762"/>
                    <a:pt x="2473642" y="3929353"/>
                    <a:pt x="2485225" y="3929353"/>
                  </a:cubicBezTo>
                  <a:cubicBezTo>
                    <a:pt x="2501989" y="3929353"/>
                    <a:pt x="2514790" y="3924019"/>
                    <a:pt x="2523630" y="3913351"/>
                  </a:cubicBezTo>
                  <a:lnTo>
                    <a:pt x="2523630" y="3927524"/>
                  </a:lnTo>
                  <a:lnTo>
                    <a:pt x="2557691" y="3927524"/>
                  </a:lnTo>
                  <a:lnTo>
                    <a:pt x="2557691" y="3757903"/>
                  </a:lnTo>
                  <a:close/>
                  <a:moveTo>
                    <a:pt x="1175118" y="3757903"/>
                  </a:moveTo>
                  <a:lnTo>
                    <a:pt x="1175118" y="3927524"/>
                  </a:lnTo>
                  <a:lnTo>
                    <a:pt x="1210780" y="3927524"/>
                  </a:lnTo>
                  <a:lnTo>
                    <a:pt x="1210780" y="3896206"/>
                  </a:lnTo>
                  <a:lnTo>
                    <a:pt x="1227925" y="3879289"/>
                  </a:lnTo>
                  <a:lnTo>
                    <a:pt x="1266787" y="3927524"/>
                  </a:lnTo>
                  <a:lnTo>
                    <a:pt x="1309992" y="3927524"/>
                  </a:lnTo>
                  <a:lnTo>
                    <a:pt x="1254214" y="3856658"/>
                  </a:lnTo>
                  <a:lnTo>
                    <a:pt x="1305420" y="3804537"/>
                  </a:lnTo>
                  <a:lnTo>
                    <a:pt x="1262901" y="3804537"/>
                  </a:lnTo>
                  <a:lnTo>
                    <a:pt x="1210780" y="3853915"/>
                  </a:lnTo>
                  <a:lnTo>
                    <a:pt x="1210780" y="3757903"/>
                  </a:lnTo>
                  <a:close/>
                  <a:moveTo>
                    <a:pt x="3250349" y="3747616"/>
                  </a:moveTo>
                  <a:cubicBezTo>
                    <a:pt x="3243796" y="3747616"/>
                    <a:pt x="3238462" y="3749521"/>
                    <a:pt x="3234347" y="3753331"/>
                  </a:cubicBezTo>
                  <a:cubicBezTo>
                    <a:pt x="3230232" y="3757141"/>
                    <a:pt x="3228175" y="3761865"/>
                    <a:pt x="3228175" y="3767504"/>
                  </a:cubicBezTo>
                  <a:cubicBezTo>
                    <a:pt x="3228175" y="3773143"/>
                    <a:pt x="3230232" y="3777867"/>
                    <a:pt x="3234347" y="3781677"/>
                  </a:cubicBezTo>
                  <a:cubicBezTo>
                    <a:pt x="3238462" y="3785487"/>
                    <a:pt x="3243796" y="3787392"/>
                    <a:pt x="3250349" y="3787392"/>
                  </a:cubicBezTo>
                  <a:cubicBezTo>
                    <a:pt x="3256902" y="3787392"/>
                    <a:pt x="3262236" y="3785449"/>
                    <a:pt x="3266351" y="3781563"/>
                  </a:cubicBezTo>
                  <a:cubicBezTo>
                    <a:pt x="3270466" y="3777677"/>
                    <a:pt x="3272523" y="3772762"/>
                    <a:pt x="3272523" y="3766818"/>
                  </a:cubicBezTo>
                  <a:cubicBezTo>
                    <a:pt x="3272523" y="3761332"/>
                    <a:pt x="3270466" y="3756760"/>
                    <a:pt x="3266351" y="3753102"/>
                  </a:cubicBezTo>
                  <a:cubicBezTo>
                    <a:pt x="3262236" y="3749445"/>
                    <a:pt x="3256902" y="3747616"/>
                    <a:pt x="3250349" y="3747616"/>
                  </a:cubicBezTo>
                  <a:close/>
                  <a:moveTo>
                    <a:pt x="2383574" y="3747616"/>
                  </a:moveTo>
                  <a:cubicBezTo>
                    <a:pt x="2377021" y="3747616"/>
                    <a:pt x="2371687" y="3749521"/>
                    <a:pt x="2367572" y="3753331"/>
                  </a:cubicBezTo>
                  <a:cubicBezTo>
                    <a:pt x="2363457" y="3757141"/>
                    <a:pt x="2361400" y="3761865"/>
                    <a:pt x="2361400" y="3767504"/>
                  </a:cubicBezTo>
                  <a:cubicBezTo>
                    <a:pt x="2361400" y="3773143"/>
                    <a:pt x="2363457" y="3777867"/>
                    <a:pt x="2367572" y="3781677"/>
                  </a:cubicBezTo>
                  <a:cubicBezTo>
                    <a:pt x="2371687" y="3785487"/>
                    <a:pt x="2377021" y="3787392"/>
                    <a:pt x="2383574" y="3787392"/>
                  </a:cubicBezTo>
                  <a:cubicBezTo>
                    <a:pt x="2390127" y="3787392"/>
                    <a:pt x="2395461" y="3785449"/>
                    <a:pt x="2399576" y="3781563"/>
                  </a:cubicBezTo>
                  <a:cubicBezTo>
                    <a:pt x="2403691" y="3777677"/>
                    <a:pt x="2405748" y="3772762"/>
                    <a:pt x="2405748" y="3766818"/>
                  </a:cubicBezTo>
                  <a:cubicBezTo>
                    <a:pt x="2405748" y="3761332"/>
                    <a:pt x="2403691" y="3756760"/>
                    <a:pt x="2399576" y="3753102"/>
                  </a:cubicBezTo>
                  <a:cubicBezTo>
                    <a:pt x="2395461" y="3749445"/>
                    <a:pt x="2390127" y="3747616"/>
                    <a:pt x="2383574" y="3747616"/>
                  </a:cubicBezTo>
                  <a:close/>
                  <a:moveTo>
                    <a:pt x="1602524" y="3747616"/>
                  </a:moveTo>
                  <a:cubicBezTo>
                    <a:pt x="1595971" y="3747616"/>
                    <a:pt x="1590637" y="3749521"/>
                    <a:pt x="1586522" y="3753331"/>
                  </a:cubicBezTo>
                  <a:cubicBezTo>
                    <a:pt x="1582407" y="3757141"/>
                    <a:pt x="1580350" y="3761865"/>
                    <a:pt x="1580350" y="3767504"/>
                  </a:cubicBezTo>
                  <a:cubicBezTo>
                    <a:pt x="1580350" y="3773143"/>
                    <a:pt x="1582407" y="3777867"/>
                    <a:pt x="1586522" y="3781677"/>
                  </a:cubicBezTo>
                  <a:cubicBezTo>
                    <a:pt x="1590637" y="3785487"/>
                    <a:pt x="1595971" y="3787392"/>
                    <a:pt x="1602524" y="3787392"/>
                  </a:cubicBezTo>
                  <a:cubicBezTo>
                    <a:pt x="1609077" y="3787392"/>
                    <a:pt x="1614411" y="3785449"/>
                    <a:pt x="1618526" y="3781563"/>
                  </a:cubicBezTo>
                  <a:cubicBezTo>
                    <a:pt x="1622641" y="3777677"/>
                    <a:pt x="1624698" y="3772762"/>
                    <a:pt x="1624698" y="3766818"/>
                  </a:cubicBezTo>
                  <a:cubicBezTo>
                    <a:pt x="1624698" y="3761332"/>
                    <a:pt x="1622641" y="3756760"/>
                    <a:pt x="1618526" y="3753102"/>
                  </a:cubicBezTo>
                  <a:cubicBezTo>
                    <a:pt x="1614411" y="3749445"/>
                    <a:pt x="1609077" y="3747616"/>
                    <a:pt x="1602524" y="3747616"/>
                  </a:cubicBezTo>
                  <a:close/>
                  <a:moveTo>
                    <a:pt x="2922384" y="3608780"/>
                  </a:moveTo>
                  <a:cubicBezTo>
                    <a:pt x="2915984" y="3608780"/>
                    <a:pt x="2910688" y="3610799"/>
                    <a:pt x="2906496" y="3614837"/>
                  </a:cubicBezTo>
                  <a:cubicBezTo>
                    <a:pt x="2902306" y="3618876"/>
                    <a:pt x="2900210" y="3624172"/>
                    <a:pt x="2900210" y="3630725"/>
                  </a:cubicBezTo>
                  <a:cubicBezTo>
                    <a:pt x="2900210" y="3635297"/>
                    <a:pt x="2901315" y="3639298"/>
                    <a:pt x="2903525" y="3642727"/>
                  </a:cubicBezTo>
                  <a:cubicBezTo>
                    <a:pt x="2905734" y="3646156"/>
                    <a:pt x="2908744" y="3648632"/>
                    <a:pt x="2912554" y="3650156"/>
                  </a:cubicBezTo>
                  <a:lnTo>
                    <a:pt x="2902496" y="3686504"/>
                  </a:lnTo>
                  <a:lnTo>
                    <a:pt x="2925128" y="3686504"/>
                  </a:lnTo>
                  <a:lnTo>
                    <a:pt x="2938158" y="3653585"/>
                  </a:lnTo>
                  <a:cubicBezTo>
                    <a:pt x="2940748" y="3647489"/>
                    <a:pt x="2942425" y="3642917"/>
                    <a:pt x="2943187" y="3639869"/>
                  </a:cubicBezTo>
                  <a:cubicBezTo>
                    <a:pt x="2943949" y="3636821"/>
                    <a:pt x="2944330" y="3633773"/>
                    <a:pt x="2944330" y="3630725"/>
                  </a:cubicBezTo>
                  <a:cubicBezTo>
                    <a:pt x="2944330" y="3624172"/>
                    <a:pt x="2942272" y="3618876"/>
                    <a:pt x="2938158" y="3614837"/>
                  </a:cubicBezTo>
                  <a:cubicBezTo>
                    <a:pt x="2934043" y="3610799"/>
                    <a:pt x="2928785" y="3608780"/>
                    <a:pt x="2922384" y="3608780"/>
                  </a:cubicBezTo>
                  <a:close/>
                  <a:moveTo>
                    <a:pt x="960234" y="3608780"/>
                  </a:moveTo>
                  <a:cubicBezTo>
                    <a:pt x="953833" y="3608780"/>
                    <a:pt x="948538" y="3610799"/>
                    <a:pt x="944347" y="3614837"/>
                  </a:cubicBezTo>
                  <a:cubicBezTo>
                    <a:pt x="940156" y="3618876"/>
                    <a:pt x="938060" y="3624172"/>
                    <a:pt x="938060" y="3630725"/>
                  </a:cubicBezTo>
                  <a:cubicBezTo>
                    <a:pt x="938060" y="3635297"/>
                    <a:pt x="939165" y="3639298"/>
                    <a:pt x="941375" y="3642727"/>
                  </a:cubicBezTo>
                  <a:cubicBezTo>
                    <a:pt x="943584" y="3646156"/>
                    <a:pt x="946594" y="3648632"/>
                    <a:pt x="950404" y="3650156"/>
                  </a:cubicBezTo>
                  <a:lnTo>
                    <a:pt x="940346" y="3686504"/>
                  </a:lnTo>
                  <a:lnTo>
                    <a:pt x="962978" y="3686504"/>
                  </a:lnTo>
                  <a:lnTo>
                    <a:pt x="976008" y="3653585"/>
                  </a:lnTo>
                  <a:cubicBezTo>
                    <a:pt x="978598" y="3647489"/>
                    <a:pt x="980275" y="3642917"/>
                    <a:pt x="981037" y="3639869"/>
                  </a:cubicBezTo>
                  <a:cubicBezTo>
                    <a:pt x="981799" y="3636821"/>
                    <a:pt x="982180" y="3633773"/>
                    <a:pt x="982180" y="3630725"/>
                  </a:cubicBezTo>
                  <a:cubicBezTo>
                    <a:pt x="982180" y="3624172"/>
                    <a:pt x="980122" y="3618876"/>
                    <a:pt x="976008" y="3614837"/>
                  </a:cubicBezTo>
                  <a:cubicBezTo>
                    <a:pt x="971893" y="3610799"/>
                    <a:pt x="966635" y="3608780"/>
                    <a:pt x="960234" y="3608780"/>
                  </a:cubicBezTo>
                  <a:close/>
                  <a:moveTo>
                    <a:pt x="3662209" y="3599864"/>
                  </a:moveTo>
                  <a:lnTo>
                    <a:pt x="3686669" y="3599864"/>
                  </a:lnTo>
                  <a:lnTo>
                    <a:pt x="3686669" y="3612437"/>
                  </a:lnTo>
                  <a:cubicBezTo>
                    <a:pt x="3684689" y="3617924"/>
                    <a:pt x="3681337" y="3622076"/>
                    <a:pt x="3676613" y="3624896"/>
                  </a:cubicBezTo>
                  <a:cubicBezTo>
                    <a:pt x="3671889" y="3627715"/>
                    <a:pt x="3666477" y="3629125"/>
                    <a:pt x="3660381" y="3629125"/>
                  </a:cubicBezTo>
                  <a:cubicBezTo>
                    <a:pt x="3654133" y="3629125"/>
                    <a:pt x="3649217" y="3627791"/>
                    <a:pt x="3645637" y="3625124"/>
                  </a:cubicBezTo>
                  <a:cubicBezTo>
                    <a:pt x="3642057" y="3622457"/>
                    <a:pt x="3640265" y="3618838"/>
                    <a:pt x="3640265" y="3614266"/>
                  </a:cubicBezTo>
                  <a:cubicBezTo>
                    <a:pt x="3640265" y="3604665"/>
                    <a:pt x="3647581" y="3599864"/>
                    <a:pt x="3662209" y="3599864"/>
                  </a:cubicBezTo>
                  <a:close/>
                  <a:moveTo>
                    <a:pt x="1290485" y="3599864"/>
                  </a:moveTo>
                  <a:lnTo>
                    <a:pt x="1314945" y="3599864"/>
                  </a:lnTo>
                  <a:lnTo>
                    <a:pt x="1314945" y="3612437"/>
                  </a:lnTo>
                  <a:cubicBezTo>
                    <a:pt x="1312964" y="3617924"/>
                    <a:pt x="1309611" y="3622076"/>
                    <a:pt x="1304887" y="3624896"/>
                  </a:cubicBezTo>
                  <a:cubicBezTo>
                    <a:pt x="1300162" y="3627715"/>
                    <a:pt x="1294752" y="3629125"/>
                    <a:pt x="1288656" y="3629125"/>
                  </a:cubicBezTo>
                  <a:cubicBezTo>
                    <a:pt x="1282408" y="3629125"/>
                    <a:pt x="1277493" y="3627791"/>
                    <a:pt x="1273912" y="3625124"/>
                  </a:cubicBezTo>
                  <a:cubicBezTo>
                    <a:pt x="1270330" y="3622457"/>
                    <a:pt x="1268540" y="3618838"/>
                    <a:pt x="1268540" y="3614266"/>
                  </a:cubicBezTo>
                  <a:cubicBezTo>
                    <a:pt x="1268540" y="3604665"/>
                    <a:pt x="1275855" y="3599864"/>
                    <a:pt x="1290485" y="3599864"/>
                  </a:cubicBezTo>
                  <a:close/>
                  <a:moveTo>
                    <a:pt x="2357590" y="3555744"/>
                  </a:moveTo>
                  <a:cubicBezTo>
                    <a:pt x="2366734" y="3555744"/>
                    <a:pt x="2374240" y="3558830"/>
                    <a:pt x="2380107" y="3565003"/>
                  </a:cubicBezTo>
                  <a:cubicBezTo>
                    <a:pt x="2385974" y="3571175"/>
                    <a:pt x="2388908" y="3579442"/>
                    <a:pt x="2388908" y="3589806"/>
                  </a:cubicBezTo>
                  <a:cubicBezTo>
                    <a:pt x="2388908" y="3600169"/>
                    <a:pt x="2385974" y="3608437"/>
                    <a:pt x="2380107" y="3614609"/>
                  </a:cubicBezTo>
                  <a:cubicBezTo>
                    <a:pt x="2374240" y="3620781"/>
                    <a:pt x="2366734" y="3623867"/>
                    <a:pt x="2357590" y="3623867"/>
                  </a:cubicBezTo>
                  <a:cubicBezTo>
                    <a:pt x="2348446" y="3623867"/>
                    <a:pt x="2340902" y="3620781"/>
                    <a:pt x="2334958" y="3614609"/>
                  </a:cubicBezTo>
                  <a:cubicBezTo>
                    <a:pt x="2329015" y="3608437"/>
                    <a:pt x="2326043" y="3600169"/>
                    <a:pt x="2326043" y="3589806"/>
                  </a:cubicBezTo>
                  <a:cubicBezTo>
                    <a:pt x="2326043" y="3579442"/>
                    <a:pt x="2329015" y="3571175"/>
                    <a:pt x="2334958" y="3565003"/>
                  </a:cubicBezTo>
                  <a:cubicBezTo>
                    <a:pt x="2340902" y="3558830"/>
                    <a:pt x="2348446" y="3555744"/>
                    <a:pt x="2357590" y="3555744"/>
                  </a:cubicBezTo>
                  <a:close/>
                  <a:moveTo>
                    <a:pt x="1767040" y="3555744"/>
                  </a:moveTo>
                  <a:cubicBezTo>
                    <a:pt x="1776184" y="3555744"/>
                    <a:pt x="1783690" y="3558830"/>
                    <a:pt x="1789557" y="3565003"/>
                  </a:cubicBezTo>
                  <a:cubicBezTo>
                    <a:pt x="1795424" y="3571175"/>
                    <a:pt x="1798358" y="3579442"/>
                    <a:pt x="1798358" y="3589806"/>
                  </a:cubicBezTo>
                  <a:cubicBezTo>
                    <a:pt x="1798358" y="3600169"/>
                    <a:pt x="1795424" y="3608437"/>
                    <a:pt x="1789557" y="3614609"/>
                  </a:cubicBezTo>
                  <a:cubicBezTo>
                    <a:pt x="1783690" y="3620781"/>
                    <a:pt x="1776184" y="3623867"/>
                    <a:pt x="1767040" y="3623867"/>
                  </a:cubicBezTo>
                  <a:cubicBezTo>
                    <a:pt x="1757896" y="3623867"/>
                    <a:pt x="1750352" y="3620781"/>
                    <a:pt x="1744408" y="3614609"/>
                  </a:cubicBezTo>
                  <a:cubicBezTo>
                    <a:pt x="1738465" y="3608437"/>
                    <a:pt x="1735493" y="3600169"/>
                    <a:pt x="1735493" y="3589806"/>
                  </a:cubicBezTo>
                  <a:cubicBezTo>
                    <a:pt x="1735493" y="3579442"/>
                    <a:pt x="1738465" y="3571175"/>
                    <a:pt x="1744408" y="3565003"/>
                  </a:cubicBezTo>
                  <a:cubicBezTo>
                    <a:pt x="1750352" y="3558830"/>
                    <a:pt x="1757896" y="3555744"/>
                    <a:pt x="1767040" y="3555744"/>
                  </a:cubicBezTo>
                  <a:close/>
                  <a:moveTo>
                    <a:pt x="1605572" y="3555744"/>
                  </a:moveTo>
                  <a:cubicBezTo>
                    <a:pt x="1614564" y="3555744"/>
                    <a:pt x="1622031" y="3558830"/>
                    <a:pt x="1627975" y="3565003"/>
                  </a:cubicBezTo>
                  <a:cubicBezTo>
                    <a:pt x="1633919" y="3571175"/>
                    <a:pt x="1636890" y="3579442"/>
                    <a:pt x="1636890" y="3589806"/>
                  </a:cubicBezTo>
                  <a:cubicBezTo>
                    <a:pt x="1636890" y="3600169"/>
                    <a:pt x="1633919" y="3608437"/>
                    <a:pt x="1627975" y="3614609"/>
                  </a:cubicBezTo>
                  <a:cubicBezTo>
                    <a:pt x="1622031" y="3620781"/>
                    <a:pt x="1614564" y="3623867"/>
                    <a:pt x="1605572" y="3623867"/>
                  </a:cubicBezTo>
                  <a:cubicBezTo>
                    <a:pt x="1596428" y="3623867"/>
                    <a:pt x="1588884" y="3620781"/>
                    <a:pt x="1582941" y="3614609"/>
                  </a:cubicBezTo>
                  <a:cubicBezTo>
                    <a:pt x="1576997" y="3608437"/>
                    <a:pt x="1574025" y="3600169"/>
                    <a:pt x="1574025" y="3589806"/>
                  </a:cubicBezTo>
                  <a:cubicBezTo>
                    <a:pt x="1574025" y="3579442"/>
                    <a:pt x="1576997" y="3571175"/>
                    <a:pt x="1582941" y="3565003"/>
                  </a:cubicBezTo>
                  <a:cubicBezTo>
                    <a:pt x="1588884" y="3558830"/>
                    <a:pt x="1596428" y="3555744"/>
                    <a:pt x="1605572" y="3555744"/>
                  </a:cubicBezTo>
                  <a:close/>
                  <a:moveTo>
                    <a:pt x="3279686" y="3553458"/>
                  </a:moveTo>
                  <a:cubicBezTo>
                    <a:pt x="3287611" y="3553458"/>
                    <a:pt x="3294316" y="3555782"/>
                    <a:pt x="3299803" y="3560431"/>
                  </a:cubicBezTo>
                  <a:cubicBezTo>
                    <a:pt x="3305289" y="3565079"/>
                    <a:pt x="3308642" y="3571289"/>
                    <a:pt x="3309862" y="3579062"/>
                  </a:cubicBezTo>
                  <a:lnTo>
                    <a:pt x="3249282" y="3579062"/>
                  </a:lnTo>
                  <a:cubicBezTo>
                    <a:pt x="3250502" y="3571137"/>
                    <a:pt x="3253854" y="3564888"/>
                    <a:pt x="3259341" y="3560316"/>
                  </a:cubicBezTo>
                  <a:cubicBezTo>
                    <a:pt x="3264827" y="3555744"/>
                    <a:pt x="3271609" y="3553458"/>
                    <a:pt x="3279686" y="3553458"/>
                  </a:cubicBezTo>
                  <a:close/>
                  <a:moveTo>
                    <a:pt x="2603411" y="3553458"/>
                  </a:moveTo>
                  <a:cubicBezTo>
                    <a:pt x="2611336" y="3553458"/>
                    <a:pt x="2618041" y="3555782"/>
                    <a:pt x="2623528" y="3560431"/>
                  </a:cubicBezTo>
                  <a:cubicBezTo>
                    <a:pt x="2629014" y="3565079"/>
                    <a:pt x="2632367" y="3571289"/>
                    <a:pt x="2633586" y="3579062"/>
                  </a:cubicBezTo>
                  <a:lnTo>
                    <a:pt x="2573007" y="3579062"/>
                  </a:lnTo>
                  <a:cubicBezTo>
                    <a:pt x="2574226" y="3571137"/>
                    <a:pt x="2577579" y="3564888"/>
                    <a:pt x="2583066" y="3560316"/>
                  </a:cubicBezTo>
                  <a:cubicBezTo>
                    <a:pt x="2588552" y="3555744"/>
                    <a:pt x="2595334" y="3553458"/>
                    <a:pt x="2603411" y="3553458"/>
                  </a:cubicBezTo>
                  <a:close/>
                  <a:moveTo>
                    <a:pt x="736511" y="3553458"/>
                  </a:moveTo>
                  <a:cubicBezTo>
                    <a:pt x="744436" y="3553458"/>
                    <a:pt x="751141" y="3555782"/>
                    <a:pt x="756628" y="3560431"/>
                  </a:cubicBezTo>
                  <a:cubicBezTo>
                    <a:pt x="762114" y="3565079"/>
                    <a:pt x="765467" y="3571289"/>
                    <a:pt x="766686" y="3579062"/>
                  </a:cubicBezTo>
                  <a:lnTo>
                    <a:pt x="706107" y="3579062"/>
                  </a:lnTo>
                  <a:cubicBezTo>
                    <a:pt x="707326" y="3571137"/>
                    <a:pt x="710679" y="3564888"/>
                    <a:pt x="716166" y="3560316"/>
                  </a:cubicBezTo>
                  <a:cubicBezTo>
                    <a:pt x="721652" y="3555744"/>
                    <a:pt x="728434" y="3553458"/>
                    <a:pt x="736511" y="3553458"/>
                  </a:cubicBezTo>
                  <a:close/>
                  <a:moveTo>
                    <a:pt x="593636" y="3553458"/>
                  </a:moveTo>
                  <a:cubicBezTo>
                    <a:pt x="601561" y="3553458"/>
                    <a:pt x="608266" y="3555782"/>
                    <a:pt x="613753" y="3560431"/>
                  </a:cubicBezTo>
                  <a:cubicBezTo>
                    <a:pt x="619239" y="3565079"/>
                    <a:pt x="622592" y="3571289"/>
                    <a:pt x="623811" y="3579062"/>
                  </a:cubicBezTo>
                  <a:lnTo>
                    <a:pt x="563232" y="3579062"/>
                  </a:lnTo>
                  <a:cubicBezTo>
                    <a:pt x="564451" y="3571137"/>
                    <a:pt x="567804" y="3564888"/>
                    <a:pt x="573291" y="3560316"/>
                  </a:cubicBezTo>
                  <a:cubicBezTo>
                    <a:pt x="578777" y="3555744"/>
                    <a:pt x="585559" y="3553458"/>
                    <a:pt x="593636" y="3553458"/>
                  </a:cubicBezTo>
                  <a:close/>
                  <a:moveTo>
                    <a:pt x="3365182" y="3528312"/>
                  </a:moveTo>
                  <a:lnTo>
                    <a:pt x="3365182" y="3597807"/>
                  </a:lnTo>
                  <a:cubicBezTo>
                    <a:pt x="3365182" y="3616095"/>
                    <a:pt x="3369907" y="3629887"/>
                    <a:pt x="3379356" y="3639183"/>
                  </a:cubicBezTo>
                  <a:cubicBezTo>
                    <a:pt x="3388804" y="3648480"/>
                    <a:pt x="3401606" y="3653128"/>
                    <a:pt x="3417760" y="3653128"/>
                  </a:cubicBezTo>
                  <a:cubicBezTo>
                    <a:pt x="3425380" y="3653128"/>
                    <a:pt x="3432467" y="3651718"/>
                    <a:pt x="3439020" y="3648899"/>
                  </a:cubicBezTo>
                  <a:cubicBezTo>
                    <a:pt x="3445573" y="3646080"/>
                    <a:pt x="3451212" y="3642003"/>
                    <a:pt x="3455937" y="3636669"/>
                  </a:cubicBezTo>
                  <a:lnTo>
                    <a:pt x="3455937" y="3651299"/>
                  </a:lnTo>
                  <a:lnTo>
                    <a:pt x="3489770" y="3651299"/>
                  </a:lnTo>
                  <a:lnTo>
                    <a:pt x="3489770" y="3528312"/>
                  </a:lnTo>
                  <a:lnTo>
                    <a:pt x="3454108" y="3528312"/>
                  </a:lnTo>
                  <a:lnTo>
                    <a:pt x="3454108" y="3589120"/>
                  </a:lnTo>
                  <a:cubicBezTo>
                    <a:pt x="3454108" y="3600093"/>
                    <a:pt x="3451517" y="3608360"/>
                    <a:pt x="3446336" y="3613923"/>
                  </a:cubicBezTo>
                  <a:cubicBezTo>
                    <a:pt x="3441154" y="3619486"/>
                    <a:pt x="3434296" y="3622267"/>
                    <a:pt x="3425762" y="3622267"/>
                  </a:cubicBezTo>
                  <a:cubicBezTo>
                    <a:pt x="3409150" y="3622267"/>
                    <a:pt x="3400844" y="3612361"/>
                    <a:pt x="3400844" y="3592549"/>
                  </a:cubicBezTo>
                  <a:lnTo>
                    <a:pt x="3400844" y="3528312"/>
                  </a:lnTo>
                  <a:close/>
                  <a:moveTo>
                    <a:pt x="3663125" y="3526484"/>
                  </a:moveTo>
                  <a:cubicBezTo>
                    <a:pt x="3653217" y="3526484"/>
                    <a:pt x="3643581" y="3527779"/>
                    <a:pt x="3634205" y="3530370"/>
                  </a:cubicBezTo>
                  <a:cubicBezTo>
                    <a:pt x="3624833" y="3532960"/>
                    <a:pt x="3616793" y="3536618"/>
                    <a:pt x="3610089" y="3541342"/>
                  </a:cubicBezTo>
                  <a:lnTo>
                    <a:pt x="3622889" y="3566260"/>
                  </a:lnTo>
                  <a:cubicBezTo>
                    <a:pt x="3627309" y="3562755"/>
                    <a:pt x="3632681" y="3559973"/>
                    <a:pt x="3639005" y="3557916"/>
                  </a:cubicBezTo>
                  <a:cubicBezTo>
                    <a:pt x="3645333" y="3555859"/>
                    <a:pt x="3651769" y="3554830"/>
                    <a:pt x="3658325" y="3554830"/>
                  </a:cubicBezTo>
                  <a:cubicBezTo>
                    <a:pt x="3667773" y="3554830"/>
                    <a:pt x="3674861" y="3556925"/>
                    <a:pt x="3679585" y="3561116"/>
                  </a:cubicBezTo>
                  <a:cubicBezTo>
                    <a:pt x="3684309" y="3565307"/>
                    <a:pt x="3686669" y="3571289"/>
                    <a:pt x="3686669" y="3579062"/>
                  </a:cubicBezTo>
                  <a:lnTo>
                    <a:pt x="3658325" y="3579062"/>
                  </a:lnTo>
                  <a:cubicBezTo>
                    <a:pt x="3640341" y="3579062"/>
                    <a:pt x="3627045" y="3582338"/>
                    <a:pt x="3618433" y="3588891"/>
                  </a:cubicBezTo>
                  <a:cubicBezTo>
                    <a:pt x="3609821" y="3595445"/>
                    <a:pt x="3605517" y="3604436"/>
                    <a:pt x="3605517" y="3615866"/>
                  </a:cubicBezTo>
                  <a:cubicBezTo>
                    <a:pt x="3605517" y="3623029"/>
                    <a:pt x="3607345" y="3629430"/>
                    <a:pt x="3611005" y="3635069"/>
                  </a:cubicBezTo>
                  <a:cubicBezTo>
                    <a:pt x="3614661" y="3640707"/>
                    <a:pt x="3619957" y="3645127"/>
                    <a:pt x="3626893" y="3648327"/>
                  </a:cubicBezTo>
                  <a:cubicBezTo>
                    <a:pt x="3633825" y="3651528"/>
                    <a:pt x="3642017" y="3653128"/>
                    <a:pt x="3651465" y="3653128"/>
                  </a:cubicBezTo>
                  <a:cubicBezTo>
                    <a:pt x="3669753" y="3653128"/>
                    <a:pt x="3682249" y="3647413"/>
                    <a:pt x="3688957" y="3635983"/>
                  </a:cubicBezTo>
                  <a:lnTo>
                    <a:pt x="3688957" y="3651299"/>
                  </a:lnTo>
                  <a:lnTo>
                    <a:pt x="3722333" y="3651299"/>
                  </a:lnTo>
                  <a:lnTo>
                    <a:pt x="3722333" y="3581119"/>
                  </a:lnTo>
                  <a:cubicBezTo>
                    <a:pt x="3722333" y="3562831"/>
                    <a:pt x="3717225" y="3549153"/>
                    <a:pt x="3707017" y="3540085"/>
                  </a:cubicBezTo>
                  <a:cubicBezTo>
                    <a:pt x="3696805" y="3531017"/>
                    <a:pt x="3682173" y="3526484"/>
                    <a:pt x="3663125" y="3526484"/>
                  </a:cubicBezTo>
                  <a:close/>
                  <a:moveTo>
                    <a:pt x="3594621" y="3526484"/>
                  </a:moveTo>
                  <a:cubicBezTo>
                    <a:pt x="3585173" y="3526484"/>
                    <a:pt x="3576829" y="3528008"/>
                    <a:pt x="3569589" y="3531055"/>
                  </a:cubicBezTo>
                  <a:cubicBezTo>
                    <a:pt x="3562349" y="3534104"/>
                    <a:pt x="3556597" y="3538599"/>
                    <a:pt x="3552330" y="3544543"/>
                  </a:cubicBezTo>
                  <a:lnTo>
                    <a:pt x="3552330" y="3528312"/>
                  </a:lnTo>
                  <a:lnTo>
                    <a:pt x="3518268" y="3528312"/>
                  </a:lnTo>
                  <a:lnTo>
                    <a:pt x="3518268" y="3651299"/>
                  </a:lnTo>
                  <a:lnTo>
                    <a:pt x="3553929" y="3651299"/>
                  </a:lnTo>
                  <a:lnTo>
                    <a:pt x="3553929" y="3593235"/>
                  </a:lnTo>
                  <a:cubicBezTo>
                    <a:pt x="3553929" y="3581805"/>
                    <a:pt x="3556825" y="3573232"/>
                    <a:pt x="3562617" y="3567517"/>
                  </a:cubicBezTo>
                  <a:cubicBezTo>
                    <a:pt x="3568409" y="3561802"/>
                    <a:pt x="3576409" y="3558945"/>
                    <a:pt x="3586621" y="3558945"/>
                  </a:cubicBezTo>
                  <a:cubicBezTo>
                    <a:pt x="3587993" y="3558945"/>
                    <a:pt x="3590657" y="3559097"/>
                    <a:pt x="3594621" y="3559402"/>
                  </a:cubicBezTo>
                  <a:close/>
                  <a:moveTo>
                    <a:pt x="3279458" y="3526484"/>
                  </a:moveTo>
                  <a:cubicBezTo>
                    <a:pt x="3267113" y="3526484"/>
                    <a:pt x="3255950" y="3529189"/>
                    <a:pt x="3245968" y="3534599"/>
                  </a:cubicBezTo>
                  <a:cubicBezTo>
                    <a:pt x="3235986" y="3540009"/>
                    <a:pt x="3228137" y="3547553"/>
                    <a:pt x="3222422" y="3557230"/>
                  </a:cubicBezTo>
                  <a:cubicBezTo>
                    <a:pt x="3216707" y="3566908"/>
                    <a:pt x="3213849" y="3577766"/>
                    <a:pt x="3213849" y="3589806"/>
                  </a:cubicBezTo>
                  <a:cubicBezTo>
                    <a:pt x="3213849" y="3601998"/>
                    <a:pt x="3216745" y="3612894"/>
                    <a:pt x="3222536" y="3622496"/>
                  </a:cubicBezTo>
                  <a:cubicBezTo>
                    <a:pt x="3228327" y="3632097"/>
                    <a:pt x="3236557" y="3639602"/>
                    <a:pt x="3247225" y="3645013"/>
                  </a:cubicBezTo>
                  <a:cubicBezTo>
                    <a:pt x="3257893" y="3650423"/>
                    <a:pt x="3270161" y="3653128"/>
                    <a:pt x="3284030" y="3653128"/>
                  </a:cubicBezTo>
                  <a:cubicBezTo>
                    <a:pt x="3306280" y="3653128"/>
                    <a:pt x="3323196" y="3646498"/>
                    <a:pt x="3334779" y="3633240"/>
                  </a:cubicBezTo>
                  <a:lnTo>
                    <a:pt x="3315805" y="3612666"/>
                  </a:lnTo>
                  <a:cubicBezTo>
                    <a:pt x="3311538" y="3616780"/>
                    <a:pt x="3306927" y="3619790"/>
                    <a:pt x="3301975" y="3621695"/>
                  </a:cubicBezTo>
                  <a:cubicBezTo>
                    <a:pt x="3297022" y="3623600"/>
                    <a:pt x="3291345" y="3624553"/>
                    <a:pt x="3284944" y="3624553"/>
                  </a:cubicBezTo>
                  <a:cubicBezTo>
                    <a:pt x="3275648" y="3624553"/>
                    <a:pt x="3267875" y="3622343"/>
                    <a:pt x="3261627" y="3617924"/>
                  </a:cubicBezTo>
                  <a:cubicBezTo>
                    <a:pt x="3255378" y="3613504"/>
                    <a:pt x="3251416" y="3607484"/>
                    <a:pt x="3249740" y="3599864"/>
                  </a:cubicBezTo>
                  <a:lnTo>
                    <a:pt x="3342780" y="3599864"/>
                  </a:lnTo>
                  <a:cubicBezTo>
                    <a:pt x="3343237" y="3593921"/>
                    <a:pt x="3343466" y="3590720"/>
                    <a:pt x="3343466" y="3590263"/>
                  </a:cubicBezTo>
                  <a:cubicBezTo>
                    <a:pt x="3343466" y="3577461"/>
                    <a:pt x="3340684" y="3566222"/>
                    <a:pt x="3335122" y="3556544"/>
                  </a:cubicBezTo>
                  <a:cubicBezTo>
                    <a:pt x="3329559" y="3546867"/>
                    <a:pt x="3321901" y="3539438"/>
                    <a:pt x="3312148" y="3534256"/>
                  </a:cubicBezTo>
                  <a:cubicBezTo>
                    <a:pt x="3302394" y="3529074"/>
                    <a:pt x="3291497" y="3526484"/>
                    <a:pt x="3279458" y="3526484"/>
                  </a:cubicBezTo>
                  <a:close/>
                  <a:moveTo>
                    <a:pt x="2737599" y="3526484"/>
                  </a:moveTo>
                  <a:cubicBezTo>
                    <a:pt x="2725864" y="3526484"/>
                    <a:pt x="2715692" y="3528160"/>
                    <a:pt x="2707081" y="3531513"/>
                  </a:cubicBezTo>
                  <a:cubicBezTo>
                    <a:pt x="2698470" y="3534866"/>
                    <a:pt x="2691917" y="3539552"/>
                    <a:pt x="2687421" y="3545572"/>
                  </a:cubicBezTo>
                  <a:cubicBezTo>
                    <a:pt x="2682926" y="3551591"/>
                    <a:pt x="2680678" y="3558488"/>
                    <a:pt x="2680678" y="3566260"/>
                  </a:cubicBezTo>
                  <a:cubicBezTo>
                    <a:pt x="2680678" y="3575556"/>
                    <a:pt x="2683078" y="3582719"/>
                    <a:pt x="2687878" y="3587748"/>
                  </a:cubicBezTo>
                  <a:cubicBezTo>
                    <a:pt x="2692679" y="3592778"/>
                    <a:pt x="2698356" y="3596283"/>
                    <a:pt x="2704910" y="3598264"/>
                  </a:cubicBezTo>
                  <a:cubicBezTo>
                    <a:pt x="2711462" y="3600245"/>
                    <a:pt x="2719768" y="3601998"/>
                    <a:pt x="2729827" y="3603522"/>
                  </a:cubicBezTo>
                  <a:cubicBezTo>
                    <a:pt x="2738362" y="3604588"/>
                    <a:pt x="2744686" y="3605884"/>
                    <a:pt x="2748801" y="3607408"/>
                  </a:cubicBezTo>
                  <a:cubicBezTo>
                    <a:pt x="2752916" y="3608932"/>
                    <a:pt x="2754973" y="3611446"/>
                    <a:pt x="2754973" y="3614952"/>
                  </a:cubicBezTo>
                  <a:cubicBezTo>
                    <a:pt x="2754973" y="3622419"/>
                    <a:pt x="2747429" y="3626153"/>
                    <a:pt x="2732342" y="3626153"/>
                  </a:cubicBezTo>
                  <a:cubicBezTo>
                    <a:pt x="2724874" y="3626153"/>
                    <a:pt x="2717254" y="3625048"/>
                    <a:pt x="2709481" y="3622838"/>
                  </a:cubicBezTo>
                  <a:cubicBezTo>
                    <a:pt x="2701709" y="3620629"/>
                    <a:pt x="2695080" y="3617771"/>
                    <a:pt x="2689593" y="3614266"/>
                  </a:cubicBezTo>
                  <a:lnTo>
                    <a:pt x="2677706" y="3639869"/>
                  </a:lnTo>
                  <a:cubicBezTo>
                    <a:pt x="2683498" y="3643679"/>
                    <a:pt x="2691270" y="3646841"/>
                    <a:pt x="2701023" y="3649356"/>
                  </a:cubicBezTo>
                  <a:cubicBezTo>
                    <a:pt x="2710777" y="3651870"/>
                    <a:pt x="2720759" y="3653128"/>
                    <a:pt x="2730970" y="3653128"/>
                  </a:cubicBezTo>
                  <a:cubicBezTo>
                    <a:pt x="2743010" y="3653128"/>
                    <a:pt x="2753411" y="3651490"/>
                    <a:pt x="2762174" y="3648213"/>
                  </a:cubicBezTo>
                  <a:cubicBezTo>
                    <a:pt x="2770937" y="3644936"/>
                    <a:pt x="2777604" y="3640326"/>
                    <a:pt x="2782176" y="3634383"/>
                  </a:cubicBezTo>
                  <a:cubicBezTo>
                    <a:pt x="2786748" y="3628439"/>
                    <a:pt x="2789034" y="3621657"/>
                    <a:pt x="2789034" y="3614037"/>
                  </a:cubicBezTo>
                  <a:cubicBezTo>
                    <a:pt x="2789034" y="3605046"/>
                    <a:pt x="2786672" y="3598035"/>
                    <a:pt x="2781948" y="3593006"/>
                  </a:cubicBezTo>
                  <a:cubicBezTo>
                    <a:pt x="2777223" y="3587977"/>
                    <a:pt x="2771660" y="3584510"/>
                    <a:pt x="2765260" y="3582605"/>
                  </a:cubicBezTo>
                  <a:cubicBezTo>
                    <a:pt x="2758859" y="3580700"/>
                    <a:pt x="2750629" y="3578909"/>
                    <a:pt x="2740571" y="3577233"/>
                  </a:cubicBezTo>
                  <a:cubicBezTo>
                    <a:pt x="2731579" y="3575861"/>
                    <a:pt x="2725026" y="3574413"/>
                    <a:pt x="2720911" y="3572889"/>
                  </a:cubicBezTo>
                  <a:cubicBezTo>
                    <a:pt x="2716796" y="3571365"/>
                    <a:pt x="2714739" y="3568698"/>
                    <a:pt x="2714739" y="3564888"/>
                  </a:cubicBezTo>
                  <a:cubicBezTo>
                    <a:pt x="2714739" y="3561536"/>
                    <a:pt x="2716644" y="3558792"/>
                    <a:pt x="2720454" y="3556659"/>
                  </a:cubicBezTo>
                  <a:cubicBezTo>
                    <a:pt x="2724264" y="3554525"/>
                    <a:pt x="2729979" y="3553458"/>
                    <a:pt x="2737599" y="3553458"/>
                  </a:cubicBezTo>
                  <a:cubicBezTo>
                    <a:pt x="2750401" y="3553458"/>
                    <a:pt x="2762212" y="3556506"/>
                    <a:pt x="2773032" y="3562602"/>
                  </a:cubicBezTo>
                  <a:lnTo>
                    <a:pt x="2784920" y="3537228"/>
                  </a:lnTo>
                  <a:cubicBezTo>
                    <a:pt x="2779281" y="3533875"/>
                    <a:pt x="2772156" y="3531246"/>
                    <a:pt x="2763546" y="3529341"/>
                  </a:cubicBezTo>
                  <a:cubicBezTo>
                    <a:pt x="2754935" y="3527436"/>
                    <a:pt x="2746286" y="3526484"/>
                    <a:pt x="2737599" y="3526484"/>
                  </a:cubicBezTo>
                  <a:close/>
                  <a:moveTo>
                    <a:pt x="2603182" y="3526484"/>
                  </a:moveTo>
                  <a:cubicBezTo>
                    <a:pt x="2590838" y="3526484"/>
                    <a:pt x="2579675" y="3529189"/>
                    <a:pt x="2569692" y="3534599"/>
                  </a:cubicBezTo>
                  <a:cubicBezTo>
                    <a:pt x="2559710" y="3540009"/>
                    <a:pt x="2551862" y="3547553"/>
                    <a:pt x="2546147" y="3557230"/>
                  </a:cubicBezTo>
                  <a:cubicBezTo>
                    <a:pt x="2540432" y="3566908"/>
                    <a:pt x="2537574" y="3577766"/>
                    <a:pt x="2537574" y="3589806"/>
                  </a:cubicBezTo>
                  <a:cubicBezTo>
                    <a:pt x="2537574" y="3601998"/>
                    <a:pt x="2540470" y="3612894"/>
                    <a:pt x="2546261" y="3622496"/>
                  </a:cubicBezTo>
                  <a:cubicBezTo>
                    <a:pt x="2552052" y="3632097"/>
                    <a:pt x="2560282" y="3639602"/>
                    <a:pt x="2570950" y="3645013"/>
                  </a:cubicBezTo>
                  <a:cubicBezTo>
                    <a:pt x="2581618" y="3650423"/>
                    <a:pt x="2593886" y="3653128"/>
                    <a:pt x="2607754" y="3653128"/>
                  </a:cubicBezTo>
                  <a:cubicBezTo>
                    <a:pt x="2630005" y="3653128"/>
                    <a:pt x="2646921" y="3646498"/>
                    <a:pt x="2658504" y="3633240"/>
                  </a:cubicBezTo>
                  <a:lnTo>
                    <a:pt x="2639530" y="3612666"/>
                  </a:lnTo>
                  <a:cubicBezTo>
                    <a:pt x="2635262" y="3616780"/>
                    <a:pt x="2630652" y="3619790"/>
                    <a:pt x="2625700" y="3621695"/>
                  </a:cubicBezTo>
                  <a:cubicBezTo>
                    <a:pt x="2620747" y="3623600"/>
                    <a:pt x="2615070" y="3624553"/>
                    <a:pt x="2608669" y="3624553"/>
                  </a:cubicBezTo>
                  <a:cubicBezTo>
                    <a:pt x="2599372" y="3624553"/>
                    <a:pt x="2591600" y="3622343"/>
                    <a:pt x="2585352" y="3617924"/>
                  </a:cubicBezTo>
                  <a:cubicBezTo>
                    <a:pt x="2579103" y="3613504"/>
                    <a:pt x="2575141" y="3607484"/>
                    <a:pt x="2573464" y="3599864"/>
                  </a:cubicBezTo>
                  <a:lnTo>
                    <a:pt x="2666504" y="3599864"/>
                  </a:lnTo>
                  <a:cubicBezTo>
                    <a:pt x="2666962" y="3593921"/>
                    <a:pt x="2667190" y="3590720"/>
                    <a:pt x="2667190" y="3590263"/>
                  </a:cubicBezTo>
                  <a:cubicBezTo>
                    <a:pt x="2667190" y="3577461"/>
                    <a:pt x="2664409" y="3566222"/>
                    <a:pt x="2658846" y="3556544"/>
                  </a:cubicBezTo>
                  <a:cubicBezTo>
                    <a:pt x="2653284" y="3546867"/>
                    <a:pt x="2645626" y="3539438"/>
                    <a:pt x="2635872" y="3534256"/>
                  </a:cubicBezTo>
                  <a:cubicBezTo>
                    <a:pt x="2626119" y="3529074"/>
                    <a:pt x="2615222" y="3526484"/>
                    <a:pt x="2603182" y="3526484"/>
                  </a:cubicBezTo>
                  <a:close/>
                  <a:moveTo>
                    <a:pt x="2527821" y="3526484"/>
                  </a:moveTo>
                  <a:cubicBezTo>
                    <a:pt x="2518372" y="3526484"/>
                    <a:pt x="2510028" y="3528008"/>
                    <a:pt x="2502789" y="3531055"/>
                  </a:cubicBezTo>
                  <a:cubicBezTo>
                    <a:pt x="2495550" y="3534104"/>
                    <a:pt x="2489797" y="3538599"/>
                    <a:pt x="2485530" y="3544543"/>
                  </a:cubicBezTo>
                  <a:lnTo>
                    <a:pt x="2485530" y="3528312"/>
                  </a:lnTo>
                  <a:lnTo>
                    <a:pt x="2451468" y="3528312"/>
                  </a:lnTo>
                  <a:lnTo>
                    <a:pt x="2451468" y="3651299"/>
                  </a:lnTo>
                  <a:lnTo>
                    <a:pt x="2487130" y="3651299"/>
                  </a:lnTo>
                  <a:lnTo>
                    <a:pt x="2487130" y="3593235"/>
                  </a:lnTo>
                  <a:cubicBezTo>
                    <a:pt x="2487130" y="3581805"/>
                    <a:pt x="2490025" y="3573232"/>
                    <a:pt x="2495817" y="3567517"/>
                  </a:cubicBezTo>
                  <a:cubicBezTo>
                    <a:pt x="2501608" y="3561802"/>
                    <a:pt x="2509609" y="3558945"/>
                    <a:pt x="2519820" y="3558945"/>
                  </a:cubicBezTo>
                  <a:cubicBezTo>
                    <a:pt x="2521191" y="3558945"/>
                    <a:pt x="2523858" y="3559097"/>
                    <a:pt x="2527821" y="3559402"/>
                  </a:cubicBezTo>
                  <a:close/>
                  <a:moveTo>
                    <a:pt x="2357590" y="3526484"/>
                  </a:moveTo>
                  <a:cubicBezTo>
                    <a:pt x="2344636" y="3526484"/>
                    <a:pt x="2333016" y="3529189"/>
                    <a:pt x="2322728" y="3534599"/>
                  </a:cubicBezTo>
                  <a:cubicBezTo>
                    <a:pt x="2312442" y="3540009"/>
                    <a:pt x="2304402" y="3547515"/>
                    <a:pt x="2298611" y="3557116"/>
                  </a:cubicBezTo>
                  <a:cubicBezTo>
                    <a:pt x="2292820" y="3566717"/>
                    <a:pt x="2289924" y="3577614"/>
                    <a:pt x="2289924" y="3589806"/>
                  </a:cubicBezTo>
                  <a:cubicBezTo>
                    <a:pt x="2289924" y="3601998"/>
                    <a:pt x="2292820" y="3612894"/>
                    <a:pt x="2298611" y="3622496"/>
                  </a:cubicBezTo>
                  <a:cubicBezTo>
                    <a:pt x="2304402" y="3632097"/>
                    <a:pt x="2312442" y="3639602"/>
                    <a:pt x="2322728" y="3645013"/>
                  </a:cubicBezTo>
                  <a:cubicBezTo>
                    <a:pt x="2333016" y="3650423"/>
                    <a:pt x="2344636" y="3653128"/>
                    <a:pt x="2357590" y="3653128"/>
                  </a:cubicBezTo>
                  <a:cubicBezTo>
                    <a:pt x="2370544" y="3653128"/>
                    <a:pt x="2382126" y="3650423"/>
                    <a:pt x="2392337" y="3645013"/>
                  </a:cubicBezTo>
                  <a:cubicBezTo>
                    <a:pt x="2402548" y="3639602"/>
                    <a:pt x="2410549" y="3632097"/>
                    <a:pt x="2416340" y="3622496"/>
                  </a:cubicBezTo>
                  <a:cubicBezTo>
                    <a:pt x="2422131" y="3612894"/>
                    <a:pt x="2425027" y="3601998"/>
                    <a:pt x="2425027" y="3589806"/>
                  </a:cubicBezTo>
                  <a:cubicBezTo>
                    <a:pt x="2425027" y="3577614"/>
                    <a:pt x="2422131" y="3566717"/>
                    <a:pt x="2416340" y="3557116"/>
                  </a:cubicBezTo>
                  <a:cubicBezTo>
                    <a:pt x="2410549" y="3547515"/>
                    <a:pt x="2402548" y="3540009"/>
                    <a:pt x="2392337" y="3534599"/>
                  </a:cubicBezTo>
                  <a:cubicBezTo>
                    <a:pt x="2382126" y="3529189"/>
                    <a:pt x="2370544" y="3526484"/>
                    <a:pt x="2357590" y="3526484"/>
                  </a:cubicBezTo>
                  <a:close/>
                  <a:moveTo>
                    <a:pt x="1933613" y="3526484"/>
                  </a:moveTo>
                  <a:cubicBezTo>
                    <a:pt x="1925688" y="3526484"/>
                    <a:pt x="1918411" y="3527855"/>
                    <a:pt x="1911782" y="3530598"/>
                  </a:cubicBezTo>
                  <a:cubicBezTo>
                    <a:pt x="1905152" y="3533342"/>
                    <a:pt x="1899552" y="3537304"/>
                    <a:pt x="1894980" y="3542486"/>
                  </a:cubicBezTo>
                  <a:lnTo>
                    <a:pt x="1894980" y="3528312"/>
                  </a:lnTo>
                  <a:lnTo>
                    <a:pt x="1860918" y="3528312"/>
                  </a:lnTo>
                  <a:lnTo>
                    <a:pt x="1860918" y="3651299"/>
                  </a:lnTo>
                  <a:lnTo>
                    <a:pt x="1896580" y="3651299"/>
                  </a:lnTo>
                  <a:lnTo>
                    <a:pt x="1896580" y="3589577"/>
                  </a:lnTo>
                  <a:cubicBezTo>
                    <a:pt x="1896580" y="3578909"/>
                    <a:pt x="1899018" y="3570870"/>
                    <a:pt x="1903895" y="3565460"/>
                  </a:cubicBezTo>
                  <a:cubicBezTo>
                    <a:pt x="1908772" y="3560050"/>
                    <a:pt x="1915325" y="3557345"/>
                    <a:pt x="1923555" y="3557345"/>
                  </a:cubicBezTo>
                  <a:cubicBezTo>
                    <a:pt x="1939100" y="3557345"/>
                    <a:pt x="1946872" y="3567022"/>
                    <a:pt x="1946872" y="3586377"/>
                  </a:cubicBezTo>
                  <a:lnTo>
                    <a:pt x="1946872" y="3651299"/>
                  </a:lnTo>
                  <a:lnTo>
                    <a:pt x="1982534" y="3651299"/>
                  </a:lnTo>
                  <a:lnTo>
                    <a:pt x="1982534" y="3589577"/>
                  </a:lnTo>
                  <a:cubicBezTo>
                    <a:pt x="1982534" y="3578909"/>
                    <a:pt x="1984972" y="3570870"/>
                    <a:pt x="1989849" y="3565460"/>
                  </a:cubicBezTo>
                  <a:cubicBezTo>
                    <a:pt x="1994726" y="3560050"/>
                    <a:pt x="2001355" y="3557345"/>
                    <a:pt x="2009737" y="3557345"/>
                  </a:cubicBezTo>
                  <a:cubicBezTo>
                    <a:pt x="2017204" y="3557345"/>
                    <a:pt x="2022958" y="3559745"/>
                    <a:pt x="2026996" y="3564545"/>
                  </a:cubicBezTo>
                  <a:cubicBezTo>
                    <a:pt x="2031035" y="3569346"/>
                    <a:pt x="2033054" y="3576623"/>
                    <a:pt x="2033054" y="3586377"/>
                  </a:cubicBezTo>
                  <a:lnTo>
                    <a:pt x="2033054" y="3651299"/>
                  </a:lnTo>
                  <a:lnTo>
                    <a:pt x="2068716" y="3651299"/>
                  </a:lnTo>
                  <a:lnTo>
                    <a:pt x="2068716" y="3580890"/>
                  </a:lnTo>
                  <a:cubicBezTo>
                    <a:pt x="2068716" y="3562755"/>
                    <a:pt x="2064182" y="3549153"/>
                    <a:pt x="2055114" y="3540085"/>
                  </a:cubicBezTo>
                  <a:cubicBezTo>
                    <a:pt x="2046046" y="3531017"/>
                    <a:pt x="2033816" y="3526484"/>
                    <a:pt x="2018424" y="3526484"/>
                  </a:cubicBezTo>
                  <a:cubicBezTo>
                    <a:pt x="2009280" y="3526484"/>
                    <a:pt x="2000860" y="3528236"/>
                    <a:pt x="1993163" y="3531741"/>
                  </a:cubicBezTo>
                  <a:cubicBezTo>
                    <a:pt x="1985467" y="3535246"/>
                    <a:pt x="1979104" y="3540200"/>
                    <a:pt x="1974075" y="3546600"/>
                  </a:cubicBezTo>
                  <a:cubicBezTo>
                    <a:pt x="1969808" y="3540047"/>
                    <a:pt x="1964169" y="3535056"/>
                    <a:pt x="1957159" y="3531627"/>
                  </a:cubicBezTo>
                  <a:cubicBezTo>
                    <a:pt x="1950148" y="3528198"/>
                    <a:pt x="1942300" y="3526484"/>
                    <a:pt x="1933613" y="3526484"/>
                  </a:cubicBezTo>
                  <a:close/>
                  <a:moveTo>
                    <a:pt x="1767040" y="3526484"/>
                  </a:moveTo>
                  <a:cubicBezTo>
                    <a:pt x="1754086" y="3526484"/>
                    <a:pt x="1742465" y="3529189"/>
                    <a:pt x="1732178" y="3534599"/>
                  </a:cubicBezTo>
                  <a:cubicBezTo>
                    <a:pt x="1721891" y="3540009"/>
                    <a:pt x="1713852" y="3547515"/>
                    <a:pt x="1708061" y="3557116"/>
                  </a:cubicBezTo>
                  <a:cubicBezTo>
                    <a:pt x="1702270" y="3566717"/>
                    <a:pt x="1699374" y="3577614"/>
                    <a:pt x="1699374" y="3589806"/>
                  </a:cubicBezTo>
                  <a:cubicBezTo>
                    <a:pt x="1699374" y="3601998"/>
                    <a:pt x="1702270" y="3612894"/>
                    <a:pt x="1708061" y="3622496"/>
                  </a:cubicBezTo>
                  <a:cubicBezTo>
                    <a:pt x="1713852" y="3632097"/>
                    <a:pt x="1721891" y="3639602"/>
                    <a:pt x="1732178" y="3645013"/>
                  </a:cubicBezTo>
                  <a:cubicBezTo>
                    <a:pt x="1742465" y="3650423"/>
                    <a:pt x="1754086" y="3653128"/>
                    <a:pt x="1767040" y="3653128"/>
                  </a:cubicBezTo>
                  <a:cubicBezTo>
                    <a:pt x="1779994" y="3653128"/>
                    <a:pt x="1791576" y="3650423"/>
                    <a:pt x="1801787" y="3645013"/>
                  </a:cubicBezTo>
                  <a:cubicBezTo>
                    <a:pt x="1811998" y="3639602"/>
                    <a:pt x="1819999" y="3632097"/>
                    <a:pt x="1825790" y="3622496"/>
                  </a:cubicBezTo>
                  <a:cubicBezTo>
                    <a:pt x="1831581" y="3612894"/>
                    <a:pt x="1834477" y="3601998"/>
                    <a:pt x="1834477" y="3589806"/>
                  </a:cubicBezTo>
                  <a:cubicBezTo>
                    <a:pt x="1834477" y="3577614"/>
                    <a:pt x="1831581" y="3566717"/>
                    <a:pt x="1825790" y="3557116"/>
                  </a:cubicBezTo>
                  <a:cubicBezTo>
                    <a:pt x="1819999" y="3547515"/>
                    <a:pt x="1811998" y="3540009"/>
                    <a:pt x="1801787" y="3534599"/>
                  </a:cubicBezTo>
                  <a:cubicBezTo>
                    <a:pt x="1791576" y="3529189"/>
                    <a:pt x="1779994" y="3526484"/>
                    <a:pt x="1767040" y="3526484"/>
                  </a:cubicBezTo>
                  <a:close/>
                  <a:moveTo>
                    <a:pt x="1459420" y="3526484"/>
                  </a:moveTo>
                  <a:cubicBezTo>
                    <a:pt x="1451039" y="3526484"/>
                    <a:pt x="1443342" y="3527893"/>
                    <a:pt x="1436332" y="3530713"/>
                  </a:cubicBezTo>
                  <a:cubicBezTo>
                    <a:pt x="1429322" y="3533532"/>
                    <a:pt x="1423454" y="3537533"/>
                    <a:pt x="1418730" y="3542714"/>
                  </a:cubicBezTo>
                  <a:lnTo>
                    <a:pt x="1418730" y="3528312"/>
                  </a:lnTo>
                  <a:lnTo>
                    <a:pt x="1384668" y="3528312"/>
                  </a:lnTo>
                  <a:lnTo>
                    <a:pt x="1384668" y="3651299"/>
                  </a:lnTo>
                  <a:lnTo>
                    <a:pt x="1420330" y="3651299"/>
                  </a:lnTo>
                  <a:lnTo>
                    <a:pt x="1420330" y="3590492"/>
                  </a:lnTo>
                  <a:cubicBezTo>
                    <a:pt x="1420330" y="3579519"/>
                    <a:pt x="1422997" y="3571251"/>
                    <a:pt x="1428331" y="3565688"/>
                  </a:cubicBezTo>
                  <a:cubicBezTo>
                    <a:pt x="1433665" y="3560126"/>
                    <a:pt x="1440828" y="3557345"/>
                    <a:pt x="1449819" y="3557345"/>
                  </a:cubicBezTo>
                  <a:cubicBezTo>
                    <a:pt x="1457896" y="3557345"/>
                    <a:pt x="1464069" y="3559745"/>
                    <a:pt x="1468336" y="3564545"/>
                  </a:cubicBezTo>
                  <a:cubicBezTo>
                    <a:pt x="1472603" y="3569346"/>
                    <a:pt x="1474737" y="3576623"/>
                    <a:pt x="1474737" y="3586377"/>
                  </a:cubicBezTo>
                  <a:lnTo>
                    <a:pt x="1474737" y="3651299"/>
                  </a:lnTo>
                  <a:lnTo>
                    <a:pt x="1510398" y="3651299"/>
                  </a:lnTo>
                  <a:lnTo>
                    <a:pt x="1510398" y="3580890"/>
                  </a:lnTo>
                  <a:cubicBezTo>
                    <a:pt x="1510398" y="3562907"/>
                    <a:pt x="1505712" y="3549343"/>
                    <a:pt x="1496340" y="3540200"/>
                  </a:cubicBezTo>
                  <a:cubicBezTo>
                    <a:pt x="1486967" y="3531055"/>
                    <a:pt x="1474660" y="3526484"/>
                    <a:pt x="1459420" y="3526484"/>
                  </a:cubicBezTo>
                  <a:close/>
                  <a:moveTo>
                    <a:pt x="1291399" y="3526484"/>
                  </a:moveTo>
                  <a:cubicBezTo>
                    <a:pt x="1281493" y="3526484"/>
                    <a:pt x="1271854" y="3527779"/>
                    <a:pt x="1262482" y="3530370"/>
                  </a:cubicBezTo>
                  <a:cubicBezTo>
                    <a:pt x="1253109" y="3532960"/>
                    <a:pt x="1245070" y="3536618"/>
                    <a:pt x="1238364" y="3541342"/>
                  </a:cubicBezTo>
                  <a:lnTo>
                    <a:pt x="1251166" y="3566260"/>
                  </a:lnTo>
                  <a:cubicBezTo>
                    <a:pt x="1255586" y="3562755"/>
                    <a:pt x="1260958" y="3559973"/>
                    <a:pt x="1267282" y="3557916"/>
                  </a:cubicBezTo>
                  <a:cubicBezTo>
                    <a:pt x="1273607" y="3555859"/>
                    <a:pt x="1280046" y="3554830"/>
                    <a:pt x="1286599" y="3554830"/>
                  </a:cubicBezTo>
                  <a:cubicBezTo>
                    <a:pt x="1296048" y="3554830"/>
                    <a:pt x="1303134" y="3556925"/>
                    <a:pt x="1307859" y="3561116"/>
                  </a:cubicBezTo>
                  <a:cubicBezTo>
                    <a:pt x="1312583" y="3565307"/>
                    <a:pt x="1314945" y="3571289"/>
                    <a:pt x="1314945" y="3579062"/>
                  </a:cubicBezTo>
                  <a:lnTo>
                    <a:pt x="1286599" y="3579062"/>
                  </a:lnTo>
                  <a:cubicBezTo>
                    <a:pt x="1268616" y="3579062"/>
                    <a:pt x="1255319" y="3582338"/>
                    <a:pt x="1246708" y="3588891"/>
                  </a:cubicBezTo>
                  <a:cubicBezTo>
                    <a:pt x="1238098" y="3595445"/>
                    <a:pt x="1233792" y="3604436"/>
                    <a:pt x="1233792" y="3615866"/>
                  </a:cubicBezTo>
                  <a:cubicBezTo>
                    <a:pt x="1233792" y="3623029"/>
                    <a:pt x="1235621" y="3629430"/>
                    <a:pt x="1239279" y="3635069"/>
                  </a:cubicBezTo>
                  <a:cubicBezTo>
                    <a:pt x="1242936" y="3640707"/>
                    <a:pt x="1248232" y="3645127"/>
                    <a:pt x="1255166" y="3648327"/>
                  </a:cubicBezTo>
                  <a:cubicBezTo>
                    <a:pt x="1262101" y="3651528"/>
                    <a:pt x="1270292" y="3653128"/>
                    <a:pt x="1279741" y="3653128"/>
                  </a:cubicBezTo>
                  <a:cubicBezTo>
                    <a:pt x="1298029" y="3653128"/>
                    <a:pt x="1310526" y="3647413"/>
                    <a:pt x="1317231" y="3635983"/>
                  </a:cubicBezTo>
                  <a:lnTo>
                    <a:pt x="1317231" y="3651299"/>
                  </a:lnTo>
                  <a:lnTo>
                    <a:pt x="1350607" y="3651299"/>
                  </a:lnTo>
                  <a:lnTo>
                    <a:pt x="1350607" y="3581119"/>
                  </a:lnTo>
                  <a:cubicBezTo>
                    <a:pt x="1350607" y="3562831"/>
                    <a:pt x="1345501" y="3549153"/>
                    <a:pt x="1335291" y="3540085"/>
                  </a:cubicBezTo>
                  <a:cubicBezTo>
                    <a:pt x="1325080" y="3531017"/>
                    <a:pt x="1310450" y="3526484"/>
                    <a:pt x="1291399" y="3526484"/>
                  </a:cubicBezTo>
                  <a:close/>
                  <a:moveTo>
                    <a:pt x="870699" y="3526484"/>
                  </a:moveTo>
                  <a:cubicBezTo>
                    <a:pt x="858964" y="3526484"/>
                    <a:pt x="848792" y="3528160"/>
                    <a:pt x="840181" y="3531513"/>
                  </a:cubicBezTo>
                  <a:cubicBezTo>
                    <a:pt x="831571" y="3534866"/>
                    <a:pt x="825017" y="3539552"/>
                    <a:pt x="820522" y="3545572"/>
                  </a:cubicBezTo>
                  <a:cubicBezTo>
                    <a:pt x="816026" y="3551591"/>
                    <a:pt x="813778" y="3558488"/>
                    <a:pt x="813778" y="3566260"/>
                  </a:cubicBezTo>
                  <a:cubicBezTo>
                    <a:pt x="813778" y="3575556"/>
                    <a:pt x="816178" y="3582719"/>
                    <a:pt x="820979" y="3587748"/>
                  </a:cubicBezTo>
                  <a:cubicBezTo>
                    <a:pt x="825779" y="3592778"/>
                    <a:pt x="831456" y="3596283"/>
                    <a:pt x="838009" y="3598264"/>
                  </a:cubicBezTo>
                  <a:cubicBezTo>
                    <a:pt x="844563" y="3600245"/>
                    <a:pt x="852868" y="3601998"/>
                    <a:pt x="862927" y="3603522"/>
                  </a:cubicBezTo>
                  <a:cubicBezTo>
                    <a:pt x="871461" y="3604588"/>
                    <a:pt x="877786" y="3605884"/>
                    <a:pt x="881901" y="3607408"/>
                  </a:cubicBezTo>
                  <a:cubicBezTo>
                    <a:pt x="886015" y="3608932"/>
                    <a:pt x="888073" y="3611446"/>
                    <a:pt x="888073" y="3614952"/>
                  </a:cubicBezTo>
                  <a:cubicBezTo>
                    <a:pt x="888073" y="3622419"/>
                    <a:pt x="880529" y="3626153"/>
                    <a:pt x="865442" y="3626153"/>
                  </a:cubicBezTo>
                  <a:cubicBezTo>
                    <a:pt x="857974" y="3626153"/>
                    <a:pt x="850354" y="3625048"/>
                    <a:pt x="842582" y="3622838"/>
                  </a:cubicBezTo>
                  <a:cubicBezTo>
                    <a:pt x="834809" y="3620629"/>
                    <a:pt x="828180" y="3617771"/>
                    <a:pt x="822693" y="3614266"/>
                  </a:cubicBezTo>
                  <a:lnTo>
                    <a:pt x="810806" y="3639869"/>
                  </a:lnTo>
                  <a:cubicBezTo>
                    <a:pt x="816597" y="3643679"/>
                    <a:pt x="824370" y="3646841"/>
                    <a:pt x="834123" y="3649356"/>
                  </a:cubicBezTo>
                  <a:cubicBezTo>
                    <a:pt x="843877" y="3651870"/>
                    <a:pt x="853859" y="3653128"/>
                    <a:pt x="864070" y="3653128"/>
                  </a:cubicBezTo>
                  <a:cubicBezTo>
                    <a:pt x="876109" y="3653128"/>
                    <a:pt x="886511" y="3651490"/>
                    <a:pt x="895274" y="3648213"/>
                  </a:cubicBezTo>
                  <a:cubicBezTo>
                    <a:pt x="904037" y="3644936"/>
                    <a:pt x="910704" y="3640326"/>
                    <a:pt x="915276" y="3634383"/>
                  </a:cubicBezTo>
                  <a:cubicBezTo>
                    <a:pt x="919848" y="3628439"/>
                    <a:pt x="922134" y="3621657"/>
                    <a:pt x="922134" y="3614037"/>
                  </a:cubicBezTo>
                  <a:cubicBezTo>
                    <a:pt x="922134" y="3605046"/>
                    <a:pt x="919772" y="3598035"/>
                    <a:pt x="915048" y="3593006"/>
                  </a:cubicBezTo>
                  <a:cubicBezTo>
                    <a:pt x="910323" y="3587977"/>
                    <a:pt x="904761" y="3584510"/>
                    <a:pt x="898360" y="3582605"/>
                  </a:cubicBezTo>
                  <a:cubicBezTo>
                    <a:pt x="891959" y="3580700"/>
                    <a:pt x="883730" y="3578909"/>
                    <a:pt x="873671" y="3577233"/>
                  </a:cubicBezTo>
                  <a:cubicBezTo>
                    <a:pt x="864679" y="3575861"/>
                    <a:pt x="858126" y="3574413"/>
                    <a:pt x="854011" y="3572889"/>
                  </a:cubicBezTo>
                  <a:cubicBezTo>
                    <a:pt x="849897" y="3571365"/>
                    <a:pt x="847839" y="3568698"/>
                    <a:pt x="847839" y="3564888"/>
                  </a:cubicBezTo>
                  <a:cubicBezTo>
                    <a:pt x="847839" y="3561536"/>
                    <a:pt x="849744" y="3558792"/>
                    <a:pt x="853554" y="3556659"/>
                  </a:cubicBezTo>
                  <a:cubicBezTo>
                    <a:pt x="857364" y="3554525"/>
                    <a:pt x="863079" y="3553458"/>
                    <a:pt x="870699" y="3553458"/>
                  </a:cubicBezTo>
                  <a:cubicBezTo>
                    <a:pt x="883501" y="3553458"/>
                    <a:pt x="895312" y="3556506"/>
                    <a:pt x="906132" y="3562602"/>
                  </a:cubicBezTo>
                  <a:lnTo>
                    <a:pt x="918019" y="3537228"/>
                  </a:lnTo>
                  <a:cubicBezTo>
                    <a:pt x="912381" y="3533875"/>
                    <a:pt x="905256" y="3531246"/>
                    <a:pt x="896645" y="3529341"/>
                  </a:cubicBezTo>
                  <a:cubicBezTo>
                    <a:pt x="888035" y="3527436"/>
                    <a:pt x="879386" y="3526484"/>
                    <a:pt x="870699" y="3526484"/>
                  </a:cubicBezTo>
                  <a:close/>
                  <a:moveTo>
                    <a:pt x="736282" y="3526484"/>
                  </a:moveTo>
                  <a:cubicBezTo>
                    <a:pt x="723938" y="3526484"/>
                    <a:pt x="712775" y="3529189"/>
                    <a:pt x="702793" y="3534599"/>
                  </a:cubicBezTo>
                  <a:cubicBezTo>
                    <a:pt x="692810" y="3540009"/>
                    <a:pt x="684962" y="3547553"/>
                    <a:pt x="679247" y="3557230"/>
                  </a:cubicBezTo>
                  <a:cubicBezTo>
                    <a:pt x="673532" y="3566908"/>
                    <a:pt x="670674" y="3577766"/>
                    <a:pt x="670674" y="3589806"/>
                  </a:cubicBezTo>
                  <a:cubicBezTo>
                    <a:pt x="670674" y="3601998"/>
                    <a:pt x="673570" y="3612894"/>
                    <a:pt x="679361" y="3622496"/>
                  </a:cubicBezTo>
                  <a:cubicBezTo>
                    <a:pt x="685152" y="3632097"/>
                    <a:pt x="693382" y="3639602"/>
                    <a:pt x="704050" y="3645013"/>
                  </a:cubicBezTo>
                  <a:cubicBezTo>
                    <a:pt x="714718" y="3650423"/>
                    <a:pt x="726986" y="3653128"/>
                    <a:pt x="740854" y="3653128"/>
                  </a:cubicBezTo>
                  <a:cubicBezTo>
                    <a:pt x="763105" y="3653128"/>
                    <a:pt x="780021" y="3646498"/>
                    <a:pt x="791604" y="3633240"/>
                  </a:cubicBezTo>
                  <a:lnTo>
                    <a:pt x="772630" y="3612666"/>
                  </a:lnTo>
                  <a:cubicBezTo>
                    <a:pt x="768363" y="3616780"/>
                    <a:pt x="763752" y="3619790"/>
                    <a:pt x="758800" y="3621695"/>
                  </a:cubicBezTo>
                  <a:cubicBezTo>
                    <a:pt x="753846" y="3623600"/>
                    <a:pt x="748170" y="3624553"/>
                    <a:pt x="741769" y="3624553"/>
                  </a:cubicBezTo>
                  <a:cubicBezTo>
                    <a:pt x="732472" y="3624553"/>
                    <a:pt x="724700" y="3622343"/>
                    <a:pt x="718452" y="3617924"/>
                  </a:cubicBezTo>
                  <a:cubicBezTo>
                    <a:pt x="712203" y="3613504"/>
                    <a:pt x="708241" y="3607484"/>
                    <a:pt x="706564" y="3599864"/>
                  </a:cubicBezTo>
                  <a:lnTo>
                    <a:pt x="799605" y="3599864"/>
                  </a:lnTo>
                  <a:cubicBezTo>
                    <a:pt x="800062" y="3593921"/>
                    <a:pt x="800290" y="3590720"/>
                    <a:pt x="800290" y="3590263"/>
                  </a:cubicBezTo>
                  <a:cubicBezTo>
                    <a:pt x="800290" y="3577461"/>
                    <a:pt x="797509" y="3566222"/>
                    <a:pt x="791947" y="3556544"/>
                  </a:cubicBezTo>
                  <a:cubicBezTo>
                    <a:pt x="786384" y="3546867"/>
                    <a:pt x="778726" y="3539438"/>
                    <a:pt x="768972" y="3534256"/>
                  </a:cubicBezTo>
                  <a:cubicBezTo>
                    <a:pt x="759219" y="3529074"/>
                    <a:pt x="748322" y="3526484"/>
                    <a:pt x="736282" y="3526484"/>
                  </a:cubicBezTo>
                  <a:close/>
                  <a:moveTo>
                    <a:pt x="593407" y="3526484"/>
                  </a:moveTo>
                  <a:cubicBezTo>
                    <a:pt x="581063" y="3526484"/>
                    <a:pt x="569900" y="3529189"/>
                    <a:pt x="559918" y="3534599"/>
                  </a:cubicBezTo>
                  <a:cubicBezTo>
                    <a:pt x="549935" y="3540009"/>
                    <a:pt x="542087" y="3547553"/>
                    <a:pt x="536372" y="3557230"/>
                  </a:cubicBezTo>
                  <a:cubicBezTo>
                    <a:pt x="530657" y="3566908"/>
                    <a:pt x="527799" y="3577766"/>
                    <a:pt x="527799" y="3589806"/>
                  </a:cubicBezTo>
                  <a:cubicBezTo>
                    <a:pt x="527799" y="3601998"/>
                    <a:pt x="530695" y="3612894"/>
                    <a:pt x="536486" y="3622496"/>
                  </a:cubicBezTo>
                  <a:cubicBezTo>
                    <a:pt x="542277" y="3632097"/>
                    <a:pt x="550507" y="3639602"/>
                    <a:pt x="561175" y="3645013"/>
                  </a:cubicBezTo>
                  <a:cubicBezTo>
                    <a:pt x="571843" y="3650423"/>
                    <a:pt x="584111" y="3653128"/>
                    <a:pt x="597979" y="3653128"/>
                  </a:cubicBezTo>
                  <a:cubicBezTo>
                    <a:pt x="620230" y="3653128"/>
                    <a:pt x="637146" y="3646498"/>
                    <a:pt x="648729" y="3633240"/>
                  </a:cubicBezTo>
                  <a:lnTo>
                    <a:pt x="629755" y="3612666"/>
                  </a:lnTo>
                  <a:cubicBezTo>
                    <a:pt x="625488" y="3616780"/>
                    <a:pt x="620878" y="3619790"/>
                    <a:pt x="615925" y="3621695"/>
                  </a:cubicBezTo>
                  <a:cubicBezTo>
                    <a:pt x="610972" y="3623600"/>
                    <a:pt x="605295" y="3624553"/>
                    <a:pt x="598894" y="3624553"/>
                  </a:cubicBezTo>
                  <a:cubicBezTo>
                    <a:pt x="589597" y="3624553"/>
                    <a:pt x="581825" y="3622343"/>
                    <a:pt x="575577" y="3617924"/>
                  </a:cubicBezTo>
                  <a:cubicBezTo>
                    <a:pt x="569328" y="3613504"/>
                    <a:pt x="565366" y="3607484"/>
                    <a:pt x="563689" y="3599864"/>
                  </a:cubicBezTo>
                  <a:lnTo>
                    <a:pt x="656730" y="3599864"/>
                  </a:lnTo>
                  <a:cubicBezTo>
                    <a:pt x="657187" y="3593921"/>
                    <a:pt x="657415" y="3590720"/>
                    <a:pt x="657415" y="3590263"/>
                  </a:cubicBezTo>
                  <a:cubicBezTo>
                    <a:pt x="657415" y="3577461"/>
                    <a:pt x="654634" y="3566222"/>
                    <a:pt x="649072" y="3556544"/>
                  </a:cubicBezTo>
                  <a:cubicBezTo>
                    <a:pt x="643509" y="3546867"/>
                    <a:pt x="635851" y="3539438"/>
                    <a:pt x="626097" y="3534256"/>
                  </a:cubicBezTo>
                  <a:cubicBezTo>
                    <a:pt x="616344" y="3529074"/>
                    <a:pt x="605447" y="3526484"/>
                    <a:pt x="593407" y="3526484"/>
                  </a:cubicBezTo>
                  <a:close/>
                  <a:moveTo>
                    <a:pt x="518046" y="3526484"/>
                  </a:moveTo>
                  <a:cubicBezTo>
                    <a:pt x="508597" y="3526484"/>
                    <a:pt x="500253" y="3528008"/>
                    <a:pt x="493014" y="3531055"/>
                  </a:cubicBezTo>
                  <a:cubicBezTo>
                    <a:pt x="485775" y="3534104"/>
                    <a:pt x="480022" y="3538599"/>
                    <a:pt x="475755" y="3544543"/>
                  </a:cubicBezTo>
                  <a:lnTo>
                    <a:pt x="475755" y="3528312"/>
                  </a:lnTo>
                  <a:lnTo>
                    <a:pt x="441693" y="3528312"/>
                  </a:lnTo>
                  <a:lnTo>
                    <a:pt x="441693" y="3651299"/>
                  </a:lnTo>
                  <a:lnTo>
                    <a:pt x="477355" y="3651299"/>
                  </a:lnTo>
                  <a:lnTo>
                    <a:pt x="477355" y="3593235"/>
                  </a:lnTo>
                  <a:cubicBezTo>
                    <a:pt x="477355" y="3581805"/>
                    <a:pt x="480250" y="3573232"/>
                    <a:pt x="486042" y="3567517"/>
                  </a:cubicBezTo>
                  <a:cubicBezTo>
                    <a:pt x="491833" y="3561802"/>
                    <a:pt x="499834" y="3558945"/>
                    <a:pt x="510045" y="3558945"/>
                  </a:cubicBezTo>
                  <a:cubicBezTo>
                    <a:pt x="511416" y="3558945"/>
                    <a:pt x="514083" y="3559097"/>
                    <a:pt x="518046" y="3559402"/>
                  </a:cubicBezTo>
                  <a:close/>
                  <a:moveTo>
                    <a:pt x="1109891" y="3521454"/>
                  </a:moveTo>
                  <a:lnTo>
                    <a:pt x="1140066" y="3521454"/>
                  </a:lnTo>
                  <a:cubicBezTo>
                    <a:pt x="1151192" y="3521454"/>
                    <a:pt x="1159650" y="3523855"/>
                    <a:pt x="1165441" y="3528655"/>
                  </a:cubicBezTo>
                  <a:cubicBezTo>
                    <a:pt x="1171232" y="3533456"/>
                    <a:pt x="1174128" y="3540352"/>
                    <a:pt x="1174128" y="3549343"/>
                  </a:cubicBezTo>
                  <a:cubicBezTo>
                    <a:pt x="1174128" y="3558183"/>
                    <a:pt x="1171232" y="3565041"/>
                    <a:pt x="1165441" y="3569917"/>
                  </a:cubicBezTo>
                  <a:cubicBezTo>
                    <a:pt x="1159650" y="3574794"/>
                    <a:pt x="1151192" y="3577233"/>
                    <a:pt x="1140066" y="3577233"/>
                  </a:cubicBezTo>
                  <a:lnTo>
                    <a:pt x="1109891" y="3577233"/>
                  </a:lnTo>
                  <a:close/>
                  <a:moveTo>
                    <a:pt x="2817762" y="3501109"/>
                  </a:moveTo>
                  <a:lnTo>
                    <a:pt x="2817762" y="3531055"/>
                  </a:lnTo>
                  <a:lnTo>
                    <a:pt x="2798788" y="3531055"/>
                  </a:lnTo>
                  <a:lnTo>
                    <a:pt x="2798788" y="3558488"/>
                  </a:lnTo>
                  <a:lnTo>
                    <a:pt x="2817762" y="3558488"/>
                  </a:lnTo>
                  <a:lnTo>
                    <a:pt x="2817762" y="3609008"/>
                  </a:lnTo>
                  <a:cubicBezTo>
                    <a:pt x="2817762" y="3623486"/>
                    <a:pt x="2821762" y="3634459"/>
                    <a:pt x="2829763" y="3641927"/>
                  </a:cubicBezTo>
                  <a:cubicBezTo>
                    <a:pt x="2837764" y="3649394"/>
                    <a:pt x="2849080" y="3653128"/>
                    <a:pt x="2863710" y="3653128"/>
                  </a:cubicBezTo>
                  <a:cubicBezTo>
                    <a:pt x="2869349" y="3653128"/>
                    <a:pt x="2874721" y="3652480"/>
                    <a:pt x="2879827" y="3651185"/>
                  </a:cubicBezTo>
                  <a:cubicBezTo>
                    <a:pt x="2884932" y="3649890"/>
                    <a:pt x="2889238" y="3647946"/>
                    <a:pt x="2892742" y="3645355"/>
                  </a:cubicBezTo>
                  <a:lnTo>
                    <a:pt x="2883141" y="3620209"/>
                  </a:lnTo>
                  <a:cubicBezTo>
                    <a:pt x="2879179" y="3623258"/>
                    <a:pt x="2874378" y="3624782"/>
                    <a:pt x="2868740" y="3624782"/>
                  </a:cubicBezTo>
                  <a:cubicBezTo>
                    <a:pt x="2863863" y="3624782"/>
                    <a:pt x="2860091" y="3623372"/>
                    <a:pt x="2857424" y="3620552"/>
                  </a:cubicBezTo>
                  <a:cubicBezTo>
                    <a:pt x="2854757" y="3617733"/>
                    <a:pt x="2853423" y="3613733"/>
                    <a:pt x="2853423" y="3608551"/>
                  </a:cubicBezTo>
                  <a:lnTo>
                    <a:pt x="2853423" y="3558488"/>
                  </a:lnTo>
                  <a:lnTo>
                    <a:pt x="2884056" y="3558488"/>
                  </a:lnTo>
                  <a:lnTo>
                    <a:pt x="2884056" y="3531055"/>
                  </a:lnTo>
                  <a:lnTo>
                    <a:pt x="2853423" y="3531055"/>
                  </a:lnTo>
                  <a:lnTo>
                    <a:pt x="2853423" y="3501109"/>
                  </a:lnTo>
                  <a:close/>
                  <a:moveTo>
                    <a:pt x="3044533" y="3491279"/>
                  </a:moveTo>
                  <a:lnTo>
                    <a:pt x="3044533" y="3651299"/>
                  </a:lnTo>
                  <a:lnTo>
                    <a:pt x="3081109" y="3651299"/>
                  </a:lnTo>
                  <a:lnTo>
                    <a:pt x="3081109" y="3554144"/>
                  </a:lnTo>
                  <a:lnTo>
                    <a:pt x="3160890" y="3651299"/>
                  </a:lnTo>
                  <a:lnTo>
                    <a:pt x="3191294" y="3651299"/>
                  </a:lnTo>
                  <a:lnTo>
                    <a:pt x="3191294" y="3491279"/>
                  </a:lnTo>
                  <a:lnTo>
                    <a:pt x="3154718" y="3491279"/>
                  </a:lnTo>
                  <a:lnTo>
                    <a:pt x="3154718" y="3588434"/>
                  </a:lnTo>
                  <a:lnTo>
                    <a:pt x="3075165" y="3491279"/>
                  </a:lnTo>
                  <a:close/>
                  <a:moveTo>
                    <a:pt x="2158708" y="3491279"/>
                  </a:moveTo>
                  <a:lnTo>
                    <a:pt x="2158708" y="3651299"/>
                  </a:lnTo>
                  <a:lnTo>
                    <a:pt x="2195741" y="3651299"/>
                  </a:lnTo>
                  <a:lnTo>
                    <a:pt x="2195741" y="3593006"/>
                  </a:lnTo>
                  <a:lnTo>
                    <a:pt x="2269808" y="3593006"/>
                  </a:lnTo>
                  <a:lnTo>
                    <a:pt x="2269808" y="3563288"/>
                  </a:lnTo>
                  <a:lnTo>
                    <a:pt x="2195741" y="3563288"/>
                  </a:lnTo>
                  <a:lnTo>
                    <a:pt x="2195741" y="3520997"/>
                  </a:lnTo>
                  <a:lnTo>
                    <a:pt x="2279637" y="3520997"/>
                  </a:lnTo>
                  <a:lnTo>
                    <a:pt x="2279637" y="3491279"/>
                  </a:lnTo>
                  <a:close/>
                  <a:moveTo>
                    <a:pt x="1072858" y="3491279"/>
                  </a:moveTo>
                  <a:lnTo>
                    <a:pt x="1072858" y="3651299"/>
                  </a:lnTo>
                  <a:lnTo>
                    <a:pt x="1109891" y="3651299"/>
                  </a:lnTo>
                  <a:lnTo>
                    <a:pt x="1109891" y="3606722"/>
                  </a:lnTo>
                  <a:lnTo>
                    <a:pt x="1142124" y="3606722"/>
                  </a:lnTo>
                  <a:lnTo>
                    <a:pt x="1143952" y="3606722"/>
                  </a:lnTo>
                  <a:lnTo>
                    <a:pt x="1174813" y="3651299"/>
                  </a:lnTo>
                  <a:lnTo>
                    <a:pt x="1214590" y="3651299"/>
                  </a:lnTo>
                  <a:lnTo>
                    <a:pt x="1178700" y="3599864"/>
                  </a:lnTo>
                  <a:cubicBezTo>
                    <a:pt x="1189215" y="3595292"/>
                    <a:pt x="1197331" y="3588701"/>
                    <a:pt x="1203046" y="3580090"/>
                  </a:cubicBezTo>
                  <a:cubicBezTo>
                    <a:pt x="1208761" y="3571480"/>
                    <a:pt x="1211618" y="3561231"/>
                    <a:pt x="1211618" y="3549343"/>
                  </a:cubicBezTo>
                  <a:cubicBezTo>
                    <a:pt x="1211618" y="3537456"/>
                    <a:pt x="1208799" y="3527169"/>
                    <a:pt x="1203160" y="3518483"/>
                  </a:cubicBezTo>
                  <a:cubicBezTo>
                    <a:pt x="1197521" y="3509796"/>
                    <a:pt x="1189482" y="3503090"/>
                    <a:pt x="1179042" y="3498366"/>
                  </a:cubicBezTo>
                  <a:cubicBezTo>
                    <a:pt x="1168603" y="3493641"/>
                    <a:pt x="1156297" y="3491279"/>
                    <a:pt x="1142124" y="3491279"/>
                  </a:cubicBezTo>
                  <a:close/>
                  <a:moveTo>
                    <a:pt x="283273" y="3491279"/>
                  </a:moveTo>
                  <a:lnTo>
                    <a:pt x="283273" y="3521454"/>
                  </a:lnTo>
                  <a:lnTo>
                    <a:pt x="334480" y="3521454"/>
                  </a:lnTo>
                  <a:lnTo>
                    <a:pt x="334480" y="3651299"/>
                  </a:lnTo>
                  <a:lnTo>
                    <a:pt x="371513" y="3651299"/>
                  </a:lnTo>
                  <a:lnTo>
                    <a:pt x="371513" y="3521454"/>
                  </a:lnTo>
                  <a:lnTo>
                    <a:pt x="422719" y="3521454"/>
                  </a:lnTo>
                  <a:lnTo>
                    <a:pt x="422719" y="3491279"/>
                  </a:lnTo>
                  <a:close/>
                  <a:moveTo>
                    <a:pt x="3756393" y="3481678"/>
                  </a:moveTo>
                  <a:lnTo>
                    <a:pt x="3756393" y="3651299"/>
                  </a:lnTo>
                  <a:lnTo>
                    <a:pt x="3792053" y="3651299"/>
                  </a:lnTo>
                  <a:lnTo>
                    <a:pt x="3792053" y="3481678"/>
                  </a:lnTo>
                  <a:close/>
                  <a:moveTo>
                    <a:pt x="1636204" y="3481678"/>
                  </a:moveTo>
                  <a:lnTo>
                    <a:pt x="1636204" y="3541342"/>
                  </a:lnTo>
                  <a:cubicBezTo>
                    <a:pt x="1627365" y="3531437"/>
                    <a:pt x="1615097" y="3526484"/>
                    <a:pt x="1599400" y="3526484"/>
                  </a:cubicBezTo>
                  <a:cubicBezTo>
                    <a:pt x="1587818" y="3526484"/>
                    <a:pt x="1577340" y="3529074"/>
                    <a:pt x="1567967" y="3534256"/>
                  </a:cubicBezTo>
                  <a:cubicBezTo>
                    <a:pt x="1558595" y="3539438"/>
                    <a:pt x="1551242" y="3546829"/>
                    <a:pt x="1545908" y="3556430"/>
                  </a:cubicBezTo>
                  <a:cubicBezTo>
                    <a:pt x="1540573" y="3566031"/>
                    <a:pt x="1537906" y="3577157"/>
                    <a:pt x="1537906" y="3589806"/>
                  </a:cubicBezTo>
                  <a:cubicBezTo>
                    <a:pt x="1537906" y="3602455"/>
                    <a:pt x="1540573" y="3613580"/>
                    <a:pt x="1545908" y="3623181"/>
                  </a:cubicBezTo>
                  <a:cubicBezTo>
                    <a:pt x="1551242" y="3632783"/>
                    <a:pt x="1558595" y="3640174"/>
                    <a:pt x="1567967" y="3645355"/>
                  </a:cubicBezTo>
                  <a:cubicBezTo>
                    <a:pt x="1577340" y="3650537"/>
                    <a:pt x="1587818" y="3653128"/>
                    <a:pt x="1599400" y="3653128"/>
                  </a:cubicBezTo>
                  <a:cubicBezTo>
                    <a:pt x="1616164" y="3653128"/>
                    <a:pt x="1628965" y="3647794"/>
                    <a:pt x="1637805" y="3637126"/>
                  </a:cubicBezTo>
                  <a:lnTo>
                    <a:pt x="1637805" y="3651299"/>
                  </a:lnTo>
                  <a:lnTo>
                    <a:pt x="1671866" y="3651299"/>
                  </a:lnTo>
                  <a:lnTo>
                    <a:pt x="1671866" y="3481678"/>
                  </a:lnTo>
                  <a:close/>
                  <a:moveTo>
                    <a:pt x="2465184" y="3332555"/>
                  </a:moveTo>
                  <a:cubicBezTo>
                    <a:pt x="2458784" y="3332555"/>
                    <a:pt x="2453488" y="3334574"/>
                    <a:pt x="2449297" y="3338612"/>
                  </a:cubicBezTo>
                  <a:cubicBezTo>
                    <a:pt x="2445106" y="3342651"/>
                    <a:pt x="2443010" y="3347947"/>
                    <a:pt x="2443010" y="3354500"/>
                  </a:cubicBezTo>
                  <a:cubicBezTo>
                    <a:pt x="2443010" y="3359072"/>
                    <a:pt x="2444115" y="3363073"/>
                    <a:pt x="2446325" y="3366502"/>
                  </a:cubicBezTo>
                  <a:cubicBezTo>
                    <a:pt x="2448534" y="3369931"/>
                    <a:pt x="2451544" y="3372407"/>
                    <a:pt x="2455354" y="3373931"/>
                  </a:cubicBezTo>
                  <a:lnTo>
                    <a:pt x="2445296" y="3410279"/>
                  </a:lnTo>
                  <a:lnTo>
                    <a:pt x="2467928" y="3410279"/>
                  </a:lnTo>
                  <a:lnTo>
                    <a:pt x="2480958" y="3377360"/>
                  </a:lnTo>
                  <a:cubicBezTo>
                    <a:pt x="2483548" y="3371264"/>
                    <a:pt x="2485225" y="3366692"/>
                    <a:pt x="2485987" y="3363644"/>
                  </a:cubicBezTo>
                  <a:cubicBezTo>
                    <a:pt x="2486749" y="3360596"/>
                    <a:pt x="2487130" y="3357548"/>
                    <a:pt x="2487130" y="3354500"/>
                  </a:cubicBezTo>
                  <a:cubicBezTo>
                    <a:pt x="2487130" y="3347947"/>
                    <a:pt x="2485072" y="3342651"/>
                    <a:pt x="2480958" y="3338612"/>
                  </a:cubicBezTo>
                  <a:cubicBezTo>
                    <a:pt x="2476843" y="3334574"/>
                    <a:pt x="2471585" y="3332555"/>
                    <a:pt x="2465184" y="3332555"/>
                  </a:cubicBezTo>
                  <a:close/>
                  <a:moveTo>
                    <a:pt x="861860" y="3323639"/>
                  </a:moveTo>
                  <a:lnTo>
                    <a:pt x="886320" y="3323639"/>
                  </a:lnTo>
                  <a:lnTo>
                    <a:pt x="886320" y="3336212"/>
                  </a:lnTo>
                  <a:cubicBezTo>
                    <a:pt x="884339" y="3341699"/>
                    <a:pt x="880986" y="3345851"/>
                    <a:pt x="876262" y="3348671"/>
                  </a:cubicBezTo>
                  <a:cubicBezTo>
                    <a:pt x="871537" y="3351490"/>
                    <a:pt x="866127" y="3352900"/>
                    <a:pt x="860031" y="3352900"/>
                  </a:cubicBezTo>
                  <a:cubicBezTo>
                    <a:pt x="853783" y="3352900"/>
                    <a:pt x="848868" y="3351566"/>
                    <a:pt x="845287" y="3348899"/>
                  </a:cubicBezTo>
                  <a:cubicBezTo>
                    <a:pt x="841705" y="3346232"/>
                    <a:pt x="839914" y="3342613"/>
                    <a:pt x="839914" y="3338041"/>
                  </a:cubicBezTo>
                  <a:cubicBezTo>
                    <a:pt x="839914" y="3328440"/>
                    <a:pt x="847230" y="3323639"/>
                    <a:pt x="861860" y="3323639"/>
                  </a:cubicBezTo>
                  <a:close/>
                  <a:moveTo>
                    <a:pt x="3329140" y="3279519"/>
                  </a:moveTo>
                  <a:cubicBezTo>
                    <a:pt x="3338284" y="3279519"/>
                    <a:pt x="3345790" y="3282605"/>
                    <a:pt x="3351657" y="3288778"/>
                  </a:cubicBezTo>
                  <a:cubicBezTo>
                    <a:pt x="3357524" y="3294950"/>
                    <a:pt x="3360458" y="3303217"/>
                    <a:pt x="3360458" y="3313581"/>
                  </a:cubicBezTo>
                  <a:cubicBezTo>
                    <a:pt x="3360458" y="3323944"/>
                    <a:pt x="3357524" y="3332212"/>
                    <a:pt x="3351657" y="3338384"/>
                  </a:cubicBezTo>
                  <a:cubicBezTo>
                    <a:pt x="3345790" y="3344556"/>
                    <a:pt x="3338284" y="3347642"/>
                    <a:pt x="3329140" y="3347642"/>
                  </a:cubicBezTo>
                  <a:cubicBezTo>
                    <a:pt x="3319996" y="3347642"/>
                    <a:pt x="3312452" y="3344556"/>
                    <a:pt x="3306508" y="3338384"/>
                  </a:cubicBezTo>
                  <a:cubicBezTo>
                    <a:pt x="3300565" y="3332212"/>
                    <a:pt x="3297593" y="3323944"/>
                    <a:pt x="3297593" y="3313581"/>
                  </a:cubicBezTo>
                  <a:cubicBezTo>
                    <a:pt x="3297593" y="3303217"/>
                    <a:pt x="3300565" y="3294950"/>
                    <a:pt x="3306508" y="3288778"/>
                  </a:cubicBezTo>
                  <a:cubicBezTo>
                    <a:pt x="3312452" y="3282605"/>
                    <a:pt x="3319996" y="3279519"/>
                    <a:pt x="3329140" y="3279519"/>
                  </a:cubicBezTo>
                  <a:close/>
                  <a:moveTo>
                    <a:pt x="2634272" y="3279519"/>
                  </a:moveTo>
                  <a:cubicBezTo>
                    <a:pt x="2643264" y="3279519"/>
                    <a:pt x="2650731" y="3282605"/>
                    <a:pt x="2656674" y="3288778"/>
                  </a:cubicBezTo>
                  <a:cubicBezTo>
                    <a:pt x="2662618" y="3294950"/>
                    <a:pt x="2665590" y="3303217"/>
                    <a:pt x="2665590" y="3313581"/>
                  </a:cubicBezTo>
                  <a:cubicBezTo>
                    <a:pt x="2665590" y="3323944"/>
                    <a:pt x="2662618" y="3332212"/>
                    <a:pt x="2656674" y="3338384"/>
                  </a:cubicBezTo>
                  <a:cubicBezTo>
                    <a:pt x="2650731" y="3344556"/>
                    <a:pt x="2643264" y="3347642"/>
                    <a:pt x="2634272" y="3347642"/>
                  </a:cubicBezTo>
                  <a:cubicBezTo>
                    <a:pt x="2625128" y="3347642"/>
                    <a:pt x="2617584" y="3344556"/>
                    <a:pt x="2611640" y="3338384"/>
                  </a:cubicBezTo>
                  <a:cubicBezTo>
                    <a:pt x="2605697" y="3332212"/>
                    <a:pt x="2602725" y="3323944"/>
                    <a:pt x="2602725" y="3313581"/>
                  </a:cubicBezTo>
                  <a:cubicBezTo>
                    <a:pt x="2602725" y="3303217"/>
                    <a:pt x="2605697" y="3294950"/>
                    <a:pt x="2611640" y="3288778"/>
                  </a:cubicBezTo>
                  <a:cubicBezTo>
                    <a:pt x="2617584" y="3282605"/>
                    <a:pt x="2625128" y="3279519"/>
                    <a:pt x="2634272" y="3279519"/>
                  </a:cubicBezTo>
                  <a:close/>
                  <a:moveTo>
                    <a:pt x="2195665" y="3279519"/>
                  </a:moveTo>
                  <a:cubicBezTo>
                    <a:pt x="2204809" y="3279519"/>
                    <a:pt x="2212314" y="3282605"/>
                    <a:pt x="2218182" y="3288778"/>
                  </a:cubicBezTo>
                  <a:cubicBezTo>
                    <a:pt x="2224049" y="3294950"/>
                    <a:pt x="2226983" y="3303217"/>
                    <a:pt x="2226983" y="3313581"/>
                  </a:cubicBezTo>
                  <a:cubicBezTo>
                    <a:pt x="2226983" y="3323944"/>
                    <a:pt x="2224049" y="3332212"/>
                    <a:pt x="2218182" y="3338384"/>
                  </a:cubicBezTo>
                  <a:cubicBezTo>
                    <a:pt x="2212314" y="3344556"/>
                    <a:pt x="2204809" y="3347642"/>
                    <a:pt x="2195665" y="3347642"/>
                  </a:cubicBezTo>
                  <a:cubicBezTo>
                    <a:pt x="2186521" y="3347642"/>
                    <a:pt x="2178977" y="3344556"/>
                    <a:pt x="2173034" y="3338384"/>
                  </a:cubicBezTo>
                  <a:cubicBezTo>
                    <a:pt x="2167090" y="3332212"/>
                    <a:pt x="2164118" y="3323944"/>
                    <a:pt x="2164118" y="3313581"/>
                  </a:cubicBezTo>
                  <a:cubicBezTo>
                    <a:pt x="2164118" y="3303217"/>
                    <a:pt x="2167090" y="3294950"/>
                    <a:pt x="2173034" y="3288778"/>
                  </a:cubicBezTo>
                  <a:cubicBezTo>
                    <a:pt x="2178977" y="3282605"/>
                    <a:pt x="2186521" y="3279519"/>
                    <a:pt x="2195665" y="3279519"/>
                  </a:cubicBezTo>
                  <a:close/>
                  <a:moveTo>
                    <a:pt x="1482204" y="3279519"/>
                  </a:moveTo>
                  <a:cubicBezTo>
                    <a:pt x="1491653" y="3279519"/>
                    <a:pt x="1499387" y="3282301"/>
                    <a:pt x="1505407" y="3287863"/>
                  </a:cubicBezTo>
                  <a:cubicBezTo>
                    <a:pt x="1511427" y="3293426"/>
                    <a:pt x="1514437" y="3300703"/>
                    <a:pt x="1514437" y="3309695"/>
                  </a:cubicBezTo>
                  <a:cubicBezTo>
                    <a:pt x="1514437" y="3318686"/>
                    <a:pt x="1511427" y="3325963"/>
                    <a:pt x="1505407" y="3331526"/>
                  </a:cubicBezTo>
                  <a:cubicBezTo>
                    <a:pt x="1499387" y="3337088"/>
                    <a:pt x="1491653" y="3339870"/>
                    <a:pt x="1482204" y="3339870"/>
                  </a:cubicBezTo>
                  <a:cubicBezTo>
                    <a:pt x="1472756" y="3339870"/>
                    <a:pt x="1464983" y="3337088"/>
                    <a:pt x="1458887" y="3331526"/>
                  </a:cubicBezTo>
                  <a:cubicBezTo>
                    <a:pt x="1452791" y="3325963"/>
                    <a:pt x="1449743" y="3318686"/>
                    <a:pt x="1449743" y="3309695"/>
                  </a:cubicBezTo>
                  <a:cubicBezTo>
                    <a:pt x="1449743" y="3300703"/>
                    <a:pt x="1452791" y="3293426"/>
                    <a:pt x="1458887" y="3287863"/>
                  </a:cubicBezTo>
                  <a:cubicBezTo>
                    <a:pt x="1464983" y="3282301"/>
                    <a:pt x="1472756" y="3279519"/>
                    <a:pt x="1482204" y="3279519"/>
                  </a:cubicBezTo>
                  <a:close/>
                  <a:moveTo>
                    <a:pt x="2793911" y="3277233"/>
                  </a:moveTo>
                  <a:cubicBezTo>
                    <a:pt x="2801836" y="3277233"/>
                    <a:pt x="2808542" y="3279558"/>
                    <a:pt x="2814028" y="3284206"/>
                  </a:cubicBezTo>
                  <a:cubicBezTo>
                    <a:pt x="2819514" y="3288854"/>
                    <a:pt x="2822867" y="3295064"/>
                    <a:pt x="2824086" y="3302837"/>
                  </a:cubicBezTo>
                  <a:lnTo>
                    <a:pt x="2763507" y="3302837"/>
                  </a:lnTo>
                  <a:cubicBezTo>
                    <a:pt x="2764726" y="3294912"/>
                    <a:pt x="2768080" y="3288663"/>
                    <a:pt x="2773566" y="3284091"/>
                  </a:cubicBezTo>
                  <a:cubicBezTo>
                    <a:pt x="2779052" y="3279519"/>
                    <a:pt x="2785834" y="3277233"/>
                    <a:pt x="2793911" y="3277233"/>
                  </a:cubicBezTo>
                  <a:close/>
                  <a:moveTo>
                    <a:pt x="1736636" y="3277233"/>
                  </a:moveTo>
                  <a:cubicBezTo>
                    <a:pt x="1744561" y="3277233"/>
                    <a:pt x="1751266" y="3279558"/>
                    <a:pt x="1756753" y="3284206"/>
                  </a:cubicBezTo>
                  <a:cubicBezTo>
                    <a:pt x="1762239" y="3288854"/>
                    <a:pt x="1765592" y="3295064"/>
                    <a:pt x="1766811" y="3302837"/>
                  </a:cubicBezTo>
                  <a:lnTo>
                    <a:pt x="1706232" y="3302837"/>
                  </a:lnTo>
                  <a:cubicBezTo>
                    <a:pt x="1707451" y="3294912"/>
                    <a:pt x="1710804" y="3288663"/>
                    <a:pt x="1716291" y="3284091"/>
                  </a:cubicBezTo>
                  <a:cubicBezTo>
                    <a:pt x="1721777" y="3279519"/>
                    <a:pt x="1728559" y="3277233"/>
                    <a:pt x="1736636" y="3277233"/>
                  </a:cubicBezTo>
                  <a:close/>
                  <a:moveTo>
                    <a:pt x="1336586" y="3277233"/>
                  </a:moveTo>
                  <a:cubicBezTo>
                    <a:pt x="1344511" y="3277233"/>
                    <a:pt x="1351216" y="3279558"/>
                    <a:pt x="1356703" y="3284206"/>
                  </a:cubicBezTo>
                  <a:cubicBezTo>
                    <a:pt x="1362189" y="3288854"/>
                    <a:pt x="1365542" y="3295064"/>
                    <a:pt x="1366761" y="3302837"/>
                  </a:cubicBezTo>
                  <a:lnTo>
                    <a:pt x="1306182" y="3302837"/>
                  </a:lnTo>
                  <a:cubicBezTo>
                    <a:pt x="1307401" y="3294912"/>
                    <a:pt x="1310754" y="3288663"/>
                    <a:pt x="1316241" y="3284091"/>
                  </a:cubicBezTo>
                  <a:cubicBezTo>
                    <a:pt x="1321727" y="3279519"/>
                    <a:pt x="1328509" y="3277233"/>
                    <a:pt x="1336586" y="3277233"/>
                  </a:cubicBezTo>
                  <a:close/>
                  <a:moveTo>
                    <a:pt x="726986" y="3277233"/>
                  </a:moveTo>
                  <a:cubicBezTo>
                    <a:pt x="734911" y="3277233"/>
                    <a:pt x="741616" y="3279558"/>
                    <a:pt x="747103" y="3284206"/>
                  </a:cubicBezTo>
                  <a:cubicBezTo>
                    <a:pt x="752589" y="3288854"/>
                    <a:pt x="755942" y="3295064"/>
                    <a:pt x="757161" y="3302837"/>
                  </a:cubicBezTo>
                  <a:lnTo>
                    <a:pt x="696582" y="3302837"/>
                  </a:lnTo>
                  <a:cubicBezTo>
                    <a:pt x="697801" y="3294912"/>
                    <a:pt x="701154" y="3288663"/>
                    <a:pt x="706641" y="3284091"/>
                  </a:cubicBezTo>
                  <a:cubicBezTo>
                    <a:pt x="712127" y="3279519"/>
                    <a:pt x="718909" y="3277233"/>
                    <a:pt x="726986" y="3277233"/>
                  </a:cubicBezTo>
                  <a:close/>
                  <a:moveTo>
                    <a:pt x="3203943" y="3252087"/>
                  </a:moveTo>
                  <a:lnTo>
                    <a:pt x="3203943" y="3375074"/>
                  </a:lnTo>
                  <a:lnTo>
                    <a:pt x="3239605" y="3375074"/>
                  </a:lnTo>
                  <a:lnTo>
                    <a:pt x="3239605" y="3252087"/>
                  </a:lnTo>
                  <a:close/>
                  <a:moveTo>
                    <a:pt x="3013443" y="3252087"/>
                  </a:moveTo>
                  <a:lnTo>
                    <a:pt x="3013443" y="3375074"/>
                  </a:lnTo>
                  <a:lnTo>
                    <a:pt x="3049105" y="3375074"/>
                  </a:lnTo>
                  <a:lnTo>
                    <a:pt x="3049105" y="3252087"/>
                  </a:lnTo>
                  <a:close/>
                  <a:moveTo>
                    <a:pt x="2070468" y="3252087"/>
                  </a:moveTo>
                  <a:lnTo>
                    <a:pt x="2070468" y="3375074"/>
                  </a:lnTo>
                  <a:lnTo>
                    <a:pt x="2106130" y="3375074"/>
                  </a:lnTo>
                  <a:lnTo>
                    <a:pt x="2106130" y="3252087"/>
                  </a:lnTo>
                  <a:close/>
                  <a:moveTo>
                    <a:pt x="441693" y="3252087"/>
                  </a:moveTo>
                  <a:lnTo>
                    <a:pt x="441693" y="3375074"/>
                  </a:lnTo>
                  <a:lnTo>
                    <a:pt x="477355" y="3375074"/>
                  </a:lnTo>
                  <a:lnTo>
                    <a:pt x="477355" y="3252087"/>
                  </a:lnTo>
                  <a:close/>
                  <a:moveTo>
                    <a:pt x="3497771" y="3250259"/>
                  </a:moveTo>
                  <a:cubicBezTo>
                    <a:pt x="3489388" y="3250259"/>
                    <a:pt x="3481692" y="3251668"/>
                    <a:pt x="3474682" y="3254488"/>
                  </a:cubicBezTo>
                  <a:cubicBezTo>
                    <a:pt x="3467671" y="3257307"/>
                    <a:pt x="3461804" y="3261308"/>
                    <a:pt x="3457080" y="3266489"/>
                  </a:cubicBezTo>
                  <a:lnTo>
                    <a:pt x="3457080" y="3252087"/>
                  </a:lnTo>
                  <a:lnTo>
                    <a:pt x="3423018" y="3252087"/>
                  </a:lnTo>
                  <a:lnTo>
                    <a:pt x="3423018" y="3375074"/>
                  </a:lnTo>
                  <a:lnTo>
                    <a:pt x="3458680" y="3375074"/>
                  </a:lnTo>
                  <a:lnTo>
                    <a:pt x="3458680" y="3314267"/>
                  </a:lnTo>
                  <a:cubicBezTo>
                    <a:pt x="3458680" y="3303294"/>
                    <a:pt x="3461347" y="3295026"/>
                    <a:pt x="3466681" y="3289463"/>
                  </a:cubicBezTo>
                  <a:cubicBezTo>
                    <a:pt x="3472015" y="3283901"/>
                    <a:pt x="3479178" y="3281120"/>
                    <a:pt x="3488169" y="3281120"/>
                  </a:cubicBezTo>
                  <a:cubicBezTo>
                    <a:pt x="3496246" y="3281120"/>
                    <a:pt x="3502418" y="3283520"/>
                    <a:pt x="3506686" y="3288321"/>
                  </a:cubicBezTo>
                  <a:cubicBezTo>
                    <a:pt x="3510953" y="3293121"/>
                    <a:pt x="3513087" y="3300398"/>
                    <a:pt x="3513087" y="3310152"/>
                  </a:cubicBezTo>
                  <a:lnTo>
                    <a:pt x="3513087" y="3375074"/>
                  </a:lnTo>
                  <a:lnTo>
                    <a:pt x="3548748" y="3375074"/>
                  </a:lnTo>
                  <a:lnTo>
                    <a:pt x="3548748" y="3304665"/>
                  </a:lnTo>
                  <a:cubicBezTo>
                    <a:pt x="3548748" y="3286682"/>
                    <a:pt x="3544062" y="3273119"/>
                    <a:pt x="3534689" y="3263975"/>
                  </a:cubicBezTo>
                  <a:cubicBezTo>
                    <a:pt x="3525317" y="3254831"/>
                    <a:pt x="3513010" y="3250259"/>
                    <a:pt x="3497771" y="3250259"/>
                  </a:cubicBezTo>
                  <a:close/>
                  <a:moveTo>
                    <a:pt x="3329140" y="3250259"/>
                  </a:moveTo>
                  <a:cubicBezTo>
                    <a:pt x="3316186" y="3250259"/>
                    <a:pt x="3304565" y="3252964"/>
                    <a:pt x="3294278" y="3258374"/>
                  </a:cubicBezTo>
                  <a:cubicBezTo>
                    <a:pt x="3283991" y="3263784"/>
                    <a:pt x="3275952" y="3271290"/>
                    <a:pt x="3270161" y="3280891"/>
                  </a:cubicBezTo>
                  <a:cubicBezTo>
                    <a:pt x="3264370" y="3290492"/>
                    <a:pt x="3261474" y="3301389"/>
                    <a:pt x="3261474" y="3313581"/>
                  </a:cubicBezTo>
                  <a:cubicBezTo>
                    <a:pt x="3261474" y="3325773"/>
                    <a:pt x="3264370" y="3336669"/>
                    <a:pt x="3270161" y="3346271"/>
                  </a:cubicBezTo>
                  <a:cubicBezTo>
                    <a:pt x="3275952" y="3355872"/>
                    <a:pt x="3283991" y="3363377"/>
                    <a:pt x="3294278" y="3368788"/>
                  </a:cubicBezTo>
                  <a:cubicBezTo>
                    <a:pt x="3304565" y="3374198"/>
                    <a:pt x="3316186" y="3376903"/>
                    <a:pt x="3329140" y="3376903"/>
                  </a:cubicBezTo>
                  <a:cubicBezTo>
                    <a:pt x="3342094" y="3376903"/>
                    <a:pt x="3353676" y="3374198"/>
                    <a:pt x="3363887" y="3368788"/>
                  </a:cubicBezTo>
                  <a:cubicBezTo>
                    <a:pt x="3374098" y="3363377"/>
                    <a:pt x="3382099" y="3355872"/>
                    <a:pt x="3387890" y="3346271"/>
                  </a:cubicBezTo>
                  <a:cubicBezTo>
                    <a:pt x="3393681" y="3336669"/>
                    <a:pt x="3396577" y="3325773"/>
                    <a:pt x="3396577" y="3313581"/>
                  </a:cubicBezTo>
                  <a:cubicBezTo>
                    <a:pt x="3396577" y="3301389"/>
                    <a:pt x="3393681" y="3290492"/>
                    <a:pt x="3387890" y="3280891"/>
                  </a:cubicBezTo>
                  <a:cubicBezTo>
                    <a:pt x="3382099" y="3271290"/>
                    <a:pt x="3374098" y="3263784"/>
                    <a:pt x="3363887" y="3258374"/>
                  </a:cubicBezTo>
                  <a:cubicBezTo>
                    <a:pt x="3353676" y="3252964"/>
                    <a:pt x="3342094" y="3250259"/>
                    <a:pt x="3329140" y="3250259"/>
                  </a:cubicBezTo>
                  <a:close/>
                  <a:moveTo>
                    <a:pt x="3128124" y="3250259"/>
                  </a:moveTo>
                  <a:cubicBezTo>
                    <a:pt x="3116389" y="3250259"/>
                    <a:pt x="3106217" y="3251935"/>
                    <a:pt x="3097606" y="3255288"/>
                  </a:cubicBezTo>
                  <a:cubicBezTo>
                    <a:pt x="3088996" y="3258641"/>
                    <a:pt x="3082442" y="3263327"/>
                    <a:pt x="3077946" y="3269347"/>
                  </a:cubicBezTo>
                  <a:cubicBezTo>
                    <a:pt x="3073451" y="3275366"/>
                    <a:pt x="3071203" y="3282263"/>
                    <a:pt x="3071203" y="3290035"/>
                  </a:cubicBezTo>
                  <a:cubicBezTo>
                    <a:pt x="3071203" y="3299331"/>
                    <a:pt x="3073603" y="3306494"/>
                    <a:pt x="3078404" y="3311523"/>
                  </a:cubicBezTo>
                  <a:cubicBezTo>
                    <a:pt x="3083204" y="3316553"/>
                    <a:pt x="3088881" y="3320058"/>
                    <a:pt x="3095434" y="3322039"/>
                  </a:cubicBezTo>
                  <a:cubicBezTo>
                    <a:pt x="3101988" y="3324020"/>
                    <a:pt x="3110294" y="3325773"/>
                    <a:pt x="3120352" y="3327297"/>
                  </a:cubicBezTo>
                  <a:cubicBezTo>
                    <a:pt x="3128886" y="3328363"/>
                    <a:pt x="3135211" y="3329659"/>
                    <a:pt x="3139326" y="3331183"/>
                  </a:cubicBezTo>
                  <a:cubicBezTo>
                    <a:pt x="3143440" y="3332707"/>
                    <a:pt x="3145498" y="3335221"/>
                    <a:pt x="3145498" y="3338727"/>
                  </a:cubicBezTo>
                  <a:cubicBezTo>
                    <a:pt x="3145498" y="3346194"/>
                    <a:pt x="3137954" y="3349928"/>
                    <a:pt x="3122866" y="3349928"/>
                  </a:cubicBezTo>
                  <a:cubicBezTo>
                    <a:pt x="3115399" y="3349928"/>
                    <a:pt x="3107779" y="3348823"/>
                    <a:pt x="3100006" y="3346613"/>
                  </a:cubicBezTo>
                  <a:cubicBezTo>
                    <a:pt x="3092234" y="3344404"/>
                    <a:pt x="3085605" y="3341546"/>
                    <a:pt x="3080118" y="3338041"/>
                  </a:cubicBezTo>
                  <a:lnTo>
                    <a:pt x="3068231" y="3363644"/>
                  </a:lnTo>
                  <a:cubicBezTo>
                    <a:pt x="3074022" y="3367454"/>
                    <a:pt x="3081794" y="3370616"/>
                    <a:pt x="3091548" y="3373131"/>
                  </a:cubicBezTo>
                  <a:cubicBezTo>
                    <a:pt x="3101302" y="3375646"/>
                    <a:pt x="3111284" y="3376903"/>
                    <a:pt x="3121495" y="3376903"/>
                  </a:cubicBezTo>
                  <a:cubicBezTo>
                    <a:pt x="3133534" y="3376903"/>
                    <a:pt x="3143936" y="3375265"/>
                    <a:pt x="3152699" y="3371988"/>
                  </a:cubicBezTo>
                  <a:cubicBezTo>
                    <a:pt x="3161462" y="3368711"/>
                    <a:pt x="3168130" y="3364101"/>
                    <a:pt x="3172701" y="3358158"/>
                  </a:cubicBezTo>
                  <a:cubicBezTo>
                    <a:pt x="3177273" y="3352214"/>
                    <a:pt x="3179559" y="3345432"/>
                    <a:pt x="3179559" y="3337812"/>
                  </a:cubicBezTo>
                  <a:cubicBezTo>
                    <a:pt x="3179559" y="3328821"/>
                    <a:pt x="3177197" y="3321810"/>
                    <a:pt x="3172473" y="3316781"/>
                  </a:cubicBezTo>
                  <a:cubicBezTo>
                    <a:pt x="3167748" y="3311752"/>
                    <a:pt x="3162186" y="3308285"/>
                    <a:pt x="3155785" y="3306380"/>
                  </a:cubicBezTo>
                  <a:cubicBezTo>
                    <a:pt x="3149384" y="3304475"/>
                    <a:pt x="3141154" y="3302684"/>
                    <a:pt x="3131096" y="3301008"/>
                  </a:cubicBezTo>
                  <a:cubicBezTo>
                    <a:pt x="3122104" y="3299636"/>
                    <a:pt x="3115551" y="3298188"/>
                    <a:pt x="3111437" y="3296664"/>
                  </a:cubicBezTo>
                  <a:cubicBezTo>
                    <a:pt x="3107322" y="3295140"/>
                    <a:pt x="3105264" y="3292473"/>
                    <a:pt x="3105264" y="3288663"/>
                  </a:cubicBezTo>
                  <a:cubicBezTo>
                    <a:pt x="3105264" y="3285311"/>
                    <a:pt x="3107169" y="3282567"/>
                    <a:pt x="3110980" y="3280434"/>
                  </a:cubicBezTo>
                  <a:cubicBezTo>
                    <a:pt x="3114789" y="3278300"/>
                    <a:pt x="3120504" y="3277233"/>
                    <a:pt x="3128124" y="3277233"/>
                  </a:cubicBezTo>
                  <a:cubicBezTo>
                    <a:pt x="3140926" y="3277233"/>
                    <a:pt x="3152737" y="3280281"/>
                    <a:pt x="3163557" y="3286377"/>
                  </a:cubicBezTo>
                  <a:lnTo>
                    <a:pt x="3175445" y="3261003"/>
                  </a:lnTo>
                  <a:cubicBezTo>
                    <a:pt x="3169806" y="3257650"/>
                    <a:pt x="3162681" y="3255021"/>
                    <a:pt x="3154070" y="3253116"/>
                  </a:cubicBezTo>
                  <a:cubicBezTo>
                    <a:pt x="3145460" y="3251211"/>
                    <a:pt x="3136811" y="3250259"/>
                    <a:pt x="3128124" y="3250259"/>
                  </a:cubicBezTo>
                  <a:close/>
                  <a:moveTo>
                    <a:pt x="2939530" y="3250259"/>
                  </a:moveTo>
                  <a:cubicBezTo>
                    <a:pt x="2926423" y="3250259"/>
                    <a:pt x="2914650" y="3252964"/>
                    <a:pt x="2904211" y="3258374"/>
                  </a:cubicBezTo>
                  <a:cubicBezTo>
                    <a:pt x="2893771" y="3263784"/>
                    <a:pt x="2885618" y="3271290"/>
                    <a:pt x="2879750" y="3280891"/>
                  </a:cubicBezTo>
                  <a:cubicBezTo>
                    <a:pt x="2873883" y="3290492"/>
                    <a:pt x="2870949" y="3301389"/>
                    <a:pt x="2870949" y="3313581"/>
                  </a:cubicBezTo>
                  <a:cubicBezTo>
                    <a:pt x="2870949" y="3325773"/>
                    <a:pt x="2873883" y="3336669"/>
                    <a:pt x="2879750" y="3346271"/>
                  </a:cubicBezTo>
                  <a:cubicBezTo>
                    <a:pt x="2885618" y="3355872"/>
                    <a:pt x="2893771" y="3363377"/>
                    <a:pt x="2904211" y="3368788"/>
                  </a:cubicBezTo>
                  <a:cubicBezTo>
                    <a:pt x="2914650" y="3374198"/>
                    <a:pt x="2926423" y="3376903"/>
                    <a:pt x="2939530" y="3376903"/>
                  </a:cubicBezTo>
                  <a:cubicBezTo>
                    <a:pt x="2952483" y="3376903"/>
                    <a:pt x="2963799" y="3374160"/>
                    <a:pt x="2973476" y="3368673"/>
                  </a:cubicBezTo>
                  <a:cubicBezTo>
                    <a:pt x="2983154" y="3363187"/>
                    <a:pt x="2990202" y="3355567"/>
                    <a:pt x="2994622" y="3345813"/>
                  </a:cubicBezTo>
                  <a:lnTo>
                    <a:pt x="2966962" y="3330726"/>
                  </a:lnTo>
                  <a:cubicBezTo>
                    <a:pt x="2960713" y="3342003"/>
                    <a:pt x="2951493" y="3347642"/>
                    <a:pt x="2939301" y="3347642"/>
                  </a:cubicBezTo>
                  <a:cubicBezTo>
                    <a:pt x="2930004" y="3347642"/>
                    <a:pt x="2922308" y="3344594"/>
                    <a:pt x="2916212" y="3338498"/>
                  </a:cubicBezTo>
                  <a:cubicBezTo>
                    <a:pt x="2910116" y="3332402"/>
                    <a:pt x="2907068" y="3324096"/>
                    <a:pt x="2907068" y="3313581"/>
                  </a:cubicBezTo>
                  <a:cubicBezTo>
                    <a:pt x="2907068" y="3303065"/>
                    <a:pt x="2910116" y="3294759"/>
                    <a:pt x="2916212" y="3288663"/>
                  </a:cubicBezTo>
                  <a:cubicBezTo>
                    <a:pt x="2922308" y="3282567"/>
                    <a:pt x="2930004" y="3279519"/>
                    <a:pt x="2939301" y="3279519"/>
                  </a:cubicBezTo>
                  <a:cubicBezTo>
                    <a:pt x="2951340" y="3279519"/>
                    <a:pt x="2960560" y="3285158"/>
                    <a:pt x="2966962" y="3296436"/>
                  </a:cubicBezTo>
                  <a:lnTo>
                    <a:pt x="2994622" y="3281577"/>
                  </a:lnTo>
                  <a:cubicBezTo>
                    <a:pt x="2990202" y="3271518"/>
                    <a:pt x="2983154" y="3263784"/>
                    <a:pt x="2973476" y="3258374"/>
                  </a:cubicBezTo>
                  <a:cubicBezTo>
                    <a:pt x="2963799" y="3252964"/>
                    <a:pt x="2952483" y="3250259"/>
                    <a:pt x="2939530" y="3250259"/>
                  </a:cubicBezTo>
                  <a:close/>
                  <a:moveTo>
                    <a:pt x="2793682" y="3250259"/>
                  </a:moveTo>
                  <a:cubicBezTo>
                    <a:pt x="2781338" y="3250259"/>
                    <a:pt x="2770175" y="3252964"/>
                    <a:pt x="2760193" y="3258374"/>
                  </a:cubicBezTo>
                  <a:cubicBezTo>
                    <a:pt x="2750210" y="3263784"/>
                    <a:pt x="2742362" y="3271328"/>
                    <a:pt x="2736647" y="3281005"/>
                  </a:cubicBezTo>
                  <a:cubicBezTo>
                    <a:pt x="2730932" y="3290683"/>
                    <a:pt x="2728074" y="3301541"/>
                    <a:pt x="2728074" y="3313581"/>
                  </a:cubicBezTo>
                  <a:cubicBezTo>
                    <a:pt x="2728074" y="3325773"/>
                    <a:pt x="2730970" y="3336669"/>
                    <a:pt x="2736761" y="3346271"/>
                  </a:cubicBezTo>
                  <a:cubicBezTo>
                    <a:pt x="2742552" y="3355872"/>
                    <a:pt x="2750782" y="3363377"/>
                    <a:pt x="2761450" y="3368788"/>
                  </a:cubicBezTo>
                  <a:cubicBezTo>
                    <a:pt x="2772118" y="3374198"/>
                    <a:pt x="2784386" y="3376903"/>
                    <a:pt x="2798254" y="3376903"/>
                  </a:cubicBezTo>
                  <a:cubicBezTo>
                    <a:pt x="2820505" y="3376903"/>
                    <a:pt x="2837421" y="3370274"/>
                    <a:pt x="2849004" y="3357015"/>
                  </a:cubicBezTo>
                  <a:lnTo>
                    <a:pt x="2830030" y="3336441"/>
                  </a:lnTo>
                  <a:cubicBezTo>
                    <a:pt x="2825762" y="3340555"/>
                    <a:pt x="2821152" y="3343565"/>
                    <a:pt x="2816200" y="3345470"/>
                  </a:cubicBezTo>
                  <a:cubicBezTo>
                    <a:pt x="2811246" y="3347375"/>
                    <a:pt x="2805570" y="3348328"/>
                    <a:pt x="2799169" y="3348328"/>
                  </a:cubicBezTo>
                  <a:cubicBezTo>
                    <a:pt x="2789872" y="3348328"/>
                    <a:pt x="2782100" y="3346118"/>
                    <a:pt x="2775852" y="3341699"/>
                  </a:cubicBezTo>
                  <a:cubicBezTo>
                    <a:pt x="2769603" y="3337279"/>
                    <a:pt x="2765641" y="3331259"/>
                    <a:pt x="2763964" y="3323639"/>
                  </a:cubicBezTo>
                  <a:lnTo>
                    <a:pt x="2857005" y="3323639"/>
                  </a:lnTo>
                  <a:cubicBezTo>
                    <a:pt x="2857462" y="3317696"/>
                    <a:pt x="2857690" y="3314495"/>
                    <a:pt x="2857690" y="3314038"/>
                  </a:cubicBezTo>
                  <a:cubicBezTo>
                    <a:pt x="2857690" y="3301236"/>
                    <a:pt x="2854909" y="3289997"/>
                    <a:pt x="2849346" y="3280320"/>
                  </a:cubicBezTo>
                  <a:cubicBezTo>
                    <a:pt x="2843784" y="3270642"/>
                    <a:pt x="2836126" y="3263213"/>
                    <a:pt x="2826372" y="3258031"/>
                  </a:cubicBezTo>
                  <a:cubicBezTo>
                    <a:pt x="2816618" y="3252849"/>
                    <a:pt x="2805722" y="3250259"/>
                    <a:pt x="2793682" y="3250259"/>
                  </a:cubicBezTo>
                  <a:close/>
                  <a:moveTo>
                    <a:pt x="2364295" y="3250259"/>
                  </a:moveTo>
                  <a:cubicBezTo>
                    <a:pt x="2355914" y="3250259"/>
                    <a:pt x="2348217" y="3251668"/>
                    <a:pt x="2341207" y="3254488"/>
                  </a:cubicBezTo>
                  <a:cubicBezTo>
                    <a:pt x="2334196" y="3257307"/>
                    <a:pt x="2328329" y="3261308"/>
                    <a:pt x="2323604" y="3266489"/>
                  </a:cubicBezTo>
                  <a:lnTo>
                    <a:pt x="2323604" y="3252087"/>
                  </a:lnTo>
                  <a:lnTo>
                    <a:pt x="2289543" y="3252087"/>
                  </a:lnTo>
                  <a:lnTo>
                    <a:pt x="2289543" y="3375074"/>
                  </a:lnTo>
                  <a:lnTo>
                    <a:pt x="2325205" y="3375074"/>
                  </a:lnTo>
                  <a:lnTo>
                    <a:pt x="2325205" y="3314267"/>
                  </a:lnTo>
                  <a:cubicBezTo>
                    <a:pt x="2325205" y="3303294"/>
                    <a:pt x="2327872" y="3295026"/>
                    <a:pt x="2333206" y="3289463"/>
                  </a:cubicBezTo>
                  <a:cubicBezTo>
                    <a:pt x="2338540" y="3283901"/>
                    <a:pt x="2345702" y="3281120"/>
                    <a:pt x="2354694" y="3281120"/>
                  </a:cubicBezTo>
                  <a:cubicBezTo>
                    <a:pt x="2362772" y="3281120"/>
                    <a:pt x="2368944" y="3283520"/>
                    <a:pt x="2373211" y="3288321"/>
                  </a:cubicBezTo>
                  <a:cubicBezTo>
                    <a:pt x="2377478" y="3293121"/>
                    <a:pt x="2379612" y="3300398"/>
                    <a:pt x="2379612" y="3310152"/>
                  </a:cubicBezTo>
                  <a:lnTo>
                    <a:pt x="2379612" y="3375074"/>
                  </a:lnTo>
                  <a:lnTo>
                    <a:pt x="2415273" y="3375074"/>
                  </a:lnTo>
                  <a:lnTo>
                    <a:pt x="2415273" y="3304665"/>
                  </a:lnTo>
                  <a:cubicBezTo>
                    <a:pt x="2415273" y="3286682"/>
                    <a:pt x="2410587" y="3273119"/>
                    <a:pt x="2401214" y="3263975"/>
                  </a:cubicBezTo>
                  <a:cubicBezTo>
                    <a:pt x="2391842" y="3254831"/>
                    <a:pt x="2379536" y="3250259"/>
                    <a:pt x="2364295" y="3250259"/>
                  </a:cubicBezTo>
                  <a:close/>
                  <a:moveTo>
                    <a:pt x="2195665" y="3250259"/>
                  </a:moveTo>
                  <a:cubicBezTo>
                    <a:pt x="2182711" y="3250259"/>
                    <a:pt x="2171090" y="3252964"/>
                    <a:pt x="2160803" y="3258374"/>
                  </a:cubicBezTo>
                  <a:cubicBezTo>
                    <a:pt x="2150516" y="3263784"/>
                    <a:pt x="2142477" y="3271290"/>
                    <a:pt x="2136686" y="3280891"/>
                  </a:cubicBezTo>
                  <a:cubicBezTo>
                    <a:pt x="2130895" y="3290492"/>
                    <a:pt x="2127999" y="3301389"/>
                    <a:pt x="2127999" y="3313581"/>
                  </a:cubicBezTo>
                  <a:cubicBezTo>
                    <a:pt x="2127999" y="3325773"/>
                    <a:pt x="2130895" y="3336669"/>
                    <a:pt x="2136686" y="3346271"/>
                  </a:cubicBezTo>
                  <a:cubicBezTo>
                    <a:pt x="2142477" y="3355872"/>
                    <a:pt x="2150516" y="3363377"/>
                    <a:pt x="2160803" y="3368788"/>
                  </a:cubicBezTo>
                  <a:cubicBezTo>
                    <a:pt x="2171090" y="3374198"/>
                    <a:pt x="2182711" y="3376903"/>
                    <a:pt x="2195665" y="3376903"/>
                  </a:cubicBezTo>
                  <a:cubicBezTo>
                    <a:pt x="2208619" y="3376903"/>
                    <a:pt x="2220201" y="3374198"/>
                    <a:pt x="2230412" y="3368788"/>
                  </a:cubicBezTo>
                  <a:cubicBezTo>
                    <a:pt x="2240623" y="3363377"/>
                    <a:pt x="2248624" y="3355872"/>
                    <a:pt x="2254415" y="3346271"/>
                  </a:cubicBezTo>
                  <a:cubicBezTo>
                    <a:pt x="2260206" y="3336669"/>
                    <a:pt x="2263102" y="3325773"/>
                    <a:pt x="2263102" y="3313581"/>
                  </a:cubicBezTo>
                  <a:cubicBezTo>
                    <a:pt x="2263102" y="3301389"/>
                    <a:pt x="2260206" y="3290492"/>
                    <a:pt x="2254415" y="3280891"/>
                  </a:cubicBezTo>
                  <a:cubicBezTo>
                    <a:pt x="2248624" y="3271290"/>
                    <a:pt x="2240623" y="3263784"/>
                    <a:pt x="2230412" y="3258374"/>
                  </a:cubicBezTo>
                  <a:cubicBezTo>
                    <a:pt x="2220201" y="3252964"/>
                    <a:pt x="2208619" y="3250259"/>
                    <a:pt x="2195665" y="3250259"/>
                  </a:cubicBezTo>
                  <a:close/>
                  <a:moveTo>
                    <a:pt x="1994649" y="3250259"/>
                  </a:moveTo>
                  <a:cubicBezTo>
                    <a:pt x="1982914" y="3250259"/>
                    <a:pt x="1972742" y="3251935"/>
                    <a:pt x="1964131" y="3255288"/>
                  </a:cubicBezTo>
                  <a:cubicBezTo>
                    <a:pt x="1955521" y="3258641"/>
                    <a:pt x="1948967" y="3263327"/>
                    <a:pt x="1944472" y="3269347"/>
                  </a:cubicBezTo>
                  <a:cubicBezTo>
                    <a:pt x="1939976" y="3275366"/>
                    <a:pt x="1937728" y="3282263"/>
                    <a:pt x="1937728" y="3290035"/>
                  </a:cubicBezTo>
                  <a:cubicBezTo>
                    <a:pt x="1937728" y="3299331"/>
                    <a:pt x="1940128" y="3306494"/>
                    <a:pt x="1944929" y="3311523"/>
                  </a:cubicBezTo>
                  <a:cubicBezTo>
                    <a:pt x="1949729" y="3316553"/>
                    <a:pt x="1955406" y="3320058"/>
                    <a:pt x="1961960" y="3322039"/>
                  </a:cubicBezTo>
                  <a:cubicBezTo>
                    <a:pt x="1968513" y="3324020"/>
                    <a:pt x="1976819" y="3325773"/>
                    <a:pt x="1986877" y="3327297"/>
                  </a:cubicBezTo>
                  <a:cubicBezTo>
                    <a:pt x="1995411" y="3328363"/>
                    <a:pt x="2001736" y="3329659"/>
                    <a:pt x="2005851" y="3331183"/>
                  </a:cubicBezTo>
                  <a:cubicBezTo>
                    <a:pt x="2009966" y="3332707"/>
                    <a:pt x="2012023" y="3335221"/>
                    <a:pt x="2012023" y="3338727"/>
                  </a:cubicBezTo>
                  <a:cubicBezTo>
                    <a:pt x="2012023" y="3346194"/>
                    <a:pt x="2004479" y="3349928"/>
                    <a:pt x="1989392" y="3349928"/>
                  </a:cubicBezTo>
                  <a:cubicBezTo>
                    <a:pt x="1981924" y="3349928"/>
                    <a:pt x="1974304" y="3348823"/>
                    <a:pt x="1966532" y="3346613"/>
                  </a:cubicBezTo>
                  <a:cubicBezTo>
                    <a:pt x="1958759" y="3344404"/>
                    <a:pt x="1952130" y="3341546"/>
                    <a:pt x="1946643" y="3338041"/>
                  </a:cubicBezTo>
                  <a:lnTo>
                    <a:pt x="1934756" y="3363644"/>
                  </a:lnTo>
                  <a:cubicBezTo>
                    <a:pt x="1940547" y="3367454"/>
                    <a:pt x="1948320" y="3370616"/>
                    <a:pt x="1958073" y="3373131"/>
                  </a:cubicBezTo>
                  <a:cubicBezTo>
                    <a:pt x="1967827" y="3375646"/>
                    <a:pt x="1977809" y="3376903"/>
                    <a:pt x="1988020" y="3376903"/>
                  </a:cubicBezTo>
                  <a:cubicBezTo>
                    <a:pt x="2000060" y="3376903"/>
                    <a:pt x="2010461" y="3375265"/>
                    <a:pt x="2019224" y="3371988"/>
                  </a:cubicBezTo>
                  <a:cubicBezTo>
                    <a:pt x="2027987" y="3368711"/>
                    <a:pt x="2034654" y="3364101"/>
                    <a:pt x="2039226" y="3358158"/>
                  </a:cubicBezTo>
                  <a:cubicBezTo>
                    <a:pt x="2043798" y="3352214"/>
                    <a:pt x="2046084" y="3345432"/>
                    <a:pt x="2046084" y="3337812"/>
                  </a:cubicBezTo>
                  <a:cubicBezTo>
                    <a:pt x="2046084" y="3328821"/>
                    <a:pt x="2043722" y="3321810"/>
                    <a:pt x="2038998" y="3316781"/>
                  </a:cubicBezTo>
                  <a:cubicBezTo>
                    <a:pt x="2034273" y="3311752"/>
                    <a:pt x="2028711" y="3308285"/>
                    <a:pt x="2022310" y="3306380"/>
                  </a:cubicBezTo>
                  <a:cubicBezTo>
                    <a:pt x="2015909" y="3304475"/>
                    <a:pt x="2007680" y="3302684"/>
                    <a:pt x="1997621" y="3301008"/>
                  </a:cubicBezTo>
                  <a:cubicBezTo>
                    <a:pt x="1988630" y="3299636"/>
                    <a:pt x="1982076" y="3298188"/>
                    <a:pt x="1977962" y="3296664"/>
                  </a:cubicBezTo>
                  <a:cubicBezTo>
                    <a:pt x="1973847" y="3295140"/>
                    <a:pt x="1971789" y="3292473"/>
                    <a:pt x="1971789" y="3288663"/>
                  </a:cubicBezTo>
                  <a:cubicBezTo>
                    <a:pt x="1971789" y="3285311"/>
                    <a:pt x="1973694" y="3282567"/>
                    <a:pt x="1977504" y="3280434"/>
                  </a:cubicBezTo>
                  <a:cubicBezTo>
                    <a:pt x="1981314" y="3278300"/>
                    <a:pt x="1987029" y="3277233"/>
                    <a:pt x="1994649" y="3277233"/>
                  </a:cubicBezTo>
                  <a:cubicBezTo>
                    <a:pt x="2007451" y="3277233"/>
                    <a:pt x="2019262" y="3280281"/>
                    <a:pt x="2030082" y="3286377"/>
                  </a:cubicBezTo>
                  <a:lnTo>
                    <a:pt x="2041970" y="3261003"/>
                  </a:lnTo>
                  <a:cubicBezTo>
                    <a:pt x="2036331" y="3257650"/>
                    <a:pt x="2029206" y="3255021"/>
                    <a:pt x="2020595" y="3253116"/>
                  </a:cubicBezTo>
                  <a:cubicBezTo>
                    <a:pt x="2011985" y="3251211"/>
                    <a:pt x="2003336" y="3250259"/>
                    <a:pt x="1994649" y="3250259"/>
                  </a:cubicBezTo>
                  <a:close/>
                  <a:moveTo>
                    <a:pt x="1870824" y="3250259"/>
                  </a:moveTo>
                  <a:cubicBezTo>
                    <a:pt x="1859090" y="3250259"/>
                    <a:pt x="1848917" y="3251935"/>
                    <a:pt x="1840306" y="3255288"/>
                  </a:cubicBezTo>
                  <a:cubicBezTo>
                    <a:pt x="1831696" y="3258641"/>
                    <a:pt x="1825142" y="3263327"/>
                    <a:pt x="1820646" y="3269347"/>
                  </a:cubicBezTo>
                  <a:cubicBezTo>
                    <a:pt x="1816151" y="3275366"/>
                    <a:pt x="1813903" y="3282263"/>
                    <a:pt x="1813903" y="3290035"/>
                  </a:cubicBezTo>
                  <a:cubicBezTo>
                    <a:pt x="1813903" y="3299331"/>
                    <a:pt x="1816303" y="3306494"/>
                    <a:pt x="1821104" y="3311523"/>
                  </a:cubicBezTo>
                  <a:cubicBezTo>
                    <a:pt x="1825904" y="3316553"/>
                    <a:pt x="1831581" y="3320058"/>
                    <a:pt x="1838134" y="3322039"/>
                  </a:cubicBezTo>
                  <a:cubicBezTo>
                    <a:pt x="1844688" y="3324020"/>
                    <a:pt x="1852993" y="3325773"/>
                    <a:pt x="1863052" y="3327297"/>
                  </a:cubicBezTo>
                  <a:cubicBezTo>
                    <a:pt x="1871586" y="3328363"/>
                    <a:pt x="1877911" y="3329659"/>
                    <a:pt x="1882026" y="3331183"/>
                  </a:cubicBezTo>
                  <a:cubicBezTo>
                    <a:pt x="1886140" y="3332707"/>
                    <a:pt x="1888198" y="3335221"/>
                    <a:pt x="1888198" y="3338727"/>
                  </a:cubicBezTo>
                  <a:cubicBezTo>
                    <a:pt x="1888198" y="3346194"/>
                    <a:pt x="1880654" y="3349928"/>
                    <a:pt x="1865566" y="3349928"/>
                  </a:cubicBezTo>
                  <a:cubicBezTo>
                    <a:pt x="1858099" y="3349928"/>
                    <a:pt x="1850479" y="3348823"/>
                    <a:pt x="1842706" y="3346613"/>
                  </a:cubicBezTo>
                  <a:cubicBezTo>
                    <a:pt x="1834934" y="3344404"/>
                    <a:pt x="1828305" y="3341546"/>
                    <a:pt x="1822818" y="3338041"/>
                  </a:cubicBezTo>
                  <a:lnTo>
                    <a:pt x="1810931" y="3363644"/>
                  </a:lnTo>
                  <a:cubicBezTo>
                    <a:pt x="1816722" y="3367454"/>
                    <a:pt x="1824495" y="3370616"/>
                    <a:pt x="1834248" y="3373131"/>
                  </a:cubicBezTo>
                  <a:cubicBezTo>
                    <a:pt x="1844002" y="3375646"/>
                    <a:pt x="1853984" y="3376903"/>
                    <a:pt x="1864195" y="3376903"/>
                  </a:cubicBezTo>
                  <a:cubicBezTo>
                    <a:pt x="1876234" y="3376903"/>
                    <a:pt x="1886636" y="3375265"/>
                    <a:pt x="1895399" y="3371988"/>
                  </a:cubicBezTo>
                  <a:cubicBezTo>
                    <a:pt x="1904162" y="3368711"/>
                    <a:pt x="1910829" y="3364101"/>
                    <a:pt x="1915401" y="3358158"/>
                  </a:cubicBezTo>
                  <a:cubicBezTo>
                    <a:pt x="1919973" y="3352214"/>
                    <a:pt x="1922259" y="3345432"/>
                    <a:pt x="1922259" y="3337812"/>
                  </a:cubicBezTo>
                  <a:cubicBezTo>
                    <a:pt x="1922259" y="3328821"/>
                    <a:pt x="1919897" y="3321810"/>
                    <a:pt x="1915173" y="3316781"/>
                  </a:cubicBezTo>
                  <a:cubicBezTo>
                    <a:pt x="1910448" y="3311752"/>
                    <a:pt x="1904886" y="3308285"/>
                    <a:pt x="1898485" y="3306380"/>
                  </a:cubicBezTo>
                  <a:cubicBezTo>
                    <a:pt x="1892084" y="3304475"/>
                    <a:pt x="1883854" y="3302684"/>
                    <a:pt x="1873796" y="3301008"/>
                  </a:cubicBezTo>
                  <a:cubicBezTo>
                    <a:pt x="1864804" y="3299636"/>
                    <a:pt x="1858251" y="3298188"/>
                    <a:pt x="1854136" y="3296664"/>
                  </a:cubicBezTo>
                  <a:cubicBezTo>
                    <a:pt x="1850022" y="3295140"/>
                    <a:pt x="1847964" y="3292473"/>
                    <a:pt x="1847964" y="3288663"/>
                  </a:cubicBezTo>
                  <a:cubicBezTo>
                    <a:pt x="1847964" y="3285311"/>
                    <a:pt x="1849869" y="3282567"/>
                    <a:pt x="1853679" y="3280434"/>
                  </a:cubicBezTo>
                  <a:cubicBezTo>
                    <a:pt x="1857489" y="3278300"/>
                    <a:pt x="1863204" y="3277233"/>
                    <a:pt x="1870824" y="3277233"/>
                  </a:cubicBezTo>
                  <a:cubicBezTo>
                    <a:pt x="1883626" y="3277233"/>
                    <a:pt x="1895437" y="3280281"/>
                    <a:pt x="1906257" y="3286377"/>
                  </a:cubicBezTo>
                  <a:lnTo>
                    <a:pt x="1918144" y="3261003"/>
                  </a:lnTo>
                  <a:cubicBezTo>
                    <a:pt x="1912506" y="3257650"/>
                    <a:pt x="1905381" y="3255021"/>
                    <a:pt x="1896770" y="3253116"/>
                  </a:cubicBezTo>
                  <a:cubicBezTo>
                    <a:pt x="1888160" y="3251211"/>
                    <a:pt x="1879511" y="3250259"/>
                    <a:pt x="1870824" y="3250259"/>
                  </a:cubicBezTo>
                  <a:close/>
                  <a:moveTo>
                    <a:pt x="1736407" y="3250259"/>
                  </a:moveTo>
                  <a:cubicBezTo>
                    <a:pt x="1724063" y="3250259"/>
                    <a:pt x="1712900" y="3252964"/>
                    <a:pt x="1702918" y="3258374"/>
                  </a:cubicBezTo>
                  <a:cubicBezTo>
                    <a:pt x="1692935" y="3263784"/>
                    <a:pt x="1685087" y="3271328"/>
                    <a:pt x="1679372" y="3281005"/>
                  </a:cubicBezTo>
                  <a:cubicBezTo>
                    <a:pt x="1673657" y="3290683"/>
                    <a:pt x="1670799" y="3301541"/>
                    <a:pt x="1670799" y="3313581"/>
                  </a:cubicBezTo>
                  <a:cubicBezTo>
                    <a:pt x="1670799" y="3325773"/>
                    <a:pt x="1673695" y="3336669"/>
                    <a:pt x="1679486" y="3346271"/>
                  </a:cubicBezTo>
                  <a:cubicBezTo>
                    <a:pt x="1685277" y="3355872"/>
                    <a:pt x="1693507" y="3363377"/>
                    <a:pt x="1704175" y="3368788"/>
                  </a:cubicBezTo>
                  <a:cubicBezTo>
                    <a:pt x="1714843" y="3374198"/>
                    <a:pt x="1727111" y="3376903"/>
                    <a:pt x="1740980" y="3376903"/>
                  </a:cubicBezTo>
                  <a:cubicBezTo>
                    <a:pt x="1763230" y="3376903"/>
                    <a:pt x="1780146" y="3370274"/>
                    <a:pt x="1791728" y="3357015"/>
                  </a:cubicBezTo>
                  <a:lnTo>
                    <a:pt x="1772755" y="3336441"/>
                  </a:lnTo>
                  <a:cubicBezTo>
                    <a:pt x="1768488" y="3340555"/>
                    <a:pt x="1763878" y="3343565"/>
                    <a:pt x="1758924" y="3345470"/>
                  </a:cubicBezTo>
                  <a:cubicBezTo>
                    <a:pt x="1753972" y="3347375"/>
                    <a:pt x="1748295" y="3348328"/>
                    <a:pt x="1741894" y="3348328"/>
                  </a:cubicBezTo>
                  <a:cubicBezTo>
                    <a:pt x="1732597" y="3348328"/>
                    <a:pt x="1724825" y="3346118"/>
                    <a:pt x="1718577" y="3341699"/>
                  </a:cubicBezTo>
                  <a:cubicBezTo>
                    <a:pt x="1712328" y="3337279"/>
                    <a:pt x="1708366" y="3331259"/>
                    <a:pt x="1706689" y="3323639"/>
                  </a:cubicBezTo>
                  <a:lnTo>
                    <a:pt x="1799730" y="3323639"/>
                  </a:lnTo>
                  <a:cubicBezTo>
                    <a:pt x="1800187" y="3317696"/>
                    <a:pt x="1800415" y="3314495"/>
                    <a:pt x="1800415" y="3314038"/>
                  </a:cubicBezTo>
                  <a:cubicBezTo>
                    <a:pt x="1800415" y="3301236"/>
                    <a:pt x="1797634" y="3289997"/>
                    <a:pt x="1792072" y="3280320"/>
                  </a:cubicBezTo>
                  <a:cubicBezTo>
                    <a:pt x="1786509" y="3270642"/>
                    <a:pt x="1778851" y="3263213"/>
                    <a:pt x="1769097" y="3258031"/>
                  </a:cubicBezTo>
                  <a:cubicBezTo>
                    <a:pt x="1759344" y="3252849"/>
                    <a:pt x="1748447" y="3250259"/>
                    <a:pt x="1736407" y="3250259"/>
                  </a:cubicBezTo>
                  <a:close/>
                  <a:moveTo>
                    <a:pt x="1661046" y="3250259"/>
                  </a:moveTo>
                  <a:cubicBezTo>
                    <a:pt x="1651597" y="3250259"/>
                    <a:pt x="1643253" y="3251783"/>
                    <a:pt x="1636014" y="3254831"/>
                  </a:cubicBezTo>
                  <a:cubicBezTo>
                    <a:pt x="1628775" y="3257879"/>
                    <a:pt x="1623022" y="3262374"/>
                    <a:pt x="1618755" y="3268318"/>
                  </a:cubicBezTo>
                  <a:lnTo>
                    <a:pt x="1618755" y="3252087"/>
                  </a:lnTo>
                  <a:lnTo>
                    <a:pt x="1584693" y="3252087"/>
                  </a:lnTo>
                  <a:lnTo>
                    <a:pt x="1584693" y="3375074"/>
                  </a:lnTo>
                  <a:lnTo>
                    <a:pt x="1620355" y="3375074"/>
                  </a:lnTo>
                  <a:lnTo>
                    <a:pt x="1620355" y="3317010"/>
                  </a:lnTo>
                  <a:cubicBezTo>
                    <a:pt x="1620355" y="3305580"/>
                    <a:pt x="1623250" y="3297007"/>
                    <a:pt x="1629042" y="3291292"/>
                  </a:cubicBezTo>
                  <a:cubicBezTo>
                    <a:pt x="1634833" y="3285577"/>
                    <a:pt x="1642834" y="3282720"/>
                    <a:pt x="1653045" y="3282720"/>
                  </a:cubicBezTo>
                  <a:cubicBezTo>
                    <a:pt x="1654416" y="3282720"/>
                    <a:pt x="1657083" y="3282872"/>
                    <a:pt x="1661046" y="3283177"/>
                  </a:cubicBezTo>
                  <a:close/>
                  <a:moveTo>
                    <a:pt x="1475118" y="3250259"/>
                  </a:moveTo>
                  <a:cubicBezTo>
                    <a:pt x="1463840" y="3250259"/>
                    <a:pt x="1453515" y="3252735"/>
                    <a:pt x="1444142" y="3257688"/>
                  </a:cubicBezTo>
                  <a:cubicBezTo>
                    <a:pt x="1434770" y="3262641"/>
                    <a:pt x="1427340" y="3269613"/>
                    <a:pt x="1421854" y="3278605"/>
                  </a:cubicBezTo>
                  <a:cubicBezTo>
                    <a:pt x="1416368" y="3287597"/>
                    <a:pt x="1413624" y="3297960"/>
                    <a:pt x="1413624" y="3309695"/>
                  </a:cubicBezTo>
                  <a:cubicBezTo>
                    <a:pt x="1413624" y="3321429"/>
                    <a:pt x="1416368" y="3331792"/>
                    <a:pt x="1421854" y="3340784"/>
                  </a:cubicBezTo>
                  <a:cubicBezTo>
                    <a:pt x="1427340" y="3349776"/>
                    <a:pt x="1434770" y="3356748"/>
                    <a:pt x="1444142" y="3361701"/>
                  </a:cubicBezTo>
                  <a:cubicBezTo>
                    <a:pt x="1453515" y="3366654"/>
                    <a:pt x="1463840" y="3369130"/>
                    <a:pt x="1475118" y="3369130"/>
                  </a:cubicBezTo>
                  <a:cubicBezTo>
                    <a:pt x="1491729" y="3369130"/>
                    <a:pt x="1504683" y="3364025"/>
                    <a:pt x="1513980" y="3353814"/>
                  </a:cubicBezTo>
                  <a:lnTo>
                    <a:pt x="1513980" y="3359072"/>
                  </a:lnTo>
                  <a:cubicBezTo>
                    <a:pt x="1513980" y="3370350"/>
                    <a:pt x="1511046" y="3378770"/>
                    <a:pt x="1505178" y="3384332"/>
                  </a:cubicBezTo>
                  <a:cubicBezTo>
                    <a:pt x="1499311" y="3389895"/>
                    <a:pt x="1490205" y="3392676"/>
                    <a:pt x="1477861" y="3392676"/>
                  </a:cubicBezTo>
                  <a:cubicBezTo>
                    <a:pt x="1469936" y="3392676"/>
                    <a:pt x="1462011" y="3391419"/>
                    <a:pt x="1454086" y="3388904"/>
                  </a:cubicBezTo>
                  <a:cubicBezTo>
                    <a:pt x="1446162" y="3386390"/>
                    <a:pt x="1439608" y="3382999"/>
                    <a:pt x="1434427" y="3378732"/>
                  </a:cubicBezTo>
                  <a:lnTo>
                    <a:pt x="1420254" y="3404335"/>
                  </a:lnTo>
                  <a:cubicBezTo>
                    <a:pt x="1427264" y="3409821"/>
                    <a:pt x="1436103" y="3414012"/>
                    <a:pt x="1446771" y="3416908"/>
                  </a:cubicBezTo>
                  <a:cubicBezTo>
                    <a:pt x="1457439" y="3419804"/>
                    <a:pt x="1468717" y="3421251"/>
                    <a:pt x="1480604" y="3421251"/>
                  </a:cubicBezTo>
                  <a:cubicBezTo>
                    <a:pt x="1503159" y="3421251"/>
                    <a:pt x="1520304" y="3415765"/>
                    <a:pt x="1532039" y="3404792"/>
                  </a:cubicBezTo>
                  <a:cubicBezTo>
                    <a:pt x="1543774" y="3393819"/>
                    <a:pt x="1549641" y="3377055"/>
                    <a:pt x="1549641" y="3354500"/>
                  </a:cubicBezTo>
                  <a:lnTo>
                    <a:pt x="1549641" y="3252087"/>
                  </a:lnTo>
                  <a:lnTo>
                    <a:pt x="1515808" y="3252087"/>
                  </a:lnTo>
                  <a:lnTo>
                    <a:pt x="1515808" y="3267861"/>
                  </a:lnTo>
                  <a:cubicBezTo>
                    <a:pt x="1506512" y="3256126"/>
                    <a:pt x="1492948" y="3250259"/>
                    <a:pt x="1475118" y="3250259"/>
                  </a:cubicBezTo>
                  <a:close/>
                  <a:moveTo>
                    <a:pt x="1336358" y="3250259"/>
                  </a:moveTo>
                  <a:cubicBezTo>
                    <a:pt x="1324013" y="3250259"/>
                    <a:pt x="1312850" y="3252964"/>
                    <a:pt x="1302868" y="3258374"/>
                  </a:cubicBezTo>
                  <a:cubicBezTo>
                    <a:pt x="1292885" y="3263784"/>
                    <a:pt x="1285037" y="3271328"/>
                    <a:pt x="1279322" y="3281005"/>
                  </a:cubicBezTo>
                  <a:cubicBezTo>
                    <a:pt x="1273607" y="3290683"/>
                    <a:pt x="1270749" y="3301541"/>
                    <a:pt x="1270749" y="3313581"/>
                  </a:cubicBezTo>
                  <a:cubicBezTo>
                    <a:pt x="1270749" y="3325773"/>
                    <a:pt x="1273645" y="3336669"/>
                    <a:pt x="1279436" y="3346271"/>
                  </a:cubicBezTo>
                  <a:cubicBezTo>
                    <a:pt x="1285227" y="3355872"/>
                    <a:pt x="1293457" y="3363377"/>
                    <a:pt x="1304125" y="3368788"/>
                  </a:cubicBezTo>
                  <a:cubicBezTo>
                    <a:pt x="1314793" y="3374198"/>
                    <a:pt x="1327061" y="3376903"/>
                    <a:pt x="1340929" y="3376903"/>
                  </a:cubicBezTo>
                  <a:cubicBezTo>
                    <a:pt x="1363180" y="3376903"/>
                    <a:pt x="1380096" y="3370274"/>
                    <a:pt x="1391678" y="3357015"/>
                  </a:cubicBezTo>
                  <a:lnTo>
                    <a:pt x="1372705" y="3336441"/>
                  </a:lnTo>
                  <a:cubicBezTo>
                    <a:pt x="1368438" y="3340555"/>
                    <a:pt x="1363828" y="3343565"/>
                    <a:pt x="1358874" y="3345470"/>
                  </a:cubicBezTo>
                  <a:cubicBezTo>
                    <a:pt x="1353922" y="3347375"/>
                    <a:pt x="1348245" y="3348328"/>
                    <a:pt x="1341844" y="3348328"/>
                  </a:cubicBezTo>
                  <a:cubicBezTo>
                    <a:pt x="1332547" y="3348328"/>
                    <a:pt x="1324775" y="3346118"/>
                    <a:pt x="1318527" y="3341699"/>
                  </a:cubicBezTo>
                  <a:cubicBezTo>
                    <a:pt x="1312278" y="3337279"/>
                    <a:pt x="1308316" y="3331259"/>
                    <a:pt x="1306639" y="3323639"/>
                  </a:cubicBezTo>
                  <a:lnTo>
                    <a:pt x="1399680" y="3323639"/>
                  </a:lnTo>
                  <a:cubicBezTo>
                    <a:pt x="1400137" y="3317696"/>
                    <a:pt x="1400365" y="3314495"/>
                    <a:pt x="1400365" y="3314038"/>
                  </a:cubicBezTo>
                  <a:cubicBezTo>
                    <a:pt x="1400365" y="3301236"/>
                    <a:pt x="1397584" y="3289997"/>
                    <a:pt x="1392022" y="3280320"/>
                  </a:cubicBezTo>
                  <a:cubicBezTo>
                    <a:pt x="1386459" y="3270642"/>
                    <a:pt x="1378801" y="3263213"/>
                    <a:pt x="1369047" y="3258031"/>
                  </a:cubicBezTo>
                  <a:cubicBezTo>
                    <a:pt x="1359294" y="3252849"/>
                    <a:pt x="1348397" y="3250259"/>
                    <a:pt x="1336358" y="3250259"/>
                  </a:cubicBezTo>
                  <a:close/>
                  <a:moveTo>
                    <a:pt x="1032396" y="3250259"/>
                  </a:moveTo>
                  <a:cubicBezTo>
                    <a:pt x="1022947" y="3250259"/>
                    <a:pt x="1014603" y="3251783"/>
                    <a:pt x="1007364" y="3254831"/>
                  </a:cubicBezTo>
                  <a:cubicBezTo>
                    <a:pt x="1000125" y="3257879"/>
                    <a:pt x="994372" y="3262374"/>
                    <a:pt x="990105" y="3268318"/>
                  </a:cubicBezTo>
                  <a:lnTo>
                    <a:pt x="990105" y="3252087"/>
                  </a:lnTo>
                  <a:lnTo>
                    <a:pt x="956043" y="3252087"/>
                  </a:lnTo>
                  <a:lnTo>
                    <a:pt x="956043" y="3375074"/>
                  </a:lnTo>
                  <a:lnTo>
                    <a:pt x="991705" y="3375074"/>
                  </a:lnTo>
                  <a:lnTo>
                    <a:pt x="991705" y="3317010"/>
                  </a:lnTo>
                  <a:cubicBezTo>
                    <a:pt x="991705" y="3305580"/>
                    <a:pt x="994600" y="3297007"/>
                    <a:pt x="1000392" y="3291292"/>
                  </a:cubicBezTo>
                  <a:cubicBezTo>
                    <a:pt x="1006183" y="3285577"/>
                    <a:pt x="1014184" y="3282720"/>
                    <a:pt x="1024395" y="3282720"/>
                  </a:cubicBezTo>
                  <a:cubicBezTo>
                    <a:pt x="1025766" y="3282720"/>
                    <a:pt x="1028433" y="3282872"/>
                    <a:pt x="1032396" y="3283177"/>
                  </a:cubicBezTo>
                  <a:close/>
                  <a:moveTo>
                    <a:pt x="862774" y="3250259"/>
                  </a:moveTo>
                  <a:cubicBezTo>
                    <a:pt x="852868" y="3250259"/>
                    <a:pt x="843229" y="3251554"/>
                    <a:pt x="833857" y="3254145"/>
                  </a:cubicBezTo>
                  <a:cubicBezTo>
                    <a:pt x="824484" y="3256736"/>
                    <a:pt x="816445" y="3260393"/>
                    <a:pt x="809739" y="3265118"/>
                  </a:cubicBezTo>
                  <a:lnTo>
                    <a:pt x="822541" y="3290035"/>
                  </a:lnTo>
                  <a:cubicBezTo>
                    <a:pt x="826960" y="3286530"/>
                    <a:pt x="832333" y="3283749"/>
                    <a:pt x="838657" y="3281691"/>
                  </a:cubicBezTo>
                  <a:cubicBezTo>
                    <a:pt x="844982" y="3279634"/>
                    <a:pt x="851421" y="3278605"/>
                    <a:pt x="857974" y="3278605"/>
                  </a:cubicBezTo>
                  <a:cubicBezTo>
                    <a:pt x="867423" y="3278605"/>
                    <a:pt x="874509" y="3280700"/>
                    <a:pt x="879234" y="3284891"/>
                  </a:cubicBezTo>
                  <a:cubicBezTo>
                    <a:pt x="883958" y="3289083"/>
                    <a:pt x="886320" y="3295064"/>
                    <a:pt x="886320" y="3302837"/>
                  </a:cubicBezTo>
                  <a:lnTo>
                    <a:pt x="857974" y="3302837"/>
                  </a:lnTo>
                  <a:cubicBezTo>
                    <a:pt x="839991" y="3302837"/>
                    <a:pt x="826694" y="3306113"/>
                    <a:pt x="818083" y="3312666"/>
                  </a:cubicBezTo>
                  <a:cubicBezTo>
                    <a:pt x="809472" y="3319220"/>
                    <a:pt x="805167" y="3328211"/>
                    <a:pt x="805167" y="3339641"/>
                  </a:cubicBezTo>
                  <a:cubicBezTo>
                    <a:pt x="805167" y="3346804"/>
                    <a:pt x="806996" y="3353205"/>
                    <a:pt x="810654" y="3358843"/>
                  </a:cubicBezTo>
                  <a:cubicBezTo>
                    <a:pt x="814311" y="3364482"/>
                    <a:pt x="819607" y="3368902"/>
                    <a:pt x="826541" y="3372102"/>
                  </a:cubicBezTo>
                  <a:cubicBezTo>
                    <a:pt x="833476" y="3375303"/>
                    <a:pt x="841667" y="3376903"/>
                    <a:pt x="851116" y="3376903"/>
                  </a:cubicBezTo>
                  <a:cubicBezTo>
                    <a:pt x="869404" y="3376903"/>
                    <a:pt x="881901" y="3371188"/>
                    <a:pt x="888606" y="3359758"/>
                  </a:cubicBezTo>
                  <a:lnTo>
                    <a:pt x="888606" y="3375074"/>
                  </a:lnTo>
                  <a:lnTo>
                    <a:pt x="921982" y="3375074"/>
                  </a:lnTo>
                  <a:lnTo>
                    <a:pt x="921982" y="3304894"/>
                  </a:lnTo>
                  <a:cubicBezTo>
                    <a:pt x="921982" y="3286606"/>
                    <a:pt x="916876" y="3272928"/>
                    <a:pt x="906666" y="3263860"/>
                  </a:cubicBezTo>
                  <a:cubicBezTo>
                    <a:pt x="896455" y="3254792"/>
                    <a:pt x="881824" y="3250259"/>
                    <a:pt x="862774" y="3250259"/>
                  </a:cubicBezTo>
                  <a:close/>
                  <a:moveTo>
                    <a:pt x="726757" y="3250259"/>
                  </a:moveTo>
                  <a:cubicBezTo>
                    <a:pt x="714413" y="3250259"/>
                    <a:pt x="703250" y="3252964"/>
                    <a:pt x="693268" y="3258374"/>
                  </a:cubicBezTo>
                  <a:cubicBezTo>
                    <a:pt x="683285" y="3263784"/>
                    <a:pt x="675437" y="3271328"/>
                    <a:pt x="669722" y="3281005"/>
                  </a:cubicBezTo>
                  <a:cubicBezTo>
                    <a:pt x="664007" y="3290683"/>
                    <a:pt x="661149" y="3301541"/>
                    <a:pt x="661149" y="3313581"/>
                  </a:cubicBezTo>
                  <a:cubicBezTo>
                    <a:pt x="661149" y="3325773"/>
                    <a:pt x="664045" y="3336669"/>
                    <a:pt x="669836" y="3346271"/>
                  </a:cubicBezTo>
                  <a:cubicBezTo>
                    <a:pt x="675627" y="3355872"/>
                    <a:pt x="683857" y="3363377"/>
                    <a:pt x="694525" y="3368788"/>
                  </a:cubicBezTo>
                  <a:cubicBezTo>
                    <a:pt x="705193" y="3374198"/>
                    <a:pt x="717461" y="3376903"/>
                    <a:pt x="731329" y="3376903"/>
                  </a:cubicBezTo>
                  <a:cubicBezTo>
                    <a:pt x="753580" y="3376903"/>
                    <a:pt x="770496" y="3370274"/>
                    <a:pt x="782079" y="3357015"/>
                  </a:cubicBezTo>
                  <a:lnTo>
                    <a:pt x="763105" y="3336441"/>
                  </a:lnTo>
                  <a:cubicBezTo>
                    <a:pt x="758838" y="3340555"/>
                    <a:pt x="754228" y="3343565"/>
                    <a:pt x="749274" y="3345470"/>
                  </a:cubicBezTo>
                  <a:cubicBezTo>
                    <a:pt x="744322" y="3347375"/>
                    <a:pt x="738645" y="3348328"/>
                    <a:pt x="732244" y="3348328"/>
                  </a:cubicBezTo>
                  <a:cubicBezTo>
                    <a:pt x="722947" y="3348328"/>
                    <a:pt x="715175" y="3346118"/>
                    <a:pt x="708927" y="3341699"/>
                  </a:cubicBezTo>
                  <a:cubicBezTo>
                    <a:pt x="702678" y="3337279"/>
                    <a:pt x="698716" y="3331259"/>
                    <a:pt x="697039" y="3323639"/>
                  </a:cubicBezTo>
                  <a:lnTo>
                    <a:pt x="790080" y="3323639"/>
                  </a:lnTo>
                  <a:cubicBezTo>
                    <a:pt x="790537" y="3317696"/>
                    <a:pt x="790765" y="3314495"/>
                    <a:pt x="790765" y="3314038"/>
                  </a:cubicBezTo>
                  <a:cubicBezTo>
                    <a:pt x="790765" y="3301236"/>
                    <a:pt x="787984" y="3289997"/>
                    <a:pt x="782422" y="3280320"/>
                  </a:cubicBezTo>
                  <a:cubicBezTo>
                    <a:pt x="776859" y="3270642"/>
                    <a:pt x="769201" y="3263213"/>
                    <a:pt x="759447" y="3258031"/>
                  </a:cubicBezTo>
                  <a:cubicBezTo>
                    <a:pt x="749694" y="3252849"/>
                    <a:pt x="738797" y="3250259"/>
                    <a:pt x="726757" y="3250259"/>
                  </a:cubicBezTo>
                  <a:close/>
                  <a:moveTo>
                    <a:pt x="583120" y="3250259"/>
                  </a:moveTo>
                  <a:cubicBezTo>
                    <a:pt x="574738" y="3250259"/>
                    <a:pt x="567042" y="3251668"/>
                    <a:pt x="560032" y="3254488"/>
                  </a:cubicBezTo>
                  <a:cubicBezTo>
                    <a:pt x="553021" y="3257307"/>
                    <a:pt x="547154" y="3261308"/>
                    <a:pt x="542430" y="3266489"/>
                  </a:cubicBezTo>
                  <a:lnTo>
                    <a:pt x="542430" y="3252087"/>
                  </a:lnTo>
                  <a:lnTo>
                    <a:pt x="508368" y="3252087"/>
                  </a:lnTo>
                  <a:lnTo>
                    <a:pt x="508368" y="3375074"/>
                  </a:lnTo>
                  <a:lnTo>
                    <a:pt x="544030" y="3375074"/>
                  </a:lnTo>
                  <a:lnTo>
                    <a:pt x="544030" y="3314267"/>
                  </a:lnTo>
                  <a:cubicBezTo>
                    <a:pt x="544030" y="3303294"/>
                    <a:pt x="546697" y="3295026"/>
                    <a:pt x="552031" y="3289463"/>
                  </a:cubicBezTo>
                  <a:cubicBezTo>
                    <a:pt x="557365" y="3283901"/>
                    <a:pt x="564528" y="3281120"/>
                    <a:pt x="573519" y="3281120"/>
                  </a:cubicBezTo>
                  <a:cubicBezTo>
                    <a:pt x="581596" y="3281120"/>
                    <a:pt x="587769" y="3283520"/>
                    <a:pt x="592036" y="3288321"/>
                  </a:cubicBezTo>
                  <a:cubicBezTo>
                    <a:pt x="596303" y="3293121"/>
                    <a:pt x="598437" y="3300398"/>
                    <a:pt x="598437" y="3310152"/>
                  </a:cubicBezTo>
                  <a:lnTo>
                    <a:pt x="598437" y="3375074"/>
                  </a:lnTo>
                  <a:lnTo>
                    <a:pt x="634098" y="3375074"/>
                  </a:lnTo>
                  <a:lnTo>
                    <a:pt x="634098" y="3304665"/>
                  </a:lnTo>
                  <a:cubicBezTo>
                    <a:pt x="634098" y="3286682"/>
                    <a:pt x="629412" y="3273119"/>
                    <a:pt x="620039" y="3263975"/>
                  </a:cubicBezTo>
                  <a:cubicBezTo>
                    <a:pt x="610667" y="3254831"/>
                    <a:pt x="598360" y="3250259"/>
                    <a:pt x="583120" y="3250259"/>
                  </a:cubicBezTo>
                  <a:close/>
                  <a:moveTo>
                    <a:pt x="1147991" y="3245229"/>
                  </a:moveTo>
                  <a:lnTo>
                    <a:pt x="1178166" y="3245229"/>
                  </a:lnTo>
                  <a:cubicBezTo>
                    <a:pt x="1189291" y="3245229"/>
                    <a:pt x="1197750" y="3247630"/>
                    <a:pt x="1203541" y="3252430"/>
                  </a:cubicBezTo>
                  <a:cubicBezTo>
                    <a:pt x="1209332" y="3257231"/>
                    <a:pt x="1212228" y="3264127"/>
                    <a:pt x="1212228" y="3273119"/>
                  </a:cubicBezTo>
                  <a:cubicBezTo>
                    <a:pt x="1212228" y="3281958"/>
                    <a:pt x="1209332" y="3288816"/>
                    <a:pt x="1203541" y="3293692"/>
                  </a:cubicBezTo>
                  <a:cubicBezTo>
                    <a:pt x="1197750" y="3298569"/>
                    <a:pt x="1189291" y="3301008"/>
                    <a:pt x="1178166" y="3301008"/>
                  </a:cubicBezTo>
                  <a:lnTo>
                    <a:pt x="1147991" y="3301008"/>
                  </a:lnTo>
                  <a:close/>
                  <a:moveTo>
                    <a:pt x="1110958" y="3215054"/>
                  </a:moveTo>
                  <a:lnTo>
                    <a:pt x="1110958" y="3375074"/>
                  </a:lnTo>
                  <a:lnTo>
                    <a:pt x="1147991" y="3375074"/>
                  </a:lnTo>
                  <a:lnTo>
                    <a:pt x="1147991" y="3330497"/>
                  </a:lnTo>
                  <a:lnTo>
                    <a:pt x="1180224" y="3330497"/>
                  </a:lnTo>
                  <a:lnTo>
                    <a:pt x="1182052" y="3330497"/>
                  </a:lnTo>
                  <a:lnTo>
                    <a:pt x="1212913" y="3375074"/>
                  </a:lnTo>
                  <a:lnTo>
                    <a:pt x="1252690" y="3375074"/>
                  </a:lnTo>
                  <a:lnTo>
                    <a:pt x="1216800" y="3323639"/>
                  </a:lnTo>
                  <a:cubicBezTo>
                    <a:pt x="1227315" y="3319067"/>
                    <a:pt x="1235430" y="3312476"/>
                    <a:pt x="1241146" y="3303865"/>
                  </a:cubicBezTo>
                  <a:cubicBezTo>
                    <a:pt x="1246860" y="3295255"/>
                    <a:pt x="1249718" y="3285006"/>
                    <a:pt x="1249718" y="3273119"/>
                  </a:cubicBezTo>
                  <a:cubicBezTo>
                    <a:pt x="1249718" y="3261231"/>
                    <a:pt x="1246899" y="3250944"/>
                    <a:pt x="1241260" y="3242258"/>
                  </a:cubicBezTo>
                  <a:cubicBezTo>
                    <a:pt x="1235621" y="3233571"/>
                    <a:pt x="1227582" y="3226865"/>
                    <a:pt x="1217142" y="3222141"/>
                  </a:cubicBezTo>
                  <a:cubicBezTo>
                    <a:pt x="1206703" y="3217416"/>
                    <a:pt x="1194397" y="3215054"/>
                    <a:pt x="1180224" y="3215054"/>
                  </a:cubicBezTo>
                  <a:close/>
                  <a:moveTo>
                    <a:pt x="301333" y="3215054"/>
                  </a:moveTo>
                  <a:lnTo>
                    <a:pt x="301333" y="3375074"/>
                  </a:lnTo>
                  <a:lnTo>
                    <a:pt x="418605" y="3375074"/>
                  </a:lnTo>
                  <a:lnTo>
                    <a:pt x="418605" y="3344899"/>
                  </a:lnTo>
                  <a:lnTo>
                    <a:pt x="338366" y="3344899"/>
                  </a:lnTo>
                  <a:lnTo>
                    <a:pt x="338366" y="3215054"/>
                  </a:lnTo>
                  <a:close/>
                  <a:moveTo>
                    <a:pt x="2664904" y="3205453"/>
                  </a:moveTo>
                  <a:lnTo>
                    <a:pt x="2664904" y="3265118"/>
                  </a:lnTo>
                  <a:cubicBezTo>
                    <a:pt x="2656065" y="3255212"/>
                    <a:pt x="2643797" y="3250259"/>
                    <a:pt x="2628100" y="3250259"/>
                  </a:cubicBezTo>
                  <a:cubicBezTo>
                    <a:pt x="2616518" y="3250259"/>
                    <a:pt x="2606040" y="3252849"/>
                    <a:pt x="2596667" y="3258031"/>
                  </a:cubicBezTo>
                  <a:cubicBezTo>
                    <a:pt x="2587295" y="3263213"/>
                    <a:pt x="2579942" y="3270604"/>
                    <a:pt x="2574607" y="3280205"/>
                  </a:cubicBezTo>
                  <a:cubicBezTo>
                    <a:pt x="2569274" y="3289806"/>
                    <a:pt x="2566606" y="3300932"/>
                    <a:pt x="2566606" y="3313581"/>
                  </a:cubicBezTo>
                  <a:cubicBezTo>
                    <a:pt x="2566606" y="3326230"/>
                    <a:pt x="2569274" y="3337355"/>
                    <a:pt x="2574607" y="3346956"/>
                  </a:cubicBezTo>
                  <a:cubicBezTo>
                    <a:pt x="2579942" y="3356558"/>
                    <a:pt x="2587295" y="3363949"/>
                    <a:pt x="2596667" y="3369130"/>
                  </a:cubicBezTo>
                  <a:cubicBezTo>
                    <a:pt x="2606040" y="3374312"/>
                    <a:pt x="2616518" y="3376903"/>
                    <a:pt x="2628100" y="3376903"/>
                  </a:cubicBezTo>
                  <a:cubicBezTo>
                    <a:pt x="2644864" y="3376903"/>
                    <a:pt x="2657666" y="3371569"/>
                    <a:pt x="2666504" y="3360901"/>
                  </a:cubicBezTo>
                  <a:lnTo>
                    <a:pt x="2666504" y="3375074"/>
                  </a:lnTo>
                  <a:lnTo>
                    <a:pt x="2700566" y="3375074"/>
                  </a:lnTo>
                  <a:lnTo>
                    <a:pt x="2700566" y="3205453"/>
                  </a:lnTo>
                  <a:close/>
                  <a:moveTo>
                    <a:pt x="3221774" y="3195166"/>
                  </a:moveTo>
                  <a:cubicBezTo>
                    <a:pt x="3215221" y="3195166"/>
                    <a:pt x="3209887" y="3197071"/>
                    <a:pt x="3205772" y="3200881"/>
                  </a:cubicBezTo>
                  <a:cubicBezTo>
                    <a:pt x="3201657" y="3204691"/>
                    <a:pt x="3199600" y="3209415"/>
                    <a:pt x="3199600" y="3215054"/>
                  </a:cubicBezTo>
                  <a:cubicBezTo>
                    <a:pt x="3199600" y="3220693"/>
                    <a:pt x="3201657" y="3225417"/>
                    <a:pt x="3205772" y="3229227"/>
                  </a:cubicBezTo>
                  <a:cubicBezTo>
                    <a:pt x="3209887" y="3233037"/>
                    <a:pt x="3215221" y="3234942"/>
                    <a:pt x="3221774" y="3234942"/>
                  </a:cubicBezTo>
                  <a:cubicBezTo>
                    <a:pt x="3228327" y="3234942"/>
                    <a:pt x="3233661" y="3232999"/>
                    <a:pt x="3237776" y="3229113"/>
                  </a:cubicBezTo>
                  <a:cubicBezTo>
                    <a:pt x="3241891" y="3225227"/>
                    <a:pt x="3243948" y="3220312"/>
                    <a:pt x="3243948" y="3214368"/>
                  </a:cubicBezTo>
                  <a:cubicBezTo>
                    <a:pt x="3243948" y="3208882"/>
                    <a:pt x="3241891" y="3204310"/>
                    <a:pt x="3237776" y="3200652"/>
                  </a:cubicBezTo>
                  <a:cubicBezTo>
                    <a:pt x="3233661" y="3196995"/>
                    <a:pt x="3228327" y="3195166"/>
                    <a:pt x="3221774" y="3195166"/>
                  </a:cubicBezTo>
                  <a:close/>
                  <a:moveTo>
                    <a:pt x="3031274" y="3195166"/>
                  </a:moveTo>
                  <a:cubicBezTo>
                    <a:pt x="3024721" y="3195166"/>
                    <a:pt x="3019387" y="3197071"/>
                    <a:pt x="3015272" y="3200881"/>
                  </a:cubicBezTo>
                  <a:cubicBezTo>
                    <a:pt x="3011157" y="3204691"/>
                    <a:pt x="3009100" y="3209415"/>
                    <a:pt x="3009100" y="3215054"/>
                  </a:cubicBezTo>
                  <a:cubicBezTo>
                    <a:pt x="3009100" y="3220693"/>
                    <a:pt x="3011157" y="3225417"/>
                    <a:pt x="3015272" y="3229227"/>
                  </a:cubicBezTo>
                  <a:cubicBezTo>
                    <a:pt x="3019387" y="3233037"/>
                    <a:pt x="3024721" y="3234942"/>
                    <a:pt x="3031274" y="3234942"/>
                  </a:cubicBezTo>
                  <a:cubicBezTo>
                    <a:pt x="3037827" y="3234942"/>
                    <a:pt x="3043161" y="3232999"/>
                    <a:pt x="3047276" y="3229113"/>
                  </a:cubicBezTo>
                  <a:cubicBezTo>
                    <a:pt x="3051391" y="3225227"/>
                    <a:pt x="3053448" y="3220312"/>
                    <a:pt x="3053448" y="3214368"/>
                  </a:cubicBezTo>
                  <a:cubicBezTo>
                    <a:pt x="3053448" y="3208882"/>
                    <a:pt x="3051391" y="3204310"/>
                    <a:pt x="3047276" y="3200652"/>
                  </a:cubicBezTo>
                  <a:cubicBezTo>
                    <a:pt x="3043161" y="3196995"/>
                    <a:pt x="3037827" y="3195166"/>
                    <a:pt x="3031274" y="3195166"/>
                  </a:cubicBezTo>
                  <a:close/>
                  <a:moveTo>
                    <a:pt x="2088299" y="3195166"/>
                  </a:moveTo>
                  <a:cubicBezTo>
                    <a:pt x="2081746" y="3195166"/>
                    <a:pt x="2076412" y="3197071"/>
                    <a:pt x="2072297" y="3200881"/>
                  </a:cubicBezTo>
                  <a:cubicBezTo>
                    <a:pt x="2068182" y="3204691"/>
                    <a:pt x="2066125" y="3209415"/>
                    <a:pt x="2066125" y="3215054"/>
                  </a:cubicBezTo>
                  <a:cubicBezTo>
                    <a:pt x="2066125" y="3220693"/>
                    <a:pt x="2068182" y="3225417"/>
                    <a:pt x="2072297" y="3229227"/>
                  </a:cubicBezTo>
                  <a:cubicBezTo>
                    <a:pt x="2076412" y="3233037"/>
                    <a:pt x="2081746" y="3234942"/>
                    <a:pt x="2088299" y="3234942"/>
                  </a:cubicBezTo>
                  <a:cubicBezTo>
                    <a:pt x="2094852" y="3234942"/>
                    <a:pt x="2100186" y="3232999"/>
                    <a:pt x="2104301" y="3229113"/>
                  </a:cubicBezTo>
                  <a:cubicBezTo>
                    <a:pt x="2108416" y="3225227"/>
                    <a:pt x="2110473" y="3220312"/>
                    <a:pt x="2110473" y="3214368"/>
                  </a:cubicBezTo>
                  <a:cubicBezTo>
                    <a:pt x="2110473" y="3208882"/>
                    <a:pt x="2108416" y="3204310"/>
                    <a:pt x="2104301" y="3200652"/>
                  </a:cubicBezTo>
                  <a:cubicBezTo>
                    <a:pt x="2100186" y="3196995"/>
                    <a:pt x="2094852" y="3195166"/>
                    <a:pt x="2088299" y="3195166"/>
                  </a:cubicBezTo>
                  <a:close/>
                  <a:moveTo>
                    <a:pt x="459524" y="3195166"/>
                  </a:moveTo>
                  <a:cubicBezTo>
                    <a:pt x="452971" y="3195166"/>
                    <a:pt x="447637" y="3197071"/>
                    <a:pt x="443522" y="3200881"/>
                  </a:cubicBezTo>
                  <a:cubicBezTo>
                    <a:pt x="439407" y="3204691"/>
                    <a:pt x="437350" y="3209415"/>
                    <a:pt x="437350" y="3215054"/>
                  </a:cubicBezTo>
                  <a:cubicBezTo>
                    <a:pt x="437350" y="3220693"/>
                    <a:pt x="439407" y="3225417"/>
                    <a:pt x="443522" y="3229227"/>
                  </a:cubicBezTo>
                  <a:cubicBezTo>
                    <a:pt x="447637" y="3233037"/>
                    <a:pt x="452971" y="3234942"/>
                    <a:pt x="459524" y="3234942"/>
                  </a:cubicBezTo>
                  <a:cubicBezTo>
                    <a:pt x="466077" y="3234942"/>
                    <a:pt x="471411" y="3232999"/>
                    <a:pt x="475526" y="3229113"/>
                  </a:cubicBezTo>
                  <a:cubicBezTo>
                    <a:pt x="479641" y="3225227"/>
                    <a:pt x="481698" y="3220312"/>
                    <a:pt x="481698" y="3214368"/>
                  </a:cubicBezTo>
                  <a:cubicBezTo>
                    <a:pt x="481698" y="3208882"/>
                    <a:pt x="479641" y="3204310"/>
                    <a:pt x="475526" y="3200652"/>
                  </a:cubicBezTo>
                  <a:cubicBezTo>
                    <a:pt x="471411" y="3196995"/>
                    <a:pt x="466077" y="3195166"/>
                    <a:pt x="459524" y="3195166"/>
                  </a:cubicBezTo>
                  <a:close/>
                  <a:moveTo>
                    <a:pt x="3566961" y="3056939"/>
                  </a:moveTo>
                  <a:lnTo>
                    <a:pt x="3591421" y="3056939"/>
                  </a:lnTo>
                  <a:lnTo>
                    <a:pt x="3591421" y="3069512"/>
                  </a:lnTo>
                  <a:cubicBezTo>
                    <a:pt x="3589441" y="3074999"/>
                    <a:pt x="3586085" y="3079151"/>
                    <a:pt x="3581361" y="3081971"/>
                  </a:cubicBezTo>
                  <a:cubicBezTo>
                    <a:pt x="3576637" y="3084790"/>
                    <a:pt x="3571229" y="3086200"/>
                    <a:pt x="3565129" y="3086200"/>
                  </a:cubicBezTo>
                  <a:cubicBezTo>
                    <a:pt x="3558881" y="3086200"/>
                    <a:pt x="3553969" y="3084866"/>
                    <a:pt x="3550386" y="3082200"/>
                  </a:cubicBezTo>
                  <a:cubicBezTo>
                    <a:pt x="3546805" y="3079533"/>
                    <a:pt x="3545014" y="3075913"/>
                    <a:pt x="3545014" y="3071341"/>
                  </a:cubicBezTo>
                  <a:cubicBezTo>
                    <a:pt x="3545014" y="3061740"/>
                    <a:pt x="3552330" y="3056939"/>
                    <a:pt x="3566961" y="3056939"/>
                  </a:cubicBezTo>
                  <a:close/>
                  <a:moveTo>
                    <a:pt x="1557185" y="3056939"/>
                  </a:moveTo>
                  <a:lnTo>
                    <a:pt x="1581645" y="3056939"/>
                  </a:lnTo>
                  <a:lnTo>
                    <a:pt x="1581645" y="3069512"/>
                  </a:lnTo>
                  <a:cubicBezTo>
                    <a:pt x="1579664" y="3074999"/>
                    <a:pt x="1576311" y="3079151"/>
                    <a:pt x="1571587" y="3081971"/>
                  </a:cubicBezTo>
                  <a:cubicBezTo>
                    <a:pt x="1566862" y="3084790"/>
                    <a:pt x="1561452" y="3086200"/>
                    <a:pt x="1555356" y="3086200"/>
                  </a:cubicBezTo>
                  <a:cubicBezTo>
                    <a:pt x="1549108" y="3086200"/>
                    <a:pt x="1544193" y="3084866"/>
                    <a:pt x="1540612" y="3082200"/>
                  </a:cubicBezTo>
                  <a:cubicBezTo>
                    <a:pt x="1537030" y="3079533"/>
                    <a:pt x="1535239" y="3075913"/>
                    <a:pt x="1535239" y="3071341"/>
                  </a:cubicBezTo>
                  <a:cubicBezTo>
                    <a:pt x="1535239" y="3061740"/>
                    <a:pt x="1542555" y="3056939"/>
                    <a:pt x="1557185" y="3056939"/>
                  </a:cubicBezTo>
                  <a:close/>
                  <a:moveTo>
                    <a:pt x="747560" y="3056939"/>
                  </a:moveTo>
                  <a:lnTo>
                    <a:pt x="772020" y="3056939"/>
                  </a:lnTo>
                  <a:lnTo>
                    <a:pt x="772020" y="3069512"/>
                  </a:lnTo>
                  <a:cubicBezTo>
                    <a:pt x="770039" y="3074999"/>
                    <a:pt x="766686" y="3079151"/>
                    <a:pt x="761962" y="3081971"/>
                  </a:cubicBezTo>
                  <a:cubicBezTo>
                    <a:pt x="757237" y="3084790"/>
                    <a:pt x="751827" y="3086200"/>
                    <a:pt x="745731" y="3086200"/>
                  </a:cubicBezTo>
                  <a:cubicBezTo>
                    <a:pt x="739483" y="3086200"/>
                    <a:pt x="734568" y="3084866"/>
                    <a:pt x="730987" y="3082200"/>
                  </a:cubicBezTo>
                  <a:cubicBezTo>
                    <a:pt x="727405" y="3079533"/>
                    <a:pt x="725614" y="3075913"/>
                    <a:pt x="725614" y="3071341"/>
                  </a:cubicBezTo>
                  <a:cubicBezTo>
                    <a:pt x="725614" y="3061740"/>
                    <a:pt x="732930" y="3056939"/>
                    <a:pt x="747560" y="3056939"/>
                  </a:cubicBezTo>
                  <a:close/>
                  <a:moveTo>
                    <a:pt x="509435" y="3056939"/>
                  </a:moveTo>
                  <a:lnTo>
                    <a:pt x="533895" y="3056939"/>
                  </a:lnTo>
                  <a:lnTo>
                    <a:pt x="533895" y="3069512"/>
                  </a:lnTo>
                  <a:cubicBezTo>
                    <a:pt x="531914" y="3074999"/>
                    <a:pt x="528561" y="3079151"/>
                    <a:pt x="523837" y="3081971"/>
                  </a:cubicBezTo>
                  <a:cubicBezTo>
                    <a:pt x="519112" y="3084790"/>
                    <a:pt x="513702" y="3086200"/>
                    <a:pt x="507606" y="3086200"/>
                  </a:cubicBezTo>
                  <a:cubicBezTo>
                    <a:pt x="501358" y="3086200"/>
                    <a:pt x="496443" y="3084866"/>
                    <a:pt x="492862" y="3082200"/>
                  </a:cubicBezTo>
                  <a:cubicBezTo>
                    <a:pt x="489280" y="3079533"/>
                    <a:pt x="487489" y="3075913"/>
                    <a:pt x="487489" y="3071341"/>
                  </a:cubicBezTo>
                  <a:cubicBezTo>
                    <a:pt x="487489" y="3061740"/>
                    <a:pt x="494805" y="3056939"/>
                    <a:pt x="509435" y="3056939"/>
                  </a:cubicBezTo>
                  <a:close/>
                  <a:moveTo>
                    <a:pt x="1938490" y="3012819"/>
                  </a:moveTo>
                  <a:cubicBezTo>
                    <a:pt x="1947634" y="3012819"/>
                    <a:pt x="1955140" y="3015905"/>
                    <a:pt x="1961007" y="3022078"/>
                  </a:cubicBezTo>
                  <a:cubicBezTo>
                    <a:pt x="1966874" y="3028250"/>
                    <a:pt x="1969808" y="3036518"/>
                    <a:pt x="1969808" y="3046881"/>
                  </a:cubicBezTo>
                  <a:cubicBezTo>
                    <a:pt x="1969808" y="3057244"/>
                    <a:pt x="1966874" y="3065512"/>
                    <a:pt x="1961007" y="3071684"/>
                  </a:cubicBezTo>
                  <a:cubicBezTo>
                    <a:pt x="1955140" y="3077856"/>
                    <a:pt x="1947634" y="3080942"/>
                    <a:pt x="1938490" y="3080942"/>
                  </a:cubicBezTo>
                  <a:cubicBezTo>
                    <a:pt x="1929346" y="3080942"/>
                    <a:pt x="1921802" y="3077856"/>
                    <a:pt x="1915858" y="3071684"/>
                  </a:cubicBezTo>
                  <a:cubicBezTo>
                    <a:pt x="1909915" y="3065512"/>
                    <a:pt x="1906943" y="3057244"/>
                    <a:pt x="1906943" y="3046881"/>
                  </a:cubicBezTo>
                  <a:cubicBezTo>
                    <a:pt x="1906943" y="3036518"/>
                    <a:pt x="1909915" y="3028250"/>
                    <a:pt x="1915858" y="3022078"/>
                  </a:cubicBezTo>
                  <a:cubicBezTo>
                    <a:pt x="1921802" y="3015905"/>
                    <a:pt x="1929346" y="3012819"/>
                    <a:pt x="1938490" y="3012819"/>
                  </a:cubicBezTo>
                  <a:close/>
                  <a:moveTo>
                    <a:pt x="1777479" y="3012819"/>
                  </a:moveTo>
                  <a:cubicBezTo>
                    <a:pt x="1786928" y="3012819"/>
                    <a:pt x="1794662" y="3015601"/>
                    <a:pt x="1800682" y="3021163"/>
                  </a:cubicBezTo>
                  <a:cubicBezTo>
                    <a:pt x="1806702" y="3026726"/>
                    <a:pt x="1809712" y="3034003"/>
                    <a:pt x="1809712" y="3042995"/>
                  </a:cubicBezTo>
                  <a:cubicBezTo>
                    <a:pt x="1809712" y="3051986"/>
                    <a:pt x="1806702" y="3059263"/>
                    <a:pt x="1800682" y="3064826"/>
                  </a:cubicBezTo>
                  <a:cubicBezTo>
                    <a:pt x="1794662" y="3070388"/>
                    <a:pt x="1786928" y="3073170"/>
                    <a:pt x="1777479" y="3073170"/>
                  </a:cubicBezTo>
                  <a:cubicBezTo>
                    <a:pt x="1768030" y="3073170"/>
                    <a:pt x="1760258" y="3070388"/>
                    <a:pt x="1754162" y="3064826"/>
                  </a:cubicBezTo>
                  <a:cubicBezTo>
                    <a:pt x="1748066" y="3059263"/>
                    <a:pt x="1745018" y="3051986"/>
                    <a:pt x="1745018" y="3042995"/>
                  </a:cubicBezTo>
                  <a:cubicBezTo>
                    <a:pt x="1745018" y="3034003"/>
                    <a:pt x="1748066" y="3026726"/>
                    <a:pt x="1754162" y="3021163"/>
                  </a:cubicBezTo>
                  <a:cubicBezTo>
                    <a:pt x="1760258" y="3015601"/>
                    <a:pt x="1768030" y="3012819"/>
                    <a:pt x="1777479" y="3012819"/>
                  </a:cubicBezTo>
                  <a:close/>
                  <a:moveTo>
                    <a:pt x="357797" y="3012819"/>
                  </a:moveTo>
                  <a:cubicBezTo>
                    <a:pt x="366789" y="3012819"/>
                    <a:pt x="374256" y="3015905"/>
                    <a:pt x="380200" y="3022078"/>
                  </a:cubicBezTo>
                  <a:cubicBezTo>
                    <a:pt x="386143" y="3028250"/>
                    <a:pt x="389115" y="3036518"/>
                    <a:pt x="389115" y="3046881"/>
                  </a:cubicBezTo>
                  <a:cubicBezTo>
                    <a:pt x="389115" y="3057244"/>
                    <a:pt x="386143" y="3065512"/>
                    <a:pt x="380200" y="3071684"/>
                  </a:cubicBezTo>
                  <a:cubicBezTo>
                    <a:pt x="374256" y="3077856"/>
                    <a:pt x="366789" y="3080942"/>
                    <a:pt x="357797" y="3080942"/>
                  </a:cubicBezTo>
                  <a:cubicBezTo>
                    <a:pt x="348653" y="3080942"/>
                    <a:pt x="341109" y="3077856"/>
                    <a:pt x="335166" y="3071684"/>
                  </a:cubicBezTo>
                  <a:cubicBezTo>
                    <a:pt x="329222" y="3065512"/>
                    <a:pt x="326250" y="3057244"/>
                    <a:pt x="326250" y="3046881"/>
                  </a:cubicBezTo>
                  <a:cubicBezTo>
                    <a:pt x="326250" y="3036518"/>
                    <a:pt x="329222" y="3028250"/>
                    <a:pt x="335166" y="3022078"/>
                  </a:cubicBezTo>
                  <a:cubicBezTo>
                    <a:pt x="341109" y="3015905"/>
                    <a:pt x="348653" y="3012819"/>
                    <a:pt x="357797" y="3012819"/>
                  </a:cubicBezTo>
                  <a:close/>
                  <a:moveTo>
                    <a:pt x="3003232" y="2985387"/>
                  </a:moveTo>
                  <a:lnTo>
                    <a:pt x="3003232" y="3054882"/>
                  </a:lnTo>
                  <a:cubicBezTo>
                    <a:pt x="3003232" y="3073170"/>
                    <a:pt x="3007957" y="3086962"/>
                    <a:pt x="3017406" y="3096258"/>
                  </a:cubicBezTo>
                  <a:cubicBezTo>
                    <a:pt x="3026854" y="3105555"/>
                    <a:pt x="3039656" y="3110203"/>
                    <a:pt x="3055810" y="3110203"/>
                  </a:cubicBezTo>
                  <a:cubicBezTo>
                    <a:pt x="3063430" y="3110203"/>
                    <a:pt x="3070517" y="3108793"/>
                    <a:pt x="3077070" y="3105974"/>
                  </a:cubicBezTo>
                  <a:cubicBezTo>
                    <a:pt x="3083624" y="3103154"/>
                    <a:pt x="3089262" y="3099078"/>
                    <a:pt x="3093986" y="3093744"/>
                  </a:cubicBezTo>
                  <a:lnTo>
                    <a:pt x="3093986" y="3108374"/>
                  </a:lnTo>
                  <a:lnTo>
                    <a:pt x="3127820" y="3108374"/>
                  </a:lnTo>
                  <a:lnTo>
                    <a:pt x="3127820" y="2985387"/>
                  </a:lnTo>
                  <a:lnTo>
                    <a:pt x="3092158" y="2985387"/>
                  </a:lnTo>
                  <a:lnTo>
                    <a:pt x="3092158" y="3046195"/>
                  </a:lnTo>
                  <a:cubicBezTo>
                    <a:pt x="3092158" y="3057168"/>
                    <a:pt x="3089567" y="3065436"/>
                    <a:pt x="3084386" y="3070998"/>
                  </a:cubicBezTo>
                  <a:cubicBezTo>
                    <a:pt x="3079204" y="3076561"/>
                    <a:pt x="3072346" y="3079342"/>
                    <a:pt x="3063811" y="3079342"/>
                  </a:cubicBezTo>
                  <a:cubicBezTo>
                    <a:pt x="3047200" y="3079342"/>
                    <a:pt x="3038894" y="3069436"/>
                    <a:pt x="3038894" y="3049624"/>
                  </a:cubicBezTo>
                  <a:lnTo>
                    <a:pt x="3038894" y="2985387"/>
                  </a:lnTo>
                  <a:close/>
                  <a:moveTo>
                    <a:pt x="2127618" y="2985387"/>
                  </a:moveTo>
                  <a:lnTo>
                    <a:pt x="2127618" y="3108374"/>
                  </a:lnTo>
                  <a:lnTo>
                    <a:pt x="2163280" y="3108374"/>
                  </a:lnTo>
                  <a:lnTo>
                    <a:pt x="2163280" y="2985387"/>
                  </a:lnTo>
                  <a:close/>
                  <a:moveTo>
                    <a:pt x="1117968" y="2985387"/>
                  </a:moveTo>
                  <a:lnTo>
                    <a:pt x="1117968" y="3108374"/>
                  </a:lnTo>
                  <a:lnTo>
                    <a:pt x="1153630" y="3108374"/>
                  </a:lnTo>
                  <a:lnTo>
                    <a:pt x="1153630" y="2985387"/>
                  </a:lnTo>
                  <a:close/>
                  <a:moveTo>
                    <a:pt x="892188" y="2985387"/>
                  </a:moveTo>
                  <a:lnTo>
                    <a:pt x="936536" y="3108374"/>
                  </a:lnTo>
                  <a:lnTo>
                    <a:pt x="970826" y="3108374"/>
                  </a:lnTo>
                  <a:lnTo>
                    <a:pt x="999401" y="3032022"/>
                  </a:lnTo>
                  <a:lnTo>
                    <a:pt x="1027062" y="3108374"/>
                  </a:lnTo>
                  <a:lnTo>
                    <a:pt x="1061352" y="3108374"/>
                  </a:lnTo>
                  <a:lnTo>
                    <a:pt x="1105929" y="2985387"/>
                  </a:lnTo>
                  <a:lnTo>
                    <a:pt x="1074382" y="2985387"/>
                  </a:lnTo>
                  <a:lnTo>
                    <a:pt x="1044435" y="3068598"/>
                  </a:lnTo>
                  <a:lnTo>
                    <a:pt x="1015174" y="2985387"/>
                  </a:lnTo>
                  <a:lnTo>
                    <a:pt x="984999" y="2985387"/>
                  </a:lnTo>
                  <a:lnTo>
                    <a:pt x="954824" y="3068598"/>
                  </a:lnTo>
                  <a:lnTo>
                    <a:pt x="925792" y="2985387"/>
                  </a:lnTo>
                  <a:close/>
                  <a:moveTo>
                    <a:pt x="3709149" y="2983559"/>
                  </a:moveTo>
                  <a:cubicBezTo>
                    <a:pt x="3697413" y="2983559"/>
                    <a:pt x="3687241" y="2985235"/>
                    <a:pt x="3678629" y="2988588"/>
                  </a:cubicBezTo>
                  <a:cubicBezTo>
                    <a:pt x="3670021" y="2991941"/>
                    <a:pt x="3663469" y="2996627"/>
                    <a:pt x="3658973" y="3002647"/>
                  </a:cubicBezTo>
                  <a:cubicBezTo>
                    <a:pt x="3654477" y="3008666"/>
                    <a:pt x="3652229" y="3015563"/>
                    <a:pt x="3652229" y="3023335"/>
                  </a:cubicBezTo>
                  <a:cubicBezTo>
                    <a:pt x="3652229" y="3032631"/>
                    <a:pt x="3654629" y="3039794"/>
                    <a:pt x="3659429" y="3044823"/>
                  </a:cubicBezTo>
                  <a:cubicBezTo>
                    <a:pt x="3664229" y="3049853"/>
                    <a:pt x="3669905" y="3053358"/>
                    <a:pt x="3676461" y="3055339"/>
                  </a:cubicBezTo>
                  <a:cubicBezTo>
                    <a:pt x="3683013" y="3057320"/>
                    <a:pt x="3691317" y="3059073"/>
                    <a:pt x="3701377" y="3060597"/>
                  </a:cubicBezTo>
                  <a:cubicBezTo>
                    <a:pt x="3709913" y="3061664"/>
                    <a:pt x="3716237" y="3062959"/>
                    <a:pt x="3720349" y="3064483"/>
                  </a:cubicBezTo>
                  <a:cubicBezTo>
                    <a:pt x="3724465" y="3066007"/>
                    <a:pt x="3726521" y="3068522"/>
                    <a:pt x="3726521" y="3072027"/>
                  </a:cubicBezTo>
                  <a:cubicBezTo>
                    <a:pt x="3726521" y="3079494"/>
                    <a:pt x="3718977" y="3083228"/>
                    <a:pt x="3703893" y="3083228"/>
                  </a:cubicBezTo>
                  <a:cubicBezTo>
                    <a:pt x="3696425" y="3083228"/>
                    <a:pt x="3688805" y="3082123"/>
                    <a:pt x="3681033" y="3079913"/>
                  </a:cubicBezTo>
                  <a:cubicBezTo>
                    <a:pt x="3673257" y="3077704"/>
                    <a:pt x="3666629" y="3074846"/>
                    <a:pt x="3661145" y="3071341"/>
                  </a:cubicBezTo>
                  <a:lnTo>
                    <a:pt x="3649257" y="3096944"/>
                  </a:lnTo>
                  <a:cubicBezTo>
                    <a:pt x="3655049" y="3100754"/>
                    <a:pt x="3662821" y="3103916"/>
                    <a:pt x="3672573" y="3106431"/>
                  </a:cubicBezTo>
                  <a:cubicBezTo>
                    <a:pt x="3682325" y="3108946"/>
                    <a:pt x="3692309" y="3110203"/>
                    <a:pt x="3702521" y="3110203"/>
                  </a:cubicBezTo>
                  <a:cubicBezTo>
                    <a:pt x="3714561" y="3110203"/>
                    <a:pt x="3724961" y="3108565"/>
                    <a:pt x="3733725" y="3105288"/>
                  </a:cubicBezTo>
                  <a:cubicBezTo>
                    <a:pt x="3742485" y="3102012"/>
                    <a:pt x="3749153" y="3097401"/>
                    <a:pt x="3753725" y="3091458"/>
                  </a:cubicBezTo>
                  <a:cubicBezTo>
                    <a:pt x="3758297" y="3085514"/>
                    <a:pt x="3760585" y="3078732"/>
                    <a:pt x="3760585" y="3071112"/>
                  </a:cubicBezTo>
                  <a:cubicBezTo>
                    <a:pt x="3760585" y="3062121"/>
                    <a:pt x="3758221" y="3055110"/>
                    <a:pt x="3753497" y="3050081"/>
                  </a:cubicBezTo>
                  <a:cubicBezTo>
                    <a:pt x="3748773" y="3045052"/>
                    <a:pt x="3743209" y="3041585"/>
                    <a:pt x="3736809" y="3039680"/>
                  </a:cubicBezTo>
                  <a:cubicBezTo>
                    <a:pt x="3730409" y="3037775"/>
                    <a:pt x="3722181" y="3035984"/>
                    <a:pt x="3712121" y="3034308"/>
                  </a:cubicBezTo>
                  <a:cubicBezTo>
                    <a:pt x="3703129" y="3032936"/>
                    <a:pt x="3696577" y="3031488"/>
                    <a:pt x="3692461" y="3029964"/>
                  </a:cubicBezTo>
                  <a:cubicBezTo>
                    <a:pt x="3688345" y="3028440"/>
                    <a:pt x="3686289" y="3025773"/>
                    <a:pt x="3686289" y="3021963"/>
                  </a:cubicBezTo>
                  <a:cubicBezTo>
                    <a:pt x="3686289" y="3018611"/>
                    <a:pt x="3688193" y="3015867"/>
                    <a:pt x="3692005" y="3013734"/>
                  </a:cubicBezTo>
                  <a:cubicBezTo>
                    <a:pt x="3695813" y="3011600"/>
                    <a:pt x="3701529" y="3010533"/>
                    <a:pt x="3709149" y="3010533"/>
                  </a:cubicBezTo>
                  <a:cubicBezTo>
                    <a:pt x="3721949" y="3010533"/>
                    <a:pt x="3733761" y="3013581"/>
                    <a:pt x="3744581" y="3019677"/>
                  </a:cubicBezTo>
                  <a:lnTo>
                    <a:pt x="3756469" y="2994303"/>
                  </a:lnTo>
                  <a:cubicBezTo>
                    <a:pt x="3750829" y="2990950"/>
                    <a:pt x="3743705" y="2988321"/>
                    <a:pt x="3735097" y="2986416"/>
                  </a:cubicBezTo>
                  <a:cubicBezTo>
                    <a:pt x="3726485" y="2984511"/>
                    <a:pt x="3717837" y="2983559"/>
                    <a:pt x="3709149" y="2983559"/>
                  </a:cubicBezTo>
                  <a:close/>
                  <a:moveTo>
                    <a:pt x="3567873" y="2983559"/>
                  </a:moveTo>
                  <a:cubicBezTo>
                    <a:pt x="3557969" y="2983559"/>
                    <a:pt x="3548329" y="2984854"/>
                    <a:pt x="3538956" y="2987445"/>
                  </a:cubicBezTo>
                  <a:cubicBezTo>
                    <a:pt x="3529584" y="2990036"/>
                    <a:pt x="3521545" y="2993693"/>
                    <a:pt x="3514839" y="2998418"/>
                  </a:cubicBezTo>
                  <a:lnTo>
                    <a:pt x="3527641" y="3023335"/>
                  </a:lnTo>
                  <a:cubicBezTo>
                    <a:pt x="3532060" y="3019830"/>
                    <a:pt x="3537433" y="3017049"/>
                    <a:pt x="3543757" y="3014991"/>
                  </a:cubicBezTo>
                  <a:cubicBezTo>
                    <a:pt x="3550082" y="3012934"/>
                    <a:pt x="3556521" y="3011905"/>
                    <a:pt x="3563073" y="3011905"/>
                  </a:cubicBezTo>
                  <a:cubicBezTo>
                    <a:pt x="3572521" y="3011905"/>
                    <a:pt x="3579609" y="3014000"/>
                    <a:pt x="3584333" y="3018191"/>
                  </a:cubicBezTo>
                  <a:cubicBezTo>
                    <a:pt x="3589057" y="3022383"/>
                    <a:pt x="3591421" y="3028364"/>
                    <a:pt x="3591421" y="3036137"/>
                  </a:cubicBezTo>
                  <a:lnTo>
                    <a:pt x="3563073" y="3036137"/>
                  </a:lnTo>
                  <a:cubicBezTo>
                    <a:pt x="3545091" y="3036137"/>
                    <a:pt x="3531794" y="3039413"/>
                    <a:pt x="3523183" y="3045966"/>
                  </a:cubicBezTo>
                  <a:cubicBezTo>
                    <a:pt x="3514572" y="3052520"/>
                    <a:pt x="3510267" y="3061511"/>
                    <a:pt x="3510267" y="3072941"/>
                  </a:cubicBezTo>
                  <a:cubicBezTo>
                    <a:pt x="3510267" y="3080104"/>
                    <a:pt x="3512096" y="3086505"/>
                    <a:pt x="3515754" y="3092144"/>
                  </a:cubicBezTo>
                  <a:cubicBezTo>
                    <a:pt x="3519411" y="3097782"/>
                    <a:pt x="3524707" y="3102202"/>
                    <a:pt x="3531641" y="3105402"/>
                  </a:cubicBezTo>
                  <a:cubicBezTo>
                    <a:pt x="3538576" y="3108603"/>
                    <a:pt x="3546767" y="3110203"/>
                    <a:pt x="3556217" y="3110203"/>
                  </a:cubicBezTo>
                  <a:cubicBezTo>
                    <a:pt x="3574505" y="3110203"/>
                    <a:pt x="3587001" y="3104488"/>
                    <a:pt x="3593705" y="3093058"/>
                  </a:cubicBezTo>
                  <a:lnTo>
                    <a:pt x="3593705" y="3108374"/>
                  </a:lnTo>
                  <a:lnTo>
                    <a:pt x="3627081" y="3108374"/>
                  </a:lnTo>
                  <a:lnTo>
                    <a:pt x="3627081" y="3038194"/>
                  </a:lnTo>
                  <a:cubicBezTo>
                    <a:pt x="3627081" y="3019906"/>
                    <a:pt x="3621977" y="3006228"/>
                    <a:pt x="3611765" y="2997160"/>
                  </a:cubicBezTo>
                  <a:cubicBezTo>
                    <a:pt x="3601553" y="2988092"/>
                    <a:pt x="3586925" y="2983559"/>
                    <a:pt x="3567873" y="2983559"/>
                  </a:cubicBezTo>
                  <a:close/>
                  <a:moveTo>
                    <a:pt x="3215754" y="2983559"/>
                  </a:moveTo>
                  <a:cubicBezTo>
                    <a:pt x="3202648" y="2983559"/>
                    <a:pt x="3190875" y="2986264"/>
                    <a:pt x="3180436" y="2991674"/>
                  </a:cubicBezTo>
                  <a:cubicBezTo>
                    <a:pt x="3169996" y="2997084"/>
                    <a:pt x="3161843" y="3004590"/>
                    <a:pt x="3155975" y="3014191"/>
                  </a:cubicBezTo>
                  <a:cubicBezTo>
                    <a:pt x="3150108" y="3023792"/>
                    <a:pt x="3147174" y="3034689"/>
                    <a:pt x="3147174" y="3046881"/>
                  </a:cubicBezTo>
                  <a:cubicBezTo>
                    <a:pt x="3147174" y="3059073"/>
                    <a:pt x="3150108" y="3069969"/>
                    <a:pt x="3155975" y="3079571"/>
                  </a:cubicBezTo>
                  <a:cubicBezTo>
                    <a:pt x="3161843" y="3089172"/>
                    <a:pt x="3169996" y="3096678"/>
                    <a:pt x="3180436" y="3102088"/>
                  </a:cubicBezTo>
                  <a:cubicBezTo>
                    <a:pt x="3190875" y="3107498"/>
                    <a:pt x="3202648" y="3110203"/>
                    <a:pt x="3215754" y="3110203"/>
                  </a:cubicBezTo>
                  <a:cubicBezTo>
                    <a:pt x="3228708" y="3110203"/>
                    <a:pt x="3240024" y="3107460"/>
                    <a:pt x="3249702" y="3101973"/>
                  </a:cubicBezTo>
                  <a:cubicBezTo>
                    <a:pt x="3259379" y="3096487"/>
                    <a:pt x="3266427" y="3088867"/>
                    <a:pt x="3270847" y="3079113"/>
                  </a:cubicBezTo>
                  <a:lnTo>
                    <a:pt x="3243186" y="3064026"/>
                  </a:lnTo>
                  <a:cubicBezTo>
                    <a:pt x="3236938" y="3075303"/>
                    <a:pt x="3227718" y="3080942"/>
                    <a:pt x="3215526" y="3080942"/>
                  </a:cubicBezTo>
                  <a:cubicBezTo>
                    <a:pt x="3206229" y="3080942"/>
                    <a:pt x="3198533" y="3077894"/>
                    <a:pt x="3192437" y="3071798"/>
                  </a:cubicBezTo>
                  <a:cubicBezTo>
                    <a:pt x="3186341" y="3065702"/>
                    <a:pt x="3183293" y="3057396"/>
                    <a:pt x="3183293" y="3046881"/>
                  </a:cubicBezTo>
                  <a:cubicBezTo>
                    <a:pt x="3183293" y="3036365"/>
                    <a:pt x="3186341" y="3028059"/>
                    <a:pt x="3192437" y="3021963"/>
                  </a:cubicBezTo>
                  <a:cubicBezTo>
                    <a:pt x="3198533" y="3015867"/>
                    <a:pt x="3206229" y="3012819"/>
                    <a:pt x="3215526" y="3012819"/>
                  </a:cubicBezTo>
                  <a:cubicBezTo>
                    <a:pt x="3227565" y="3012819"/>
                    <a:pt x="3236786" y="3018458"/>
                    <a:pt x="3243186" y="3029736"/>
                  </a:cubicBezTo>
                  <a:lnTo>
                    <a:pt x="3270847" y="3014877"/>
                  </a:lnTo>
                  <a:cubicBezTo>
                    <a:pt x="3266427" y="3004818"/>
                    <a:pt x="3259379" y="2997084"/>
                    <a:pt x="3249702" y="2991674"/>
                  </a:cubicBezTo>
                  <a:cubicBezTo>
                    <a:pt x="3240024" y="2986264"/>
                    <a:pt x="3228708" y="2983559"/>
                    <a:pt x="3215754" y="2983559"/>
                  </a:cubicBezTo>
                  <a:close/>
                  <a:moveTo>
                    <a:pt x="2928099" y="2983559"/>
                  </a:moveTo>
                  <a:cubicBezTo>
                    <a:pt x="2916364" y="2983559"/>
                    <a:pt x="2906192" y="2985235"/>
                    <a:pt x="2897581" y="2988588"/>
                  </a:cubicBezTo>
                  <a:cubicBezTo>
                    <a:pt x="2888970" y="2991941"/>
                    <a:pt x="2882417" y="2996627"/>
                    <a:pt x="2877922" y="3002647"/>
                  </a:cubicBezTo>
                  <a:cubicBezTo>
                    <a:pt x="2873426" y="3008666"/>
                    <a:pt x="2871178" y="3015563"/>
                    <a:pt x="2871178" y="3023335"/>
                  </a:cubicBezTo>
                  <a:cubicBezTo>
                    <a:pt x="2871178" y="3032631"/>
                    <a:pt x="2873578" y="3039794"/>
                    <a:pt x="2878379" y="3044823"/>
                  </a:cubicBezTo>
                  <a:cubicBezTo>
                    <a:pt x="2883180" y="3049853"/>
                    <a:pt x="2888856" y="3053358"/>
                    <a:pt x="2895410" y="3055339"/>
                  </a:cubicBezTo>
                  <a:cubicBezTo>
                    <a:pt x="2901962" y="3057320"/>
                    <a:pt x="2910268" y="3059073"/>
                    <a:pt x="2920327" y="3060597"/>
                  </a:cubicBezTo>
                  <a:cubicBezTo>
                    <a:pt x="2928861" y="3061664"/>
                    <a:pt x="2935186" y="3062959"/>
                    <a:pt x="2939301" y="3064483"/>
                  </a:cubicBezTo>
                  <a:cubicBezTo>
                    <a:pt x="2943416" y="3066007"/>
                    <a:pt x="2945473" y="3068522"/>
                    <a:pt x="2945473" y="3072027"/>
                  </a:cubicBezTo>
                  <a:cubicBezTo>
                    <a:pt x="2945473" y="3079494"/>
                    <a:pt x="2937929" y="3083228"/>
                    <a:pt x="2922842" y="3083228"/>
                  </a:cubicBezTo>
                  <a:cubicBezTo>
                    <a:pt x="2915374" y="3083228"/>
                    <a:pt x="2907754" y="3082123"/>
                    <a:pt x="2899982" y="3079913"/>
                  </a:cubicBezTo>
                  <a:cubicBezTo>
                    <a:pt x="2892209" y="3077704"/>
                    <a:pt x="2885580" y="3074846"/>
                    <a:pt x="2880093" y="3071341"/>
                  </a:cubicBezTo>
                  <a:lnTo>
                    <a:pt x="2868206" y="3096944"/>
                  </a:lnTo>
                  <a:cubicBezTo>
                    <a:pt x="2873998" y="3100754"/>
                    <a:pt x="2881770" y="3103916"/>
                    <a:pt x="2891523" y="3106431"/>
                  </a:cubicBezTo>
                  <a:cubicBezTo>
                    <a:pt x="2901277" y="3108946"/>
                    <a:pt x="2911259" y="3110203"/>
                    <a:pt x="2921470" y="3110203"/>
                  </a:cubicBezTo>
                  <a:cubicBezTo>
                    <a:pt x="2933510" y="3110203"/>
                    <a:pt x="2943910" y="3108565"/>
                    <a:pt x="2952674" y="3105288"/>
                  </a:cubicBezTo>
                  <a:cubicBezTo>
                    <a:pt x="2961437" y="3102012"/>
                    <a:pt x="2968104" y="3097401"/>
                    <a:pt x="2972676" y="3091458"/>
                  </a:cubicBezTo>
                  <a:cubicBezTo>
                    <a:pt x="2977248" y="3085514"/>
                    <a:pt x="2979534" y="3078732"/>
                    <a:pt x="2979534" y="3071112"/>
                  </a:cubicBezTo>
                  <a:cubicBezTo>
                    <a:pt x="2979534" y="3062121"/>
                    <a:pt x="2977172" y="3055110"/>
                    <a:pt x="2972448" y="3050081"/>
                  </a:cubicBezTo>
                  <a:cubicBezTo>
                    <a:pt x="2967723" y="3045052"/>
                    <a:pt x="2962160" y="3041585"/>
                    <a:pt x="2955760" y="3039680"/>
                  </a:cubicBezTo>
                  <a:cubicBezTo>
                    <a:pt x="2949359" y="3037775"/>
                    <a:pt x="2941130" y="3035984"/>
                    <a:pt x="2931071" y="3034308"/>
                  </a:cubicBezTo>
                  <a:cubicBezTo>
                    <a:pt x="2922079" y="3032936"/>
                    <a:pt x="2915526" y="3031488"/>
                    <a:pt x="2911412" y="3029964"/>
                  </a:cubicBezTo>
                  <a:cubicBezTo>
                    <a:pt x="2907297" y="3028440"/>
                    <a:pt x="2905239" y="3025773"/>
                    <a:pt x="2905239" y="3021963"/>
                  </a:cubicBezTo>
                  <a:cubicBezTo>
                    <a:pt x="2905239" y="3018611"/>
                    <a:pt x="2907144" y="3015867"/>
                    <a:pt x="2910954" y="3013734"/>
                  </a:cubicBezTo>
                  <a:cubicBezTo>
                    <a:pt x="2914764" y="3011600"/>
                    <a:pt x="2920479" y="3010533"/>
                    <a:pt x="2928099" y="3010533"/>
                  </a:cubicBezTo>
                  <a:cubicBezTo>
                    <a:pt x="2940901" y="3010533"/>
                    <a:pt x="2952712" y="3013581"/>
                    <a:pt x="2963532" y="3019677"/>
                  </a:cubicBezTo>
                  <a:lnTo>
                    <a:pt x="2975420" y="2994303"/>
                  </a:lnTo>
                  <a:cubicBezTo>
                    <a:pt x="2969781" y="2990950"/>
                    <a:pt x="2962656" y="2988321"/>
                    <a:pt x="2954046" y="2986416"/>
                  </a:cubicBezTo>
                  <a:cubicBezTo>
                    <a:pt x="2945435" y="2984511"/>
                    <a:pt x="2936786" y="2983559"/>
                    <a:pt x="2928099" y="2983559"/>
                  </a:cubicBezTo>
                  <a:close/>
                  <a:moveTo>
                    <a:pt x="2737599" y="2983559"/>
                  </a:moveTo>
                  <a:cubicBezTo>
                    <a:pt x="2725864" y="2983559"/>
                    <a:pt x="2715692" y="2985235"/>
                    <a:pt x="2707081" y="2988588"/>
                  </a:cubicBezTo>
                  <a:cubicBezTo>
                    <a:pt x="2698470" y="2991941"/>
                    <a:pt x="2691917" y="2996627"/>
                    <a:pt x="2687421" y="3002647"/>
                  </a:cubicBezTo>
                  <a:cubicBezTo>
                    <a:pt x="2682926" y="3008666"/>
                    <a:pt x="2680678" y="3015563"/>
                    <a:pt x="2680678" y="3023335"/>
                  </a:cubicBezTo>
                  <a:cubicBezTo>
                    <a:pt x="2680678" y="3032631"/>
                    <a:pt x="2683078" y="3039794"/>
                    <a:pt x="2687878" y="3044823"/>
                  </a:cubicBezTo>
                  <a:cubicBezTo>
                    <a:pt x="2692679" y="3049853"/>
                    <a:pt x="2698356" y="3053358"/>
                    <a:pt x="2704910" y="3055339"/>
                  </a:cubicBezTo>
                  <a:cubicBezTo>
                    <a:pt x="2711462" y="3057320"/>
                    <a:pt x="2719768" y="3059073"/>
                    <a:pt x="2729827" y="3060597"/>
                  </a:cubicBezTo>
                  <a:cubicBezTo>
                    <a:pt x="2738362" y="3061664"/>
                    <a:pt x="2744686" y="3062959"/>
                    <a:pt x="2748801" y="3064483"/>
                  </a:cubicBezTo>
                  <a:cubicBezTo>
                    <a:pt x="2752916" y="3066007"/>
                    <a:pt x="2754973" y="3068522"/>
                    <a:pt x="2754973" y="3072027"/>
                  </a:cubicBezTo>
                  <a:cubicBezTo>
                    <a:pt x="2754973" y="3079494"/>
                    <a:pt x="2747429" y="3083228"/>
                    <a:pt x="2732342" y="3083228"/>
                  </a:cubicBezTo>
                  <a:cubicBezTo>
                    <a:pt x="2724874" y="3083228"/>
                    <a:pt x="2717254" y="3082123"/>
                    <a:pt x="2709481" y="3079913"/>
                  </a:cubicBezTo>
                  <a:cubicBezTo>
                    <a:pt x="2701709" y="3077704"/>
                    <a:pt x="2695080" y="3074846"/>
                    <a:pt x="2689593" y="3071341"/>
                  </a:cubicBezTo>
                  <a:lnTo>
                    <a:pt x="2677706" y="3096944"/>
                  </a:lnTo>
                  <a:cubicBezTo>
                    <a:pt x="2683498" y="3100754"/>
                    <a:pt x="2691270" y="3103916"/>
                    <a:pt x="2701023" y="3106431"/>
                  </a:cubicBezTo>
                  <a:cubicBezTo>
                    <a:pt x="2710777" y="3108946"/>
                    <a:pt x="2720759" y="3110203"/>
                    <a:pt x="2730970" y="3110203"/>
                  </a:cubicBezTo>
                  <a:cubicBezTo>
                    <a:pt x="2743010" y="3110203"/>
                    <a:pt x="2753411" y="3108565"/>
                    <a:pt x="2762174" y="3105288"/>
                  </a:cubicBezTo>
                  <a:cubicBezTo>
                    <a:pt x="2770937" y="3102012"/>
                    <a:pt x="2777604" y="3097401"/>
                    <a:pt x="2782176" y="3091458"/>
                  </a:cubicBezTo>
                  <a:cubicBezTo>
                    <a:pt x="2786748" y="3085514"/>
                    <a:pt x="2789034" y="3078732"/>
                    <a:pt x="2789034" y="3071112"/>
                  </a:cubicBezTo>
                  <a:cubicBezTo>
                    <a:pt x="2789034" y="3062121"/>
                    <a:pt x="2786672" y="3055110"/>
                    <a:pt x="2781948" y="3050081"/>
                  </a:cubicBezTo>
                  <a:cubicBezTo>
                    <a:pt x="2777223" y="3045052"/>
                    <a:pt x="2771660" y="3041585"/>
                    <a:pt x="2765260" y="3039680"/>
                  </a:cubicBezTo>
                  <a:cubicBezTo>
                    <a:pt x="2758859" y="3037775"/>
                    <a:pt x="2750629" y="3035984"/>
                    <a:pt x="2740571" y="3034308"/>
                  </a:cubicBezTo>
                  <a:cubicBezTo>
                    <a:pt x="2731579" y="3032936"/>
                    <a:pt x="2725026" y="3031488"/>
                    <a:pt x="2720911" y="3029964"/>
                  </a:cubicBezTo>
                  <a:cubicBezTo>
                    <a:pt x="2716796" y="3028440"/>
                    <a:pt x="2714739" y="3025773"/>
                    <a:pt x="2714739" y="3021963"/>
                  </a:cubicBezTo>
                  <a:cubicBezTo>
                    <a:pt x="2714739" y="3018611"/>
                    <a:pt x="2716644" y="3015867"/>
                    <a:pt x="2720454" y="3013734"/>
                  </a:cubicBezTo>
                  <a:cubicBezTo>
                    <a:pt x="2724264" y="3011600"/>
                    <a:pt x="2729979" y="3010533"/>
                    <a:pt x="2737599" y="3010533"/>
                  </a:cubicBezTo>
                  <a:cubicBezTo>
                    <a:pt x="2750401" y="3010533"/>
                    <a:pt x="2762212" y="3013581"/>
                    <a:pt x="2773032" y="3019677"/>
                  </a:cubicBezTo>
                  <a:lnTo>
                    <a:pt x="2784920" y="2994303"/>
                  </a:lnTo>
                  <a:cubicBezTo>
                    <a:pt x="2779281" y="2990950"/>
                    <a:pt x="2772156" y="2988321"/>
                    <a:pt x="2763546" y="2986416"/>
                  </a:cubicBezTo>
                  <a:cubicBezTo>
                    <a:pt x="2754935" y="2984511"/>
                    <a:pt x="2746286" y="2983559"/>
                    <a:pt x="2737599" y="2983559"/>
                  </a:cubicBezTo>
                  <a:close/>
                  <a:moveTo>
                    <a:pt x="2524163" y="2983559"/>
                  </a:moveTo>
                  <a:cubicBezTo>
                    <a:pt x="2516238" y="2983559"/>
                    <a:pt x="2508961" y="2984930"/>
                    <a:pt x="2502332" y="2987673"/>
                  </a:cubicBezTo>
                  <a:cubicBezTo>
                    <a:pt x="2495702" y="2990417"/>
                    <a:pt x="2490102" y="2994379"/>
                    <a:pt x="2485530" y="2999561"/>
                  </a:cubicBezTo>
                  <a:lnTo>
                    <a:pt x="2485530" y="2985387"/>
                  </a:lnTo>
                  <a:lnTo>
                    <a:pt x="2451468" y="2985387"/>
                  </a:lnTo>
                  <a:lnTo>
                    <a:pt x="2451468" y="3108374"/>
                  </a:lnTo>
                  <a:lnTo>
                    <a:pt x="2487130" y="3108374"/>
                  </a:lnTo>
                  <a:lnTo>
                    <a:pt x="2487130" y="3046652"/>
                  </a:lnTo>
                  <a:cubicBezTo>
                    <a:pt x="2487130" y="3035984"/>
                    <a:pt x="2489568" y="3027945"/>
                    <a:pt x="2494445" y="3022535"/>
                  </a:cubicBezTo>
                  <a:cubicBezTo>
                    <a:pt x="2499322" y="3017125"/>
                    <a:pt x="2505875" y="3014420"/>
                    <a:pt x="2514105" y="3014420"/>
                  </a:cubicBezTo>
                  <a:cubicBezTo>
                    <a:pt x="2529650" y="3014420"/>
                    <a:pt x="2537422" y="3024097"/>
                    <a:pt x="2537422" y="3043452"/>
                  </a:cubicBezTo>
                  <a:lnTo>
                    <a:pt x="2537422" y="3108374"/>
                  </a:lnTo>
                  <a:lnTo>
                    <a:pt x="2573084" y="3108374"/>
                  </a:lnTo>
                  <a:lnTo>
                    <a:pt x="2573084" y="3046652"/>
                  </a:lnTo>
                  <a:cubicBezTo>
                    <a:pt x="2573084" y="3035984"/>
                    <a:pt x="2575522" y="3027945"/>
                    <a:pt x="2580399" y="3022535"/>
                  </a:cubicBezTo>
                  <a:cubicBezTo>
                    <a:pt x="2585276" y="3017125"/>
                    <a:pt x="2591905" y="3014420"/>
                    <a:pt x="2600287" y="3014420"/>
                  </a:cubicBezTo>
                  <a:cubicBezTo>
                    <a:pt x="2607754" y="3014420"/>
                    <a:pt x="2613508" y="3016820"/>
                    <a:pt x="2617546" y="3021621"/>
                  </a:cubicBezTo>
                  <a:cubicBezTo>
                    <a:pt x="2621585" y="3026421"/>
                    <a:pt x="2623604" y="3033698"/>
                    <a:pt x="2623604" y="3043452"/>
                  </a:cubicBezTo>
                  <a:lnTo>
                    <a:pt x="2623604" y="3108374"/>
                  </a:lnTo>
                  <a:lnTo>
                    <a:pt x="2659266" y="3108374"/>
                  </a:lnTo>
                  <a:lnTo>
                    <a:pt x="2659266" y="3037965"/>
                  </a:lnTo>
                  <a:cubicBezTo>
                    <a:pt x="2659266" y="3019830"/>
                    <a:pt x="2654732" y="3006228"/>
                    <a:pt x="2645664" y="2997160"/>
                  </a:cubicBezTo>
                  <a:cubicBezTo>
                    <a:pt x="2636596" y="2988092"/>
                    <a:pt x="2624366" y="2983559"/>
                    <a:pt x="2608974" y="2983559"/>
                  </a:cubicBezTo>
                  <a:cubicBezTo>
                    <a:pt x="2599830" y="2983559"/>
                    <a:pt x="2591410" y="2985311"/>
                    <a:pt x="2583714" y="2988816"/>
                  </a:cubicBezTo>
                  <a:cubicBezTo>
                    <a:pt x="2576017" y="2992322"/>
                    <a:pt x="2569654" y="2997275"/>
                    <a:pt x="2564625" y="3003675"/>
                  </a:cubicBezTo>
                  <a:cubicBezTo>
                    <a:pt x="2560358" y="2997122"/>
                    <a:pt x="2554719" y="2992131"/>
                    <a:pt x="2547709" y="2988702"/>
                  </a:cubicBezTo>
                  <a:cubicBezTo>
                    <a:pt x="2540698" y="2985273"/>
                    <a:pt x="2532850" y="2983559"/>
                    <a:pt x="2524163" y="2983559"/>
                  </a:cubicBezTo>
                  <a:close/>
                  <a:moveTo>
                    <a:pt x="2108721" y="2983559"/>
                  </a:moveTo>
                  <a:cubicBezTo>
                    <a:pt x="2099272" y="2983559"/>
                    <a:pt x="2090928" y="2985083"/>
                    <a:pt x="2083689" y="2988131"/>
                  </a:cubicBezTo>
                  <a:cubicBezTo>
                    <a:pt x="2076450" y="2991179"/>
                    <a:pt x="2070697" y="2995674"/>
                    <a:pt x="2066430" y="3001618"/>
                  </a:cubicBezTo>
                  <a:lnTo>
                    <a:pt x="2066430" y="2985387"/>
                  </a:lnTo>
                  <a:lnTo>
                    <a:pt x="2032368" y="2985387"/>
                  </a:lnTo>
                  <a:lnTo>
                    <a:pt x="2032368" y="3108374"/>
                  </a:lnTo>
                  <a:lnTo>
                    <a:pt x="2068030" y="3108374"/>
                  </a:lnTo>
                  <a:lnTo>
                    <a:pt x="2068030" y="3050310"/>
                  </a:lnTo>
                  <a:cubicBezTo>
                    <a:pt x="2068030" y="3038880"/>
                    <a:pt x="2070926" y="3030307"/>
                    <a:pt x="2076717" y="3024592"/>
                  </a:cubicBezTo>
                  <a:cubicBezTo>
                    <a:pt x="2082508" y="3018877"/>
                    <a:pt x="2090509" y="3016020"/>
                    <a:pt x="2100720" y="3016020"/>
                  </a:cubicBezTo>
                  <a:cubicBezTo>
                    <a:pt x="2102091" y="3016020"/>
                    <a:pt x="2104758" y="3016172"/>
                    <a:pt x="2108721" y="3016477"/>
                  </a:cubicBezTo>
                  <a:close/>
                  <a:moveTo>
                    <a:pt x="1938490" y="2983559"/>
                  </a:moveTo>
                  <a:cubicBezTo>
                    <a:pt x="1925536" y="2983559"/>
                    <a:pt x="1913915" y="2986264"/>
                    <a:pt x="1903628" y="2991674"/>
                  </a:cubicBezTo>
                  <a:cubicBezTo>
                    <a:pt x="1893341" y="2997084"/>
                    <a:pt x="1885302" y="3004590"/>
                    <a:pt x="1879511" y="3014191"/>
                  </a:cubicBezTo>
                  <a:cubicBezTo>
                    <a:pt x="1873720" y="3023792"/>
                    <a:pt x="1870824" y="3034689"/>
                    <a:pt x="1870824" y="3046881"/>
                  </a:cubicBezTo>
                  <a:cubicBezTo>
                    <a:pt x="1870824" y="3059073"/>
                    <a:pt x="1873720" y="3069969"/>
                    <a:pt x="1879511" y="3079571"/>
                  </a:cubicBezTo>
                  <a:cubicBezTo>
                    <a:pt x="1885302" y="3089172"/>
                    <a:pt x="1893341" y="3096678"/>
                    <a:pt x="1903628" y="3102088"/>
                  </a:cubicBezTo>
                  <a:cubicBezTo>
                    <a:pt x="1913915" y="3107498"/>
                    <a:pt x="1925536" y="3110203"/>
                    <a:pt x="1938490" y="3110203"/>
                  </a:cubicBezTo>
                  <a:cubicBezTo>
                    <a:pt x="1951444" y="3110203"/>
                    <a:pt x="1963026" y="3107498"/>
                    <a:pt x="1973237" y="3102088"/>
                  </a:cubicBezTo>
                  <a:cubicBezTo>
                    <a:pt x="1983448" y="3096678"/>
                    <a:pt x="1991449" y="3089172"/>
                    <a:pt x="1997240" y="3079571"/>
                  </a:cubicBezTo>
                  <a:cubicBezTo>
                    <a:pt x="2003031" y="3069969"/>
                    <a:pt x="2005927" y="3059073"/>
                    <a:pt x="2005927" y="3046881"/>
                  </a:cubicBezTo>
                  <a:cubicBezTo>
                    <a:pt x="2005927" y="3034689"/>
                    <a:pt x="2003031" y="3023792"/>
                    <a:pt x="1997240" y="3014191"/>
                  </a:cubicBezTo>
                  <a:cubicBezTo>
                    <a:pt x="1991449" y="3004590"/>
                    <a:pt x="1983448" y="2997084"/>
                    <a:pt x="1973237" y="2991674"/>
                  </a:cubicBezTo>
                  <a:cubicBezTo>
                    <a:pt x="1963026" y="2986264"/>
                    <a:pt x="1951444" y="2983559"/>
                    <a:pt x="1938490" y="2983559"/>
                  </a:cubicBezTo>
                  <a:close/>
                  <a:moveTo>
                    <a:pt x="1770393" y="2983559"/>
                  </a:moveTo>
                  <a:cubicBezTo>
                    <a:pt x="1759115" y="2983559"/>
                    <a:pt x="1748790" y="2986035"/>
                    <a:pt x="1739417" y="2990988"/>
                  </a:cubicBezTo>
                  <a:cubicBezTo>
                    <a:pt x="1730045" y="2995941"/>
                    <a:pt x="1722615" y="3002913"/>
                    <a:pt x="1717129" y="3011905"/>
                  </a:cubicBezTo>
                  <a:cubicBezTo>
                    <a:pt x="1711642" y="3020897"/>
                    <a:pt x="1708899" y="3031260"/>
                    <a:pt x="1708899" y="3042995"/>
                  </a:cubicBezTo>
                  <a:cubicBezTo>
                    <a:pt x="1708899" y="3054729"/>
                    <a:pt x="1711642" y="3065093"/>
                    <a:pt x="1717129" y="3074084"/>
                  </a:cubicBezTo>
                  <a:cubicBezTo>
                    <a:pt x="1722615" y="3083076"/>
                    <a:pt x="1730045" y="3090048"/>
                    <a:pt x="1739417" y="3095001"/>
                  </a:cubicBezTo>
                  <a:cubicBezTo>
                    <a:pt x="1748790" y="3099954"/>
                    <a:pt x="1759115" y="3102431"/>
                    <a:pt x="1770393" y="3102431"/>
                  </a:cubicBezTo>
                  <a:cubicBezTo>
                    <a:pt x="1787004" y="3102431"/>
                    <a:pt x="1799958" y="3097325"/>
                    <a:pt x="1809255" y="3087114"/>
                  </a:cubicBezTo>
                  <a:lnTo>
                    <a:pt x="1809255" y="3092372"/>
                  </a:lnTo>
                  <a:cubicBezTo>
                    <a:pt x="1809255" y="3103650"/>
                    <a:pt x="1806321" y="3112070"/>
                    <a:pt x="1800454" y="3117633"/>
                  </a:cubicBezTo>
                  <a:cubicBezTo>
                    <a:pt x="1794586" y="3123195"/>
                    <a:pt x="1785480" y="3125976"/>
                    <a:pt x="1773136" y="3125976"/>
                  </a:cubicBezTo>
                  <a:cubicBezTo>
                    <a:pt x="1765211" y="3125976"/>
                    <a:pt x="1757286" y="3124719"/>
                    <a:pt x="1749362" y="3122204"/>
                  </a:cubicBezTo>
                  <a:cubicBezTo>
                    <a:pt x="1741437" y="3119690"/>
                    <a:pt x="1734884" y="3116299"/>
                    <a:pt x="1729702" y="3112032"/>
                  </a:cubicBezTo>
                  <a:lnTo>
                    <a:pt x="1715529" y="3137635"/>
                  </a:lnTo>
                  <a:cubicBezTo>
                    <a:pt x="1722539" y="3143121"/>
                    <a:pt x="1731378" y="3147312"/>
                    <a:pt x="1742046" y="3150208"/>
                  </a:cubicBezTo>
                  <a:cubicBezTo>
                    <a:pt x="1752714" y="3153104"/>
                    <a:pt x="1763992" y="3154551"/>
                    <a:pt x="1775879" y="3154551"/>
                  </a:cubicBezTo>
                  <a:cubicBezTo>
                    <a:pt x="1798434" y="3154551"/>
                    <a:pt x="1815579" y="3149065"/>
                    <a:pt x="1827314" y="3138092"/>
                  </a:cubicBezTo>
                  <a:cubicBezTo>
                    <a:pt x="1839049" y="3127119"/>
                    <a:pt x="1844916" y="3110355"/>
                    <a:pt x="1844916" y="3087800"/>
                  </a:cubicBezTo>
                  <a:lnTo>
                    <a:pt x="1844916" y="2985387"/>
                  </a:lnTo>
                  <a:lnTo>
                    <a:pt x="1811084" y="2985387"/>
                  </a:lnTo>
                  <a:lnTo>
                    <a:pt x="1811084" y="3001161"/>
                  </a:lnTo>
                  <a:cubicBezTo>
                    <a:pt x="1801787" y="2989426"/>
                    <a:pt x="1788224" y="2983559"/>
                    <a:pt x="1770393" y="2983559"/>
                  </a:cubicBezTo>
                  <a:close/>
                  <a:moveTo>
                    <a:pt x="1558099" y="2983559"/>
                  </a:moveTo>
                  <a:cubicBezTo>
                    <a:pt x="1548194" y="2983559"/>
                    <a:pt x="1538554" y="2984854"/>
                    <a:pt x="1529182" y="2987445"/>
                  </a:cubicBezTo>
                  <a:cubicBezTo>
                    <a:pt x="1519809" y="2990036"/>
                    <a:pt x="1511770" y="2993693"/>
                    <a:pt x="1505064" y="2998418"/>
                  </a:cubicBezTo>
                  <a:lnTo>
                    <a:pt x="1517866" y="3023335"/>
                  </a:lnTo>
                  <a:cubicBezTo>
                    <a:pt x="1522286" y="3019830"/>
                    <a:pt x="1527658" y="3017049"/>
                    <a:pt x="1533982" y="3014991"/>
                  </a:cubicBezTo>
                  <a:cubicBezTo>
                    <a:pt x="1540307" y="3012934"/>
                    <a:pt x="1546746" y="3011905"/>
                    <a:pt x="1553299" y="3011905"/>
                  </a:cubicBezTo>
                  <a:cubicBezTo>
                    <a:pt x="1562748" y="3011905"/>
                    <a:pt x="1569834" y="3014000"/>
                    <a:pt x="1574559" y="3018191"/>
                  </a:cubicBezTo>
                  <a:cubicBezTo>
                    <a:pt x="1579283" y="3022383"/>
                    <a:pt x="1581645" y="3028364"/>
                    <a:pt x="1581645" y="3036137"/>
                  </a:cubicBezTo>
                  <a:lnTo>
                    <a:pt x="1553299" y="3036137"/>
                  </a:lnTo>
                  <a:cubicBezTo>
                    <a:pt x="1535316" y="3036137"/>
                    <a:pt x="1522019" y="3039413"/>
                    <a:pt x="1513408" y="3045966"/>
                  </a:cubicBezTo>
                  <a:cubicBezTo>
                    <a:pt x="1504798" y="3052520"/>
                    <a:pt x="1500492" y="3061511"/>
                    <a:pt x="1500492" y="3072941"/>
                  </a:cubicBezTo>
                  <a:cubicBezTo>
                    <a:pt x="1500492" y="3080104"/>
                    <a:pt x="1502321" y="3086505"/>
                    <a:pt x="1505978" y="3092144"/>
                  </a:cubicBezTo>
                  <a:cubicBezTo>
                    <a:pt x="1509636" y="3097782"/>
                    <a:pt x="1514932" y="3102202"/>
                    <a:pt x="1521866" y="3105402"/>
                  </a:cubicBezTo>
                  <a:cubicBezTo>
                    <a:pt x="1528801" y="3108603"/>
                    <a:pt x="1536992" y="3110203"/>
                    <a:pt x="1546441" y="3110203"/>
                  </a:cubicBezTo>
                  <a:cubicBezTo>
                    <a:pt x="1564729" y="3110203"/>
                    <a:pt x="1577226" y="3104488"/>
                    <a:pt x="1583931" y="3093058"/>
                  </a:cubicBezTo>
                  <a:lnTo>
                    <a:pt x="1583931" y="3108374"/>
                  </a:lnTo>
                  <a:lnTo>
                    <a:pt x="1617307" y="3108374"/>
                  </a:lnTo>
                  <a:lnTo>
                    <a:pt x="1617307" y="3038194"/>
                  </a:lnTo>
                  <a:cubicBezTo>
                    <a:pt x="1617307" y="3019906"/>
                    <a:pt x="1612201" y="3006228"/>
                    <a:pt x="1601991" y="2997160"/>
                  </a:cubicBezTo>
                  <a:cubicBezTo>
                    <a:pt x="1591780" y="2988092"/>
                    <a:pt x="1577150" y="2983559"/>
                    <a:pt x="1558099" y="2983559"/>
                  </a:cubicBezTo>
                  <a:close/>
                  <a:moveTo>
                    <a:pt x="748474" y="2983559"/>
                  </a:moveTo>
                  <a:cubicBezTo>
                    <a:pt x="738568" y="2983559"/>
                    <a:pt x="728929" y="2984854"/>
                    <a:pt x="719557" y="2987445"/>
                  </a:cubicBezTo>
                  <a:cubicBezTo>
                    <a:pt x="710184" y="2990036"/>
                    <a:pt x="702145" y="2993693"/>
                    <a:pt x="695439" y="2998418"/>
                  </a:cubicBezTo>
                  <a:lnTo>
                    <a:pt x="708241" y="3023335"/>
                  </a:lnTo>
                  <a:cubicBezTo>
                    <a:pt x="712660" y="3019830"/>
                    <a:pt x="718033" y="3017049"/>
                    <a:pt x="724357" y="3014991"/>
                  </a:cubicBezTo>
                  <a:cubicBezTo>
                    <a:pt x="730682" y="3012934"/>
                    <a:pt x="737121" y="3011905"/>
                    <a:pt x="743674" y="3011905"/>
                  </a:cubicBezTo>
                  <a:cubicBezTo>
                    <a:pt x="753123" y="3011905"/>
                    <a:pt x="760209" y="3014000"/>
                    <a:pt x="764934" y="3018191"/>
                  </a:cubicBezTo>
                  <a:cubicBezTo>
                    <a:pt x="769658" y="3022383"/>
                    <a:pt x="772020" y="3028364"/>
                    <a:pt x="772020" y="3036137"/>
                  </a:cubicBezTo>
                  <a:lnTo>
                    <a:pt x="743674" y="3036137"/>
                  </a:lnTo>
                  <a:cubicBezTo>
                    <a:pt x="725691" y="3036137"/>
                    <a:pt x="712394" y="3039413"/>
                    <a:pt x="703783" y="3045966"/>
                  </a:cubicBezTo>
                  <a:cubicBezTo>
                    <a:pt x="695173" y="3052520"/>
                    <a:pt x="690867" y="3061511"/>
                    <a:pt x="690867" y="3072941"/>
                  </a:cubicBezTo>
                  <a:cubicBezTo>
                    <a:pt x="690867" y="3080104"/>
                    <a:pt x="692696" y="3086505"/>
                    <a:pt x="696354" y="3092144"/>
                  </a:cubicBezTo>
                  <a:cubicBezTo>
                    <a:pt x="700011" y="3097782"/>
                    <a:pt x="705307" y="3102202"/>
                    <a:pt x="712241" y="3105402"/>
                  </a:cubicBezTo>
                  <a:cubicBezTo>
                    <a:pt x="719176" y="3108603"/>
                    <a:pt x="727367" y="3110203"/>
                    <a:pt x="736816" y="3110203"/>
                  </a:cubicBezTo>
                  <a:cubicBezTo>
                    <a:pt x="755104" y="3110203"/>
                    <a:pt x="767601" y="3104488"/>
                    <a:pt x="774306" y="3093058"/>
                  </a:cubicBezTo>
                  <a:lnTo>
                    <a:pt x="774306" y="3108374"/>
                  </a:lnTo>
                  <a:lnTo>
                    <a:pt x="807682" y="3108374"/>
                  </a:lnTo>
                  <a:lnTo>
                    <a:pt x="807682" y="3038194"/>
                  </a:lnTo>
                  <a:cubicBezTo>
                    <a:pt x="807682" y="3019906"/>
                    <a:pt x="802576" y="3006228"/>
                    <a:pt x="792366" y="2997160"/>
                  </a:cubicBezTo>
                  <a:cubicBezTo>
                    <a:pt x="782155" y="2988092"/>
                    <a:pt x="767524" y="2983559"/>
                    <a:pt x="748474" y="2983559"/>
                  </a:cubicBezTo>
                  <a:close/>
                  <a:moveTo>
                    <a:pt x="510349" y="2983559"/>
                  </a:moveTo>
                  <a:cubicBezTo>
                    <a:pt x="500443" y="2983559"/>
                    <a:pt x="490804" y="2984854"/>
                    <a:pt x="481432" y="2987445"/>
                  </a:cubicBezTo>
                  <a:cubicBezTo>
                    <a:pt x="472059" y="2990036"/>
                    <a:pt x="464020" y="2993693"/>
                    <a:pt x="457314" y="2998418"/>
                  </a:cubicBezTo>
                  <a:lnTo>
                    <a:pt x="470116" y="3023335"/>
                  </a:lnTo>
                  <a:cubicBezTo>
                    <a:pt x="474535" y="3019830"/>
                    <a:pt x="479908" y="3017049"/>
                    <a:pt x="486232" y="3014991"/>
                  </a:cubicBezTo>
                  <a:cubicBezTo>
                    <a:pt x="492557" y="3012934"/>
                    <a:pt x="498996" y="3011905"/>
                    <a:pt x="505549" y="3011905"/>
                  </a:cubicBezTo>
                  <a:cubicBezTo>
                    <a:pt x="514998" y="3011905"/>
                    <a:pt x="522084" y="3014000"/>
                    <a:pt x="526809" y="3018191"/>
                  </a:cubicBezTo>
                  <a:cubicBezTo>
                    <a:pt x="531533" y="3022383"/>
                    <a:pt x="533895" y="3028364"/>
                    <a:pt x="533895" y="3036137"/>
                  </a:cubicBezTo>
                  <a:lnTo>
                    <a:pt x="505549" y="3036137"/>
                  </a:lnTo>
                  <a:cubicBezTo>
                    <a:pt x="487566" y="3036137"/>
                    <a:pt x="474269" y="3039413"/>
                    <a:pt x="465658" y="3045966"/>
                  </a:cubicBezTo>
                  <a:cubicBezTo>
                    <a:pt x="457048" y="3052520"/>
                    <a:pt x="452742" y="3061511"/>
                    <a:pt x="452742" y="3072941"/>
                  </a:cubicBezTo>
                  <a:cubicBezTo>
                    <a:pt x="452742" y="3080104"/>
                    <a:pt x="454571" y="3086505"/>
                    <a:pt x="458229" y="3092144"/>
                  </a:cubicBezTo>
                  <a:cubicBezTo>
                    <a:pt x="461886" y="3097782"/>
                    <a:pt x="467182" y="3102202"/>
                    <a:pt x="474116" y="3105402"/>
                  </a:cubicBezTo>
                  <a:cubicBezTo>
                    <a:pt x="481051" y="3108603"/>
                    <a:pt x="489242" y="3110203"/>
                    <a:pt x="498691" y="3110203"/>
                  </a:cubicBezTo>
                  <a:cubicBezTo>
                    <a:pt x="516979" y="3110203"/>
                    <a:pt x="529476" y="3104488"/>
                    <a:pt x="536181" y="3093058"/>
                  </a:cubicBezTo>
                  <a:lnTo>
                    <a:pt x="536181" y="3108374"/>
                  </a:lnTo>
                  <a:lnTo>
                    <a:pt x="569557" y="3108374"/>
                  </a:lnTo>
                  <a:lnTo>
                    <a:pt x="569557" y="3038194"/>
                  </a:lnTo>
                  <a:cubicBezTo>
                    <a:pt x="569557" y="3019906"/>
                    <a:pt x="564451" y="3006228"/>
                    <a:pt x="554241" y="2997160"/>
                  </a:cubicBezTo>
                  <a:cubicBezTo>
                    <a:pt x="544030" y="2988092"/>
                    <a:pt x="529399" y="2983559"/>
                    <a:pt x="510349" y="2983559"/>
                  </a:cubicBezTo>
                  <a:close/>
                  <a:moveTo>
                    <a:pt x="2198637" y="2958184"/>
                  </a:moveTo>
                  <a:lnTo>
                    <a:pt x="2198637" y="2988131"/>
                  </a:lnTo>
                  <a:lnTo>
                    <a:pt x="2179663" y="2988131"/>
                  </a:lnTo>
                  <a:lnTo>
                    <a:pt x="2179663" y="3015563"/>
                  </a:lnTo>
                  <a:lnTo>
                    <a:pt x="2198637" y="3015563"/>
                  </a:lnTo>
                  <a:lnTo>
                    <a:pt x="2198637" y="3066083"/>
                  </a:lnTo>
                  <a:cubicBezTo>
                    <a:pt x="2198637" y="3080561"/>
                    <a:pt x="2202637" y="3091534"/>
                    <a:pt x="2210638" y="3099002"/>
                  </a:cubicBezTo>
                  <a:cubicBezTo>
                    <a:pt x="2218639" y="3106469"/>
                    <a:pt x="2229955" y="3110203"/>
                    <a:pt x="2244585" y="3110203"/>
                  </a:cubicBezTo>
                  <a:cubicBezTo>
                    <a:pt x="2250224" y="3110203"/>
                    <a:pt x="2255596" y="3109555"/>
                    <a:pt x="2260702" y="3108260"/>
                  </a:cubicBezTo>
                  <a:cubicBezTo>
                    <a:pt x="2265807" y="3106964"/>
                    <a:pt x="2270112" y="3105021"/>
                    <a:pt x="2273618" y="3102431"/>
                  </a:cubicBezTo>
                  <a:lnTo>
                    <a:pt x="2264016" y="3077285"/>
                  </a:lnTo>
                  <a:cubicBezTo>
                    <a:pt x="2260054" y="3080333"/>
                    <a:pt x="2255253" y="3081857"/>
                    <a:pt x="2249614" y="3081857"/>
                  </a:cubicBezTo>
                  <a:cubicBezTo>
                    <a:pt x="2244738" y="3081857"/>
                    <a:pt x="2240966" y="3080447"/>
                    <a:pt x="2238299" y="3077628"/>
                  </a:cubicBezTo>
                  <a:cubicBezTo>
                    <a:pt x="2235632" y="3074808"/>
                    <a:pt x="2234298" y="3070808"/>
                    <a:pt x="2234298" y="3065626"/>
                  </a:cubicBezTo>
                  <a:lnTo>
                    <a:pt x="2234298" y="3015563"/>
                  </a:lnTo>
                  <a:lnTo>
                    <a:pt x="2264931" y="3015563"/>
                  </a:lnTo>
                  <a:lnTo>
                    <a:pt x="2264931" y="2988131"/>
                  </a:lnTo>
                  <a:lnTo>
                    <a:pt x="2234298" y="2988131"/>
                  </a:lnTo>
                  <a:lnTo>
                    <a:pt x="2234298" y="2958184"/>
                  </a:lnTo>
                  <a:close/>
                  <a:moveTo>
                    <a:pt x="1188987" y="2958184"/>
                  </a:moveTo>
                  <a:lnTo>
                    <a:pt x="1188987" y="2988131"/>
                  </a:lnTo>
                  <a:lnTo>
                    <a:pt x="1170013" y="2988131"/>
                  </a:lnTo>
                  <a:lnTo>
                    <a:pt x="1170013" y="3015563"/>
                  </a:lnTo>
                  <a:lnTo>
                    <a:pt x="1188987" y="3015563"/>
                  </a:lnTo>
                  <a:lnTo>
                    <a:pt x="1188987" y="3066083"/>
                  </a:lnTo>
                  <a:cubicBezTo>
                    <a:pt x="1188987" y="3080561"/>
                    <a:pt x="1192987" y="3091534"/>
                    <a:pt x="1200988" y="3099002"/>
                  </a:cubicBezTo>
                  <a:cubicBezTo>
                    <a:pt x="1208989" y="3106469"/>
                    <a:pt x="1220305" y="3110203"/>
                    <a:pt x="1234935" y="3110203"/>
                  </a:cubicBezTo>
                  <a:cubicBezTo>
                    <a:pt x="1240574" y="3110203"/>
                    <a:pt x="1245946" y="3109555"/>
                    <a:pt x="1251052" y="3108260"/>
                  </a:cubicBezTo>
                  <a:cubicBezTo>
                    <a:pt x="1256157" y="3106964"/>
                    <a:pt x="1260462" y="3105021"/>
                    <a:pt x="1263968" y="3102431"/>
                  </a:cubicBezTo>
                  <a:lnTo>
                    <a:pt x="1254366" y="3077285"/>
                  </a:lnTo>
                  <a:cubicBezTo>
                    <a:pt x="1250404" y="3080333"/>
                    <a:pt x="1245603" y="3081857"/>
                    <a:pt x="1239964" y="3081857"/>
                  </a:cubicBezTo>
                  <a:cubicBezTo>
                    <a:pt x="1235088" y="3081857"/>
                    <a:pt x="1231316" y="3080447"/>
                    <a:pt x="1228649" y="3077628"/>
                  </a:cubicBezTo>
                  <a:cubicBezTo>
                    <a:pt x="1225982" y="3074808"/>
                    <a:pt x="1224648" y="3070808"/>
                    <a:pt x="1224648" y="3065626"/>
                  </a:cubicBezTo>
                  <a:lnTo>
                    <a:pt x="1224648" y="3015563"/>
                  </a:lnTo>
                  <a:lnTo>
                    <a:pt x="1255281" y="3015563"/>
                  </a:lnTo>
                  <a:lnTo>
                    <a:pt x="1255281" y="2988131"/>
                  </a:lnTo>
                  <a:lnTo>
                    <a:pt x="1224648" y="2988131"/>
                  </a:lnTo>
                  <a:lnTo>
                    <a:pt x="1224648" y="2958184"/>
                  </a:lnTo>
                  <a:close/>
                  <a:moveTo>
                    <a:pt x="607962" y="2958184"/>
                  </a:moveTo>
                  <a:lnTo>
                    <a:pt x="607962" y="2988131"/>
                  </a:lnTo>
                  <a:lnTo>
                    <a:pt x="588988" y="2988131"/>
                  </a:lnTo>
                  <a:lnTo>
                    <a:pt x="588988" y="3015563"/>
                  </a:lnTo>
                  <a:lnTo>
                    <a:pt x="607962" y="3015563"/>
                  </a:lnTo>
                  <a:lnTo>
                    <a:pt x="607962" y="3066083"/>
                  </a:lnTo>
                  <a:cubicBezTo>
                    <a:pt x="607962" y="3080561"/>
                    <a:pt x="611962" y="3091534"/>
                    <a:pt x="619963" y="3099002"/>
                  </a:cubicBezTo>
                  <a:cubicBezTo>
                    <a:pt x="627964" y="3106469"/>
                    <a:pt x="639280" y="3110203"/>
                    <a:pt x="653910" y="3110203"/>
                  </a:cubicBezTo>
                  <a:cubicBezTo>
                    <a:pt x="659549" y="3110203"/>
                    <a:pt x="664921" y="3109555"/>
                    <a:pt x="670027" y="3108260"/>
                  </a:cubicBezTo>
                  <a:cubicBezTo>
                    <a:pt x="675132" y="3106964"/>
                    <a:pt x="679437" y="3105021"/>
                    <a:pt x="682942" y="3102431"/>
                  </a:cubicBezTo>
                  <a:lnTo>
                    <a:pt x="673341" y="3077285"/>
                  </a:lnTo>
                  <a:cubicBezTo>
                    <a:pt x="669379" y="3080333"/>
                    <a:pt x="664578" y="3081857"/>
                    <a:pt x="658939" y="3081857"/>
                  </a:cubicBezTo>
                  <a:cubicBezTo>
                    <a:pt x="654063" y="3081857"/>
                    <a:pt x="650291" y="3080447"/>
                    <a:pt x="647624" y="3077628"/>
                  </a:cubicBezTo>
                  <a:cubicBezTo>
                    <a:pt x="644957" y="3074808"/>
                    <a:pt x="643623" y="3070808"/>
                    <a:pt x="643623" y="3065626"/>
                  </a:cubicBezTo>
                  <a:lnTo>
                    <a:pt x="643623" y="3015563"/>
                  </a:lnTo>
                  <a:lnTo>
                    <a:pt x="674256" y="3015563"/>
                  </a:lnTo>
                  <a:lnTo>
                    <a:pt x="674256" y="2988131"/>
                  </a:lnTo>
                  <a:lnTo>
                    <a:pt x="643623" y="2988131"/>
                  </a:lnTo>
                  <a:lnTo>
                    <a:pt x="643623" y="2958184"/>
                  </a:lnTo>
                  <a:close/>
                  <a:moveTo>
                    <a:pt x="3289668" y="2938753"/>
                  </a:moveTo>
                  <a:lnTo>
                    <a:pt x="3289668" y="3108374"/>
                  </a:lnTo>
                  <a:lnTo>
                    <a:pt x="3325330" y="3108374"/>
                  </a:lnTo>
                  <a:lnTo>
                    <a:pt x="3325330" y="3047567"/>
                  </a:lnTo>
                  <a:cubicBezTo>
                    <a:pt x="3325330" y="3036594"/>
                    <a:pt x="3327997" y="3028326"/>
                    <a:pt x="3333331" y="3022763"/>
                  </a:cubicBezTo>
                  <a:cubicBezTo>
                    <a:pt x="3338665" y="3017201"/>
                    <a:pt x="3345828" y="3014420"/>
                    <a:pt x="3354819" y="3014420"/>
                  </a:cubicBezTo>
                  <a:cubicBezTo>
                    <a:pt x="3362896" y="3014420"/>
                    <a:pt x="3369068" y="3016820"/>
                    <a:pt x="3373336" y="3021621"/>
                  </a:cubicBezTo>
                  <a:cubicBezTo>
                    <a:pt x="3377603" y="3026421"/>
                    <a:pt x="3379736" y="3033698"/>
                    <a:pt x="3379736" y="3043452"/>
                  </a:cubicBezTo>
                  <a:lnTo>
                    <a:pt x="3379736" y="3108374"/>
                  </a:lnTo>
                  <a:lnTo>
                    <a:pt x="3415398" y="3108374"/>
                  </a:lnTo>
                  <a:lnTo>
                    <a:pt x="3415398" y="3037965"/>
                  </a:lnTo>
                  <a:cubicBezTo>
                    <a:pt x="3415398" y="3019982"/>
                    <a:pt x="3410712" y="3006419"/>
                    <a:pt x="3401339" y="2997275"/>
                  </a:cubicBezTo>
                  <a:cubicBezTo>
                    <a:pt x="3391967" y="2988131"/>
                    <a:pt x="3379660" y="2983559"/>
                    <a:pt x="3364420" y="2983559"/>
                  </a:cubicBezTo>
                  <a:cubicBezTo>
                    <a:pt x="3356496" y="2983559"/>
                    <a:pt x="3349180" y="2984816"/>
                    <a:pt x="3342475" y="2987330"/>
                  </a:cubicBezTo>
                  <a:cubicBezTo>
                    <a:pt x="3335769" y="2989845"/>
                    <a:pt x="3330054" y="2993465"/>
                    <a:pt x="3325330" y="2998189"/>
                  </a:cubicBezTo>
                  <a:lnTo>
                    <a:pt x="3325330" y="2938753"/>
                  </a:lnTo>
                  <a:close/>
                  <a:moveTo>
                    <a:pt x="2289543" y="2938753"/>
                  </a:moveTo>
                  <a:lnTo>
                    <a:pt x="2289543" y="3108374"/>
                  </a:lnTo>
                  <a:lnTo>
                    <a:pt x="2325205" y="3108374"/>
                  </a:lnTo>
                  <a:lnTo>
                    <a:pt x="2325205" y="3047567"/>
                  </a:lnTo>
                  <a:cubicBezTo>
                    <a:pt x="2325205" y="3036594"/>
                    <a:pt x="2327872" y="3028326"/>
                    <a:pt x="2333206" y="3022763"/>
                  </a:cubicBezTo>
                  <a:cubicBezTo>
                    <a:pt x="2338540" y="3017201"/>
                    <a:pt x="2345702" y="3014420"/>
                    <a:pt x="2354694" y="3014420"/>
                  </a:cubicBezTo>
                  <a:cubicBezTo>
                    <a:pt x="2362772" y="3014420"/>
                    <a:pt x="2368944" y="3016820"/>
                    <a:pt x="2373211" y="3021621"/>
                  </a:cubicBezTo>
                  <a:cubicBezTo>
                    <a:pt x="2377478" y="3026421"/>
                    <a:pt x="2379612" y="3033698"/>
                    <a:pt x="2379612" y="3043452"/>
                  </a:cubicBezTo>
                  <a:lnTo>
                    <a:pt x="2379612" y="3108374"/>
                  </a:lnTo>
                  <a:lnTo>
                    <a:pt x="2415273" y="3108374"/>
                  </a:lnTo>
                  <a:lnTo>
                    <a:pt x="2415273" y="3037965"/>
                  </a:lnTo>
                  <a:cubicBezTo>
                    <a:pt x="2415273" y="3019982"/>
                    <a:pt x="2410587" y="3006419"/>
                    <a:pt x="2401214" y="2997275"/>
                  </a:cubicBezTo>
                  <a:cubicBezTo>
                    <a:pt x="2391842" y="2988131"/>
                    <a:pt x="2379536" y="2983559"/>
                    <a:pt x="2364295" y="2983559"/>
                  </a:cubicBezTo>
                  <a:cubicBezTo>
                    <a:pt x="2356371" y="2983559"/>
                    <a:pt x="2349056" y="2984816"/>
                    <a:pt x="2342350" y="2987330"/>
                  </a:cubicBezTo>
                  <a:cubicBezTo>
                    <a:pt x="2335644" y="2989845"/>
                    <a:pt x="2329929" y="2993465"/>
                    <a:pt x="2325205" y="2998189"/>
                  </a:cubicBezTo>
                  <a:lnTo>
                    <a:pt x="2325205" y="2938753"/>
                  </a:lnTo>
                  <a:close/>
                  <a:moveTo>
                    <a:pt x="1651368" y="2938753"/>
                  </a:moveTo>
                  <a:lnTo>
                    <a:pt x="1651368" y="3108374"/>
                  </a:lnTo>
                  <a:lnTo>
                    <a:pt x="1687030" y="3108374"/>
                  </a:lnTo>
                  <a:lnTo>
                    <a:pt x="1687030" y="2938753"/>
                  </a:lnTo>
                  <a:close/>
                  <a:moveTo>
                    <a:pt x="1279893" y="2938753"/>
                  </a:moveTo>
                  <a:lnTo>
                    <a:pt x="1279893" y="3108374"/>
                  </a:lnTo>
                  <a:lnTo>
                    <a:pt x="1315555" y="3108374"/>
                  </a:lnTo>
                  <a:lnTo>
                    <a:pt x="1315555" y="3047567"/>
                  </a:lnTo>
                  <a:cubicBezTo>
                    <a:pt x="1315555" y="3036594"/>
                    <a:pt x="1318222" y="3028326"/>
                    <a:pt x="1323556" y="3022763"/>
                  </a:cubicBezTo>
                  <a:cubicBezTo>
                    <a:pt x="1328890" y="3017201"/>
                    <a:pt x="1336053" y="3014420"/>
                    <a:pt x="1345044" y="3014420"/>
                  </a:cubicBezTo>
                  <a:cubicBezTo>
                    <a:pt x="1353122" y="3014420"/>
                    <a:pt x="1359294" y="3016820"/>
                    <a:pt x="1363561" y="3021621"/>
                  </a:cubicBezTo>
                  <a:cubicBezTo>
                    <a:pt x="1367828" y="3026421"/>
                    <a:pt x="1369962" y="3033698"/>
                    <a:pt x="1369962" y="3043452"/>
                  </a:cubicBezTo>
                  <a:lnTo>
                    <a:pt x="1369962" y="3108374"/>
                  </a:lnTo>
                  <a:lnTo>
                    <a:pt x="1405623" y="3108374"/>
                  </a:lnTo>
                  <a:lnTo>
                    <a:pt x="1405623" y="3037965"/>
                  </a:lnTo>
                  <a:cubicBezTo>
                    <a:pt x="1405623" y="3019982"/>
                    <a:pt x="1400937" y="3006419"/>
                    <a:pt x="1391564" y="2997275"/>
                  </a:cubicBezTo>
                  <a:cubicBezTo>
                    <a:pt x="1382192" y="2988131"/>
                    <a:pt x="1369886" y="2983559"/>
                    <a:pt x="1354645" y="2983559"/>
                  </a:cubicBezTo>
                  <a:cubicBezTo>
                    <a:pt x="1346721" y="2983559"/>
                    <a:pt x="1339406" y="2984816"/>
                    <a:pt x="1332700" y="2987330"/>
                  </a:cubicBezTo>
                  <a:cubicBezTo>
                    <a:pt x="1325994" y="2989845"/>
                    <a:pt x="1320279" y="2993465"/>
                    <a:pt x="1315555" y="2998189"/>
                  </a:cubicBezTo>
                  <a:lnTo>
                    <a:pt x="1315555" y="2938753"/>
                  </a:lnTo>
                  <a:close/>
                  <a:moveTo>
                    <a:pt x="388429" y="2938753"/>
                  </a:moveTo>
                  <a:lnTo>
                    <a:pt x="388429" y="2998418"/>
                  </a:lnTo>
                  <a:cubicBezTo>
                    <a:pt x="379590" y="2988512"/>
                    <a:pt x="367322" y="2983559"/>
                    <a:pt x="351625" y="2983559"/>
                  </a:cubicBezTo>
                  <a:cubicBezTo>
                    <a:pt x="340042" y="2983559"/>
                    <a:pt x="329565" y="2986149"/>
                    <a:pt x="320192" y="2991331"/>
                  </a:cubicBezTo>
                  <a:cubicBezTo>
                    <a:pt x="310820" y="2996513"/>
                    <a:pt x="303466" y="3003904"/>
                    <a:pt x="298132" y="3013505"/>
                  </a:cubicBezTo>
                  <a:cubicBezTo>
                    <a:pt x="292798" y="3023106"/>
                    <a:pt x="290131" y="3034232"/>
                    <a:pt x="290131" y="3046881"/>
                  </a:cubicBezTo>
                  <a:cubicBezTo>
                    <a:pt x="290131" y="3059530"/>
                    <a:pt x="292798" y="3070655"/>
                    <a:pt x="298132" y="3080256"/>
                  </a:cubicBezTo>
                  <a:cubicBezTo>
                    <a:pt x="303466" y="3089858"/>
                    <a:pt x="310820" y="3097249"/>
                    <a:pt x="320192" y="3102431"/>
                  </a:cubicBezTo>
                  <a:cubicBezTo>
                    <a:pt x="329565" y="3107612"/>
                    <a:pt x="340042" y="3110203"/>
                    <a:pt x="351625" y="3110203"/>
                  </a:cubicBezTo>
                  <a:cubicBezTo>
                    <a:pt x="368389" y="3110203"/>
                    <a:pt x="381190" y="3104869"/>
                    <a:pt x="390030" y="3094201"/>
                  </a:cubicBezTo>
                  <a:lnTo>
                    <a:pt x="390030" y="3108374"/>
                  </a:lnTo>
                  <a:lnTo>
                    <a:pt x="424091" y="3108374"/>
                  </a:lnTo>
                  <a:lnTo>
                    <a:pt x="424091" y="2938753"/>
                  </a:lnTo>
                  <a:close/>
                  <a:moveTo>
                    <a:pt x="2145449" y="2928466"/>
                  </a:moveTo>
                  <a:cubicBezTo>
                    <a:pt x="2138896" y="2928466"/>
                    <a:pt x="2133562" y="2930371"/>
                    <a:pt x="2129447" y="2934181"/>
                  </a:cubicBezTo>
                  <a:cubicBezTo>
                    <a:pt x="2125332" y="2937991"/>
                    <a:pt x="2123275" y="2942715"/>
                    <a:pt x="2123275" y="2948354"/>
                  </a:cubicBezTo>
                  <a:cubicBezTo>
                    <a:pt x="2123275" y="2953993"/>
                    <a:pt x="2125332" y="2958717"/>
                    <a:pt x="2129447" y="2962527"/>
                  </a:cubicBezTo>
                  <a:cubicBezTo>
                    <a:pt x="2133562" y="2966337"/>
                    <a:pt x="2138896" y="2968242"/>
                    <a:pt x="2145449" y="2968242"/>
                  </a:cubicBezTo>
                  <a:cubicBezTo>
                    <a:pt x="2152002" y="2968242"/>
                    <a:pt x="2157336" y="2966299"/>
                    <a:pt x="2161451" y="2962413"/>
                  </a:cubicBezTo>
                  <a:cubicBezTo>
                    <a:pt x="2165566" y="2958527"/>
                    <a:pt x="2167623" y="2953612"/>
                    <a:pt x="2167623" y="2947668"/>
                  </a:cubicBezTo>
                  <a:cubicBezTo>
                    <a:pt x="2167623" y="2942182"/>
                    <a:pt x="2165566" y="2937610"/>
                    <a:pt x="2161451" y="2933952"/>
                  </a:cubicBezTo>
                  <a:cubicBezTo>
                    <a:pt x="2157336" y="2930295"/>
                    <a:pt x="2152002" y="2928466"/>
                    <a:pt x="2145449" y="2928466"/>
                  </a:cubicBezTo>
                  <a:close/>
                  <a:moveTo>
                    <a:pt x="1135799" y="2928466"/>
                  </a:moveTo>
                  <a:cubicBezTo>
                    <a:pt x="1129246" y="2928466"/>
                    <a:pt x="1123912" y="2930371"/>
                    <a:pt x="1119797" y="2934181"/>
                  </a:cubicBezTo>
                  <a:cubicBezTo>
                    <a:pt x="1115682" y="2937991"/>
                    <a:pt x="1113625" y="2942715"/>
                    <a:pt x="1113625" y="2948354"/>
                  </a:cubicBezTo>
                  <a:cubicBezTo>
                    <a:pt x="1113625" y="2953993"/>
                    <a:pt x="1115682" y="2958717"/>
                    <a:pt x="1119797" y="2962527"/>
                  </a:cubicBezTo>
                  <a:cubicBezTo>
                    <a:pt x="1123912" y="2966337"/>
                    <a:pt x="1129246" y="2968242"/>
                    <a:pt x="1135799" y="2968242"/>
                  </a:cubicBezTo>
                  <a:cubicBezTo>
                    <a:pt x="1142352" y="2968242"/>
                    <a:pt x="1147686" y="2966299"/>
                    <a:pt x="1151801" y="2962413"/>
                  </a:cubicBezTo>
                  <a:cubicBezTo>
                    <a:pt x="1155916" y="2958527"/>
                    <a:pt x="1157973" y="2953612"/>
                    <a:pt x="1157973" y="2947668"/>
                  </a:cubicBezTo>
                  <a:cubicBezTo>
                    <a:pt x="1157973" y="2942182"/>
                    <a:pt x="1155916" y="2937610"/>
                    <a:pt x="1151801" y="2933952"/>
                  </a:cubicBezTo>
                  <a:cubicBezTo>
                    <a:pt x="1147686" y="2930295"/>
                    <a:pt x="1142352" y="2928466"/>
                    <a:pt x="1135799" y="2928466"/>
                  </a:cubicBezTo>
                  <a:close/>
                  <a:moveTo>
                    <a:pt x="1112406" y="2789630"/>
                  </a:moveTo>
                  <a:cubicBezTo>
                    <a:pt x="1106157" y="2789630"/>
                    <a:pt x="1100900" y="2791649"/>
                    <a:pt x="1096632" y="2795687"/>
                  </a:cubicBezTo>
                  <a:cubicBezTo>
                    <a:pt x="1092365" y="2799726"/>
                    <a:pt x="1090232" y="2805022"/>
                    <a:pt x="1090232" y="2811575"/>
                  </a:cubicBezTo>
                  <a:cubicBezTo>
                    <a:pt x="1090232" y="2817976"/>
                    <a:pt x="1092365" y="2823310"/>
                    <a:pt x="1096632" y="2827577"/>
                  </a:cubicBezTo>
                  <a:cubicBezTo>
                    <a:pt x="1100900" y="2831844"/>
                    <a:pt x="1106157" y="2833978"/>
                    <a:pt x="1112406" y="2833978"/>
                  </a:cubicBezTo>
                  <a:cubicBezTo>
                    <a:pt x="1118654" y="2833978"/>
                    <a:pt x="1123912" y="2831844"/>
                    <a:pt x="1128179" y="2827577"/>
                  </a:cubicBezTo>
                  <a:cubicBezTo>
                    <a:pt x="1132446" y="2823310"/>
                    <a:pt x="1134580" y="2817976"/>
                    <a:pt x="1134580" y="2811575"/>
                  </a:cubicBezTo>
                  <a:cubicBezTo>
                    <a:pt x="1134580" y="2805022"/>
                    <a:pt x="1132446" y="2799726"/>
                    <a:pt x="1128179" y="2795687"/>
                  </a:cubicBezTo>
                  <a:cubicBezTo>
                    <a:pt x="1123912" y="2791649"/>
                    <a:pt x="1118654" y="2789630"/>
                    <a:pt x="1112406" y="2789630"/>
                  </a:cubicBezTo>
                  <a:close/>
                  <a:moveTo>
                    <a:pt x="3766985" y="2780714"/>
                  </a:moveTo>
                  <a:lnTo>
                    <a:pt x="3791445" y="2780714"/>
                  </a:lnTo>
                  <a:lnTo>
                    <a:pt x="3791445" y="2793287"/>
                  </a:lnTo>
                  <a:cubicBezTo>
                    <a:pt x="3789465" y="2798774"/>
                    <a:pt x="3786113" y="2802926"/>
                    <a:pt x="3781385" y="2805746"/>
                  </a:cubicBezTo>
                  <a:cubicBezTo>
                    <a:pt x="3776661" y="2808565"/>
                    <a:pt x="3771253" y="2809975"/>
                    <a:pt x="3765157" y="2809975"/>
                  </a:cubicBezTo>
                  <a:cubicBezTo>
                    <a:pt x="3758909" y="2809975"/>
                    <a:pt x="3753993" y="2808641"/>
                    <a:pt x="3750413" y="2805975"/>
                  </a:cubicBezTo>
                  <a:cubicBezTo>
                    <a:pt x="3746829" y="2803308"/>
                    <a:pt x="3745041" y="2799688"/>
                    <a:pt x="3745041" y="2795116"/>
                  </a:cubicBezTo>
                  <a:cubicBezTo>
                    <a:pt x="3745041" y="2785515"/>
                    <a:pt x="3752353" y="2780714"/>
                    <a:pt x="3766985" y="2780714"/>
                  </a:cubicBezTo>
                  <a:close/>
                  <a:moveTo>
                    <a:pt x="1957235" y="2780714"/>
                  </a:moveTo>
                  <a:lnTo>
                    <a:pt x="1981695" y="2780714"/>
                  </a:lnTo>
                  <a:lnTo>
                    <a:pt x="1981695" y="2793287"/>
                  </a:lnTo>
                  <a:cubicBezTo>
                    <a:pt x="1979714" y="2798774"/>
                    <a:pt x="1976361" y="2802926"/>
                    <a:pt x="1971637" y="2805746"/>
                  </a:cubicBezTo>
                  <a:cubicBezTo>
                    <a:pt x="1966912" y="2808565"/>
                    <a:pt x="1961502" y="2809975"/>
                    <a:pt x="1955406" y="2809975"/>
                  </a:cubicBezTo>
                  <a:cubicBezTo>
                    <a:pt x="1949158" y="2809975"/>
                    <a:pt x="1944243" y="2808641"/>
                    <a:pt x="1940662" y="2805975"/>
                  </a:cubicBezTo>
                  <a:cubicBezTo>
                    <a:pt x="1937080" y="2803308"/>
                    <a:pt x="1935290" y="2799688"/>
                    <a:pt x="1935290" y="2795116"/>
                  </a:cubicBezTo>
                  <a:cubicBezTo>
                    <a:pt x="1935290" y="2785515"/>
                    <a:pt x="1942605" y="2780714"/>
                    <a:pt x="1957235" y="2780714"/>
                  </a:cubicBezTo>
                  <a:close/>
                  <a:moveTo>
                    <a:pt x="1652435" y="2780714"/>
                  </a:moveTo>
                  <a:lnTo>
                    <a:pt x="1676895" y="2780714"/>
                  </a:lnTo>
                  <a:lnTo>
                    <a:pt x="1676895" y="2793287"/>
                  </a:lnTo>
                  <a:cubicBezTo>
                    <a:pt x="1674914" y="2798774"/>
                    <a:pt x="1671562" y="2802926"/>
                    <a:pt x="1666837" y="2805746"/>
                  </a:cubicBezTo>
                  <a:cubicBezTo>
                    <a:pt x="1662112" y="2808565"/>
                    <a:pt x="1656702" y="2809975"/>
                    <a:pt x="1650606" y="2809975"/>
                  </a:cubicBezTo>
                  <a:cubicBezTo>
                    <a:pt x="1644358" y="2809975"/>
                    <a:pt x="1639443" y="2808641"/>
                    <a:pt x="1635862" y="2805975"/>
                  </a:cubicBezTo>
                  <a:cubicBezTo>
                    <a:pt x="1632280" y="2803308"/>
                    <a:pt x="1630490" y="2799688"/>
                    <a:pt x="1630490" y="2795116"/>
                  </a:cubicBezTo>
                  <a:cubicBezTo>
                    <a:pt x="1630490" y="2785515"/>
                    <a:pt x="1637805" y="2780714"/>
                    <a:pt x="1652435" y="2780714"/>
                  </a:cubicBezTo>
                  <a:close/>
                  <a:moveTo>
                    <a:pt x="1262062" y="2764712"/>
                  </a:moveTo>
                  <a:lnTo>
                    <a:pt x="1305268" y="2764712"/>
                  </a:lnTo>
                  <a:cubicBezTo>
                    <a:pt x="1324927" y="2764712"/>
                    <a:pt x="1334757" y="2771342"/>
                    <a:pt x="1334757" y="2784600"/>
                  </a:cubicBezTo>
                  <a:cubicBezTo>
                    <a:pt x="1334757" y="2791306"/>
                    <a:pt x="1332281" y="2796259"/>
                    <a:pt x="1327328" y="2799459"/>
                  </a:cubicBezTo>
                  <a:cubicBezTo>
                    <a:pt x="1322375" y="2802660"/>
                    <a:pt x="1315022" y="2804260"/>
                    <a:pt x="1305268" y="2804260"/>
                  </a:cubicBezTo>
                  <a:lnTo>
                    <a:pt x="1262062" y="2804260"/>
                  </a:lnTo>
                  <a:close/>
                  <a:moveTo>
                    <a:pt x="3329140" y="2736594"/>
                  </a:moveTo>
                  <a:cubicBezTo>
                    <a:pt x="3338284" y="2736594"/>
                    <a:pt x="3345790" y="2739680"/>
                    <a:pt x="3351657" y="2745853"/>
                  </a:cubicBezTo>
                  <a:cubicBezTo>
                    <a:pt x="3357524" y="2752025"/>
                    <a:pt x="3360458" y="2760293"/>
                    <a:pt x="3360458" y="2770656"/>
                  </a:cubicBezTo>
                  <a:cubicBezTo>
                    <a:pt x="3360458" y="2781019"/>
                    <a:pt x="3357524" y="2789287"/>
                    <a:pt x="3351657" y="2795459"/>
                  </a:cubicBezTo>
                  <a:cubicBezTo>
                    <a:pt x="3345790" y="2801631"/>
                    <a:pt x="3338284" y="2804717"/>
                    <a:pt x="3329140" y="2804717"/>
                  </a:cubicBezTo>
                  <a:cubicBezTo>
                    <a:pt x="3319996" y="2804717"/>
                    <a:pt x="3312452" y="2801631"/>
                    <a:pt x="3306508" y="2795459"/>
                  </a:cubicBezTo>
                  <a:cubicBezTo>
                    <a:pt x="3300565" y="2789287"/>
                    <a:pt x="3297593" y="2781019"/>
                    <a:pt x="3297593" y="2770656"/>
                  </a:cubicBezTo>
                  <a:cubicBezTo>
                    <a:pt x="3297593" y="2760293"/>
                    <a:pt x="3300565" y="2752025"/>
                    <a:pt x="3306508" y="2745853"/>
                  </a:cubicBezTo>
                  <a:cubicBezTo>
                    <a:pt x="3312452" y="2739680"/>
                    <a:pt x="3319996" y="2736594"/>
                    <a:pt x="3329140" y="2736594"/>
                  </a:cubicBezTo>
                  <a:close/>
                  <a:moveTo>
                    <a:pt x="2663304" y="2736594"/>
                  </a:moveTo>
                  <a:cubicBezTo>
                    <a:pt x="2672753" y="2736594"/>
                    <a:pt x="2680488" y="2739376"/>
                    <a:pt x="2686507" y="2744938"/>
                  </a:cubicBezTo>
                  <a:cubicBezTo>
                    <a:pt x="2692527" y="2750501"/>
                    <a:pt x="2695537" y="2757778"/>
                    <a:pt x="2695537" y="2766770"/>
                  </a:cubicBezTo>
                  <a:cubicBezTo>
                    <a:pt x="2695537" y="2775761"/>
                    <a:pt x="2692527" y="2783038"/>
                    <a:pt x="2686507" y="2788601"/>
                  </a:cubicBezTo>
                  <a:cubicBezTo>
                    <a:pt x="2680488" y="2794163"/>
                    <a:pt x="2672753" y="2796945"/>
                    <a:pt x="2663304" y="2796945"/>
                  </a:cubicBezTo>
                  <a:cubicBezTo>
                    <a:pt x="2653855" y="2796945"/>
                    <a:pt x="2646083" y="2794163"/>
                    <a:pt x="2639987" y="2788601"/>
                  </a:cubicBezTo>
                  <a:cubicBezTo>
                    <a:pt x="2633891" y="2783038"/>
                    <a:pt x="2630843" y="2775761"/>
                    <a:pt x="2630843" y="2766770"/>
                  </a:cubicBezTo>
                  <a:cubicBezTo>
                    <a:pt x="2630843" y="2757778"/>
                    <a:pt x="2633891" y="2750501"/>
                    <a:pt x="2639987" y="2744938"/>
                  </a:cubicBezTo>
                  <a:cubicBezTo>
                    <a:pt x="2646083" y="2739376"/>
                    <a:pt x="2653855" y="2736594"/>
                    <a:pt x="2663304" y="2736594"/>
                  </a:cubicBezTo>
                  <a:close/>
                  <a:moveTo>
                    <a:pt x="576415" y="2736594"/>
                  </a:moveTo>
                  <a:cubicBezTo>
                    <a:pt x="585559" y="2736594"/>
                    <a:pt x="593064" y="2739680"/>
                    <a:pt x="598932" y="2745853"/>
                  </a:cubicBezTo>
                  <a:cubicBezTo>
                    <a:pt x="604799" y="2752025"/>
                    <a:pt x="607733" y="2760293"/>
                    <a:pt x="607733" y="2770656"/>
                  </a:cubicBezTo>
                  <a:cubicBezTo>
                    <a:pt x="607733" y="2781019"/>
                    <a:pt x="604799" y="2789287"/>
                    <a:pt x="598932" y="2795459"/>
                  </a:cubicBezTo>
                  <a:cubicBezTo>
                    <a:pt x="593064" y="2801631"/>
                    <a:pt x="585559" y="2804717"/>
                    <a:pt x="576415" y="2804717"/>
                  </a:cubicBezTo>
                  <a:cubicBezTo>
                    <a:pt x="567271" y="2804717"/>
                    <a:pt x="559727" y="2801631"/>
                    <a:pt x="553783" y="2795459"/>
                  </a:cubicBezTo>
                  <a:cubicBezTo>
                    <a:pt x="547840" y="2789287"/>
                    <a:pt x="544868" y="2781019"/>
                    <a:pt x="544868" y="2770656"/>
                  </a:cubicBezTo>
                  <a:cubicBezTo>
                    <a:pt x="544868" y="2760293"/>
                    <a:pt x="547840" y="2752025"/>
                    <a:pt x="553783" y="2745853"/>
                  </a:cubicBezTo>
                  <a:cubicBezTo>
                    <a:pt x="559727" y="2739680"/>
                    <a:pt x="567271" y="2736594"/>
                    <a:pt x="576415" y="2736594"/>
                  </a:cubicBezTo>
                  <a:close/>
                  <a:moveTo>
                    <a:pt x="888911" y="2734308"/>
                  </a:moveTo>
                  <a:cubicBezTo>
                    <a:pt x="896836" y="2734308"/>
                    <a:pt x="903541" y="2736633"/>
                    <a:pt x="909028" y="2741281"/>
                  </a:cubicBezTo>
                  <a:cubicBezTo>
                    <a:pt x="914514" y="2745929"/>
                    <a:pt x="917867" y="2752139"/>
                    <a:pt x="919086" y="2759912"/>
                  </a:cubicBezTo>
                  <a:lnTo>
                    <a:pt x="858507" y="2759912"/>
                  </a:lnTo>
                  <a:cubicBezTo>
                    <a:pt x="859726" y="2751987"/>
                    <a:pt x="863079" y="2745738"/>
                    <a:pt x="868566" y="2741166"/>
                  </a:cubicBezTo>
                  <a:cubicBezTo>
                    <a:pt x="874052" y="2736594"/>
                    <a:pt x="880834" y="2734308"/>
                    <a:pt x="888911" y="2734308"/>
                  </a:cubicBezTo>
                  <a:close/>
                  <a:moveTo>
                    <a:pt x="3518268" y="2709162"/>
                  </a:moveTo>
                  <a:lnTo>
                    <a:pt x="3518268" y="2832149"/>
                  </a:lnTo>
                  <a:lnTo>
                    <a:pt x="3553929" y="2832149"/>
                  </a:lnTo>
                  <a:lnTo>
                    <a:pt x="3553929" y="2709162"/>
                  </a:lnTo>
                  <a:close/>
                  <a:moveTo>
                    <a:pt x="2984868" y="2709162"/>
                  </a:moveTo>
                  <a:lnTo>
                    <a:pt x="2984868" y="2832149"/>
                  </a:lnTo>
                  <a:lnTo>
                    <a:pt x="3020530" y="2832149"/>
                  </a:lnTo>
                  <a:lnTo>
                    <a:pt x="3020530" y="2709162"/>
                  </a:lnTo>
                  <a:close/>
                  <a:moveTo>
                    <a:pt x="2375268" y="2709162"/>
                  </a:moveTo>
                  <a:lnTo>
                    <a:pt x="2375268" y="2832149"/>
                  </a:lnTo>
                  <a:lnTo>
                    <a:pt x="2410930" y="2832149"/>
                  </a:lnTo>
                  <a:lnTo>
                    <a:pt x="2410930" y="2709162"/>
                  </a:lnTo>
                  <a:close/>
                  <a:moveTo>
                    <a:pt x="2099805" y="2709162"/>
                  </a:moveTo>
                  <a:lnTo>
                    <a:pt x="2153069" y="2833064"/>
                  </a:lnTo>
                  <a:lnTo>
                    <a:pt x="2152612" y="2834207"/>
                  </a:lnTo>
                  <a:cubicBezTo>
                    <a:pt x="2150173" y="2839693"/>
                    <a:pt x="2147430" y="2843617"/>
                    <a:pt x="2144382" y="2845979"/>
                  </a:cubicBezTo>
                  <a:cubicBezTo>
                    <a:pt x="2141334" y="2848342"/>
                    <a:pt x="2137372" y="2849523"/>
                    <a:pt x="2132495" y="2849523"/>
                  </a:cubicBezTo>
                  <a:cubicBezTo>
                    <a:pt x="2128990" y="2849523"/>
                    <a:pt x="2125446" y="2848837"/>
                    <a:pt x="2121865" y="2847465"/>
                  </a:cubicBezTo>
                  <a:cubicBezTo>
                    <a:pt x="2118284" y="2846094"/>
                    <a:pt x="2115122" y="2844189"/>
                    <a:pt x="2112378" y="2841750"/>
                  </a:cubicBezTo>
                  <a:lnTo>
                    <a:pt x="2099348" y="2867125"/>
                  </a:lnTo>
                  <a:cubicBezTo>
                    <a:pt x="2103310" y="2870630"/>
                    <a:pt x="2108416" y="2873373"/>
                    <a:pt x="2114664" y="2875355"/>
                  </a:cubicBezTo>
                  <a:cubicBezTo>
                    <a:pt x="2120913" y="2877336"/>
                    <a:pt x="2127237" y="2878326"/>
                    <a:pt x="2133638" y="2878326"/>
                  </a:cubicBezTo>
                  <a:cubicBezTo>
                    <a:pt x="2145373" y="2878326"/>
                    <a:pt x="2155393" y="2875431"/>
                    <a:pt x="2163699" y="2869640"/>
                  </a:cubicBezTo>
                  <a:cubicBezTo>
                    <a:pt x="2172005" y="2863848"/>
                    <a:pt x="2178977" y="2853866"/>
                    <a:pt x="2184616" y="2839693"/>
                  </a:cubicBezTo>
                  <a:lnTo>
                    <a:pt x="2240166" y="2709162"/>
                  </a:lnTo>
                  <a:lnTo>
                    <a:pt x="2205876" y="2709162"/>
                  </a:lnTo>
                  <a:lnTo>
                    <a:pt x="2171128" y="2792601"/>
                  </a:lnTo>
                  <a:lnTo>
                    <a:pt x="2136610" y="2709162"/>
                  </a:lnTo>
                  <a:close/>
                  <a:moveTo>
                    <a:pt x="1375905" y="2709162"/>
                  </a:moveTo>
                  <a:lnTo>
                    <a:pt x="1429169" y="2833064"/>
                  </a:lnTo>
                  <a:lnTo>
                    <a:pt x="1428712" y="2834207"/>
                  </a:lnTo>
                  <a:cubicBezTo>
                    <a:pt x="1426274" y="2839693"/>
                    <a:pt x="1423530" y="2843617"/>
                    <a:pt x="1420482" y="2845979"/>
                  </a:cubicBezTo>
                  <a:cubicBezTo>
                    <a:pt x="1417434" y="2848342"/>
                    <a:pt x="1413472" y="2849523"/>
                    <a:pt x="1408595" y="2849523"/>
                  </a:cubicBezTo>
                  <a:cubicBezTo>
                    <a:pt x="1405090" y="2849523"/>
                    <a:pt x="1401547" y="2848837"/>
                    <a:pt x="1397965" y="2847465"/>
                  </a:cubicBezTo>
                  <a:cubicBezTo>
                    <a:pt x="1394384" y="2846094"/>
                    <a:pt x="1391221" y="2844189"/>
                    <a:pt x="1388478" y="2841750"/>
                  </a:cubicBezTo>
                  <a:lnTo>
                    <a:pt x="1375448" y="2867125"/>
                  </a:lnTo>
                  <a:cubicBezTo>
                    <a:pt x="1379410" y="2870630"/>
                    <a:pt x="1384516" y="2873373"/>
                    <a:pt x="1390764" y="2875355"/>
                  </a:cubicBezTo>
                  <a:cubicBezTo>
                    <a:pt x="1397013" y="2877336"/>
                    <a:pt x="1403337" y="2878326"/>
                    <a:pt x="1409738" y="2878326"/>
                  </a:cubicBezTo>
                  <a:cubicBezTo>
                    <a:pt x="1421473" y="2878326"/>
                    <a:pt x="1431493" y="2875431"/>
                    <a:pt x="1439799" y="2869640"/>
                  </a:cubicBezTo>
                  <a:cubicBezTo>
                    <a:pt x="1448105" y="2863848"/>
                    <a:pt x="1455077" y="2853866"/>
                    <a:pt x="1460716" y="2839693"/>
                  </a:cubicBezTo>
                  <a:lnTo>
                    <a:pt x="1516266" y="2709162"/>
                  </a:lnTo>
                  <a:lnTo>
                    <a:pt x="1481976" y="2709162"/>
                  </a:lnTo>
                  <a:lnTo>
                    <a:pt x="1447228" y="2792601"/>
                  </a:lnTo>
                  <a:lnTo>
                    <a:pt x="1412710" y="2709162"/>
                  </a:lnTo>
                  <a:close/>
                  <a:moveTo>
                    <a:pt x="765543" y="2709162"/>
                  </a:moveTo>
                  <a:lnTo>
                    <a:pt x="765543" y="2832149"/>
                  </a:lnTo>
                  <a:lnTo>
                    <a:pt x="801205" y="2832149"/>
                  </a:lnTo>
                  <a:lnTo>
                    <a:pt x="801205" y="2709162"/>
                  </a:lnTo>
                  <a:close/>
                  <a:moveTo>
                    <a:pt x="3767901" y="2707334"/>
                  </a:moveTo>
                  <a:cubicBezTo>
                    <a:pt x="3757993" y="2707334"/>
                    <a:pt x="3748353" y="2708629"/>
                    <a:pt x="3738981" y="2711220"/>
                  </a:cubicBezTo>
                  <a:cubicBezTo>
                    <a:pt x="3729609" y="2713811"/>
                    <a:pt x="3721569" y="2717468"/>
                    <a:pt x="3714865" y="2722193"/>
                  </a:cubicBezTo>
                  <a:lnTo>
                    <a:pt x="3727665" y="2747110"/>
                  </a:lnTo>
                  <a:cubicBezTo>
                    <a:pt x="3732085" y="2743605"/>
                    <a:pt x="3737457" y="2740824"/>
                    <a:pt x="3743781" y="2738766"/>
                  </a:cubicBezTo>
                  <a:cubicBezTo>
                    <a:pt x="3750105" y="2736709"/>
                    <a:pt x="3756545" y="2735680"/>
                    <a:pt x="3763097" y="2735680"/>
                  </a:cubicBezTo>
                  <a:cubicBezTo>
                    <a:pt x="3772549" y="2735680"/>
                    <a:pt x="3779633" y="2737775"/>
                    <a:pt x="3784357" y="2741966"/>
                  </a:cubicBezTo>
                  <a:cubicBezTo>
                    <a:pt x="3789081" y="2746158"/>
                    <a:pt x="3791445" y="2752139"/>
                    <a:pt x="3791445" y="2759912"/>
                  </a:cubicBezTo>
                  <a:lnTo>
                    <a:pt x="3763097" y="2759912"/>
                  </a:lnTo>
                  <a:cubicBezTo>
                    <a:pt x="3745117" y="2759912"/>
                    <a:pt x="3731817" y="2763188"/>
                    <a:pt x="3723209" y="2769741"/>
                  </a:cubicBezTo>
                  <a:cubicBezTo>
                    <a:pt x="3714597" y="2776295"/>
                    <a:pt x="3710293" y="2785286"/>
                    <a:pt x="3710293" y="2796716"/>
                  </a:cubicBezTo>
                  <a:cubicBezTo>
                    <a:pt x="3710293" y="2803879"/>
                    <a:pt x="3712121" y="2810280"/>
                    <a:pt x="3715777" y="2815919"/>
                  </a:cubicBezTo>
                  <a:cubicBezTo>
                    <a:pt x="3719437" y="2821557"/>
                    <a:pt x="3724733" y="2825977"/>
                    <a:pt x="3731665" y="2829177"/>
                  </a:cubicBezTo>
                  <a:cubicBezTo>
                    <a:pt x="3738601" y="2832378"/>
                    <a:pt x="3746793" y="2833978"/>
                    <a:pt x="3756241" y="2833978"/>
                  </a:cubicBezTo>
                  <a:cubicBezTo>
                    <a:pt x="3774529" y="2833978"/>
                    <a:pt x="3787025" y="2828263"/>
                    <a:pt x="3793729" y="2816833"/>
                  </a:cubicBezTo>
                  <a:lnTo>
                    <a:pt x="3793729" y="2832149"/>
                  </a:lnTo>
                  <a:lnTo>
                    <a:pt x="3827105" y="2832149"/>
                  </a:lnTo>
                  <a:lnTo>
                    <a:pt x="3827105" y="2761969"/>
                  </a:lnTo>
                  <a:cubicBezTo>
                    <a:pt x="3827105" y="2743681"/>
                    <a:pt x="3822001" y="2730003"/>
                    <a:pt x="3811789" y="2720935"/>
                  </a:cubicBezTo>
                  <a:cubicBezTo>
                    <a:pt x="3801581" y="2711867"/>
                    <a:pt x="3786949" y="2707334"/>
                    <a:pt x="3767901" y="2707334"/>
                  </a:cubicBezTo>
                  <a:close/>
                  <a:moveTo>
                    <a:pt x="3644381" y="2707334"/>
                  </a:moveTo>
                  <a:cubicBezTo>
                    <a:pt x="3631273" y="2707334"/>
                    <a:pt x="3619501" y="2710039"/>
                    <a:pt x="3609061" y="2715449"/>
                  </a:cubicBezTo>
                  <a:cubicBezTo>
                    <a:pt x="3598621" y="2720859"/>
                    <a:pt x="3590469" y="2728365"/>
                    <a:pt x="3584601" y="2737966"/>
                  </a:cubicBezTo>
                  <a:cubicBezTo>
                    <a:pt x="3578733" y="2747567"/>
                    <a:pt x="3575801" y="2758464"/>
                    <a:pt x="3575801" y="2770656"/>
                  </a:cubicBezTo>
                  <a:cubicBezTo>
                    <a:pt x="3575801" y="2782848"/>
                    <a:pt x="3578733" y="2793744"/>
                    <a:pt x="3584601" y="2803346"/>
                  </a:cubicBezTo>
                  <a:cubicBezTo>
                    <a:pt x="3590469" y="2812947"/>
                    <a:pt x="3598621" y="2820453"/>
                    <a:pt x="3609061" y="2825863"/>
                  </a:cubicBezTo>
                  <a:cubicBezTo>
                    <a:pt x="3619501" y="2831273"/>
                    <a:pt x="3631273" y="2833978"/>
                    <a:pt x="3644381" y="2833978"/>
                  </a:cubicBezTo>
                  <a:cubicBezTo>
                    <a:pt x="3657333" y="2833978"/>
                    <a:pt x="3668649" y="2831235"/>
                    <a:pt x="3678325" y="2825748"/>
                  </a:cubicBezTo>
                  <a:cubicBezTo>
                    <a:pt x="3688005" y="2820262"/>
                    <a:pt x="3695053" y="2812642"/>
                    <a:pt x="3699473" y="2802888"/>
                  </a:cubicBezTo>
                  <a:lnTo>
                    <a:pt x="3671813" y="2787801"/>
                  </a:lnTo>
                  <a:cubicBezTo>
                    <a:pt x="3665561" y="2799078"/>
                    <a:pt x="3656341" y="2804717"/>
                    <a:pt x="3644149" y="2804717"/>
                  </a:cubicBezTo>
                  <a:cubicBezTo>
                    <a:pt x="3634853" y="2804717"/>
                    <a:pt x="3627157" y="2801669"/>
                    <a:pt x="3621061" y="2795573"/>
                  </a:cubicBezTo>
                  <a:cubicBezTo>
                    <a:pt x="3614965" y="2789477"/>
                    <a:pt x="3611917" y="2781171"/>
                    <a:pt x="3611917" y="2770656"/>
                  </a:cubicBezTo>
                  <a:cubicBezTo>
                    <a:pt x="3611917" y="2760140"/>
                    <a:pt x="3614965" y="2751834"/>
                    <a:pt x="3621061" y="2745738"/>
                  </a:cubicBezTo>
                  <a:cubicBezTo>
                    <a:pt x="3627157" y="2739642"/>
                    <a:pt x="3634853" y="2736594"/>
                    <a:pt x="3644149" y="2736594"/>
                  </a:cubicBezTo>
                  <a:cubicBezTo>
                    <a:pt x="3656189" y="2736594"/>
                    <a:pt x="3665409" y="2742233"/>
                    <a:pt x="3671813" y="2753511"/>
                  </a:cubicBezTo>
                  <a:lnTo>
                    <a:pt x="3699473" y="2738652"/>
                  </a:lnTo>
                  <a:cubicBezTo>
                    <a:pt x="3695053" y="2728593"/>
                    <a:pt x="3688005" y="2720859"/>
                    <a:pt x="3678325" y="2715449"/>
                  </a:cubicBezTo>
                  <a:cubicBezTo>
                    <a:pt x="3668649" y="2710039"/>
                    <a:pt x="3657333" y="2707334"/>
                    <a:pt x="3644381" y="2707334"/>
                  </a:cubicBezTo>
                  <a:close/>
                  <a:moveTo>
                    <a:pt x="3499371" y="2707334"/>
                  </a:moveTo>
                  <a:cubicBezTo>
                    <a:pt x="3489922" y="2707334"/>
                    <a:pt x="3481578" y="2708858"/>
                    <a:pt x="3474339" y="2711906"/>
                  </a:cubicBezTo>
                  <a:cubicBezTo>
                    <a:pt x="3467100" y="2714954"/>
                    <a:pt x="3461347" y="2719449"/>
                    <a:pt x="3457080" y="2725393"/>
                  </a:cubicBezTo>
                  <a:lnTo>
                    <a:pt x="3457080" y="2709162"/>
                  </a:lnTo>
                  <a:lnTo>
                    <a:pt x="3423018" y="2709162"/>
                  </a:lnTo>
                  <a:lnTo>
                    <a:pt x="3423018" y="2832149"/>
                  </a:lnTo>
                  <a:lnTo>
                    <a:pt x="3458680" y="2832149"/>
                  </a:lnTo>
                  <a:lnTo>
                    <a:pt x="3458680" y="2774085"/>
                  </a:lnTo>
                  <a:cubicBezTo>
                    <a:pt x="3458680" y="2762655"/>
                    <a:pt x="3461576" y="2754082"/>
                    <a:pt x="3467367" y="2748367"/>
                  </a:cubicBezTo>
                  <a:cubicBezTo>
                    <a:pt x="3473158" y="2742652"/>
                    <a:pt x="3481159" y="2739795"/>
                    <a:pt x="3491370" y="2739795"/>
                  </a:cubicBezTo>
                  <a:cubicBezTo>
                    <a:pt x="3492741" y="2739795"/>
                    <a:pt x="3495408" y="2739947"/>
                    <a:pt x="3499371" y="2740252"/>
                  </a:cubicBezTo>
                  <a:close/>
                  <a:moveTo>
                    <a:pt x="3329140" y="2707334"/>
                  </a:moveTo>
                  <a:cubicBezTo>
                    <a:pt x="3316186" y="2707334"/>
                    <a:pt x="3304565" y="2710039"/>
                    <a:pt x="3294278" y="2715449"/>
                  </a:cubicBezTo>
                  <a:cubicBezTo>
                    <a:pt x="3283991" y="2720859"/>
                    <a:pt x="3275952" y="2728365"/>
                    <a:pt x="3270161" y="2737966"/>
                  </a:cubicBezTo>
                  <a:cubicBezTo>
                    <a:pt x="3264370" y="2747567"/>
                    <a:pt x="3261474" y="2758464"/>
                    <a:pt x="3261474" y="2770656"/>
                  </a:cubicBezTo>
                  <a:cubicBezTo>
                    <a:pt x="3261474" y="2782848"/>
                    <a:pt x="3264370" y="2793744"/>
                    <a:pt x="3270161" y="2803346"/>
                  </a:cubicBezTo>
                  <a:cubicBezTo>
                    <a:pt x="3275952" y="2812947"/>
                    <a:pt x="3283991" y="2820453"/>
                    <a:pt x="3294278" y="2825863"/>
                  </a:cubicBezTo>
                  <a:cubicBezTo>
                    <a:pt x="3304565" y="2831273"/>
                    <a:pt x="3316186" y="2833978"/>
                    <a:pt x="3329140" y="2833978"/>
                  </a:cubicBezTo>
                  <a:cubicBezTo>
                    <a:pt x="3342094" y="2833978"/>
                    <a:pt x="3353676" y="2831273"/>
                    <a:pt x="3363887" y="2825863"/>
                  </a:cubicBezTo>
                  <a:cubicBezTo>
                    <a:pt x="3374098" y="2820453"/>
                    <a:pt x="3382099" y="2812947"/>
                    <a:pt x="3387890" y="2803346"/>
                  </a:cubicBezTo>
                  <a:cubicBezTo>
                    <a:pt x="3393681" y="2793744"/>
                    <a:pt x="3396577" y="2782848"/>
                    <a:pt x="3396577" y="2770656"/>
                  </a:cubicBezTo>
                  <a:cubicBezTo>
                    <a:pt x="3396577" y="2758464"/>
                    <a:pt x="3393681" y="2747567"/>
                    <a:pt x="3387890" y="2737966"/>
                  </a:cubicBezTo>
                  <a:cubicBezTo>
                    <a:pt x="3382099" y="2728365"/>
                    <a:pt x="3374098" y="2720859"/>
                    <a:pt x="3363887" y="2715449"/>
                  </a:cubicBezTo>
                  <a:cubicBezTo>
                    <a:pt x="3353676" y="2710039"/>
                    <a:pt x="3342094" y="2707334"/>
                    <a:pt x="3329140" y="2707334"/>
                  </a:cubicBezTo>
                  <a:close/>
                  <a:moveTo>
                    <a:pt x="3099549" y="2707334"/>
                  </a:moveTo>
                  <a:cubicBezTo>
                    <a:pt x="3087814" y="2707334"/>
                    <a:pt x="3077642" y="2709010"/>
                    <a:pt x="3069031" y="2712363"/>
                  </a:cubicBezTo>
                  <a:cubicBezTo>
                    <a:pt x="3060420" y="2715716"/>
                    <a:pt x="3053867" y="2720402"/>
                    <a:pt x="3049372" y="2726422"/>
                  </a:cubicBezTo>
                  <a:cubicBezTo>
                    <a:pt x="3044876" y="2732441"/>
                    <a:pt x="3042628" y="2739338"/>
                    <a:pt x="3042628" y="2747110"/>
                  </a:cubicBezTo>
                  <a:cubicBezTo>
                    <a:pt x="3042628" y="2756406"/>
                    <a:pt x="3045028" y="2763569"/>
                    <a:pt x="3049829" y="2768598"/>
                  </a:cubicBezTo>
                  <a:cubicBezTo>
                    <a:pt x="3054630" y="2773628"/>
                    <a:pt x="3060306" y="2777133"/>
                    <a:pt x="3066860" y="2779114"/>
                  </a:cubicBezTo>
                  <a:cubicBezTo>
                    <a:pt x="3073412" y="2781095"/>
                    <a:pt x="3081718" y="2782848"/>
                    <a:pt x="3091777" y="2784372"/>
                  </a:cubicBezTo>
                  <a:cubicBezTo>
                    <a:pt x="3100311" y="2785439"/>
                    <a:pt x="3106636" y="2786734"/>
                    <a:pt x="3110751" y="2788258"/>
                  </a:cubicBezTo>
                  <a:cubicBezTo>
                    <a:pt x="3114866" y="2789782"/>
                    <a:pt x="3116923" y="2792297"/>
                    <a:pt x="3116923" y="2795802"/>
                  </a:cubicBezTo>
                  <a:cubicBezTo>
                    <a:pt x="3116923" y="2803269"/>
                    <a:pt x="3109379" y="2807003"/>
                    <a:pt x="3094292" y="2807003"/>
                  </a:cubicBezTo>
                  <a:cubicBezTo>
                    <a:pt x="3086824" y="2807003"/>
                    <a:pt x="3079204" y="2805898"/>
                    <a:pt x="3071432" y="2803688"/>
                  </a:cubicBezTo>
                  <a:cubicBezTo>
                    <a:pt x="3063659" y="2801479"/>
                    <a:pt x="3057030" y="2798621"/>
                    <a:pt x="3051543" y="2795116"/>
                  </a:cubicBezTo>
                  <a:lnTo>
                    <a:pt x="3039656" y="2820719"/>
                  </a:lnTo>
                  <a:cubicBezTo>
                    <a:pt x="3045448" y="2824529"/>
                    <a:pt x="3053220" y="2827691"/>
                    <a:pt x="3062973" y="2830206"/>
                  </a:cubicBezTo>
                  <a:cubicBezTo>
                    <a:pt x="3072727" y="2832721"/>
                    <a:pt x="3082709" y="2833978"/>
                    <a:pt x="3092920" y="2833978"/>
                  </a:cubicBezTo>
                  <a:cubicBezTo>
                    <a:pt x="3104960" y="2833978"/>
                    <a:pt x="3115360" y="2832340"/>
                    <a:pt x="3124124" y="2829063"/>
                  </a:cubicBezTo>
                  <a:cubicBezTo>
                    <a:pt x="3132887" y="2825787"/>
                    <a:pt x="3139554" y="2821176"/>
                    <a:pt x="3144126" y="2815233"/>
                  </a:cubicBezTo>
                  <a:cubicBezTo>
                    <a:pt x="3148698" y="2809289"/>
                    <a:pt x="3150984" y="2802507"/>
                    <a:pt x="3150984" y="2794887"/>
                  </a:cubicBezTo>
                  <a:cubicBezTo>
                    <a:pt x="3150984" y="2785896"/>
                    <a:pt x="3148622" y="2778885"/>
                    <a:pt x="3143898" y="2773856"/>
                  </a:cubicBezTo>
                  <a:cubicBezTo>
                    <a:pt x="3139173" y="2768827"/>
                    <a:pt x="3133610" y="2765360"/>
                    <a:pt x="3127210" y="2763455"/>
                  </a:cubicBezTo>
                  <a:cubicBezTo>
                    <a:pt x="3120809" y="2761550"/>
                    <a:pt x="3112580" y="2759759"/>
                    <a:pt x="3102521" y="2758083"/>
                  </a:cubicBezTo>
                  <a:cubicBezTo>
                    <a:pt x="3093529" y="2756711"/>
                    <a:pt x="3086976" y="2755263"/>
                    <a:pt x="3082862" y="2753739"/>
                  </a:cubicBezTo>
                  <a:cubicBezTo>
                    <a:pt x="3078747" y="2752215"/>
                    <a:pt x="3076689" y="2749548"/>
                    <a:pt x="3076689" y="2745738"/>
                  </a:cubicBezTo>
                  <a:cubicBezTo>
                    <a:pt x="3076689" y="2742386"/>
                    <a:pt x="3078594" y="2739642"/>
                    <a:pt x="3082404" y="2737509"/>
                  </a:cubicBezTo>
                  <a:cubicBezTo>
                    <a:pt x="3086214" y="2735375"/>
                    <a:pt x="3091929" y="2734308"/>
                    <a:pt x="3099549" y="2734308"/>
                  </a:cubicBezTo>
                  <a:cubicBezTo>
                    <a:pt x="3112351" y="2734308"/>
                    <a:pt x="3124162" y="2737356"/>
                    <a:pt x="3134982" y="2743452"/>
                  </a:cubicBezTo>
                  <a:lnTo>
                    <a:pt x="3146870" y="2718078"/>
                  </a:lnTo>
                  <a:cubicBezTo>
                    <a:pt x="3141231" y="2714725"/>
                    <a:pt x="3134106" y="2712096"/>
                    <a:pt x="3125496" y="2710191"/>
                  </a:cubicBezTo>
                  <a:cubicBezTo>
                    <a:pt x="3116885" y="2708286"/>
                    <a:pt x="3108236" y="2707334"/>
                    <a:pt x="3099549" y="2707334"/>
                  </a:cubicBezTo>
                  <a:close/>
                  <a:moveTo>
                    <a:pt x="2656218" y="2707334"/>
                  </a:moveTo>
                  <a:cubicBezTo>
                    <a:pt x="2644940" y="2707334"/>
                    <a:pt x="2634615" y="2709810"/>
                    <a:pt x="2625242" y="2714763"/>
                  </a:cubicBezTo>
                  <a:cubicBezTo>
                    <a:pt x="2615870" y="2719716"/>
                    <a:pt x="2608440" y="2726688"/>
                    <a:pt x="2602954" y="2735680"/>
                  </a:cubicBezTo>
                  <a:cubicBezTo>
                    <a:pt x="2597468" y="2744672"/>
                    <a:pt x="2594724" y="2755035"/>
                    <a:pt x="2594724" y="2766770"/>
                  </a:cubicBezTo>
                  <a:cubicBezTo>
                    <a:pt x="2594724" y="2778504"/>
                    <a:pt x="2597468" y="2788868"/>
                    <a:pt x="2602954" y="2797859"/>
                  </a:cubicBezTo>
                  <a:cubicBezTo>
                    <a:pt x="2608440" y="2806851"/>
                    <a:pt x="2615870" y="2813823"/>
                    <a:pt x="2625242" y="2818776"/>
                  </a:cubicBezTo>
                  <a:cubicBezTo>
                    <a:pt x="2634615" y="2823729"/>
                    <a:pt x="2644940" y="2826206"/>
                    <a:pt x="2656218" y="2826206"/>
                  </a:cubicBezTo>
                  <a:cubicBezTo>
                    <a:pt x="2672829" y="2826206"/>
                    <a:pt x="2685783" y="2821100"/>
                    <a:pt x="2695080" y="2810889"/>
                  </a:cubicBezTo>
                  <a:lnTo>
                    <a:pt x="2695080" y="2816147"/>
                  </a:lnTo>
                  <a:cubicBezTo>
                    <a:pt x="2695080" y="2827425"/>
                    <a:pt x="2692146" y="2835845"/>
                    <a:pt x="2686278" y="2841408"/>
                  </a:cubicBezTo>
                  <a:cubicBezTo>
                    <a:pt x="2680411" y="2846970"/>
                    <a:pt x="2671305" y="2849751"/>
                    <a:pt x="2658961" y="2849751"/>
                  </a:cubicBezTo>
                  <a:cubicBezTo>
                    <a:pt x="2651036" y="2849751"/>
                    <a:pt x="2643111" y="2848494"/>
                    <a:pt x="2635186" y="2845979"/>
                  </a:cubicBezTo>
                  <a:cubicBezTo>
                    <a:pt x="2627262" y="2843465"/>
                    <a:pt x="2620708" y="2840074"/>
                    <a:pt x="2615527" y="2835807"/>
                  </a:cubicBezTo>
                  <a:lnTo>
                    <a:pt x="2601354" y="2861410"/>
                  </a:lnTo>
                  <a:cubicBezTo>
                    <a:pt x="2608364" y="2866896"/>
                    <a:pt x="2617203" y="2871087"/>
                    <a:pt x="2627871" y="2873983"/>
                  </a:cubicBezTo>
                  <a:cubicBezTo>
                    <a:pt x="2638539" y="2876879"/>
                    <a:pt x="2649816" y="2878326"/>
                    <a:pt x="2661704" y="2878326"/>
                  </a:cubicBezTo>
                  <a:cubicBezTo>
                    <a:pt x="2684259" y="2878326"/>
                    <a:pt x="2701404" y="2872840"/>
                    <a:pt x="2713139" y="2861867"/>
                  </a:cubicBezTo>
                  <a:cubicBezTo>
                    <a:pt x="2724874" y="2850894"/>
                    <a:pt x="2730741" y="2834130"/>
                    <a:pt x="2730741" y="2811575"/>
                  </a:cubicBezTo>
                  <a:lnTo>
                    <a:pt x="2730741" y="2709162"/>
                  </a:lnTo>
                  <a:lnTo>
                    <a:pt x="2696908" y="2709162"/>
                  </a:lnTo>
                  <a:lnTo>
                    <a:pt x="2696908" y="2724936"/>
                  </a:lnTo>
                  <a:cubicBezTo>
                    <a:pt x="2687612" y="2713201"/>
                    <a:pt x="2674048" y="2707334"/>
                    <a:pt x="2656218" y="2707334"/>
                  </a:cubicBezTo>
                  <a:close/>
                  <a:moveTo>
                    <a:pt x="2516696" y="2707334"/>
                  </a:moveTo>
                  <a:cubicBezTo>
                    <a:pt x="2508314" y="2707334"/>
                    <a:pt x="2500617" y="2708743"/>
                    <a:pt x="2493607" y="2711563"/>
                  </a:cubicBezTo>
                  <a:cubicBezTo>
                    <a:pt x="2486596" y="2714382"/>
                    <a:pt x="2480729" y="2718383"/>
                    <a:pt x="2476005" y="2723564"/>
                  </a:cubicBezTo>
                  <a:lnTo>
                    <a:pt x="2476005" y="2709162"/>
                  </a:lnTo>
                  <a:lnTo>
                    <a:pt x="2441943" y="2709162"/>
                  </a:lnTo>
                  <a:lnTo>
                    <a:pt x="2441943" y="2832149"/>
                  </a:lnTo>
                  <a:lnTo>
                    <a:pt x="2477605" y="2832149"/>
                  </a:lnTo>
                  <a:lnTo>
                    <a:pt x="2477605" y="2771342"/>
                  </a:lnTo>
                  <a:cubicBezTo>
                    <a:pt x="2477605" y="2760369"/>
                    <a:pt x="2480272" y="2752101"/>
                    <a:pt x="2485606" y="2746538"/>
                  </a:cubicBezTo>
                  <a:cubicBezTo>
                    <a:pt x="2490940" y="2740976"/>
                    <a:pt x="2498103" y="2738195"/>
                    <a:pt x="2507094" y="2738195"/>
                  </a:cubicBezTo>
                  <a:cubicBezTo>
                    <a:pt x="2515171" y="2738195"/>
                    <a:pt x="2521344" y="2740595"/>
                    <a:pt x="2525611" y="2745396"/>
                  </a:cubicBezTo>
                  <a:cubicBezTo>
                    <a:pt x="2529878" y="2750196"/>
                    <a:pt x="2532012" y="2757473"/>
                    <a:pt x="2532012" y="2767227"/>
                  </a:cubicBezTo>
                  <a:lnTo>
                    <a:pt x="2532012" y="2832149"/>
                  </a:lnTo>
                  <a:lnTo>
                    <a:pt x="2567673" y="2832149"/>
                  </a:lnTo>
                  <a:lnTo>
                    <a:pt x="2567673" y="2761740"/>
                  </a:lnTo>
                  <a:cubicBezTo>
                    <a:pt x="2567673" y="2743757"/>
                    <a:pt x="2562987" y="2730194"/>
                    <a:pt x="2553614" y="2721050"/>
                  </a:cubicBezTo>
                  <a:cubicBezTo>
                    <a:pt x="2544242" y="2711906"/>
                    <a:pt x="2531936" y="2707334"/>
                    <a:pt x="2516696" y="2707334"/>
                  </a:cubicBezTo>
                  <a:close/>
                  <a:moveTo>
                    <a:pt x="2299449" y="2707334"/>
                  </a:moveTo>
                  <a:cubicBezTo>
                    <a:pt x="2287714" y="2707334"/>
                    <a:pt x="2277542" y="2709010"/>
                    <a:pt x="2268931" y="2712363"/>
                  </a:cubicBezTo>
                  <a:cubicBezTo>
                    <a:pt x="2260321" y="2715716"/>
                    <a:pt x="2253767" y="2720402"/>
                    <a:pt x="2249272" y="2726422"/>
                  </a:cubicBezTo>
                  <a:cubicBezTo>
                    <a:pt x="2244776" y="2732441"/>
                    <a:pt x="2242528" y="2739338"/>
                    <a:pt x="2242528" y="2747110"/>
                  </a:cubicBezTo>
                  <a:cubicBezTo>
                    <a:pt x="2242528" y="2756406"/>
                    <a:pt x="2244928" y="2763569"/>
                    <a:pt x="2249729" y="2768598"/>
                  </a:cubicBezTo>
                  <a:cubicBezTo>
                    <a:pt x="2254529" y="2773628"/>
                    <a:pt x="2260206" y="2777133"/>
                    <a:pt x="2266760" y="2779114"/>
                  </a:cubicBezTo>
                  <a:cubicBezTo>
                    <a:pt x="2273312" y="2781095"/>
                    <a:pt x="2281619" y="2782848"/>
                    <a:pt x="2291677" y="2784372"/>
                  </a:cubicBezTo>
                  <a:cubicBezTo>
                    <a:pt x="2300211" y="2785439"/>
                    <a:pt x="2306536" y="2786734"/>
                    <a:pt x="2310651" y="2788258"/>
                  </a:cubicBezTo>
                  <a:cubicBezTo>
                    <a:pt x="2314766" y="2789782"/>
                    <a:pt x="2316823" y="2792297"/>
                    <a:pt x="2316823" y="2795802"/>
                  </a:cubicBezTo>
                  <a:cubicBezTo>
                    <a:pt x="2316823" y="2803269"/>
                    <a:pt x="2309279" y="2807003"/>
                    <a:pt x="2294192" y="2807003"/>
                  </a:cubicBezTo>
                  <a:cubicBezTo>
                    <a:pt x="2286724" y="2807003"/>
                    <a:pt x="2279104" y="2805898"/>
                    <a:pt x="2271332" y="2803688"/>
                  </a:cubicBezTo>
                  <a:cubicBezTo>
                    <a:pt x="2263559" y="2801479"/>
                    <a:pt x="2256930" y="2798621"/>
                    <a:pt x="2251443" y="2795116"/>
                  </a:cubicBezTo>
                  <a:lnTo>
                    <a:pt x="2239556" y="2820719"/>
                  </a:lnTo>
                  <a:cubicBezTo>
                    <a:pt x="2245347" y="2824529"/>
                    <a:pt x="2253120" y="2827691"/>
                    <a:pt x="2262873" y="2830206"/>
                  </a:cubicBezTo>
                  <a:cubicBezTo>
                    <a:pt x="2272627" y="2832721"/>
                    <a:pt x="2282609" y="2833978"/>
                    <a:pt x="2292820" y="2833978"/>
                  </a:cubicBezTo>
                  <a:cubicBezTo>
                    <a:pt x="2304860" y="2833978"/>
                    <a:pt x="2315261" y="2832340"/>
                    <a:pt x="2324024" y="2829063"/>
                  </a:cubicBezTo>
                  <a:cubicBezTo>
                    <a:pt x="2332787" y="2825787"/>
                    <a:pt x="2339454" y="2821176"/>
                    <a:pt x="2344026" y="2815233"/>
                  </a:cubicBezTo>
                  <a:cubicBezTo>
                    <a:pt x="2348598" y="2809289"/>
                    <a:pt x="2350884" y="2802507"/>
                    <a:pt x="2350884" y="2794887"/>
                  </a:cubicBezTo>
                  <a:cubicBezTo>
                    <a:pt x="2350884" y="2785896"/>
                    <a:pt x="2348522" y="2778885"/>
                    <a:pt x="2343798" y="2773856"/>
                  </a:cubicBezTo>
                  <a:cubicBezTo>
                    <a:pt x="2339073" y="2768827"/>
                    <a:pt x="2333511" y="2765360"/>
                    <a:pt x="2327110" y="2763455"/>
                  </a:cubicBezTo>
                  <a:cubicBezTo>
                    <a:pt x="2320709" y="2761550"/>
                    <a:pt x="2312480" y="2759759"/>
                    <a:pt x="2302421" y="2758083"/>
                  </a:cubicBezTo>
                  <a:cubicBezTo>
                    <a:pt x="2293429" y="2756711"/>
                    <a:pt x="2286876" y="2755263"/>
                    <a:pt x="2282762" y="2753739"/>
                  </a:cubicBezTo>
                  <a:cubicBezTo>
                    <a:pt x="2278647" y="2752215"/>
                    <a:pt x="2276589" y="2749548"/>
                    <a:pt x="2276589" y="2745738"/>
                  </a:cubicBezTo>
                  <a:cubicBezTo>
                    <a:pt x="2276589" y="2742386"/>
                    <a:pt x="2278494" y="2739642"/>
                    <a:pt x="2282304" y="2737509"/>
                  </a:cubicBezTo>
                  <a:cubicBezTo>
                    <a:pt x="2286114" y="2735375"/>
                    <a:pt x="2291829" y="2734308"/>
                    <a:pt x="2299449" y="2734308"/>
                  </a:cubicBezTo>
                  <a:cubicBezTo>
                    <a:pt x="2312251" y="2734308"/>
                    <a:pt x="2324062" y="2737356"/>
                    <a:pt x="2334882" y="2743452"/>
                  </a:cubicBezTo>
                  <a:lnTo>
                    <a:pt x="2346770" y="2718078"/>
                  </a:lnTo>
                  <a:cubicBezTo>
                    <a:pt x="2341131" y="2714725"/>
                    <a:pt x="2334006" y="2712096"/>
                    <a:pt x="2325396" y="2710191"/>
                  </a:cubicBezTo>
                  <a:cubicBezTo>
                    <a:pt x="2316785" y="2708286"/>
                    <a:pt x="2308136" y="2707334"/>
                    <a:pt x="2299449" y="2707334"/>
                  </a:cubicBezTo>
                  <a:close/>
                  <a:moveTo>
                    <a:pt x="1958149" y="2707334"/>
                  </a:moveTo>
                  <a:cubicBezTo>
                    <a:pt x="1948244" y="2707334"/>
                    <a:pt x="1938604" y="2708629"/>
                    <a:pt x="1929232" y="2711220"/>
                  </a:cubicBezTo>
                  <a:cubicBezTo>
                    <a:pt x="1919859" y="2713811"/>
                    <a:pt x="1911820" y="2717468"/>
                    <a:pt x="1905114" y="2722193"/>
                  </a:cubicBezTo>
                  <a:lnTo>
                    <a:pt x="1917916" y="2747110"/>
                  </a:lnTo>
                  <a:cubicBezTo>
                    <a:pt x="1922336" y="2743605"/>
                    <a:pt x="1927708" y="2740824"/>
                    <a:pt x="1934032" y="2738766"/>
                  </a:cubicBezTo>
                  <a:cubicBezTo>
                    <a:pt x="1940357" y="2736709"/>
                    <a:pt x="1946796" y="2735680"/>
                    <a:pt x="1953349" y="2735680"/>
                  </a:cubicBezTo>
                  <a:cubicBezTo>
                    <a:pt x="1962798" y="2735680"/>
                    <a:pt x="1969884" y="2737775"/>
                    <a:pt x="1974609" y="2741966"/>
                  </a:cubicBezTo>
                  <a:cubicBezTo>
                    <a:pt x="1979333" y="2746158"/>
                    <a:pt x="1981695" y="2752139"/>
                    <a:pt x="1981695" y="2759912"/>
                  </a:cubicBezTo>
                  <a:lnTo>
                    <a:pt x="1953349" y="2759912"/>
                  </a:lnTo>
                  <a:cubicBezTo>
                    <a:pt x="1935366" y="2759912"/>
                    <a:pt x="1922069" y="2763188"/>
                    <a:pt x="1913458" y="2769741"/>
                  </a:cubicBezTo>
                  <a:cubicBezTo>
                    <a:pt x="1904848" y="2776295"/>
                    <a:pt x="1900542" y="2785286"/>
                    <a:pt x="1900542" y="2796716"/>
                  </a:cubicBezTo>
                  <a:cubicBezTo>
                    <a:pt x="1900542" y="2803879"/>
                    <a:pt x="1902371" y="2810280"/>
                    <a:pt x="1906028" y="2815919"/>
                  </a:cubicBezTo>
                  <a:cubicBezTo>
                    <a:pt x="1909686" y="2821557"/>
                    <a:pt x="1914982" y="2825977"/>
                    <a:pt x="1921916" y="2829177"/>
                  </a:cubicBezTo>
                  <a:cubicBezTo>
                    <a:pt x="1928851" y="2832378"/>
                    <a:pt x="1937042" y="2833978"/>
                    <a:pt x="1946491" y="2833978"/>
                  </a:cubicBezTo>
                  <a:cubicBezTo>
                    <a:pt x="1964779" y="2833978"/>
                    <a:pt x="1977276" y="2828263"/>
                    <a:pt x="1983981" y="2816833"/>
                  </a:cubicBezTo>
                  <a:lnTo>
                    <a:pt x="1983981" y="2832149"/>
                  </a:lnTo>
                  <a:lnTo>
                    <a:pt x="2017357" y="2832149"/>
                  </a:lnTo>
                  <a:lnTo>
                    <a:pt x="2017357" y="2761969"/>
                  </a:lnTo>
                  <a:cubicBezTo>
                    <a:pt x="2017357" y="2743681"/>
                    <a:pt x="2012252" y="2730003"/>
                    <a:pt x="2002041" y="2720935"/>
                  </a:cubicBezTo>
                  <a:cubicBezTo>
                    <a:pt x="1991830" y="2711867"/>
                    <a:pt x="1977200" y="2707334"/>
                    <a:pt x="1958149" y="2707334"/>
                  </a:cubicBezTo>
                  <a:close/>
                  <a:moveTo>
                    <a:pt x="1821370" y="2707334"/>
                  </a:moveTo>
                  <a:cubicBezTo>
                    <a:pt x="1812988" y="2707334"/>
                    <a:pt x="1805292" y="2708743"/>
                    <a:pt x="1798282" y="2711563"/>
                  </a:cubicBezTo>
                  <a:cubicBezTo>
                    <a:pt x="1791272" y="2714382"/>
                    <a:pt x="1785404" y="2718383"/>
                    <a:pt x="1780680" y="2723564"/>
                  </a:cubicBezTo>
                  <a:lnTo>
                    <a:pt x="1780680" y="2709162"/>
                  </a:lnTo>
                  <a:lnTo>
                    <a:pt x="1746618" y="2709162"/>
                  </a:lnTo>
                  <a:lnTo>
                    <a:pt x="1746618" y="2832149"/>
                  </a:lnTo>
                  <a:lnTo>
                    <a:pt x="1782280" y="2832149"/>
                  </a:lnTo>
                  <a:lnTo>
                    <a:pt x="1782280" y="2771342"/>
                  </a:lnTo>
                  <a:cubicBezTo>
                    <a:pt x="1782280" y="2760369"/>
                    <a:pt x="1784947" y="2752101"/>
                    <a:pt x="1790281" y="2746538"/>
                  </a:cubicBezTo>
                  <a:cubicBezTo>
                    <a:pt x="1795615" y="2740976"/>
                    <a:pt x="1802778" y="2738195"/>
                    <a:pt x="1811769" y="2738195"/>
                  </a:cubicBezTo>
                  <a:cubicBezTo>
                    <a:pt x="1819846" y="2738195"/>
                    <a:pt x="1826019" y="2740595"/>
                    <a:pt x="1830286" y="2745396"/>
                  </a:cubicBezTo>
                  <a:cubicBezTo>
                    <a:pt x="1834553" y="2750196"/>
                    <a:pt x="1836687" y="2757473"/>
                    <a:pt x="1836687" y="2767227"/>
                  </a:cubicBezTo>
                  <a:lnTo>
                    <a:pt x="1836687" y="2832149"/>
                  </a:lnTo>
                  <a:lnTo>
                    <a:pt x="1872348" y="2832149"/>
                  </a:lnTo>
                  <a:lnTo>
                    <a:pt x="1872348" y="2761740"/>
                  </a:lnTo>
                  <a:cubicBezTo>
                    <a:pt x="1872348" y="2743757"/>
                    <a:pt x="1867662" y="2730194"/>
                    <a:pt x="1858290" y="2721050"/>
                  </a:cubicBezTo>
                  <a:cubicBezTo>
                    <a:pt x="1848917" y="2711906"/>
                    <a:pt x="1836610" y="2707334"/>
                    <a:pt x="1821370" y="2707334"/>
                  </a:cubicBezTo>
                  <a:close/>
                  <a:moveTo>
                    <a:pt x="1653350" y="2707334"/>
                  </a:moveTo>
                  <a:cubicBezTo>
                    <a:pt x="1643443" y="2707334"/>
                    <a:pt x="1633804" y="2708629"/>
                    <a:pt x="1624432" y="2711220"/>
                  </a:cubicBezTo>
                  <a:cubicBezTo>
                    <a:pt x="1615059" y="2713811"/>
                    <a:pt x="1607020" y="2717468"/>
                    <a:pt x="1600314" y="2722193"/>
                  </a:cubicBezTo>
                  <a:lnTo>
                    <a:pt x="1613116" y="2747110"/>
                  </a:lnTo>
                  <a:cubicBezTo>
                    <a:pt x="1617535" y="2743605"/>
                    <a:pt x="1622908" y="2740824"/>
                    <a:pt x="1629232" y="2738766"/>
                  </a:cubicBezTo>
                  <a:cubicBezTo>
                    <a:pt x="1635557" y="2736709"/>
                    <a:pt x="1641996" y="2735680"/>
                    <a:pt x="1648549" y="2735680"/>
                  </a:cubicBezTo>
                  <a:cubicBezTo>
                    <a:pt x="1657998" y="2735680"/>
                    <a:pt x="1665084" y="2737775"/>
                    <a:pt x="1669809" y="2741966"/>
                  </a:cubicBezTo>
                  <a:cubicBezTo>
                    <a:pt x="1674533" y="2746158"/>
                    <a:pt x="1676895" y="2752139"/>
                    <a:pt x="1676895" y="2759912"/>
                  </a:cubicBezTo>
                  <a:lnTo>
                    <a:pt x="1648549" y="2759912"/>
                  </a:lnTo>
                  <a:cubicBezTo>
                    <a:pt x="1630566" y="2759912"/>
                    <a:pt x="1617269" y="2763188"/>
                    <a:pt x="1608658" y="2769741"/>
                  </a:cubicBezTo>
                  <a:cubicBezTo>
                    <a:pt x="1600048" y="2776295"/>
                    <a:pt x="1595742" y="2785286"/>
                    <a:pt x="1595742" y="2796716"/>
                  </a:cubicBezTo>
                  <a:cubicBezTo>
                    <a:pt x="1595742" y="2803879"/>
                    <a:pt x="1597571" y="2810280"/>
                    <a:pt x="1601229" y="2815919"/>
                  </a:cubicBezTo>
                  <a:cubicBezTo>
                    <a:pt x="1604886" y="2821557"/>
                    <a:pt x="1610182" y="2825977"/>
                    <a:pt x="1617116" y="2829177"/>
                  </a:cubicBezTo>
                  <a:cubicBezTo>
                    <a:pt x="1624051" y="2832378"/>
                    <a:pt x="1632242" y="2833978"/>
                    <a:pt x="1641691" y="2833978"/>
                  </a:cubicBezTo>
                  <a:cubicBezTo>
                    <a:pt x="1659979" y="2833978"/>
                    <a:pt x="1672476" y="2828263"/>
                    <a:pt x="1679182" y="2816833"/>
                  </a:cubicBezTo>
                  <a:lnTo>
                    <a:pt x="1679182" y="2832149"/>
                  </a:lnTo>
                  <a:lnTo>
                    <a:pt x="1712557" y="2832149"/>
                  </a:lnTo>
                  <a:lnTo>
                    <a:pt x="1712557" y="2761969"/>
                  </a:lnTo>
                  <a:cubicBezTo>
                    <a:pt x="1712557" y="2743681"/>
                    <a:pt x="1707451" y="2730003"/>
                    <a:pt x="1697241" y="2720935"/>
                  </a:cubicBezTo>
                  <a:cubicBezTo>
                    <a:pt x="1687030" y="2711867"/>
                    <a:pt x="1672399" y="2707334"/>
                    <a:pt x="1653350" y="2707334"/>
                  </a:cubicBezTo>
                  <a:close/>
                  <a:moveTo>
                    <a:pt x="1023099" y="2707334"/>
                  </a:moveTo>
                  <a:cubicBezTo>
                    <a:pt x="1011364" y="2707334"/>
                    <a:pt x="1001192" y="2709010"/>
                    <a:pt x="992581" y="2712363"/>
                  </a:cubicBezTo>
                  <a:cubicBezTo>
                    <a:pt x="983971" y="2715716"/>
                    <a:pt x="977417" y="2720402"/>
                    <a:pt x="972922" y="2726422"/>
                  </a:cubicBezTo>
                  <a:cubicBezTo>
                    <a:pt x="968426" y="2732441"/>
                    <a:pt x="966178" y="2739338"/>
                    <a:pt x="966178" y="2747110"/>
                  </a:cubicBezTo>
                  <a:cubicBezTo>
                    <a:pt x="966178" y="2756406"/>
                    <a:pt x="968578" y="2763569"/>
                    <a:pt x="973379" y="2768598"/>
                  </a:cubicBezTo>
                  <a:cubicBezTo>
                    <a:pt x="978179" y="2773628"/>
                    <a:pt x="983856" y="2777133"/>
                    <a:pt x="990409" y="2779114"/>
                  </a:cubicBezTo>
                  <a:cubicBezTo>
                    <a:pt x="996963" y="2781095"/>
                    <a:pt x="1005268" y="2782848"/>
                    <a:pt x="1015327" y="2784372"/>
                  </a:cubicBezTo>
                  <a:cubicBezTo>
                    <a:pt x="1023861" y="2785439"/>
                    <a:pt x="1030186" y="2786734"/>
                    <a:pt x="1034301" y="2788258"/>
                  </a:cubicBezTo>
                  <a:cubicBezTo>
                    <a:pt x="1038415" y="2789782"/>
                    <a:pt x="1040473" y="2792297"/>
                    <a:pt x="1040473" y="2795802"/>
                  </a:cubicBezTo>
                  <a:cubicBezTo>
                    <a:pt x="1040473" y="2803269"/>
                    <a:pt x="1032929" y="2807003"/>
                    <a:pt x="1017841" y="2807003"/>
                  </a:cubicBezTo>
                  <a:cubicBezTo>
                    <a:pt x="1010374" y="2807003"/>
                    <a:pt x="1002754" y="2805898"/>
                    <a:pt x="994981" y="2803688"/>
                  </a:cubicBezTo>
                  <a:cubicBezTo>
                    <a:pt x="987209" y="2801479"/>
                    <a:pt x="980580" y="2798621"/>
                    <a:pt x="975093" y="2795116"/>
                  </a:cubicBezTo>
                  <a:lnTo>
                    <a:pt x="963206" y="2820719"/>
                  </a:lnTo>
                  <a:cubicBezTo>
                    <a:pt x="968997" y="2824529"/>
                    <a:pt x="976770" y="2827691"/>
                    <a:pt x="986523" y="2830206"/>
                  </a:cubicBezTo>
                  <a:cubicBezTo>
                    <a:pt x="996277" y="2832721"/>
                    <a:pt x="1006259" y="2833978"/>
                    <a:pt x="1016470" y="2833978"/>
                  </a:cubicBezTo>
                  <a:cubicBezTo>
                    <a:pt x="1028509" y="2833978"/>
                    <a:pt x="1038911" y="2832340"/>
                    <a:pt x="1047674" y="2829063"/>
                  </a:cubicBezTo>
                  <a:cubicBezTo>
                    <a:pt x="1056437" y="2825787"/>
                    <a:pt x="1063104" y="2821176"/>
                    <a:pt x="1067676" y="2815233"/>
                  </a:cubicBezTo>
                  <a:cubicBezTo>
                    <a:pt x="1072248" y="2809289"/>
                    <a:pt x="1074534" y="2802507"/>
                    <a:pt x="1074534" y="2794887"/>
                  </a:cubicBezTo>
                  <a:cubicBezTo>
                    <a:pt x="1074534" y="2785896"/>
                    <a:pt x="1072172" y="2778885"/>
                    <a:pt x="1067448" y="2773856"/>
                  </a:cubicBezTo>
                  <a:cubicBezTo>
                    <a:pt x="1062723" y="2768827"/>
                    <a:pt x="1057161" y="2765360"/>
                    <a:pt x="1050760" y="2763455"/>
                  </a:cubicBezTo>
                  <a:cubicBezTo>
                    <a:pt x="1044359" y="2761550"/>
                    <a:pt x="1036130" y="2759759"/>
                    <a:pt x="1026071" y="2758083"/>
                  </a:cubicBezTo>
                  <a:cubicBezTo>
                    <a:pt x="1017080" y="2756711"/>
                    <a:pt x="1010526" y="2755263"/>
                    <a:pt x="1006411" y="2753739"/>
                  </a:cubicBezTo>
                  <a:cubicBezTo>
                    <a:pt x="1002297" y="2752215"/>
                    <a:pt x="1000239" y="2749548"/>
                    <a:pt x="1000239" y="2745738"/>
                  </a:cubicBezTo>
                  <a:cubicBezTo>
                    <a:pt x="1000239" y="2742386"/>
                    <a:pt x="1002144" y="2739642"/>
                    <a:pt x="1005954" y="2737509"/>
                  </a:cubicBezTo>
                  <a:cubicBezTo>
                    <a:pt x="1009764" y="2735375"/>
                    <a:pt x="1015479" y="2734308"/>
                    <a:pt x="1023099" y="2734308"/>
                  </a:cubicBezTo>
                  <a:cubicBezTo>
                    <a:pt x="1035901" y="2734308"/>
                    <a:pt x="1047712" y="2737356"/>
                    <a:pt x="1058532" y="2743452"/>
                  </a:cubicBezTo>
                  <a:lnTo>
                    <a:pt x="1070419" y="2718078"/>
                  </a:lnTo>
                  <a:cubicBezTo>
                    <a:pt x="1064781" y="2714725"/>
                    <a:pt x="1057656" y="2712096"/>
                    <a:pt x="1049045" y="2710191"/>
                  </a:cubicBezTo>
                  <a:cubicBezTo>
                    <a:pt x="1040435" y="2708286"/>
                    <a:pt x="1031786" y="2707334"/>
                    <a:pt x="1023099" y="2707334"/>
                  </a:cubicBezTo>
                  <a:close/>
                  <a:moveTo>
                    <a:pt x="888682" y="2707334"/>
                  </a:moveTo>
                  <a:cubicBezTo>
                    <a:pt x="876338" y="2707334"/>
                    <a:pt x="865175" y="2710039"/>
                    <a:pt x="855193" y="2715449"/>
                  </a:cubicBezTo>
                  <a:cubicBezTo>
                    <a:pt x="845210" y="2720859"/>
                    <a:pt x="837362" y="2728403"/>
                    <a:pt x="831647" y="2738080"/>
                  </a:cubicBezTo>
                  <a:cubicBezTo>
                    <a:pt x="825932" y="2747758"/>
                    <a:pt x="823074" y="2758616"/>
                    <a:pt x="823074" y="2770656"/>
                  </a:cubicBezTo>
                  <a:cubicBezTo>
                    <a:pt x="823074" y="2782848"/>
                    <a:pt x="825970" y="2793744"/>
                    <a:pt x="831761" y="2803346"/>
                  </a:cubicBezTo>
                  <a:cubicBezTo>
                    <a:pt x="837552" y="2812947"/>
                    <a:pt x="845782" y="2820453"/>
                    <a:pt x="856450" y="2825863"/>
                  </a:cubicBezTo>
                  <a:cubicBezTo>
                    <a:pt x="867118" y="2831273"/>
                    <a:pt x="879386" y="2833978"/>
                    <a:pt x="893254" y="2833978"/>
                  </a:cubicBezTo>
                  <a:cubicBezTo>
                    <a:pt x="915505" y="2833978"/>
                    <a:pt x="932421" y="2827349"/>
                    <a:pt x="944004" y="2814090"/>
                  </a:cubicBezTo>
                  <a:lnTo>
                    <a:pt x="925030" y="2793516"/>
                  </a:lnTo>
                  <a:cubicBezTo>
                    <a:pt x="920763" y="2797631"/>
                    <a:pt x="916153" y="2800641"/>
                    <a:pt x="911200" y="2802546"/>
                  </a:cubicBezTo>
                  <a:cubicBezTo>
                    <a:pt x="906247" y="2804450"/>
                    <a:pt x="900570" y="2805403"/>
                    <a:pt x="894169" y="2805403"/>
                  </a:cubicBezTo>
                  <a:cubicBezTo>
                    <a:pt x="884872" y="2805403"/>
                    <a:pt x="877100" y="2803193"/>
                    <a:pt x="870852" y="2798774"/>
                  </a:cubicBezTo>
                  <a:cubicBezTo>
                    <a:pt x="864603" y="2794354"/>
                    <a:pt x="860641" y="2788334"/>
                    <a:pt x="858964" y="2780714"/>
                  </a:cubicBezTo>
                  <a:lnTo>
                    <a:pt x="952005" y="2780714"/>
                  </a:lnTo>
                  <a:cubicBezTo>
                    <a:pt x="952462" y="2774771"/>
                    <a:pt x="952690" y="2771570"/>
                    <a:pt x="952690" y="2771113"/>
                  </a:cubicBezTo>
                  <a:cubicBezTo>
                    <a:pt x="952690" y="2758311"/>
                    <a:pt x="949909" y="2747072"/>
                    <a:pt x="944347" y="2737395"/>
                  </a:cubicBezTo>
                  <a:cubicBezTo>
                    <a:pt x="938784" y="2727717"/>
                    <a:pt x="931126" y="2720288"/>
                    <a:pt x="921372" y="2715106"/>
                  </a:cubicBezTo>
                  <a:cubicBezTo>
                    <a:pt x="911619" y="2709924"/>
                    <a:pt x="900722" y="2707334"/>
                    <a:pt x="888682" y="2707334"/>
                  </a:cubicBezTo>
                  <a:close/>
                  <a:moveTo>
                    <a:pt x="746646" y="2707334"/>
                  </a:moveTo>
                  <a:cubicBezTo>
                    <a:pt x="737197" y="2707334"/>
                    <a:pt x="728853" y="2708858"/>
                    <a:pt x="721614" y="2711906"/>
                  </a:cubicBezTo>
                  <a:cubicBezTo>
                    <a:pt x="714375" y="2714954"/>
                    <a:pt x="708622" y="2719449"/>
                    <a:pt x="704355" y="2725393"/>
                  </a:cubicBezTo>
                  <a:lnTo>
                    <a:pt x="704355" y="2709162"/>
                  </a:lnTo>
                  <a:lnTo>
                    <a:pt x="670293" y="2709162"/>
                  </a:lnTo>
                  <a:lnTo>
                    <a:pt x="670293" y="2832149"/>
                  </a:lnTo>
                  <a:lnTo>
                    <a:pt x="705955" y="2832149"/>
                  </a:lnTo>
                  <a:lnTo>
                    <a:pt x="705955" y="2774085"/>
                  </a:lnTo>
                  <a:cubicBezTo>
                    <a:pt x="705955" y="2762655"/>
                    <a:pt x="708850" y="2754082"/>
                    <a:pt x="714642" y="2748367"/>
                  </a:cubicBezTo>
                  <a:cubicBezTo>
                    <a:pt x="720433" y="2742652"/>
                    <a:pt x="728434" y="2739795"/>
                    <a:pt x="738645" y="2739795"/>
                  </a:cubicBezTo>
                  <a:cubicBezTo>
                    <a:pt x="740016" y="2739795"/>
                    <a:pt x="742683" y="2739947"/>
                    <a:pt x="746646" y="2740252"/>
                  </a:cubicBezTo>
                  <a:close/>
                  <a:moveTo>
                    <a:pt x="576415" y="2707334"/>
                  </a:moveTo>
                  <a:cubicBezTo>
                    <a:pt x="563461" y="2707334"/>
                    <a:pt x="551840" y="2710039"/>
                    <a:pt x="541553" y="2715449"/>
                  </a:cubicBezTo>
                  <a:cubicBezTo>
                    <a:pt x="531266" y="2720859"/>
                    <a:pt x="523227" y="2728365"/>
                    <a:pt x="517436" y="2737966"/>
                  </a:cubicBezTo>
                  <a:cubicBezTo>
                    <a:pt x="511645" y="2747567"/>
                    <a:pt x="508749" y="2758464"/>
                    <a:pt x="508749" y="2770656"/>
                  </a:cubicBezTo>
                  <a:cubicBezTo>
                    <a:pt x="508749" y="2782848"/>
                    <a:pt x="511645" y="2793744"/>
                    <a:pt x="517436" y="2803346"/>
                  </a:cubicBezTo>
                  <a:cubicBezTo>
                    <a:pt x="523227" y="2812947"/>
                    <a:pt x="531266" y="2820453"/>
                    <a:pt x="541553" y="2825863"/>
                  </a:cubicBezTo>
                  <a:cubicBezTo>
                    <a:pt x="551840" y="2831273"/>
                    <a:pt x="563461" y="2833978"/>
                    <a:pt x="576415" y="2833978"/>
                  </a:cubicBezTo>
                  <a:cubicBezTo>
                    <a:pt x="589369" y="2833978"/>
                    <a:pt x="600951" y="2831273"/>
                    <a:pt x="611162" y="2825863"/>
                  </a:cubicBezTo>
                  <a:cubicBezTo>
                    <a:pt x="621373" y="2820453"/>
                    <a:pt x="629374" y="2812947"/>
                    <a:pt x="635165" y="2803346"/>
                  </a:cubicBezTo>
                  <a:cubicBezTo>
                    <a:pt x="640956" y="2793744"/>
                    <a:pt x="643852" y="2782848"/>
                    <a:pt x="643852" y="2770656"/>
                  </a:cubicBezTo>
                  <a:cubicBezTo>
                    <a:pt x="643852" y="2758464"/>
                    <a:pt x="640956" y="2747567"/>
                    <a:pt x="635165" y="2737966"/>
                  </a:cubicBezTo>
                  <a:cubicBezTo>
                    <a:pt x="629374" y="2728365"/>
                    <a:pt x="621373" y="2720859"/>
                    <a:pt x="611162" y="2715449"/>
                  </a:cubicBezTo>
                  <a:cubicBezTo>
                    <a:pt x="600951" y="2710039"/>
                    <a:pt x="589369" y="2707334"/>
                    <a:pt x="576415" y="2707334"/>
                  </a:cubicBezTo>
                  <a:close/>
                  <a:moveTo>
                    <a:pt x="346824" y="2707334"/>
                  </a:moveTo>
                  <a:cubicBezTo>
                    <a:pt x="335089" y="2707334"/>
                    <a:pt x="324917" y="2709010"/>
                    <a:pt x="316306" y="2712363"/>
                  </a:cubicBezTo>
                  <a:cubicBezTo>
                    <a:pt x="307696" y="2715716"/>
                    <a:pt x="301142" y="2720402"/>
                    <a:pt x="296647" y="2726422"/>
                  </a:cubicBezTo>
                  <a:cubicBezTo>
                    <a:pt x="292151" y="2732441"/>
                    <a:pt x="289903" y="2739338"/>
                    <a:pt x="289903" y="2747110"/>
                  </a:cubicBezTo>
                  <a:cubicBezTo>
                    <a:pt x="289903" y="2756406"/>
                    <a:pt x="292303" y="2763569"/>
                    <a:pt x="297104" y="2768598"/>
                  </a:cubicBezTo>
                  <a:cubicBezTo>
                    <a:pt x="301904" y="2773628"/>
                    <a:pt x="307581" y="2777133"/>
                    <a:pt x="314134" y="2779114"/>
                  </a:cubicBezTo>
                  <a:cubicBezTo>
                    <a:pt x="320688" y="2781095"/>
                    <a:pt x="328993" y="2782848"/>
                    <a:pt x="339052" y="2784372"/>
                  </a:cubicBezTo>
                  <a:cubicBezTo>
                    <a:pt x="347586" y="2785439"/>
                    <a:pt x="353911" y="2786734"/>
                    <a:pt x="358026" y="2788258"/>
                  </a:cubicBezTo>
                  <a:cubicBezTo>
                    <a:pt x="362140" y="2789782"/>
                    <a:pt x="364198" y="2792297"/>
                    <a:pt x="364198" y="2795802"/>
                  </a:cubicBezTo>
                  <a:cubicBezTo>
                    <a:pt x="364198" y="2803269"/>
                    <a:pt x="356654" y="2807003"/>
                    <a:pt x="341566" y="2807003"/>
                  </a:cubicBezTo>
                  <a:cubicBezTo>
                    <a:pt x="334099" y="2807003"/>
                    <a:pt x="326479" y="2805898"/>
                    <a:pt x="318706" y="2803688"/>
                  </a:cubicBezTo>
                  <a:cubicBezTo>
                    <a:pt x="310934" y="2801479"/>
                    <a:pt x="304305" y="2798621"/>
                    <a:pt x="298818" y="2795116"/>
                  </a:cubicBezTo>
                  <a:lnTo>
                    <a:pt x="286931" y="2820719"/>
                  </a:lnTo>
                  <a:cubicBezTo>
                    <a:pt x="292722" y="2824529"/>
                    <a:pt x="300495" y="2827691"/>
                    <a:pt x="310248" y="2830206"/>
                  </a:cubicBezTo>
                  <a:cubicBezTo>
                    <a:pt x="320002" y="2832721"/>
                    <a:pt x="329984" y="2833978"/>
                    <a:pt x="340195" y="2833978"/>
                  </a:cubicBezTo>
                  <a:cubicBezTo>
                    <a:pt x="352234" y="2833978"/>
                    <a:pt x="362636" y="2832340"/>
                    <a:pt x="371399" y="2829063"/>
                  </a:cubicBezTo>
                  <a:cubicBezTo>
                    <a:pt x="380162" y="2825787"/>
                    <a:pt x="386829" y="2821176"/>
                    <a:pt x="391401" y="2815233"/>
                  </a:cubicBezTo>
                  <a:cubicBezTo>
                    <a:pt x="395973" y="2809289"/>
                    <a:pt x="398259" y="2802507"/>
                    <a:pt x="398259" y="2794887"/>
                  </a:cubicBezTo>
                  <a:cubicBezTo>
                    <a:pt x="398259" y="2785896"/>
                    <a:pt x="395897" y="2778885"/>
                    <a:pt x="391173" y="2773856"/>
                  </a:cubicBezTo>
                  <a:cubicBezTo>
                    <a:pt x="386448" y="2768827"/>
                    <a:pt x="380886" y="2765360"/>
                    <a:pt x="374485" y="2763455"/>
                  </a:cubicBezTo>
                  <a:cubicBezTo>
                    <a:pt x="368084" y="2761550"/>
                    <a:pt x="359854" y="2759759"/>
                    <a:pt x="349796" y="2758083"/>
                  </a:cubicBezTo>
                  <a:cubicBezTo>
                    <a:pt x="340804" y="2756711"/>
                    <a:pt x="334251" y="2755263"/>
                    <a:pt x="330136" y="2753739"/>
                  </a:cubicBezTo>
                  <a:cubicBezTo>
                    <a:pt x="326022" y="2752215"/>
                    <a:pt x="323964" y="2749548"/>
                    <a:pt x="323964" y="2745738"/>
                  </a:cubicBezTo>
                  <a:cubicBezTo>
                    <a:pt x="323964" y="2742386"/>
                    <a:pt x="325869" y="2739642"/>
                    <a:pt x="329679" y="2737509"/>
                  </a:cubicBezTo>
                  <a:cubicBezTo>
                    <a:pt x="333489" y="2735375"/>
                    <a:pt x="339204" y="2734308"/>
                    <a:pt x="346824" y="2734308"/>
                  </a:cubicBezTo>
                  <a:cubicBezTo>
                    <a:pt x="359626" y="2734308"/>
                    <a:pt x="371437" y="2737356"/>
                    <a:pt x="382257" y="2743452"/>
                  </a:cubicBezTo>
                  <a:lnTo>
                    <a:pt x="394144" y="2718078"/>
                  </a:lnTo>
                  <a:cubicBezTo>
                    <a:pt x="388506" y="2714725"/>
                    <a:pt x="381381" y="2712096"/>
                    <a:pt x="372770" y="2710191"/>
                  </a:cubicBezTo>
                  <a:cubicBezTo>
                    <a:pt x="364160" y="2708286"/>
                    <a:pt x="355511" y="2707334"/>
                    <a:pt x="346824" y="2707334"/>
                  </a:cubicBezTo>
                  <a:close/>
                  <a:moveTo>
                    <a:pt x="1262062" y="2700018"/>
                  </a:moveTo>
                  <a:lnTo>
                    <a:pt x="1298867" y="2700018"/>
                  </a:lnTo>
                  <a:cubicBezTo>
                    <a:pt x="1308011" y="2700018"/>
                    <a:pt x="1314945" y="2701580"/>
                    <a:pt x="1319670" y="2704705"/>
                  </a:cubicBezTo>
                  <a:cubicBezTo>
                    <a:pt x="1324394" y="2707829"/>
                    <a:pt x="1326756" y="2712515"/>
                    <a:pt x="1326756" y="2718764"/>
                  </a:cubicBezTo>
                  <a:cubicBezTo>
                    <a:pt x="1326756" y="2725012"/>
                    <a:pt x="1324394" y="2729736"/>
                    <a:pt x="1319670" y="2732937"/>
                  </a:cubicBezTo>
                  <a:cubicBezTo>
                    <a:pt x="1314945" y="2736137"/>
                    <a:pt x="1308011" y="2737737"/>
                    <a:pt x="1298867" y="2737737"/>
                  </a:cubicBezTo>
                  <a:lnTo>
                    <a:pt x="1262062" y="2737737"/>
                  </a:lnTo>
                  <a:close/>
                  <a:moveTo>
                    <a:pt x="3179712" y="2681959"/>
                  </a:moveTo>
                  <a:lnTo>
                    <a:pt x="3179712" y="2711906"/>
                  </a:lnTo>
                  <a:lnTo>
                    <a:pt x="3160738" y="2711906"/>
                  </a:lnTo>
                  <a:lnTo>
                    <a:pt x="3160738" y="2739338"/>
                  </a:lnTo>
                  <a:lnTo>
                    <a:pt x="3179712" y="2739338"/>
                  </a:lnTo>
                  <a:lnTo>
                    <a:pt x="3179712" y="2789858"/>
                  </a:lnTo>
                  <a:cubicBezTo>
                    <a:pt x="3179712" y="2804336"/>
                    <a:pt x="3183712" y="2815309"/>
                    <a:pt x="3191713" y="2822777"/>
                  </a:cubicBezTo>
                  <a:cubicBezTo>
                    <a:pt x="3199714" y="2830244"/>
                    <a:pt x="3211030" y="2833978"/>
                    <a:pt x="3225660" y="2833978"/>
                  </a:cubicBezTo>
                  <a:cubicBezTo>
                    <a:pt x="3231299" y="2833978"/>
                    <a:pt x="3236671" y="2833330"/>
                    <a:pt x="3241776" y="2832035"/>
                  </a:cubicBezTo>
                  <a:cubicBezTo>
                    <a:pt x="3246882" y="2830739"/>
                    <a:pt x="3251187" y="2828796"/>
                    <a:pt x="3254692" y="2826206"/>
                  </a:cubicBezTo>
                  <a:lnTo>
                    <a:pt x="3245091" y="2801060"/>
                  </a:lnTo>
                  <a:cubicBezTo>
                    <a:pt x="3241129" y="2804108"/>
                    <a:pt x="3236328" y="2805632"/>
                    <a:pt x="3230689" y="2805632"/>
                  </a:cubicBezTo>
                  <a:cubicBezTo>
                    <a:pt x="3225812" y="2805632"/>
                    <a:pt x="3222041" y="2804222"/>
                    <a:pt x="3219374" y="2801403"/>
                  </a:cubicBezTo>
                  <a:cubicBezTo>
                    <a:pt x="3216707" y="2798583"/>
                    <a:pt x="3215373" y="2794583"/>
                    <a:pt x="3215373" y="2789401"/>
                  </a:cubicBezTo>
                  <a:lnTo>
                    <a:pt x="3215373" y="2739338"/>
                  </a:lnTo>
                  <a:lnTo>
                    <a:pt x="3246006" y="2739338"/>
                  </a:lnTo>
                  <a:lnTo>
                    <a:pt x="3246006" y="2711906"/>
                  </a:lnTo>
                  <a:lnTo>
                    <a:pt x="3215373" y="2711906"/>
                  </a:lnTo>
                  <a:lnTo>
                    <a:pt x="3215373" y="2681959"/>
                  </a:lnTo>
                  <a:close/>
                  <a:moveTo>
                    <a:pt x="426987" y="2681959"/>
                  </a:moveTo>
                  <a:lnTo>
                    <a:pt x="426987" y="2711906"/>
                  </a:lnTo>
                  <a:lnTo>
                    <a:pt x="408013" y="2711906"/>
                  </a:lnTo>
                  <a:lnTo>
                    <a:pt x="408013" y="2739338"/>
                  </a:lnTo>
                  <a:lnTo>
                    <a:pt x="426987" y="2739338"/>
                  </a:lnTo>
                  <a:lnTo>
                    <a:pt x="426987" y="2789858"/>
                  </a:lnTo>
                  <a:cubicBezTo>
                    <a:pt x="426987" y="2804336"/>
                    <a:pt x="430987" y="2815309"/>
                    <a:pt x="438988" y="2822777"/>
                  </a:cubicBezTo>
                  <a:cubicBezTo>
                    <a:pt x="446989" y="2830244"/>
                    <a:pt x="458305" y="2833978"/>
                    <a:pt x="472935" y="2833978"/>
                  </a:cubicBezTo>
                  <a:cubicBezTo>
                    <a:pt x="478574" y="2833978"/>
                    <a:pt x="483946" y="2833330"/>
                    <a:pt x="489052" y="2832035"/>
                  </a:cubicBezTo>
                  <a:cubicBezTo>
                    <a:pt x="494157" y="2830739"/>
                    <a:pt x="498462" y="2828796"/>
                    <a:pt x="501967" y="2826206"/>
                  </a:cubicBezTo>
                  <a:lnTo>
                    <a:pt x="492366" y="2801060"/>
                  </a:lnTo>
                  <a:cubicBezTo>
                    <a:pt x="488404" y="2804108"/>
                    <a:pt x="483603" y="2805632"/>
                    <a:pt x="477964" y="2805632"/>
                  </a:cubicBezTo>
                  <a:cubicBezTo>
                    <a:pt x="473088" y="2805632"/>
                    <a:pt x="469316" y="2804222"/>
                    <a:pt x="466649" y="2801403"/>
                  </a:cubicBezTo>
                  <a:cubicBezTo>
                    <a:pt x="463982" y="2798583"/>
                    <a:pt x="462648" y="2794583"/>
                    <a:pt x="462648" y="2789401"/>
                  </a:cubicBezTo>
                  <a:lnTo>
                    <a:pt x="462648" y="2739338"/>
                  </a:lnTo>
                  <a:lnTo>
                    <a:pt x="493281" y="2739338"/>
                  </a:lnTo>
                  <a:lnTo>
                    <a:pt x="493281" y="2711906"/>
                  </a:lnTo>
                  <a:lnTo>
                    <a:pt x="462648" y="2711906"/>
                  </a:lnTo>
                  <a:lnTo>
                    <a:pt x="462648" y="2681959"/>
                  </a:lnTo>
                  <a:close/>
                  <a:moveTo>
                    <a:pt x="1225258" y="2672129"/>
                  </a:moveTo>
                  <a:lnTo>
                    <a:pt x="1225258" y="2832149"/>
                  </a:lnTo>
                  <a:lnTo>
                    <a:pt x="1308011" y="2832149"/>
                  </a:lnTo>
                  <a:cubicBezTo>
                    <a:pt x="1328890" y="2832149"/>
                    <a:pt x="1344778" y="2828377"/>
                    <a:pt x="1355674" y="2820833"/>
                  </a:cubicBezTo>
                  <a:cubicBezTo>
                    <a:pt x="1366571" y="2813290"/>
                    <a:pt x="1372019" y="2802507"/>
                    <a:pt x="1372019" y="2788487"/>
                  </a:cubicBezTo>
                  <a:cubicBezTo>
                    <a:pt x="1372019" y="2778581"/>
                    <a:pt x="1369428" y="2770237"/>
                    <a:pt x="1364247" y="2763455"/>
                  </a:cubicBezTo>
                  <a:cubicBezTo>
                    <a:pt x="1359065" y="2756673"/>
                    <a:pt x="1351902" y="2751834"/>
                    <a:pt x="1342758" y="2748939"/>
                  </a:cubicBezTo>
                  <a:cubicBezTo>
                    <a:pt x="1349464" y="2745434"/>
                    <a:pt x="1354684" y="2740633"/>
                    <a:pt x="1358417" y="2734537"/>
                  </a:cubicBezTo>
                  <a:cubicBezTo>
                    <a:pt x="1362151" y="2728441"/>
                    <a:pt x="1364018" y="2721507"/>
                    <a:pt x="1364018" y="2713734"/>
                  </a:cubicBezTo>
                  <a:cubicBezTo>
                    <a:pt x="1364018" y="2700933"/>
                    <a:pt x="1358798" y="2690798"/>
                    <a:pt x="1348359" y="2683331"/>
                  </a:cubicBezTo>
                  <a:cubicBezTo>
                    <a:pt x="1337920" y="2675863"/>
                    <a:pt x="1322946" y="2672129"/>
                    <a:pt x="1303439" y="2672129"/>
                  </a:cubicBezTo>
                  <a:close/>
                  <a:moveTo>
                    <a:pt x="3861169" y="2662528"/>
                  </a:moveTo>
                  <a:lnTo>
                    <a:pt x="3861169" y="2832149"/>
                  </a:lnTo>
                  <a:lnTo>
                    <a:pt x="3896829" y="2832149"/>
                  </a:lnTo>
                  <a:lnTo>
                    <a:pt x="3896829" y="2662528"/>
                  </a:lnTo>
                  <a:close/>
                  <a:moveTo>
                    <a:pt x="2822943" y="2662528"/>
                  </a:moveTo>
                  <a:lnTo>
                    <a:pt x="2822943" y="2832149"/>
                  </a:lnTo>
                  <a:lnTo>
                    <a:pt x="2858605" y="2832149"/>
                  </a:lnTo>
                  <a:lnTo>
                    <a:pt x="2858605" y="2771342"/>
                  </a:lnTo>
                  <a:cubicBezTo>
                    <a:pt x="2858605" y="2760369"/>
                    <a:pt x="2861272" y="2752101"/>
                    <a:pt x="2866606" y="2746538"/>
                  </a:cubicBezTo>
                  <a:cubicBezTo>
                    <a:pt x="2871940" y="2740976"/>
                    <a:pt x="2879102" y="2738195"/>
                    <a:pt x="2888094" y="2738195"/>
                  </a:cubicBezTo>
                  <a:cubicBezTo>
                    <a:pt x="2896171" y="2738195"/>
                    <a:pt x="2902344" y="2740595"/>
                    <a:pt x="2906611" y="2745396"/>
                  </a:cubicBezTo>
                  <a:cubicBezTo>
                    <a:pt x="2910878" y="2750196"/>
                    <a:pt x="2913012" y="2757473"/>
                    <a:pt x="2913012" y="2767227"/>
                  </a:cubicBezTo>
                  <a:lnTo>
                    <a:pt x="2913012" y="2832149"/>
                  </a:lnTo>
                  <a:lnTo>
                    <a:pt x="2948673" y="2832149"/>
                  </a:lnTo>
                  <a:lnTo>
                    <a:pt x="2948673" y="2761740"/>
                  </a:lnTo>
                  <a:cubicBezTo>
                    <a:pt x="2948673" y="2743757"/>
                    <a:pt x="2943987" y="2730194"/>
                    <a:pt x="2934614" y="2721050"/>
                  </a:cubicBezTo>
                  <a:cubicBezTo>
                    <a:pt x="2925242" y="2711906"/>
                    <a:pt x="2912936" y="2707334"/>
                    <a:pt x="2897696" y="2707334"/>
                  </a:cubicBezTo>
                  <a:cubicBezTo>
                    <a:pt x="2889770" y="2707334"/>
                    <a:pt x="2882456" y="2708591"/>
                    <a:pt x="2875750" y="2711105"/>
                  </a:cubicBezTo>
                  <a:cubicBezTo>
                    <a:pt x="2869044" y="2713620"/>
                    <a:pt x="2863329" y="2717240"/>
                    <a:pt x="2858605" y="2721964"/>
                  </a:cubicBezTo>
                  <a:lnTo>
                    <a:pt x="2858605" y="2662528"/>
                  </a:lnTo>
                  <a:close/>
                  <a:moveTo>
                    <a:pt x="2051418" y="2662528"/>
                  </a:moveTo>
                  <a:lnTo>
                    <a:pt x="2051418" y="2832149"/>
                  </a:lnTo>
                  <a:lnTo>
                    <a:pt x="2087080" y="2832149"/>
                  </a:lnTo>
                  <a:lnTo>
                    <a:pt x="2087080" y="2662528"/>
                  </a:lnTo>
                  <a:close/>
                  <a:moveTo>
                    <a:pt x="3536099" y="2652241"/>
                  </a:moveTo>
                  <a:cubicBezTo>
                    <a:pt x="3529546" y="2652241"/>
                    <a:pt x="3524212" y="2654146"/>
                    <a:pt x="3520097" y="2657956"/>
                  </a:cubicBezTo>
                  <a:cubicBezTo>
                    <a:pt x="3515982" y="2661766"/>
                    <a:pt x="3513925" y="2666490"/>
                    <a:pt x="3513925" y="2672129"/>
                  </a:cubicBezTo>
                  <a:cubicBezTo>
                    <a:pt x="3513925" y="2677768"/>
                    <a:pt x="3515982" y="2682492"/>
                    <a:pt x="3520097" y="2686302"/>
                  </a:cubicBezTo>
                  <a:cubicBezTo>
                    <a:pt x="3524212" y="2690112"/>
                    <a:pt x="3529546" y="2692017"/>
                    <a:pt x="3536099" y="2692017"/>
                  </a:cubicBezTo>
                  <a:cubicBezTo>
                    <a:pt x="3542652" y="2692017"/>
                    <a:pt x="3547986" y="2690074"/>
                    <a:pt x="3552101" y="2686188"/>
                  </a:cubicBezTo>
                  <a:cubicBezTo>
                    <a:pt x="3556217" y="2682302"/>
                    <a:pt x="3558273" y="2677387"/>
                    <a:pt x="3558273" y="2671443"/>
                  </a:cubicBezTo>
                  <a:cubicBezTo>
                    <a:pt x="3558273" y="2665957"/>
                    <a:pt x="3556217" y="2661385"/>
                    <a:pt x="3552101" y="2657727"/>
                  </a:cubicBezTo>
                  <a:cubicBezTo>
                    <a:pt x="3547986" y="2654070"/>
                    <a:pt x="3542652" y="2652241"/>
                    <a:pt x="3536099" y="2652241"/>
                  </a:cubicBezTo>
                  <a:close/>
                  <a:moveTo>
                    <a:pt x="3002699" y="2652241"/>
                  </a:moveTo>
                  <a:cubicBezTo>
                    <a:pt x="2996146" y="2652241"/>
                    <a:pt x="2990812" y="2654146"/>
                    <a:pt x="2986697" y="2657956"/>
                  </a:cubicBezTo>
                  <a:cubicBezTo>
                    <a:pt x="2982582" y="2661766"/>
                    <a:pt x="2980525" y="2666490"/>
                    <a:pt x="2980525" y="2672129"/>
                  </a:cubicBezTo>
                  <a:cubicBezTo>
                    <a:pt x="2980525" y="2677768"/>
                    <a:pt x="2982582" y="2682492"/>
                    <a:pt x="2986697" y="2686302"/>
                  </a:cubicBezTo>
                  <a:cubicBezTo>
                    <a:pt x="2990812" y="2690112"/>
                    <a:pt x="2996146" y="2692017"/>
                    <a:pt x="3002699" y="2692017"/>
                  </a:cubicBezTo>
                  <a:cubicBezTo>
                    <a:pt x="3009252" y="2692017"/>
                    <a:pt x="3014586" y="2690074"/>
                    <a:pt x="3018701" y="2686188"/>
                  </a:cubicBezTo>
                  <a:cubicBezTo>
                    <a:pt x="3022816" y="2682302"/>
                    <a:pt x="3024873" y="2677387"/>
                    <a:pt x="3024873" y="2671443"/>
                  </a:cubicBezTo>
                  <a:cubicBezTo>
                    <a:pt x="3024873" y="2665957"/>
                    <a:pt x="3022816" y="2661385"/>
                    <a:pt x="3018701" y="2657727"/>
                  </a:cubicBezTo>
                  <a:cubicBezTo>
                    <a:pt x="3014586" y="2654070"/>
                    <a:pt x="3009252" y="2652241"/>
                    <a:pt x="3002699" y="2652241"/>
                  </a:cubicBezTo>
                  <a:close/>
                  <a:moveTo>
                    <a:pt x="2393099" y="2652241"/>
                  </a:moveTo>
                  <a:cubicBezTo>
                    <a:pt x="2386546" y="2652241"/>
                    <a:pt x="2381212" y="2654146"/>
                    <a:pt x="2377097" y="2657956"/>
                  </a:cubicBezTo>
                  <a:cubicBezTo>
                    <a:pt x="2372982" y="2661766"/>
                    <a:pt x="2370925" y="2666490"/>
                    <a:pt x="2370925" y="2672129"/>
                  </a:cubicBezTo>
                  <a:cubicBezTo>
                    <a:pt x="2370925" y="2677768"/>
                    <a:pt x="2372982" y="2682492"/>
                    <a:pt x="2377097" y="2686302"/>
                  </a:cubicBezTo>
                  <a:cubicBezTo>
                    <a:pt x="2381212" y="2690112"/>
                    <a:pt x="2386546" y="2692017"/>
                    <a:pt x="2393099" y="2692017"/>
                  </a:cubicBezTo>
                  <a:cubicBezTo>
                    <a:pt x="2399652" y="2692017"/>
                    <a:pt x="2404986" y="2690074"/>
                    <a:pt x="2409101" y="2686188"/>
                  </a:cubicBezTo>
                  <a:cubicBezTo>
                    <a:pt x="2413216" y="2682302"/>
                    <a:pt x="2415273" y="2677387"/>
                    <a:pt x="2415273" y="2671443"/>
                  </a:cubicBezTo>
                  <a:cubicBezTo>
                    <a:pt x="2415273" y="2665957"/>
                    <a:pt x="2413216" y="2661385"/>
                    <a:pt x="2409101" y="2657727"/>
                  </a:cubicBezTo>
                  <a:cubicBezTo>
                    <a:pt x="2404986" y="2654070"/>
                    <a:pt x="2399652" y="2652241"/>
                    <a:pt x="2393099" y="2652241"/>
                  </a:cubicBezTo>
                  <a:close/>
                  <a:moveTo>
                    <a:pt x="783374" y="2652241"/>
                  </a:moveTo>
                  <a:cubicBezTo>
                    <a:pt x="776821" y="2652241"/>
                    <a:pt x="771487" y="2654146"/>
                    <a:pt x="767372" y="2657956"/>
                  </a:cubicBezTo>
                  <a:cubicBezTo>
                    <a:pt x="763257" y="2661766"/>
                    <a:pt x="761200" y="2666490"/>
                    <a:pt x="761200" y="2672129"/>
                  </a:cubicBezTo>
                  <a:cubicBezTo>
                    <a:pt x="761200" y="2677768"/>
                    <a:pt x="763257" y="2682492"/>
                    <a:pt x="767372" y="2686302"/>
                  </a:cubicBezTo>
                  <a:cubicBezTo>
                    <a:pt x="771487" y="2690112"/>
                    <a:pt x="776821" y="2692017"/>
                    <a:pt x="783374" y="2692017"/>
                  </a:cubicBezTo>
                  <a:cubicBezTo>
                    <a:pt x="789927" y="2692017"/>
                    <a:pt x="795261" y="2690074"/>
                    <a:pt x="799376" y="2686188"/>
                  </a:cubicBezTo>
                  <a:cubicBezTo>
                    <a:pt x="803491" y="2682302"/>
                    <a:pt x="805548" y="2677387"/>
                    <a:pt x="805548" y="2671443"/>
                  </a:cubicBezTo>
                  <a:cubicBezTo>
                    <a:pt x="805548" y="2665957"/>
                    <a:pt x="803491" y="2661385"/>
                    <a:pt x="799376" y="2657727"/>
                  </a:cubicBezTo>
                  <a:cubicBezTo>
                    <a:pt x="795261" y="2654070"/>
                    <a:pt x="789927" y="2652241"/>
                    <a:pt x="783374" y="2652241"/>
                  </a:cubicBezTo>
                  <a:close/>
                  <a:moveTo>
                    <a:pt x="3036684" y="2513405"/>
                  </a:moveTo>
                  <a:cubicBezTo>
                    <a:pt x="3030284" y="2513405"/>
                    <a:pt x="3024988" y="2515424"/>
                    <a:pt x="3020796" y="2519462"/>
                  </a:cubicBezTo>
                  <a:cubicBezTo>
                    <a:pt x="3016606" y="2523501"/>
                    <a:pt x="3014510" y="2528797"/>
                    <a:pt x="3014510" y="2535350"/>
                  </a:cubicBezTo>
                  <a:cubicBezTo>
                    <a:pt x="3014510" y="2539922"/>
                    <a:pt x="3015615" y="2543923"/>
                    <a:pt x="3017825" y="2547352"/>
                  </a:cubicBezTo>
                  <a:cubicBezTo>
                    <a:pt x="3020034" y="2550781"/>
                    <a:pt x="3023044" y="2553257"/>
                    <a:pt x="3026854" y="2554781"/>
                  </a:cubicBezTo>
                  <a:lnTo>
                    <a:pt x="3016796" y="2591129"/>
                  </a:lnTo>
                  <a:lnTo>
                    <a:pt x="3039428" y="2591129"/>
                  </a:lnTo>
                  <a:lnTo>
                    <a:pt x="3052458" y="2558210"/>
                  </a:lnTo>
                  <a:cubicBezTo>
                    <a:pt x="3055048" y="2552114"/>
                    <a:pt x="3056725" y="2547542"/>
                    <a:pt x="3057487" y="2544494"/>
                  </a:cubicBezTo>
                  <a:cubicBezTo>
                    <a:pt x="3058249" y="2541446"/>
                    <a:pt x="3058630" y="2538398"/>
                    <a:pt x="3058630" y="2535350"/>
                  </a:cubicBezTo>
                  <a:cubicBezTo>
                    <a:pt x="3058630" y="2528797"/>
                    <a:pt x="3056572" y="2523501"/>
                    <a:pt x="3052458" y="2519462"/>
                  </a:cubicBezTo>
                  <a:cubicBezTo>
                    <a:pt x="3048343" y="2515424"/>
                    <a:pt x="3043085" y="2513405"/>
                    <a:pt x="3036684" y="2513405"/>
                  </a:cubicBezTo>
                  <a:close/>
                  <a:moveTo>
                    <a:pt x="2979306" y="2513405"/>
                  </a:moveTo>
                  <a:cubicBezTo>
                    <a:pt x="2973057" y="2513405"/>
                    <a:pt x="2967800" y="2515424"/>
                    <a:pt x="2963532" y="2519462"/>
                  </a:cubicBezTo>
                  <a:cubicBezTo>
                    <a:pt x="2959265" y="2523501"/>
                    <a:pt x="2957132" y="2528797"/>
                    <a:pt x="2957132" y="2535350"/>
                  </a:cubicBezTo>
                  <a:cubicBezTo>
                    <a:pt x="2957132" y="2541751"/>
                    <a:pt x="2959265" y="2547085"/>
                    <a:pt x="2963532" y="2551352"/>
                  </a:cubicBezTo>
                  <a:cubicBezTo>
                    <a:pt x="2967800" y="2555619"/>
                    <a:pt x="2973057" y="2557753"/>
                    <a:pt x="2979306" y="2557753"/>
                  </a:cubicBezTo>
                  <a:cubicBezTo>
                    <a:pt x="2985554" y="2557753"/>
                    <a:pt x="2990812" y="2555619"/>
                    <a:pt x="2995079" y="2551352"/>
                  </a:cubicBezTo>
                  <a:cubicBezTo>
                    <a:pt x="2999346" y="2547085"/>
                    <a:pt x="3001480" y="2541751"/>
                    <a:pt x="3001480" y="2535350"/>
                  </a:cubicBezTo>
                  <a:cubicBezTo>
                    <a:pt x="3001480" y="2528797"/>
                    <a:pt x="2999346" y="2523501"/>
                    <a:pt x="2995079" y="2519462"/>
                  </a:cubicBezTo>
                  <a:cubicBezTo>
                    <a:pt x="2990812" y="2515424"/>
                    <a:pt x="2985554" y="2513405"/>
                    <a:pt x="2979306" y="2513405"/>
                  </a:cubicBezTo>
                  <a:close/>
                  <a:moveTo>
                    <a:pt x="1541259" y="2513405"/>
                  </a:moveTo>
                  <a:cubicBezTo>
                    <a:pt x="1534858" y="2513405"/>
                    <a:pt x="1529563" y="2515424"/>
                    <a:pt x="1525372" y="2519462"/>
                  </a:cubicBezTo>
                  <a:cubicBezTo>
                    <a:pt x="1521180" y="2523501"/>
                    <a:pt x="1519085" y="2528797"/>
                    <a:pt x="1519085" y="2535350"/>
                  </a:cubicBezTo>
                  <a:cubicBezTo>
                    <a:pt x="1519085" y="2539922"/>
                    <a:pt x="1520190" y="2543923"/>
                    <a:pt x="1522400" y="2547352"/>
                  </a:cubicBezTo>
                  <a:cubicBezTo>
                    <a:pt x="1524610" y="2550781"/>
                    <a:pt x="1527620" y="2553257"/>
                    <a:pt x="1531430" y="2554781"/>
                  </a:cubicBezTo>
                  <a:lnTo>
                    <a:pt x="1521371" y="2591129"/>
                  </a:lnTo>
                  <a:lnTo>
                    <a:pt x="1544002" y="2591129"/>
                  </a:lnTo>
                  <a:lnTo>
                    <a:pt x="1557033" y="2558210"/>
                  </a:lnTo>
                  <a:cubicBezTo>
                    <a:pt x="1559624" y="2552114"/>
                    <a:pt x="1561300" y="2547542"/>
                    <a:pt x="1562062" y="2544494"/>
                  </a:cubicBezTo>
                  <a:cubicBezTo>
                    <a:pt x="1562824" y="2541446"/>
                    <a:pt x="1563205" y="2538398"/>
                    <a:pt x="1563205" y="2535350"/>
                  </a:cubicBezTo>
                  <a:cubicBezTo>
                    <a:pt x="1563205" y="2528797"/>
                    <a:pt x="1561147" y="2523501"/>
                    <a:pt x="1557033" y="2519462"/>
                  </a:cubicBezTo>
                  <a:cubicBezTo>
                    <a:pt x="1552918" y="2515424"/>
                    <a:pt x="1547660" y="2513405"/>
                    <a:pt x="1541259" y="2513405"/>
                  </a:cubicBezTo>
                  <a:close/>
                  <a:moveTo>
                    <a:pt x="3185960" y="2504489"/>
                  </a:moveTo>
                  <a:lnTo>
                    <a:pt x="3210420" y="2504489"/>
                  </a:lnTo>
                  <a:lnTo>
                    <a:pt x="3210420" y="2517062"/>
                  </a:lnTo>
                  <a:cubicBezTo>
                    <a:pt x="3208439" y="2522549"/>
                    <a:pt x="3205086" y="2526701"/>
                    <a:pt x="3200362" y="2529521"/>
                  </a:cubicBezTo>
                  <a:cubicBezTo>
                    <a:pt x="3195637" y="2532340"/>
                    <a:pt x="3190227" y="2533750"/>
                    <a:pt x="3184131" y="2533750"/>
                  </a:cubicBezTo>
                  <a:cubicBezTo>
                    <a:pt x="3177883" y="2533750"/>
                    <a:pt x="3172968" y="2532416"/>
                    <a:pt x="3169386" y="2529750"/>
                  </a:cubicBezTo>
                  <a:cubicBezTo>
                    <a:pt x="3165805" y="2527083"/>
                    <a:pt x="3164014" y="2523463"/>
                    <a:pt x="3164014" y="2518891"/>
                  </a:cubicBezTo>
                  <a:cubicBezTo>
                    <a:pt x="3164014" y="2509290"/>
                    <a:pt x="3171330" y="2504489"/>
                    <a:pt x="3185960" y="2504489"/>
                  </a:cubicBezTo>
                  <a:close/>
                  <a:moveTo>
                    <a:pt x="1852460" y="2504489"/>
                  </a:moveTo>
                  <a:lnTo>
                    <a:pt x="1876920" y="2504489"/>
                  </a:lnTo>
                  <a:lnTo>
                    <a:pt x="1876920" y="2517062"/>
                  </a:lnTo>
                  <a:cubicBezTo>
                    <a:pt x="1874939" y="2522549"/>
                    <a:pt x="1871586" y="2526701"/>
                    <a:pt x="1866862" y="2529521"/>
                  </a:cubicBezTo>
                  <a:cubicBezTo>
                    <a:pt x="1862138" y="2532340"/>
                    <a:pt x="1856727" y="2533750"/>
                    <a:pt x="1850631" y="2533750"/>
                  </a:cubicBezTo>
                  <a:cubicBezTo>
                    <a:pt x="1844383" y="2533750"/>
                    <a:pt x="1839468" y="2532416"/>
                    <a:pt x="1835887" y="2529750"/>
                  </a:cubicBezTo>
                  <a:cubicBezTo>
                    <a:pt x="1832305" y="2527083"/>
                    <a:pt x="1830514" y="2523463"/>
                    <a:pt x="1830514" y="2518891"/>
                  </a:cubicBezTo>
                  <a:cubicBezTo>
                    <a:pt x="1830514" y="2509290"/>
                    <a:pt x="1837830" y="2504489"/>
                    <a:pt x="1852460" y="2504489"/>
                  </a:cubicBezTo>
                  <a:close/>
                  <a:moveTo>
                    <a:pt x="3501047" y="2460369"/>
                  </a:moveTo>
                  <a:cubicBezTo>
                    <a:pt x="3510038" y="2460369"/>
                    <a:pt x="3517506" y="2463455"/>
                    <a:pt x="3523450" y="2469628"/>
                  </a:cubicBezTo>
                  <a:cubicBezTo>
                    <a:pt x="3529394" y="2475800"/>
                    <a:pt x="3532365" y="2484068"/>
                    <a:pt x="3532365" y="2494431"/>
                  </a:cubicBezTo>
                  <a:cubicBezTo>
                    <a:pt x="3532365" y="2504794"/>
                    <a:pt x="3529394" y="2513062"/>
                    <a:pt x="3523450" y="2519234"/>
                  </a:cubicBezTo>
                  <a:cubicBezTo>
                    <a:pt x="3517506" y="2525406"/>
                    <a:pt x="3510038" y="2528492"/>
                    <a:pt x="3501047" y="2528492"/>
                  </a:cubicBezTo>
                  <a:cubicBezTo>
                    <a:pt x="3491903" y="2528492"/>
                    <a:pt x="3484359" y="2525406"/>
                    <a:pt x="3478416" y="2519234"/>
                  </a:cubicBezTo>
                  <a:cubicBezTo>
                    <a:pt x="3472472" y="2513062"/>
                    <a:pt x="3469500" y="2504794"/>
                    <a:pt x="3469500" y="2494431"/>
                  </a:cubicBezTo>
                  <a:cubicBezTo>
                    <a:pt x="3469500" y="2484068"/>
                    <a:pt x="3472472" y="2475800"/>
                    <a:pt x="3478416" y="2469628"/>
                  </a:cubicBezTo>
                  <a:cubicBezTo>
                    <a:pt x="3484359" y="2463455"/>
                    <a:pt x="3491903" y="2460369"/>
                    <a:pt x="3501047" y="2460369"/>
                  </a:cubicBezTo>
                  <a:close/>
                  <a:moveTo>
                    <a:pt x="2509990" y="2460369"/>
                  </a:moveTo>
                  <a:cubicBezTo>
                    <a:pt x="2519134" y="2460369"/>
                    <a:pt x="2526640" y="2463455"/>
                    <a:pt x="2532507" y="2469628"/>
                  </a:cubicBezTo>
                  <a:cubicBezTo>
                    <a:pt x="2538374" y="2475800"/>
                    <a:pt x="2541308" y="2484068"/>
                    <a:pt x="2541308" y="2494431"/>
                  </a:cubicBezTo>
                  <a:cubicBezTo>
                    <a:pt x="2541308" y="2504794"/>
                    <a:pt x="2538374" y="2513062"/>
                    <a:pt x="2532507" y="2519234"/>
                  </a:cubicBezTo>
                  <a:cubicBezTo>
                    <a:pt x="2526640" y="2525406"/>
                    <a:pt x="2519134" y="2528492"/>
                    <a:pt x="2509990" y="2528492"/>
                  </a:cubicBezTo>
                  <a:cubicBezTo>
                    <a:pt x="2500846" y="2528492"/>
                    <a:pt x="2493302" y="2525406"/>
                    <a:pt x="2487358" y="2519234"/>
                  </a:cubicBezTo>
                  <a:cubicBezTo>
                    <a:pt x="2481415" y="2513062"/>
                    <a:pt x="2478443" y="2504794"/>
                    <a:pt x="2478443" y="2494431"/>
                  </a:cubicBezTo>
                  <a:cubicBezTo>
                    <a:pt x="2478443" y="2484068"/>
                    <a:pt x="2481415" y="2475800"/>
                    <a:pt x="2487358" y="2469628"/>
                  </a:cubicBezTo>
                  <a:cubicBezTo>
                    <a:pt x="2493302" y="2463455"/>
                    <a:pt x="2500846" y="2460369"/>
                    <a:pt x="2509990" y="2460369"/>
                  </a:cubicBezTo>
                  <a:close/>
                  <a:moveTo>
                    <a:pt x="2357590" y="2460369"/>
                  </a:moveTo>
                  <a:cubicBezTo>
                    <a:pt x="2366734" y="2460369"/>
                    <a:pt x="2374240" y="2463455"/>
                    <a:pt x="2380107" y="2469628"/>
                  </a:cubicBezTo>
                  <a:cubicBezTo>
                    <a:pt x="2385974" y="2475800"/>
                    <a:pt x="2388908" y="2484068"/>
                    <a:pt x="2388908" y="2494431"/>
                  </a:cubicBezTo>
                  <a:cubicBezTo>
                    <a:pt x="2388908" y="2504794"/>
                    <a:pt x="2385974" y="2513062"/>
                    <a:pt x="2380107" y="2519234"/>
                  </a:cubicBezTo>
                  <a:cubicBezTo>
                    <a:pt x="2374240" y="2525406"/>
                    <a:pt x="2366734" y="2528492"/>
                    <a:pt x="2357590" y="2528492"/>
                  </a:cubicBezTo>
                  <a:cubicBezTo>
                    <a:pt x="2348446" y="2528492"/>
                    <a:pt x="2340902" y="2525406"/>
                    <a:pt x="2334958" y="2519234"/>
                  </a:cubicBezTo>
                  <a:cubicBezTo>
                    <a:pt x="2329015" y="2513062"/>
                    <a:pt x="2326043" y="2504794"/>
                    <a:pt x="2326043" y="2494431"/>
                  </a:cubicBezTo>
                  <a:cubicBezTo>
                    <a:pt x="2326043" y="2484068"/>
                    <a:pt x="2329015" y="2475800"/>
                    <a:pt x="2334958" y="2469628"/>
                  </a:cubicBezTo>
                  <a:cubicBezTo>
                    <a:pt x="2340902" y="2463455"/>
                    <a:pt x="2348446" y="2460369"/>
                    <a:pt x="2357590" y="2460369"/>
                  </a:cubicBezTo>
                  <a:close/>
                  <a:moveTo>
                    <a:pt x="1708366" y="2460369"/>
                  </a:moveTo>
                  <a:cubicBezTo>
                    <a:pt x="1717510" y="2460369"/>
                    <a:pt x="1725016" y="2463455"/>
                    <a:pt x="1730883" y="2469628"/>
                  </a:cubicBezTo>
                  <a:cubicBezTo>
                    <a:pt x="1736750" y="2475800"/>
                    <a:pt x="1739684" y="2484068"/>
                    <a:pt x="1739684" y="2494431"/>
                  </a:cubicBezTo>
                  <a:cubicBezTo>
                    <a:pt x="1739684" y="2504794"/>
                    <a:pt x="1736750" y="2513062"/>
                    <a:pt x="1730883" y="2519234"/>
                  </a:cubicBezTo>
                  <a:cubicBezTo>
                    <a:pt x="1725016" y="2525406"/>
                    <a:pt x="1717510" y="2528492"/>
                    <a:pt x="1708366" y="2528492"/>
                  </a:cubicBezTo>
                  <a:cubicBezTo>
                    <a:pt x="1699222" y="2528492"/>
                    <a:pt x="1691716" y="2525406"/>
                    <a:pt x="1685849" y="2519234"/>
                  </a:cubicBezTo>
                  <a:cubicBezTo>
                    <a:pt x="1679982" y="2513062"/>
                    <a:pt x="1677048" y="2504794"/>
                    <a:pt x="1677048" y="2494431"/>
                  </a:cubicBezTo>
                  <a:cubicBezTo>
                    <a:pt x="1677048" y="2484068"/>
                    <a:pt x="1679982" y="2475800"/>
                    <a:pt x="1685849" y="2469628"/>
                  </a:cubicBezTo>
                  <a:cubicBezTo>
                    <a:pt x="1691716" y="2463455"/>
                    <a:pt x="1699222" y="2460369"/>
                    <a:pt x="1708366" y="2460369"/>
                  </a:cubicBezTo>
                  <a:close/>
                  <a:moveTo>
                    <a:pt x="1071715" y="2460369"/>
                  </a:moveTo>
                  <a:cubicBezTo>
                    <a:pt x="1080859" y="2460369"/>
                    <a:pt x="1088364" y="2463455"/>
                    <a:pt x="1094232" y="2469628"/>
                  </a:cubicBezTo>
                  <a:cubicBezTo>
                    <a:pt x="1100099" y="2475800"/>
                    <a:pt x="1103033" y="2484068"/>
                    <a:pt x="1103033" y="2494431"/>
                  </a:cubicBezTo>
                  <a:cubicBezTo>
                    <a:pt x="1103033" y="2504794"/>
                    <a:pt x="1100099" y="2513062"/>
                    <a:pt x="1094232" y="2519234"/>
                  </a:cubicBezTo>
                  <a:cubicBezTo>
                    <a:pt x="1088364" y="2525406"/>
                    <a:pt x="1080859" y="2528492"/>
                    <a:pt x="1071715" y="2528492"/>
                  </a:cubicBezTo>
                  <a:cubicBezTo>
                    <a:pt x="1062571" y="2528492"/>
                    <a:pt x="1055027" y="2525406"/>
                    <a:pt x="1049084" y="2519234"/>
                  </a:cubicBezTo>
                  <a:cubicBezTo>
                    <a:pt x="1043140" y="2513062"/>
                    <a:pt x="1040168" y="2504794"/>
                    <a:pt x="1040168" y="2494431"/>
                  </a:cubicBezTo>
                  <a:cubicBezTo>
                    <a:pt x="1040168" y="2484068"/>
                    <a:pt x="1043140" y="2475800"/>
                    <a:pt x="1049084" y="2469628"/>
                  </a:cubicBezTo>
                  <a:cubicBezTo>
                    <a:pt x="1055027" y="2463455"/>
                    <a:pt x="1062571" y="2460369"/>
                    <a:pt x="1071715" y="2460369"/>
                  </a:cubicBezTo>
                  <a:close/>
                  <a:moveTo>
                    <a:pt x="919315" y="2460369"/>
                  </a:moveTo>
                  <a:cubicBezTo>
                    <a:pt x="928459" y="2460369"/>
                    <a:pt x="935964" y="2463455"/>
                    <a:pt x="941832" y="2469628"/>
                  </a:cubicBezTo>
                  <a:cubicBezTo>
                    <a:pt x="947699" y="2475800"/>
                    <a:pt x="950633" y="2484068"/>
                    <a:pt x="950633" y="2494431"/>
                  </a:cubicBezTo>
                  <a:cubicBezTo>
                    <a:pt x="950633" y="2504794"/>
                    <a:pt x="947699" y="2513062"/>
                    <a:pt x="941832" y="2519234"/>
                  </a:cubicBezTo>
                  <a:cubicBezTo>
                    <a:pt x="935964" y="2525406"/>
                    <a:pt x="928459" y="2528492"/>
                    <a:pt x="919315" y="2528492"/>
                  </a:cubicBezTo>
                  <a:cubicBezTo>
                    <a:pt x="910171" y="2528492"/>
                    <a:pt x="902627" y="2525406"/>
                    <a:pt x="896683" y="2519234"/>
                  </a:cubicBezTo>
                  <a:cubicBezTo>
                    <a:pt x="890740" y="2513062"/>
                    <a:pt x="887768" y="2504794"/>
                    <a:pt x="887768" y="2494431"/>
                  </a:cubicBezTo>
                  <a:cubicBezTo>
                    <a:pt x="887768" y="2484068"/>
                    <a:pt x="890740" y="2475800"/>
                    <a:pt x="896683" y="2469628"/>
                  </a:cubicBezTo>
                  <a:cubicBezTo>
                    <a:pt x="902627" y="2463455"/>
                    <a:pt x="910171" y="2460369"/>
                    <a:pt x="919315" y="2460369"/>
                  </a:cubicBezTo>
                  <a:close/>
                  <a:moveTo>
                    <a:pt x="662597" y="2460369"/>
                  </a:moveTo>
                  <a:cubicBezTo>
                    <a:pt x="671589" y="2460369"/>
                    <a:pt x="679056" y="2463455"/>
                    <a:pt x="685000" y="2469628"/>
                  </a:cubicBezTo>
                  <a:cubicBezTo>
                    <a:pt x="690943" y="2475800"/>
                    <a:pt x="693915" y="2484068"/>
                    <a:pt x="693915" y="2494431"/>
                  </a:cubicBezTo>
                  <a:cubicBezTo>
                    <a:pt x="693915" y="2504794"/>
                    <a:pt x="690943" y="2513062"/>
                    <a:pt x="685000" y="2519234"/>
                  </a:cubicBezTo>
                  <a:cubicBezTo>
                    <a:pt x="679056" y="2525406"/>
                    <a:pt x="671589" y="2528492"/>
                    <a:pt x="662597" y="2528492"/>
                  </a:cubicBezTo>
                  <a:cubicBezTo>
                    <a:pt x="653453" y="2528492"/>
                    <a:pt x="645909" y="2525406"/>
                    <a:pt x="639966" y="2519234"/>
                  </a:cubicBezTo>
                  <a:cubicBezTo>
                    <a:pt x="634022" y="2513062"/>
                    <a:pt x="631050" y="2504794"/>
                    <a:pt x="631050" y="2494431"/>
                  </a:cubicBezTo>
                  <a:cubicBezTo>
                    <a:pt x="631050" y="2484068"/>
                    <a:pt x="634022" y="2475800"/>
                    <a:pt x="639966" y="2469628"/>
                  </a:cubicBezTo>
                  <a:cubicBezTo>
                    <a:pt x="645909" y="2463455"/>
                    <a:pt x="653453" y="2460369"/>
                    <a:pt x="662597" y="2460369"/>
                  </a:cubicBezTo>
                  <a:close/>
                  <a:moveTo>
                    <a:pt x="365341" y="2460369"/>
                  </a:moveTo>
                  <a:cubicBezTo>
                    <a:pt x="374485" y="2460369"/>
                    <a:pt x="381991" y="2463455"/>
                    <a:pt x="387858" y="2469628"/>
                  </a:cubicBezTo>
                  <a:cubicBezTo>
                    <a:pt x="393725" y="2475800"/>
                    <a:pt x="396659" y="2484068"/>
                    <a:pt x="396659" y="2494431"/>
                  </a:cubicBezTo>
                  <a:cubicBezTo>
                    <a:pt x="396659" y="2504794"/>
                    <a:pt x="393725" y="2513062"/>
                    <a:pt x="387858" y="2519234"/>
                  </a:cubicBezTo>
                  <a:cubicBezTo>
                    <a:pt x="381991" y="2525406"/>
                    <a:pt x="374485" y="2528492"/>
                    <a:pt x="365341" y="2528492"/>
                  </a:cubicBezTo>
                  <a:cubicBezTo>
                    <a:pt x="356197" y="2528492"/>
                    <a:pt x="348691" y="2525406"/>
                    <a:pt x="342824" y="2519234"/>
                  </a:cubicBezTo>
                  <a:cubicBezTo>
                    <a:pt x="336956" y="2513062"/>
                    <a:pt x="334023" y="2504794"/>
                    <a:pt x="334023" y="2494431"/>
                  </a:cubicBezTo>
                  <a:cubicBezTo>
                    <a:pt x="334023" y="2484068"/>
                    <a:pt x="336956" y="2475800"/>
                    <a:pt x="342824" y="2469628"/>
                  </a:cubicBezTo>
                  <a:cubicBezTo>
                    <a:pt x="348691" y="2463455"/>
                    <a:pt x="356197" y="2460369"/>
                    <a:pt x="365341" y="2460369"/>
                  </a:cubicBezTo>
                  <a:close/>
                  <a:moveTo>
                    <a:pt x="517436" y="2458083"/>
                  </a:moveTo>
                  <a:cubicBezTo>
                    <a:pt x="525361" y="2458083"/>
                    <a:pt x="532066" y="2460408"/>
                    <a:pt x="537553" y="2465056"/>
                  </a:cubicBezTo>
                  <a:cubicBezTo>
                    <a:pt x="543039" y="2469704"/>
                    <a:pt x="546392" y="2475914"/>
                    <a:pt x="547611" y="2483687"/>
                  </a:cubicBezTo>
                  <a:lnTo>
                    <a:pt x="487032" y="2483687"/>
                  </a:lnTo>
                  <a:cubicBezTo>
                    <a:pt x="488251" y="2475762"/>
                    <a:pt x="491604" y="2469513"/>
                    <a:pt x="497091" y="2464941"/>
                  </a:cubicBezTo>
                  <a:cubicBezTo>
                    <a:pt x="502577" y="2460369"/>
                    <a:pt x="509359" y="2458083"/>
                    <a:pt x="517436" y="2458083"/>
                  </a:cubicBezTo>
                  <a:close/>
                  <a:moveTo>
                    <a:pt x="3354896" y="2431109"/>
                  </a:moveTo>
                  <a:cubicBezTo>
                    <a:pt x="3346514" y="2431109"/>
                    <a:pt x="3338817" y="2432518"/>
                    <a:pt x="3331807" y="2435338"/>
                  </a:cubicBezTo>
                  <a:cubicBezTo>
                    <a:pt x="3324796" y="2438157"/>
                    <a:pt x="3318929" y="2442158"/>
                    <a:pt x="3314205" y="2447339"/>
                  </a:cubicBezTo>
                  <a:lnTo>
                    <a:pt x="3314205" y="2432937"/>
                  </a:lnTo>
                  <a:lnTo>
                    <a:pt x="3280143" y="2432937"/>
                  </a:lnTo>
                  <a:lnTo>
                    <a:pt x="3280143" y="2555924"/>
                  </a:lnTo>
                  <a:lnTo>
                    <a:pt x="3315805" y="2555924"/>
                  </a:lnTo>
                  <a:lnTo>
                    <a:pt x="3315805" y="2495117"/>
                  </a:lnTo>
                  <a:cubicBezTo>
                    <a:pt x="3315805" y="2484144"/>
                    <a:pt x="3318472" y="2475876"/>
                    <a:pt x="3323806" y="2470313"/>
                  </a:cubicBezTo>
                  <a:cubicBezTo>
                    <a:pt x="3329140" y="2464751"/>
                    <a:pt x="3336302" y="2461970"/>
                    <a:pt x="3345294" y="2461970"/>
                  </a:cubicBezTo>
                  <a:cubicBezTo>
                    <a:pt x="3353371" y="2461970"/>
                    <a:pt x="3359544" y="2464370"/>
                    <a:pt x="3363811" y="2469171"/>
                  </a:cubicBezTo>
                  <a:cubicBezTo>
                    <a:pt x="3368078" y="2473971"/>
                    <a:pt x="3370212" y="2481248"/>
                    <a:pt x="3370212" y="2491002"/>
                  </a:cubicBezTo>
                  <a:lnTo>
                    <a:pt x="3370212" y="2555924"/>
                  </a:lnTo>
                  <a:lnTo>
                    <a:pt x="3405873" y="2555924"/>
                  </a:lnTo>
                  <a:lnTo>
                    <a:pt x="3405873" y="2485515"/>
                  </a:lnTo>
                  <a:cubicBezTo>
                    <a:pt x="3405873" y="2467532"/>
                    <a:pt x="3401187" y="2453969"/>
                    <a:pt x="3391814" y="2444825"/>
                  </a:cubicBezTo>
                  <a:cubicBezTo>
                    <a:pt x="3382442" y="2435681"/>
                    <a:pt x="3370136" y="2431109"/>
                    <a:pt x="3354896" y="2431109"/>
                  </a:cubicBezTo>
                  <a:close/>
                  <a:moveTo>
                    <a:pt x="3186874" y="2431109"/>
                  </a:moveTo>
                  <a:cubicBezTo>
                    <a:pt x="3176968" y="2431109"/>
                    <a:pt x="3167329" y="2432404"/>
                    <a:pt x="3157956" y="2434995"/>
                  </a:cubicBezTo>
                  <a:cubicBezTo>
                    <a:pt x="3148584" y="2437586"/>
                    <a:pt x="3140545" y="2441243"/>
                    <a:pt x="3133839" y="2445968"/>
                  </a:cubicBezTo>
                  <a:lnTo>
                    <a:pt x="3146641" y="2470885"/>
                  </a:lnTo>
                  <a:cubicBezTo>
                    <a:pt x="3151060" y="2467380"/>
                    <a:pt x="3156432" y="2464599"/>
                    <a:pt x="3162757" y="2462541"/>
                  </a:cubicBezTo>
                  <a:cubicBezTo>
                    <a:pt x="3169082" y="2460484"/>
                    <a:pt x="3175520" y="2459455"/>
                    <a:pt x="3182074" y="2459455"/>
                  </a:cubicBezTo>
                  <a:cubicBezTo>
                    <a:pt x="3191523" y="2459455"/>
                    <a:pt x="3198609" y="2461550"/>
                    <a:pt x="3203334" y="2465741"/>
                  </a:cubicBezTo>
                  <a:cubicBezTo>
                    <a:pt x="3208058" y="2469933"/>
                    <a:pt x="3210420" y="2475914"/>
                    <a:pt x="3210420" y="2483687"/>
                  </a:cubicBezTo>
                  <a:lnTo>
                    <a:pt x="3182074" y="2483687"/>
                  </a:lnTo>
                  <a:cubicBezTo>
                    <a:pt x="3164091" y="2483687"/>
                    <a:pt x="3150794" y="2486963"/>
                    <a:pt x="3142183" y="2493516"/>
                  </a:cubicBezTo>
                  <a:cubicBezTo>
                    <a:pt x="3133572" y="2500070"/>
                    <a:pt x="3129267" y="2509061"/>
                    <a:pt x="3129267" y="2520491"/>
                  </a:cubicBezTo>
                  <a:cubicBezTo>
                    <a:pt x="3129267" y="2527654"/>
                    <a:pt x="3131096" y="2534055"/>
                    <a:pt x="3134754" y="2539694"/>
                  </a:cubicBezTo>
                  <a:cubicBezTo>
                    <a:pt x="3138412" y="2545332"/>
                    <a:pt x="3143707" y="2549752"/>
                    <a:pt x="3150642" y="2552952"/>
                  </a:cubicBezTo>
                  <a:cubicBezTo>
                    <a:pt x="3157576" y="2556153"/>
                    <a:pt x="3165767" y="2557753"/>
                    <a:pt x="3175216" y="2557753"/>
                  </a:cubicBezTo>
                  <a:cubicBezTo>
                    <a:pt x="3193504" y="2557753"/>
                    <a:pt x="3206001" y="2552038"/>
                    <a:pt x="3212706" y="2540608"/>
                  </a:cubicBezTo>
                  <a:lnTo>
                    <a:pt x="3212706" y="2555924"/>
                  </a:lnTo>
                  <a:lnTo>
                    <a:pt x="3246082" y="2555924"/>
                  </a:lnTo>
                  <a:lnTo>
                    <a:pt x="3246082" y="2485744"/>
                  </a:lnTo>
                  <a:cubicBezTo>
                    <a:pt x="3246082" y="2467456"/>
                    <a:pt x="3240976" y="2453778"/>
                    <a:pt x="3230766" y="2444710"/>
                  </a:cubicBezTo>
                  <a:cubicBezTo>
                    <a:pt x="3220555" y="2435642"/>
                    <a:pt x="3205924" y="2431109"/>
                    <a:pt x="3186874" y="2431109"/>
                  </a:cubicBezTo>
                  <a:close/>
                  <a:moveTo>
                    <a:pt x="2889999" y="2431109"/>
                  </a:moveTo>
                  <a:cubicBezTo>
                    <a:pt x="2878264" y="2431109"/>
                    <a:pt x="2868092" y="2432785"/>
                    <a:pt x="2859481" y="2436138"/>
                  </a:cubicBezTo>
                  <a:cubicBezTo>
                    <a:pt x="2850870" y="2439491"/>
                    <a:pt x="2844318" y="2444177"/>
                    <a:pt x="2839822" y="2450197"/>
                  </a:cubicBezTo>
                  <a:cubicBezTo>
                    <a:pt x="2835326" y="2456216"/>
                    <a:pt x="2833078" y="2463113"/>
                    <a:pt x="2833078" y="2470885"/>
                  </a:cubicBezTo>
                  <a:cubicBezTo>
                    <a:pt x="2833078" y="2480181"/>
                    <a:pt x="2835478" y="2487344"/>
                    <a:pt x="2840279" y="2492373"/>
                  </a:cubicBezTo>
                  <a:cubicBezTo>
                    <a:pt x="2845080" y="2497403"/>
                    <a:pt x="2850756" y="2500908"/>
                    <a:pt x="2857310" y="2502889"/>
                  </a:cubicBezTo>
                  <a:cubicBezTo>
                    <a:pt x="2863863" y="2504870"/>
                    <a:pt x="2872168" y="2506623"/>
                    <a:pt x="2882227" y="2508147"/>
                  </a:cubicBezTo>
                  <a:cubicBezTo>
                    <a:pt x="2890761" y="2509214"/>
                    <a:pt x="2897086" y="2510509"/>
                    <a:pt x="2901201" y="2512033"/>
                  </a:cubicBezTo>
                  <a:cubicBezTo>
                    <a:pt x="2905316" y="2513557"/>
                    <a:pt x="2907373" y="2516072"/>
                    <a:pt x="2907373" y="2519577"/>
                  </a:cubicBezTo>
                  <a:cubicBezTo>
                    <a:pt x="2907373" y="2527044"/>
                    <a:pt x="2899829" y="2530778"/>
                    <a:pt x="2884742" y="2530778"/>
                  </a:cubicBezTo>
                  <a:cubicBezTo>
                    <a:pt x="2877274" y="2530778"/>
                    <a:pt x="2869654" y="2529673"/>
                    <a:pt x="2861882" y="2527463"/>
                  </a:cubicBezTo>
                  <a:cubicBezTo>
                    <a:pt x="2854109" y="2525254"/>
                    <a:pt x="2847480" y="2522396"/>
                    <a:pt x="2841993" y="2518891"/>
                  </a:cubicBezTo>
                  <a:lnTo>
                    <a:pt x="2830106" y="2544494"/>
                  </a:lnTo>
                  <a:cubicBezTo>
                    <a:pt x="2835897" y="2548304"/>
                    <a:pt x="2843670" y="2551466"/>
                    <a:pt x="2853423" y="2553981"/>
                  </a:cubicBezTo>
                  <a:cubicBezTo>
                    <a:pt x="2863177" y="2556496"/>
                    <a:pt x="2873159" y="2557753"/>
                    <a:pt x="2883370" y="2557753"/>
                  </a:cubicBezTo>
                  <a:cubicBezTo>
                    <a:pt x="2895410" y="2557753"/>
                    <a:pt x="2905811" y="2556115"/>
                    <a:pt x="2914574" y="2552838"/>
                  </a:cubicBezTo>
                  <a:cubicBezTo>
                    <a:pt x="2923337" y="2549562"/>
                    <a:pt x="2930004" y="2544951"/>
                    <a:pt x="2934576" y="2539008"/>
                  </a:cubicBezTo>
                  <a:cubicBezTo>
                    <a:pt x="2939148" y="2533064"/>
                    <a:pt x="2941434" y="2526282"/>
                    <a:pt x="2941434" y="2518662"/>
                  </a:cubicBezTo>
                  <a:cubicBezTo>
                    <a:pt x="2941434" y="2509671"/>
                    <a:pt x="2939072" y="2502660"/>
                    <a:pt x="2934348" y="2497631"/>
                  </a:cubicBezTo>
                  <a:cubicBezTo>
                    <a:pt x="2929623" y="2492602"/>
                    <a:pt x="2924060" y="2489135"/>
                    <a:pt x="2917660" y="2487230"/>
                  </a:cubicBezTo>
                  <a:cubicBezTo>
                    <a:pt x="2911259" y="2485325"/>
                    <a:pt x="2903029" y="2483534"/>
                    <a:pt x="2892971" y="2481858"/>
                  </a:cubicBezTo>
                  <a:cubicBezTo>
                    <a:pt x="2883980" y="2480486"/>
                    <a:pt x="2877426" y="2479038"/>
                    <a:pt x="2873311" y="2477514"/>
                  </a:cubicBezTo>
                  <a:cubicBezTo>
                    <a:pt x="2869197" y="2475990"/>
                    <a:pt x="2867139" y="2473323"/>
                    <a:pt x="2867139" y="2469513"/>
                  </a:cubicBezTo>
                  <a:cubicBezTo>
                    <a:pt x="2867139" y="2466161"/>
                    <a:pt x="2869044" y="2463417"/>
                    <a:pt x="2872854" y="2461284"/>
                  </a:cubicBezTo>
                  <a:cubicBezTo>
                    <a:pt x="2876664" y="2459150"/>
                    <a:pt x="2882380" y="2458083"/>
                    <a:pt x="2889999" y="2458083"/>
                  </a:cubicBezTo>
                  <a:cubicBezTo>
                    <a:pt x="2902801" y="2458083"/>
                    <a:pt x="2914612" y="2461131"/>
                    <a:pt x="2925432" y="2467227"/>
                  </a:cubicBezTo>
                  <a:lnTo>
                    <a:pt x="2937320" y="2441853"/>
                  </a:lnTo>
                  <a:cubicBezTo>
                    <a:pt x="2931680" y="2438500"/>
                    <a:pt x="2924556" y="2435871"/>
                    <a:pt x="2915946" y="2433966"/>
                  </a:cubicBezTo>
                  <a:cubicBezTo>
                    <a:pt x="2907334" y="2432061"/>
                    <a:pt x="2898686" y="2431109"/>
                    <a:pt x="2889999" y="2431109"/>
                  </a:cubicBezTo>
                  <a:close/>
                  <a:moveTo>
                    <a:pt x="2676563" y="2431109"/>
                  </a:moveTo>
                  <a:cubicBezTo>
                    <a:pt x="2668638" y="2431109"/>
                    <a:pt x="2661361" y="2432480"/>
                    <a:pt x="2654732" y="2435223"/>
                  </a:cubicBezTo>
                  <a:cubicBezTo>
                    <a:pt x="2648102" y="2437967"/>
                    <a:pt x="2642502" y="2441929"/>
                    <a:pt x="2637930" y="2447111"/>
                  </a:cubicBezTo>
                  <a:lnTo>
                    <a:pt x="2637930" y="2432937"/>
                  </a:lnTo>
                  <a:lnTo>
                    <a:pt x="2603868" y="2432937"/>
                  </a:lnTo>
                  <a:lnTo>
                    <a:pt x="2603868" y="2555924"/>
                  </a:lnTo>
                  <a:lnTo>
                    <a:pt x="2639530" y="2555924"/>
                  </a:lnTo>
                  <a:lnTo>
                    <a:pt x="2639530" y="2494202"/>
                  </a:lnTo>
                  <a:cubicBezTo>
                    <a:pt x="2639530" y="2483534"/>
                    <a:pt x="2641968" y="2475495"/>
                    <a:pt x="2646845" y="2470085"/>
                  </a:cubicBezTo>
                  <a:cubicBezTo>
                    <a:pt x="2651722" y="2464675"/>
                    <a:pt x="2658275" y="2461970"/>
                    <a:pt x="2666504" y="2461970"/>
                  </a:cubicBezTo>
                  <a:cubicBezTo>
                    <a:pt x="2682049" y="2461970"/>
                    <a:pt x="2689822" y="2471647"/>
                    <a:pt x="2689822" y="2491002"/>
                  </a:cubicBezTo>
                  <a:lnTo>
                    <a:pt x="2689822" y="2555924"/>
                  </a:lnTo>
                  <a:lnTo>
                    <a:pt x="2725484" y="2555924"/>
                  </a:lnTo>
                  <a:lnTo>
                    <a:pt x="2725484" y="2494202"/>
                  </a:lnTo>
                  <a:cubicBezTo>
                    <a:pt x="2725484" y="2483534"/>
                    <a:pt x="2727922" y="2475495"/>
                    <a:pt x="2732798" y="2470085"/>
                  </a:cubicBezTo>
                  <a:cubicBezTo>
                    <a:pt x="2737676" y="2464675"/>
                    <a:pt x="2744305" y="2461970"/>
                    <a:pt x="2752687" y="2461970"/>
                  </a:cubicBezTo>
                  <a:cubicBezTo>
                    <a:pt x="2760154" y="2461970"/>
                    <a:pt x="2765908" y="2464370"/>
                    <a:pt x="2769946" y="2469171"/>
                  </a:cubicBezTo>
                  <a:cubicBezTo>
                    <a:pt x="2773985" y="2473971"/>
                    <a:pt x="2776004" y="2481248"/>
                    <a:pt x="2776004" y="2491002"/>
                  </a:cubicBezTo>
                  <a:lnTo>
                    <a:pt x="2776004" y="2555924"/>
                  </a:lnTo>
                  <a:lnTo>
                    <a:pt x="2811666" y="2555924"/>
                  </a:lnTo>
                  <a:lnTo>
                    <a:pt x="2811666" y="2485515"/>
                  </a:lnTo>
                  <a:cubicBezTo>
                    <a:pt x="2811666" y="2467380"/>
                    <a:pt x="2807132" y="2453778"/>
                    <a:pt x="2798064" y="2444710"/>
                  </a:cubicBezTo>
                  <a:cubicBezTo>
                    <a:pt x="2788996" y="2435642"/>
                    <a:pt x="2776766" y="2431109"/>
                    <a:pt x="2761374" y="2431109"/>
                  </a:cubicBezTo>
                  <a:cubicBezTo>
                    <a:pt x="2752230" y="2431109"/>
                    <a:pt x="2743810" y="2432861"/>
                    <a:pt x="2736113" y="2436366"/>
                  </a:cubicBezTo>
                  <a:cubicBezTo>
                    <a:pt x="2728417" y="2439872"/>
                    <a:pt x="2722054" y="2444825"/>
                    <a:pt x="2717025" y="2451225"/>
                  </a:cubicBezTo>
                  <a:cubicBezTo>
                    <a:pt x="2712758" y="2444672"/>
                    <a:pt x="2707119" y="2439681"/>
                    <a:pt x="2700108" y="2436252"/>
                  </a:cubicBezTo>
                  <a:cubicBezTo>
                    <a:pt x="2693098" y="2432823"/>
                    <a:pt x="2685250" y="2431109"/>
                    <a:pt x="2676563" y="2431109"/>
                  </a:cubicBezTo>
                  <a:close/>
                  <a:moveTo>
                    <a:pt x="2509990" y="2431109"/>
                  </a:moveTo>
                  <a:cubicBezTo>
                    <a:pt x="2497036" y="2431109"/>
                    <a:pt x="2485416" y="2433814"/>
                    <a:pt x="2475128" y="2439224"/>
                  </a:cubicBezTo>
                  <a:cubicBezTo>
                    <a:pt x="2464842" y="2444634"/>
                    <a:pt x="2456802" y="2452140"/>
                    <a:pt x="2451011" y="2461741"/>
                  </a:cubicBezTo>
                  <a:cubicBezTo>
                    <a:pt x="2445220" y="2471342"/>
                    <a:pt x="2442324" y="2482239"/>
                    <a:pt x="2442324" y="2494431"/>
                  </a:cubicBezTo>
                  <a:cubicBezTo>
                    <a:pt x="2442324" y="2506623"/>
                    <a:pt x="2445220" y="2517519"/>
                    <a:pt x="2451011" y="2527121"/>
                  </a:cubicBezTo>
                  <a:cubicBezTo>
                    <a:pt x="2456802" y="2536722"/>
                    <a:pt x="2464842" y="2544228"/>
                    <a:pt x="2475128" y="2549638"/>
                  </a:cubicBezTo>
                  <a:cubicBezTo>
                    <a:pt x="2485416" y="2555048"/>
                    <a:pt x="2497036" y="2557753"/>
                    <a:pt x="2509990" y="2557753"/>
                  </a:cubicBezTo>
                  <a:cubicBezTo>
                    <a:pt x="2522944" y="2557753"/>
                    <a:pt x="2534526" y="2555048"/>
                    <a:pt x="2544737" y="2549638"/>
                  </a:cubicBezTo>
                  <a:cubicBezTo>
                    <a:pt x="2554948" y="2544228"/>
                    <a:pt x="2562949" y="2536722"/>
                    <a:pt x="2568740" y="2527121"/>
                  </a:cubicBezTo>
                  <a:cubicBezTo>
                    <a:pt x="2574531" y="2517519"/>
                    <a:pt x="2577427" y="2506623"/>
                    <a:pt x="2577427" y="2494431"/>
                  </a:cubicBezTo>
                  <a:cubicBezTo>
                    <a:pt x="2577427" y="2482239"/>
                    <a:pt x="2574531" y="2471342"/>
                    <a:pt x="2568740" y="2461741"/>
                  </a:cubicBezTo>
                  <a:cubicBezTo>
                    <a:pt x="2562949" y="2452140"/>
                    <a:pt x="2554948" y="2444634"/>
                    <a:pt x="2544737" y="2439224"/>
                  </a:cubicBezTo>
                  <a:cubicBezTo>
                    <a:pt x="2534526" y="2433814"/>
                    <a:pt x="2522944" y="2431109"/>
                    <a:pt x="2509990" y="2431109"/>
                  </a:cubicBezTo>
                  <a:close/>
                  <a:moveTo>
                    <a:pt x="2357590" y="2431109"/>
                  </a:moveTo>
                  <a:cubicBezTo>
                    <a:pt x="2344636" y="2431109"/>
                    <a:pt x="2333016" y="2433814"/>
                    <a:pt x="2322728" y="2439224"/>
                  </a:cubicBezTo>
                  <a:cubicBezTo>
                    <a:pt x="2312442" y="2444634"/>
                    <a:pt x="2304402" y="2452140"/>
                    <a:pt x="2298611" y="2461741"/>
                  </a:cubicBezTo>
                  <a:cubicBezTo>
                    <a:pt x="2292820" y="2471342"/>
                    <a:pt x="2289924" y="2482239"/>
                    <a:pt x="2289924" y="2494431"/>
                  </a:cubicBezTo>
                  <a:cubicBezTo>
                    <a:pt x="2289924" y="2506623"/>
                    <a:pt x="2292820" y="2517519"/>
                    <a:pt x="2298611" y="2527121"/>
                  </a:cubicBezTo>
                  <a:cubicBezTo>
                    <a:pt x="2304402" y="2536722"/>
                    <a:pt x="2312442" y="2544228"/>
                    <a:pt x="2322728" y="2549638"/>
                  </a:cubicBezTo>
                  <a:cubicBezTo>
                    <a:pt x="2333016" y="2555048"/>
                    <a:pt x="2344636" y="2557753"/>
                    <a:pt x="2357590" y="2557753"/>
                  </a:cubicBezTo>
                  <a:cubicBezTo>
                    <a:pt x="2370544" y="2557753"/>
                    <a:pt x="2382126" y="2555048"/>
                    <a:pt x="2392337" y="2549638"/>
                  </a:cubicBezTo>
                  <a:cubicBezTo>
                    <a:pt x="2402548" y="2544228"/>
                    <a:pt x="2410549" y="2536722"/>
                    <a:pt x="2416340" y="2527121"/>
                  </a:cubicBezTo>
                  <a:cubicBezTo>
                    <a:pt x="2422131" y="2517519"/>
                    <a:pt x="2425027" y="2506623"/>
                    <a:pt x="2425027" y="2494431"/>
                  </a:cubicBezTo>
                  <a:cubicBezTo>
                    <a:pt x="2425027" y="2482239"/>
                    <a:pt x="2422131" y="2471342"/>
                    <a:pt x="2416340" y="2461741"/>
                  </a:cubicBezTo>
                  <a:cubicBezTo>
                    <a:pt x="2410549" y="2452140"/>
                    <a:pt x="2402548" y="2444634"/>
                    <a:pt x="2392337" y="2439224"/>
                  </a:cubicBezTo>
                  <a:cubicBezTo>
                    <a:pt x="2382126" y="2433814"/>
                    <a:pt x="2370544" y="2431109"/>
                    <a:pt x="2357590" y="2431109"/>
                  </a:cubicBezTo>
                  <a:close/>
                  <a:moveTo>
                    <a:pt x="2280170" y="2431109"/>
                  </a:moveTo>
                  <a:cubicBezTo>
                    <a:pt x="2270722" y="2431109"/>
                    <a:pt x="2262378" y="2432633"/>
                    <a:pt x="2255139" y="2435681"/>
                  </a:cubicBezTo>
                  <a:cubicBezTo>
                    <a:pt x="2247900" y="2438729"/>
                    <a:pt x="2242147" y="2443224"/>
                    <a:pt x="2237880" y="2449168"/>
                  </a:cubicBezTo>
                  <a:lnTo>
                    <a:pt x="2237880" y="2432937"/>
                  </a:lnTo>
                  <a:lnTo>
                    <a:pt x="2203818" y="2432937"/>
                  </a:lnTo>
                  <a:lnTo>
                    <a:pt x="2203818" y="2555924"/>
                  </a:lnTo>
                  <a:lnTo>
                    <a:pt x="2239480" y="2555924"/>
                  </a:lnTo>
                  <a:lnTo>
                    <a:pt x="2239480" y="2497860"/>
                  </a:lnTo>
                  <a:cubicBezTo>
                    <a:pt x="2239480" y="2486430"/>
                    <a:pt x="2242376" y="2477857"/>
                    <a:pt x="2248166" y="2472142"/>
                  </a:cubicBezTo>
                  <a:cubicBezTo>
                    <a:pt x="2253958" y="2466427"/>
                    <a:pt x="2261959" y="2463570"/>
                    <a:pt x="2272170" y="2463570"/>
                  </a:cubicBezTo>
                  <a:cubicBezTo>
                    <a:pt x="2273541" y="2463570"/>
                    <a:pt x="2276208" y="2463722"/>
                    <a:pt x="2280170" y="2464027"/>
                  </a:cubicBezTo>
                  <a:close/>
                  <a:moveTo>
                    <a:pt x="1853374" y="2431109"/>
                  </a:moveTo>
                  <a:cubicBezTo>
                    <a:pt x="1843468" y="2431109"/>
                    <a:pt x="1833829" y="2432404"/>
                    <a:pt x="1824457" y="2434995"/>
                  </a:cubicBezTo>
                  <a:cubicBezTo>
                    <a:pt x="1815084" y="2437586"/>
                    <a:pt x="1807045" y="2441243"/>
                    <a:pt x="1800339" y="2445968"/>
                  </a:cubicBezTo>
                  <a:lnTo>
                    <a:pt x="1813141" y="2470885"/>
                  </a:lnTo>
                  <a:cubicBezTo>
                    <a:pt x="1817560" y="2467380"/>
                    <a:pt x="1822932" y="2464599"/>
                    <a:pt x="1829257" y="2462541"/>
                  </a:cubicBezTo>
                  <a:cubicBezTo>
                    <a:pt x="1835582" y="2460484"/>
                    <a:pt x="1842021" y="2459455"/>
                    <a:pt x="1848574" y="2459455"/>
                  </a:cubicBezTo>
                  <a:cubicBezTo>
                    <a:pt x="1858023" y="2459455"/>
                    <a:pt x="1865109" y="2461550"/>
                    <a:pt x="1869834" y="2465741"/>
                  </a:cubicBezTo>
                  <a:cubicBezTo>
                    <a:pt x="1874558" y="2469933"/>
                    <a:pt x="1876920" y="2475914"/>
                    <a:pt x="1876920" y="2483687"/>
                  </a:cubicBezTo>
                  <a:lnTo>
                    <a:pt x="1848574" y="2483687"/>
                  </a:lnTo>
                  <a:cubicBezTo>
                    <a:pt x="1830591" y="2483687"/>
                    <a:pt x="1817294" y="2486963"/>
                    <a:pt x="1808683" y="2493516"/>
                  </a:cubicBezTo>
                  <a:cubicBezTo>
                    <a:pt x="1800072" y="2500070"/>
                    <a:pt x="1795767" y="2509061"/>
                    <a:pt x="1795767" y="2520491"/>
                  </a:cubicBezTo>
                  <a:cubicBezTo>
                    <a:pt x="1795767" y="2527654"/>
                    <a:pt x="1797596" y="2534055"/>
                    <a:pt x="1801254" y="2539694"/>
                  </a:cubicBezTo>
                  <a:cubicBezTo>
                    <a:pt x="1804911" y="2545332"/>
                    <a:pt x="1810207" y="2549752"/>
                    <a:pt x="1817141" y="2552952"/>
                  </a:cubicBezTo>
                  <a:cubicBezTo>
                    <a:pt x="1824076" y="2556153"/>
                    <a:pt x="1832267" y="2557753"/>
                    <a:pt x="1841716" y="2557753"/>
                  </a:cubicBezTo>
                  <a:cubicBezTo>
                    <a:pt x="1860004" y="2557753"/>
                    <a:pt x="1872501" y="2552038"/>
                    <a:pt x="1879206" y="2540608"/>
                  </a:cubicBezTo>
                  <a:lnTo>
                    <a:pt x="1879206" y="2555924"/>
                  </a:lnTo>
                  <a:lnTo>
                    <a:pt x="1912582" y="2555924"/>
                  </a:lnTo>
                  <a:lnTo>
                    <a:pt x="1912582" y="2485744"/>
                  </a:lnTo>
                  <a:cubicBezTo>
                    <a:pt x="1912582" y="2467456"/>
                    <a:pt x="1907476" y="2453778"/>
                    <a:pt x="1897266" y="2444710"/>
                  </a:cubicBezTo>
                  <a:cubicBezTo>
                    <a:pt x="1887055" y="2435642"/>
                    <a:pt x="1872424" y="2431109"/>
                    <a:pt x="1853374" y="2431109"/>
                  </a:cubicBezTo>
                  <a:close/>
                  <a:moveTo>
                    <a:pt x="1451724" y="2431109"/>
                  </a:moveTo>
                  <a:cubicBezTo>
                    <a:pt x="1439990" y="2431109"/>
                    <a:pt x="1429817" y="2432785"/>
                    <a:pt x="1421206" y="2436138"/>
                  </a:cubicBezTo>
                  <a:cubicBezTo>
                    <a:pt x="1412596" y="2439491"/>
                    <a:pt x="1406042" y="2444177"/>
                    <a:pt x="1401547" y="2450197"/>
                  </a:cubicBezTo>
                  <a:cubicBezTo>
                    <a:pt x="1397051" y="2456216"/>
                    <a:pt x="1394803" y="2463113"/>
                    <a:pt x="1394803" y="2470885"/>
                  </a:cubicBezTo>
                  <a:cubicBezTo>
                    <a:pt x="1394803" y="2480181"/>
                    <a:pt x="1397203" y="2487344"/>
                    <a:pt x="1402004" y="2492373"/>
                  </a:cubicBezTo>
                  <a:cubicBezTo>
                    <a:pt x="1406804" y="2497403"/>
                    <a:pt x="1412481" y="2500908"/>
                    <a:pt x="1419035" y="2502889"/>
                  </a:cubicBezTo>
                  <a:cubicBezTo>
                    <a:pt x="1425588" y="2504870"/>
                    <a:pt x="1433894" y="2506623"/>
                    <a:pt x="1443952" y="2508147"/>
                  </a:cubicBezTo>
                  <a:cubicBezTo>
                    <a:pt x="1452486" y="2509214"/>
                    <a:pt x="1458811" y="2510509"/>
                    <a:pt x="1462926" y="2512033"/>
                  </a:cubicBezTo>
                  <a:cubicBezTo>
                    <a:pt x="1467040" y="2513557"/>
                    <a:pt x="1469098" y="2516072"/>
                    <a:pt x="1469098" y="2519577"/>
                  </a:cubicBezTo>
                  <a:cubicBezTo>
                    <a:pt x="1469098" y="2527044"/>
                    <a:pt x="1461554" y="2530778"/>
                    <a:pt x="1446466" y="2530778"/>
                  </a:cubicBezTo>
                  <a:cubicBezTo>
                    <a:pt x="1438999" y="2530778"/>
                    <a:pt x="1431379" y="2529673"/>
                    <a:pt x="1423606" y="2527463"/>
                  </a:cubicBezTo>
                  <a:cubicBezTo>
                    <a:pt x="1415834" y="2525254"/>
                    <a:pt x="1409205" y="2522396"/>
                    <a:pt x="1403718" y="2518891"/>
                  </a:cubicBezTo>
                  <a:lnTo>
                    <a:pt x="1391831" y="2544494"/>
                  </a:lnTo>
                  <a:cubicBezTo>
                    <a:pt x="1397622" y="2548304"/>
                    <a:pt x="1405395" y="2551466"/>
                    <a:pt x="1415148" y="2553981"/>
                  </a:cubicBezTo>
                  <a:cubicBezTo>
                    <a:pt x="1424902" y="2556496"/>
                    <a:pt x="1434884" y="2557753"/>
                    <a:pt x="1445095" y="2557753"/>
                  </a:cubicBezTo>
                  <a:cubicBezTo>
                    <a:pt x="1457134" y="2557753"/>
                    <a:pt x="1467536" y="2556115"/>
                    <a:pt x="1476299" y="2552838"/>
                  </a:cubicBezTo>
                  <a:cubicBezTo>
                    <a:pt x="1485062" y="2549562"/>
                    <a:pt x="1491729" y="2544951"/>
                    <a:pt x="1496301" y="2539008"/>
                  </a:cubicBezTo>
                  <a:cubicBezTo>
                    <a:pt x="1500873" y="2533064"/>
                    <a:pt x="1503159" y="2526282"/>
                    <a:pt x="1503159" y="2518662"/>
                  </a:cubicBezTo>
                  <a:cubicBezTo>
                    <a:pt x="1503159" y="2509671"/>
                    <a:pt x="1500797" y="2502660"/>
                    <a:pt x="1496073" y="2497631"/>
                  </a:cubicBezTo>
                  <a:cubicBezTo>
                    <a:pt x="1491348" y="2492602"/>
                    <a:pt x="1485786" y="2489135"/>
                    <a:pt x="1479385" y="2487230"/>
                  </a:cubicBezTo>
                  <a:cubicBezTo>
                    <a:pt x="1472984" y="2485325"/>
                    <a:pt x="1464754" y="2483534"/>
                    <a:pt x="1454696" y="2481858"/>
                  </a:cubicBezTo>
                  <a:cubicBezTo>
                    <a:pt x="1445704" y="2480486"/>
                    <a:pt x="1439151" y="2479038"/>
                    <a:pt x="1435036" y="2477514"/>
                  </a:cubicBezTo>
                  <a:cubicBezTo>
                    <a:pt x="1430922" y="2475990"/>
                    <a:pt x="1428864" y="2473323"/>
                    <a:pt x="1428864" y="2469513"/>
                  </a:cubicBezTo>
                  <a:cubicBezTo>
                    <a:pt x="1428864" y="2466161"/>
                    <a:pt x="1430769" y="2463417"/>
                    <a:pt x="1434579" y="2461284"/>
                  </a:cubicBezTo>
                  <a:cubicBezTo>
                    <a:pt x="1438389" y="2459150"/>
                    <a:pt x="1444104" y="2458083"/>
                    <a:pt x="1451724" y="2458083"/>
                  </a:cubicBezTo>
                  <a:cubicBezTo>
                    <a:pt x="1464526" y="2458083"/>
                    <a:pt x="1476337" y="2461131"/>
                    <a:pt x="1487157" y="2467227"/>
                  </a:cubicBezTo>
                  <a:lnTo>
                    <a:pt x="1499044" y="2441853"/>
                  </a:lnTo>
                  <a:cubicBezTo>
                    <a:pt x="1493406" y="2438500"/>
                    <a:pt x="1486281" y="2435871"/>
                    <a:pt x="1477670" y="2433966"/>
                  </a:cubicBezTo>
                  <a:cubicBezTo>
                    <a:pt x="1469060" y="2432061"/>
                    <a:pt x="1460411" y="2431109"/>
                    <a:pt x="1451724" y="2431109"/>
                  </a:cubicBezTo>
                  <a:close/>
                  <a:moveTo>
                    <a:pt x="1238288" y="2431109"/>
                  </a:moveTo>
                  <a:cubicBezTo>
                    <a:pt x="1230363" y="2431109"/>
                    <a:pt x="1223086" y="2432480"/>
                    <a:pt x="1216457" y="2435223"/>
                  </a:cubicBezTo>
                  <a:cubicBezTo>
                    <a:pt x="1209827" y="2437967"/>
                    <a:pt x="1204227" y="2441929"/>
                    <a:pt x="1199655" y="2447111"/>
                  </a:cubicBezTo>
                  <a:lnTo>
                    <a:pt x="1199655" y="2432937"/>
                  </a:lnTo>
                  <a:lnTo>
                    <a:pt x="1165593" y="2432937"/>
                  </a:lnTo>
                  <a:lnTo>
                    <a:pt x="1165593" y="2555924"/>
                  </a:lnTo>
                  <a:lnTo>
                    <a:pt x="1201255" y="2555924"/>
                  </a:lnTo>
                  <a:lnTo>
                    <a:pt x="1201255" y="2494202"/>
                  </a:lnTo>
                  <a:cubicBezTo>
                    <a:pt x="1201255" y="2483534"/>
                    <a:pt x="1203693" y="2475495"/>
                    <a:pt x="1208570" y="2470085"/>
                  </a:cubicBezTo>
                  <a:cubicBezTo>
                    <a:pt x="1213447" y="2464675"/>
                    <a:pt x="1220000" y="2461970"/>
                    <a:pt x="1228230" y="2461970"/>
                  </a:cubicBezTo>
                  <a:cubicBezTo>
                    <a:pt x="1243774" y="2461970"/>
                    <a:pt x="1251547" y="2471647"/>
                    <a:pt x="1251547" y="2491002"/>
                  </a:cubicBezTo>
                  <a:lnTo>
                    <a:pt x="1251547" y="2555924"/>
                  </a:lnTo>
                  <a:lnTo>
                    <a:pt x="1287208" y="2555924"/>
                  </a:lnTo>
                  <a:lnTo>
                    <a:pt x="1287208" y="2494202"/>
                  </a:lnTo>
                  <a:cubicBezTo>
                    <a:pt x="1287208" y="2483534"/>
                    <a:pt x="1289647" y="2475495"/>
                    <a:pt x="1294524" y="2470085"/>
                  </a:cubicBezTo>
                  <a:cubicBezTo>
                    <a:pt x="1299400" y="2464675"/>
                    <a:pt x="1306030" y="2461970"/>
                    <a:pt x="1314412" y="2461970"/>
                  </a:cubicBezTo>
                  <a:cubicBezTo>
                    <a:pt x="1321880" y="2461970"/>
                    <a:pt x="1327632" y="2464370"/>
                    <a:pt x="1331671" y="2469171"/>
                  </a:cubicBezTo>
                  <a:cubicBezTo>
                    <a:pt x="1335710" y="2473971"/>
                    <a:pt x="1337729" y="2481248"/>
                    <a:pt x="1337729" y="2491002"/>
                  </a:cubicBezTo>
                  <a:lnTo>
                    <a:pt x="1337729" y="2555924"/>
                  </a:lnTo>
                  <a:lnTo>
                    <a:pt x="1373391" y="2555924"/>
                  </a:lnTo>
                  <a:lnTo>
                    <a:pt x="1373391" y="2485515"/>
                  </a:lnTo>
                  <a:cubicBezTo>
                    <a:pt x="1373391" y="2467380"/>
                    <a:pt x="1368857" y="2453778"/>
                    <a:pt x="1359789" y="2444710"/>
                  </a:cubicBezTo>
                  <a:cubicBezTo>
                    <a:pt x="1350721" y="2435642"/>
                    <a:pt x="1338491" y="2431109"/>
                    <a:pt x="1323099" y="2431109"/>
                  </a:cubicBezTo>
                  <a:cubicBezTo>
                    <a:pt x="1313954" y="2431109"/>
                    <a:pt x="1305535" y="2432861"/>
                    <a:pt x="1297838" y="2436366"/>
                  </a:cubicBezTo>
                  <a:cubicBezTo>
                    <a:pt x="1290142" y="2439872"/>
                    <a:pt x="1283779" y="2444825"/>
                    <a:pt x="1278750" y="2451225"/>
                  </a:cubicBezTo>
                  <a:cubicBezTo>
                    <a:pt x="1274483" y="2444672"/>
                    <a:pt x="1268844" y="2439681"/>
                    <a:pt x="1261834" y="2436252"/>
                  </a:cubicBezTo>
                  <a:cubicBezTo>
                    <a:pt x="1254824" y="2432823"/>
                    <a:pt x="1246975" y="2431109"/>
                    <a:pt x="1238288" y="2431109"/>
                  </a:cubicBezTo>
                  <a:close/>
                  <a:moveTo>
                    <a:pt x="1071715" y="2431109"/>
                  </a:moveTo>
                  <a:cubicBezTo>
                    <a:pt x="1058761" y="2431109"/>
                    <a:pt x="1047140" y="2433814"/>
                    <a:pt x="1036853" y="2439224"/>
                  </a:cubicBezTo>
                  <a:cubicBezTo>
                    <a:pt x="1026566" y="2444634"/>
                    <a:pt x="1018527" y="2452140"/>
                    <a:pt x="1012736" y="2461741"/>
                  </a:cubicBezTo>
                  <a:cubicBezTo>
                    <a:pt x="1006945" y="2471342"/>
                    <a:pt x="1004049" y="2482239"/>
                    <a:pt x="1004049" y="2494431"/>
                  </a:cubicBezTo>
                  <a:cubicBezTo>
                    <a:pt x="1004049" y="2506623"/>
                    <a:pt x="1006945" y="2517519"/>
                    <a:pt x="1012736" y="2527121"/>
                  </a:cubicBezTo>
                  <a:cubicBezTo>
                    <a:pt x="1018527" y="2536722"/>
                    <a:pt x="1026566" y="2544228"/>
                    <a:pt x="1036853" y="2549638"/>
                  </a:cubicBezTo>
                  <a:cubicBezTo>
                    <a:pt x="1047140" y="2555048"/>
                    <a:pt x="1058761" y="2557753"/>
                    <a:pt x="1071715" y="2557753"/>
                  </a:cubicBezTo>
                  <a:cubicBezTo>
                    <a:pt x="1084669" y="2557753"/>
                    <a:pt x="1096251" y="2555048"/>
                    <a:pt x="1106462" y="2549638"/>
                  </a:cubicBezTo>
                  <a:cubicBezTo>
                    <a:pt x="1116673" y="2544228"/>
                    <a:pt x="1124674" y="2536722"/>
                    <a:pt x="1130465" y="2527121"/>
                  </a:cubicBezTo>
                  <a:cubicBezTo>
                    <a:pt x="1136256" y="2517519"/>
                    <a:pt x="1139152" y="2506623"/>
                    <a:pt x="1139152" y="2494431"/>
                  </a:cubicBezTo>
                  <a:cubicBezTo>
                    <a:pt x="1139152" y="2482239"/>
                    <a:pt x="1136256" y="2471342"/>
                    <a:pt x="1130465" y="2461741"/>
                  </a:cubicBezTo>
                  <a:cubicBezTo>
                    <a:pt x="1124674" y="2452140"/>
                    <a:pt x="1116673" y="2444634"/>
                    <a:pt x="1106462" y="2439224"/>
                  </a:cubicBezTo>
                  <a:cubicBezTo>
                    <a:pt x="1096251" y="2433814"/>
                    <a:pt x="1084669" y="2431109"/>
                    <a:pt x="1071715" y="2431109"/>
                  </a:cubicBezTo>
                  <a:close/>
                  <a:moveTo>
                    <a:pt x="919315" y="2431109"/>
                  </a:moveTo>
                  <a:cubicBezTo>
                    <a:pt x="906361" y="2431109"/>
                    <a:pt x="894740" y="2433814"/>
                    <a:pt x="884453" y="2439224"/>
                  </a:cubicBezTo>
                  <a:cubicBezTo>
                    <a:pt x="874166" y="2444634"/>
                    <a:pt x="866127" y="2452140"/>
                    <a:pt x="860336" y="2461741"/>
                  </a:cubicBezTo>
                  <a:cubicBezTo>
                    <a:pt x="854545" y="2471342"/>
                    <a:pt x="851649" y="2482239"/>
                    <a:pt x="851649" y="2494431"/>
                  </a:cubicBezTo>
                  <a:cubicBezTo>
                    <a:pt x="851649" y="2506623"/>
                    <a:pt x="854545" y="2517519"/>
                    <a:pt x="860336" y="2527121"/>
                  </a:cubicBezTo>
                  <a:cubicBezTo>
                    <a:pt x="866127" y="2536722"/>
                    <a:pt x="874166" y="2544228"/>
                    <a:pt x="884453" y="2549638"/>
                  </a:cubicBezTo>
                  <a:cubicBezTo>
                    <a:pt x="894740" y="2555048"/>
                    <a:pt x="906361" y="2557753"/>
                    <a:pt x="919315" y="2557753"/>
                  </a:cubicBezTo>
                  <a:cubicBezTo>
                    <a:pt x="932269" y="2557753"/>
                    <a:pt x="943851" y="2555048"/>
                    <a:pt x="954062" y="2549638"/>
                  </a:cubicBezTo>
                  <a:cubicBezTo>
                    <a:pt x="964273" y="2544228"/>
                    <a:pt x="972274" y="2536722"/>
                    <a:pt x="978065" y="2527121"/>
                  </a:cubicBezTo>
                  <a:cubicBezTo>
                    <a:pt x="983856" y="2517519"/>
                    <a:pt x="986752" y="2506623"/>
                    <a:pt x="986752" y="2494431"/>
                  </a:cubicBezTo>
                  <a:cubicBezTo>
                    <a:pt x="986752" y="2482239"/>
                    <a:pt x="983856" y="2471342"/>
                    <a:pt x="978065" y="2461741"/>
                  </a:cubicBezTo>
                  <a:cubicBezTo>
                    <a:pt x="972274" y="2452140"/>
                    <a:pt x="964273" y="2444634"/>
                    <a:pt x="954062" y="2439224"/>
                  </a:cubicBezTo>
                  <a:cubicBezTo>
                    <a:pt x="943851" y="2433814"/>
                    <a:pt x="932269" y="2431109"/>
                    <a:pt x="919315" y="2431109"/>
                  </a:cubicBezTo>
                  <a:close/>
                  <a:moveTo>
                    <a:pt x="841896" y="2431109"/>
                  </a:moveTo>
                  <a:cubicBezTo>
                    <a:pt x="832447" y="2431109"/>
                    <a:pt x="824103" y="2432633"/>
                    <a:pt x="816864" y="2435681"/>
                  </a:cubicBezTo>
                  <a:cubicBezTo>
                    <a:pt x="809625" y="2438729"/>
                    <a:pt x="803872" y="2443224"/>
                    <a:pt x="799605" y="2449168"/>
                  </a:cubicBezTo>
                  <a:lnTo>
                    <a:pt x="799605" y="2432937"/>
                  </a:lnTo>
                  <a:lnTo>
                    <a:pt x="765543" y="2432937"/>
                  </a:lnTo>
                  <a:lnTo>
                    <a:pt x="765543" y="2555924"/>
                  </a:lnTo>
                  <a:lnTo>
                    <a:pt x="801205" y="2555924"/>
                  </a:lnTo>
                  <a:lnTo>
                    <a:pt x="801205" y="2497860"/>
                  </a:lnTo>
                  <a:cubicBezTo>
                    <a:pt x="801205" y="2486430"/>
                    <a:pt x="804100" y="2477857"/>
                    <a:pt x="809892" y="2472142"/>
                  </a:cubicBezTo>
                  <a:cubicBezTo>
                    <a:pt x="815683" y="2466427"/>
                    <a:pt x="823684" y="2463570"/>
                    <a:pt x="833895" y="2463570"/>
                  </a:cubicBezTo>
                  <a:cubicBezTo>
                    <a:pt x="835266" y="2463570"/>
                    <a:pt x="837933" y="2463722"/>
                    <a:pt x="841896" y="2464027"/>
                  </a:cubicBezTo>
                  <a:close/>
                  <a:moveTo>
                    <a:pt x="517207" y="2431109"/>
                  </a:moveTo>
                  <a:cubicBezTo>
                    <a:pt x="504863" y="2431109"/>
                    <a:pt x="493700" y="2433814"/>
                    <a:pt x="483718" y="2439224"/>
                  </a:cubicBezTo>
                  <a:cubicBezTo>
                    <a:pt x="473735" y="2444634"/>
                    <a:pt x="465887" y="2452178"/>
                    <a:pt x="460172" y="2461855"/>
                  </a:cubicBezTo>
                  <a:cubicBezTo>
                    <a:pt x="454457" y="2471533"/>
                    <a:pt x="451599" y="2482391"/>
                    <a:pt x="451599" y="2494431"/>
                  </a:cubicBezTo>
                  <a:cubicBezTo>
                    <a:pt x="451599" y="2506623"/>
                    <a:pt x="454495" y="2517519"/>
                    <a:pt x="460286" y="2527121"/>
                  </a:cubicBezTo>
                  <a:cubicBezTo>
                    <a:pt x="466077" y="2536722"/>
                    <a:pt x="474307" y="2544228"/>
                    <a:pt x="484975" y="2549638"/>
                  </a:cubicBezTo>
                  <a:cubicBezTo>
                    <a:pt x="495643" y="2555048"/>
                    <a:pt x="507911" y="2557753"/>
                    <a:pt x="521779" y="2557753"/>
                  </a:cubicBezTo>
                  <a:cubicBezTo>
                    <a:pt x="544030" y="2557753"/>
                    <a:pt x="560946" y="2551124"/>
                    <a:pt x="572529" y="2537865"/>
                  </a:cubicBezTo>
                  <a:lnTo>
                    <a:pt x="553555" y="2517291"/>
                  </a:lnTo>
                  <a:cubicBezTo>
                    <a:pt x="549288" y="2521406"/>
                    <a:pt x="544678" y="2524416"/>
                    <a:pt x="539725" y="2526321"/>
                  </a:cubicBezTo>
                  <a:cubicBezTo>
                    <a:pt x="534772" y="2528225"/>
                    <a:pt x="529095" y="2529178"/>
                    <a:pt x="522694" y="2529178"/>
                  </a:cubicBezTo>
                  <a:cubicBezTo>
                    <a:pt x="513397" y="2529178"/>
                    <a:pt x="505625" y="2526968"/>
                    <a:pt x="499377" y="2522549"/>
                  </a:cubicBezTo>
                  <a:cubicBezTo>
                    <a:pt x="493128" y="2518129"/>
                    <a:pt x="489166" y="2512109"/>
                    <a:pt x="487489" y="2504489"/>
                  </a:cubicBezTo>
                  <a:lnTo>
                    <a:pt x="580530" y="2504489"/>
                  </a:lnTo>
                  <a:cubicBezTo>
                    <a:pt x="580987" y="2498546"/>
                    <a:pt x="581215" y="2495345"/>
                    <a:pt x="581215" y="2494888"/>
                  </a:cubicBezTo>
                  <a:cubicBezTo>
                    <a:pt x="581215" y="2482086"/>
                    <a:pt x="578434" y="2470847"/>
                    <a:pt x="572872" y="2461170"/>
                  </a:cubicBezTo>
                  <a:cubicBezTo>
                    <a:pt x="567309" y="2451492"/>
                    <a:pt x="559651" y="2444063"/>
                    <a:pt x="549897" y="2438881"/>
                  </a:cubicBezTo>
                  <a:cubicBezTo>
                    <a:pt x="540144" y="2433699"/>
                    <a:pt x="529247" y="2431109"/>
                    <a:pt x="517207" y="2431109"/>
                  </a:cubicBezTo>
                  <a:close/>
                  <a:moveTo>
                    <a:pt x="1950987" y="2405734"/>
                  </a:moveTo>
                  <a:lnTo>
                    <a:pt x="1950987" y="2435681"/>
                  </a:lnTo>
                  <a:lnTo>
                    <a:pt x="1932013" y="2435681"/>
                  </a:lnTo>
                  <a:lnTo>
                    <a:pt x="1932013" y="2463113"/>
                  </a:lnTo>
                  <a:lnTo>
                    <a:pt x="1950987" y="2463113"/>
                  </a:lnTo>
                  <a:lnTo>
                    <a:pt x="1950987" y="2513633"/>
                  </a:lnTo>
                  <a:cubicBezTo>
                    <a:pt x="1950987" y="2528111"/>
                    <a:pt x="1954987" y="2539084"/>
                    <a:pt x="1962988" y="2546552"/>
                  </a:cubicBezTo>
                  <a:cubicBezTo>
                    <a:pt x="1970989" y="2554019"/>
                    <a:pt x="1982305" y="2557753"/>
                    <a:pt x="1996935" y="2557753"/>
                  </a:cubicBezTo>
                  <a:cubicBezTo>
                    <a:pt x="2002574" y="2557753"/>
                    <a:pt x="2007946" y="2557105"/>
                    <a:pt x="2013052" y="2555810"/>
                  </a:cubicBezTo>
                  <a:cubicBezTo>
                    <a:pt x="2018157" y="2554514"/>
                    <a:pt x="2022462" y="2552571"/>
                    <a:pt x="2025968" y="2549981"/>
                  </a:cubicBezTo>
                  <a:lnTo>
                    <a:pt x="2016366" y="2524835"/>
                  </a:lnTo>
                  <a:cubicBezTo>
                    <a:pt x="2012404" y="2527883"/>
                    <a:pt x="2007603" y="2529407"/>
                    <a:pt x="2001964" y="2529407"/>
                  </a:cubicBezTo>
                  <a:cubicBezTo>
                    <a:pt x="1997088" y="2529407"/>
                    <a:pt x="1993316" y="2527997"/>
                    <a:pt x="1990649" y="2525178"/>
                  </a:cubicBezTo>
                  <a:cubicBezTo>
                    <a:pt x="1987982" y="2522358"/>
                    <a:pt x="1986648" y="2518358"/>
                    <a:pt x="1986648" y="2513176"/>
                  </a:cubicBezTo>
                  <a:lnTo>
                    <a:pt x="1986648" y="2463113"/>
                  </a:lnTo>
                  <a:lnTo>
                    <a:pt x="2017281" y="2463113"/>
                  </a:lnTo>
                  <a:lnTo>
                    <a:pt x="2017281" y="2435681"/>
                  </a:lnTo>
                  <a:lnTo>
                    <a:pt x="1986648" y="2435681"/>
                  </a:lnTo>
                  <a:lnTo>
                    <a:pt x="1986648" y="2405734"/>
                  </a:lnTo>
                  <a:close/>
                  <a:moveTo>
                    <a:pt x="3531679" y="2386303"/>
                  </a:moveTo>
                  <a:lnTo>
                    <a:pt x="3531679" y="2445968"/>
                  </a:lnTo>
                  <a:cubicBezTo>
                    <a:pt x="3522840" y="2436062"/>
                    <a:pt x="3510572" y="2431109"/>
                    <a:pt x="3494875" y="2431109"/>
                  </a:cubicBezTo>
                  <a:cubicBezTo>
                    <a:pt x="3483292" y="2431109"/>
                    <a:pt x="3472815" y="2433699"/>
                    <a:pt x="3463442" y="2438881"/>
                  </a:cubicBezTo>
                  <a:cubicBezTo>
                    <a:pt x="3454070" y="2444063"/>
                    <a:pt x="3446716" y="2451454"/>
                    <a:pt x="3441382" y="2461055"/>
                  </a:cubicBezTo>
                  <a:cubicBezTo>
                    <a:pt x="3436048" y="2470656"/>
                    <a:pt x="3433382" y="2481782"/>
                    <a:pt x="3433382" y="2494431"/>
                  </a:cubicBezTo>
                  <a:cubicBezTo>
                    <a:pt x="3433382" y="2507080"/>
                    <a:pt x="3436048" y="2518205"/>
                    <a:pt x="3441382" y="2527806"/>
                  </a:cubicBezTo>
                  <a:cubicBezTo>
                    <a:pt x="3446716" y="2537408"/>
                    <a:pt x="3454070" y="2544799"/>
                    <a:pt x="3463442" y="2549981"/>
                  </a:cubicBezTo>
                  <a:cubicBezTo>
                    <a:pt x="3472815" y="2555162"/>
                    <a:pt x="3483292" y="2557753"/>
                    <a:pt x="3494875" y="2557753"/>
                  </a:cubicBezTo>
                  <a:cubicBezTo>
                    <a:pt x="3511639" y="2557753"/>
                    <a:pt x="3524440" y="2552419"/>
                    <a:pt x="3533280" y="2541751"/>
                  </a:cubicBezTo>
                  <a:lnTo>
                    <a:pt x="3533280" y="2555924"/>
                  </a:lnTo>
                  <a:lnTo>
                    <a:pt x="3567341" y="2555924"/>
                  </a:lnTo>
                  <a:lnTo>
                    <a:pt x="3567341" y="2386303"/>
                  </a:lnTo>
                  <a:close/>
                  <a:moveTo>
                    <a:pt x="2041893" y="2386303"/>
                  </a:moveTo>
                  <a:lnTo>
                    <a:pt x="2041893" y="2555924"/>
                  </a:lnTo>
                  <a:lnTo>
                    <a:pt x="2077555" y="2555924"/>
                  </a:lnTo>
                  <a:lnTo>
                    <a:pt x="2077555" y="2495117"/>
                  </a:lnTo>
                  <a:cubicBezTo>
                    <a:pt x="2077555" y="2484144"/>
                    <a:pt x="2080222" y="2475876"/>
                    <a:pt x="2085556" y="2470313"/>
                  </a:cubicBezTo>
                  <a:cubicBezTo>
                    <a:pt x="2090890" y="2464751"/>
                    <a:pt x="2098053" y="2461970"/>
                    <a:pt x="2107044" y="2461970"/>
                  </a:cubicBezTo>
                  <a:cubicBezTo>
                    <a:pt x="2115122" y="2461970"/>
                    <a:pt x="2121294" y="2464370"/>
                    <a:pt x="2125561" y="2469171"/>
                  </a:cubicBezTo>
                  <a:cubicBezTo>
                    <a:pt x="2129828" y="2473971"/>
                    <a:pt x="2131962" y="2481248"/>
                    <a:pt x="2131962" y="2491002"/>
                  </a:cubicBezTo>
                  <a:lnTo>
                    <a:pt x="2131962" y="2555924"/>
                  </a:lnTo>
                  <a:lnTo>
                    <a:pt x="2167623" y="2555924"/>
                  </a:lnTo>
                  <a:lnTo>
                    <a:pt x="2167623" y="2485515"/>
                  </a:lnTo>
                  <a:cubicBezTo>
                    <a:pt x="2167623" y="2467532"/>
                    <a:pt x="2162937" y="2453969"/>
                    <a:pt x="2153564" y="2444825"/>
                  </a:cubicBezTo>
                  <a:cubicBezTo>
                    <a:pt x="2144192" y="2435681"/>
                    <a:pt x="2131885" y="2431109"/>
                    <a:pt x="2116646" y="2431109"/>
                  </a:cubicBezTo>
                  <a:cubicBezTo>
                    <a:pt x="2108721" y="2431109"/>
                    <a:pt x="2101406" y="2432366"/>
                    <a:pt x="2094700" y="2434880"/>
                  </a:cubicBezTo>
                  <a:cubicBezTo>
                    <a:pt x="2087994" y="2437395"/>
                    <a:pt x="2082279" y="2441015"/>
                    <a:pt x="2077555" y="2445739"/>
                  </a:cubicBezTo>
                  <a:lnTo>
                    <a:pt x="2077555" y="2386303"/>
                  </a:lnTo>
                  <a:close/>
                  <a:moveTo>
                    <a:pt x="1641843" y="2386303"/>
                  </a:moveTo>
                  <a:lnTo>
                    <a:pt x="1641843" y="2555924"/>
                  </a:lnTo>
                  <a:lnTo>
                    <a:pt x="1675905" y="2555924"/>
                  </a:lnTo>
                  <a:lnTo>
                    <a:pt x="1675905" y="2541751"/>
                  </a:lnTo>
                  <a:cubicBezTo>
                    <a:pt x="1684744" y="2552419"/>
                    <a:pt x="1697622" y="2557753"/>
                    <a:pt x="1714538" y="2557753"/>
                  </a:cubicBezTo>
                  <a:cubicBezTo>
                    <a:pt x="1725968" y="2557753"/>
                    <a:pt x="1736369" y="2555124"/>
                    <a:pt x="1745742" y="2549866"/>
                  </a:cubicBezTo>
                  <a:cubicBezTo>
                    <a:pt x="1755114" y="2544608"/>
                    <a:pt x="1762468" y="2537217"/>
                    <a:pt x="1767802" y="2527692"/>
                  </a:cubicBezTo>
                  <a:cubicBezTo>
                    <a:pt x="1773136" y="2518167"/>
                    <a:pt x="1775803" y="2507080"/>
                    <a:pt x="1775803" y="2494431"/>
                  </a:cubicBezTo>
                  <a:cubicBezTo>
                    <a:pt x="1775803" y="2481782"/>
                    <a:pt x="1773136" y="2470695"/>
                    <a:pt x="1767802" y="2461170"/>
                  </a:cubicBezTo>
                  <a:cubicBezTo>
                    <a:pt x="1762468" y="2451645"/>
                    <a:pt x="1755114" y="2444253"/>
                    <a:pt x="1745742" y="2438995"/>
                  </a:cubicBezTo>
                  <a:cubicBezTo>
                    <a:pt x="1736369" y="2433737"/>
                    <a:pt x="1725968" y="2431109"/>
                    <a:pt x="1714538" y="2431109"/>
                  </a:cubicBezTo>
                  <a:cubicBezTo>
                    <a:pt x="1698841" y="2431109"/>
                    <a:pt x="1686496" y="2436062"/>
                    <a:pt x="1677505" y="2445968"/>
                  </a:cubicBezTo>
                  <a:lnTo>
                    <a:pt x="1677505" y="2386303"/>
                  </a:lnTo>
                  <a:close/>
                  <a:moveTo>
                    <a:pt x="693229" y="2386303"/>
                  </a:moveTo>
                  <a:lnTo>
                    <a:pt x="693229" y="2445968"/>
                  </a:lnTo>
                  <a:cubicBezTo>
                    <a:pt x="684390" y="2436062"/>
                    <a:pt x="672122" y="2431109"/>
                    <a:pt x="656425" y="2431109"/>
                  </a:cubicBezTo>
                  <a:cubicBezTo>
                    <a:pt x="644842" y="2431109"/>
                    <a:pt x="634365" y="2433699"/>
                    <a:pt x="624992" y="2438881"/>
                  </a:cubicBezTo>
                  <a:cubicBezTo>
                    <a:pt x="615620" y="2444063"/>
                    <a:pt x="608266" y="2451454"/>
                    <a:pt x="602932" y="2461055"/>
                  </a:cubicBezTo>
                  <a:cubicBezTo>
                    <a:pt x="597598" y="2470656"/>
                    <a:pt x="594931" y="2481782"/>
                    <a:pt x="594931" y="2494431"/>
                  </a:cubicBezTo>
                  <a:cubicBezTo>
                    <a:pt x="594931" y="2507080"/>
                    <a:pt x="597598" y="2518205"/>
                    <a:pt x="602932" y="2527806"/>
                  </a:cubicBezTo>
                  <a:cubicBezTo>
                    <a:pt x="608266" y="2537408"/>
                    <a:pt x="615620" y="2544799"/>
                    <a:pt x="624992" y="2549981"/>
                  </a:cubicBezTo>
                  <a:cubicBezTo>
                    <a:pt x="634365" y="2555162"/>
                    <a:pt x="644842" y="2557753"/>
                    <a:pt x="656425" y="2557753"/>
                  </a:cubicBezTo>
                  <a:cubicBezTo>
                    <a:pt x="673189" y="2557753"/>
                    <a:pt x="685990" y="2552419"/>
                    <a:pt x="694830" y="2541751"/>
                  </a:cubicBezTo>
                  <a:lnTo>
                    <a:pt x="694830" y="2555924"/>
                  </a:lnTo>
                  <a:lnTo>
                    <a:pt x="728891" y="2555924"/>
                  </a:lnTo>
                  <a:lnTo>
                    <a:pt x="728891" y="2386303"/>
                  </a:lnTo>
                  <a:close/>
                  <a:moveTo>
                    <a:pt x="298818" y="2386303"/>
                  </a:moveTo>
                  <a:lnTo>
                    <a:pt x="298818" y="2555924"/>
                  </a:lnTo>
                  <a:lnTo>
                    <a:pt x="332880" y="2555924"/>
                  </a:lnTo>
                  <a:lnTo>
                    <a:pt x="332880" y="2541751"/>
                  </a:lnTo>
                  <a:cubicBezTo>
                    <a:pt x="341719" y="2552419"/>
                    <a:pt x="354597" y="2557753"/>
                    <a:pt x="371513" y="2557753"/>
                  </a:cubicBezTo>
                  <a:cubicBezTo>
                    <a:pt x="382943" y="2557753"/>
                    <a:pt x="393344" y="2555124"/>
                    <a:pt x="402717" y="2549866"/>
                  </a:cubicBezTo>
                  <a:cubicBezTo>
                    <a:pt x="412090" y="2544608"/>
                    <a:pt x="419443" y="2537217"/>
                    <a:pt x="424777" y="2527692"/>
                  </a:cubicBezTo>
                  <a:cubicBezTo>
                    <a:pt x="430111" y="2518167"/>
                    <a:pt x="432778" y="2507080"/>
                    <a:pt x="432778" y="2494431"/>
                  </a:cubicBezTo>
                  <a:cubicBezTo>
                    <a:pt x="432778" y="2481782"/>
                    <a:pt x="430111" y="2470695"/>
                    <a:pt x="424777" y="2461170"/>
                  </a:cubicBezTo>
                  <a:cubicBezTo>
                    <a:pt x="419443" y="2451645"/>
                    <a:pt x="412090" y="2444253"/>
                    <a:pt x="402717" y="2438995"/>
                  </a:cubicBezTo>
                  <a:cubicBezTo>
                    <a:pt x="393344" y="2433737"/>
                    <a:pt x="382943" y="2431109"/>
                    <a:pt x="371513" y="2431109"/>
                  </a:cubicBezTo>
                  <a:cubicBezTo>
                    <a:pt x="355816" y="2431109"/>
                    <a:pt x="343471" y="2436062"/>
                    <a:pt x="334480" y="2445968"/>
                  </a:cubicBezTo>
                  <a:lnTo>
                    <a:pt x="334480" y="2386303"/>
                  </a:lnTo>
                  <a:close/>
                  <a:moveTo>
                    <a:pt x="3855833" y="2237180"/>
                  </a:moveTo>
                  <a:cubicBezTo>
                    <a:pt x="3849433" y="2237180"/>
                    <a:pt x="3844137" y="2239199"/>
                    <a:pt x="3839945" y="2243237"/>
                  </a:cubicBezTo>
                  <a:cubicBezTo>
                    <a:pt x="3835757" y="2247276"/>
                    <a:pt x="3833661" y="2252572"/>
                    <a:pt x="3833661" y="2259125"/>
                  </a:cubicBezTo>
                  <a:cubicBezTo>
                    <a:pt x="3833661" y="2263697"/>
                    <a:pt x="3834765" y="2267698"/>
                    <a:pt x="3836973" y="2271127"/>
                  </a:cubicBezTo>
                  <a:cubicBezTo>
                    <a:pt x="3839185" y="2274556"/>
                    <a:pt x="3842193" y="2277032"/>
                    <a:pt x="3846005" y="2278556"/>
                  </a:cubicBezTo>
                  <a:lnTo>
                    <a:pt x="3835945" y="2314904"/>
                  </a:lnTo>
                  <a:lnTo>
                    <a:pt x="3858577" y="2314904"/>
                  </a:lnTo>
                  <a:lnTo>
                    <a:pt x="3871609" y="2281985"/>
                  </a:lnTo>
                  <a:cubicBezTo>
                    <a:pt x="3874197" y="2275889"/>
                    <a:pt x="3875873" y="2271317"/>
                    <a:pt x="3876637" y="2268269"/>
                  </a:cubicBezTo>
                  <a:cubicBezTo>
                    <a:pt x="3877397" y="2265221"/>
                    <a:pt x="3877781" y="2262173"/>
                    <a:pt x="3877781" y="2259125"/>
                  </a:cubicBezTo>
                  <a:cubicBezTo>
                    <a:pt x="3877781" y="2252572"/>
                    <a:pt x="3875721" y="2247276"/>
                    <a:pt x="3871609" y="2243237"/>
                  </a:cubicBezTo>
                  <a:cubicBezTo>
                    <a:pt x="3867493" y="2239199"/>
                    <a:pt x="3862233" y="2237180"/>
                    <a:pt x="3855833" y="2237180"/>
                  </a:cubicBezTo>
                  <a:close/>
                  <a:moveTo>
                    <a:pt x="3747933" y="2228264"/>
                  </a:moveTo>
                  <a:lnTo>
                    <a:pt x="3772397" y="2228264"/>
                  </a:lnTo>
                  <a:lnTo>
                    <a:pt x="3772397" y="2240837"/>
                  </a:lnTo>
                  <a:cubicBezTo>
                    <a:pt x="3770413" y="2246324"/>
                    <a:pt x="3767061" y="2250477"/>
                    <a:pt x="3762337" y="2253296"/>
                  </a:cubicBezTo>
                  <a:cubicBezTo>
                    <a:pt x="3757613" y="2256115"/>
                    <a:pt x="3752201" y="2257525"/>
                    <a:pt x="3746105" y="2257525"/>
                  </a:cubicBezTo>
                  <a:cubicBezTo>
                    <a:pt x="3739857" y="2257525"/>
                    <a:pt x="3734941" y="2256191"/>
                    <a:pt x="3731361" y="2253525"/>
                  </a:cubicBezTo>
                  <a:cubicBezTo>
                    <a:pt x="3727781" y="2250858"/>
                    <a:pt x="3725989" y="2247238"/>
                    <a:pt x="3725989" y="2242666"/>
                  </a:cubicBezTo>
                  <a:cubicBezTo>
                    <a:pt x="3725989" y="2233065"/>
                    <a:pt x="3733305" y="2228264"/>
                    <a:pt x="3747933" y="2228264"/>
                  </a:cubicBezTo>
                  <a:close/>
                  <a:moveTo>
                    <a:pt x="3366935" y="2228264"/>
                  </a:moveTo>
                  <a:lnTo>
                    <a:pt x="3391395" y="2228264"/>
                  </a:lnTo>
                  <a:lnTo>
                    <a:pt x="3391395" y="2240837"/>
                  </a:lnTo>
                  <a:cubicBezTo>
                    <a:pt x="3389414" y="2246324"/>
                    <a:pt x="3386061" y="2250477"/>
                    <a:pt x="3381337" y="2253296"/>
                  </a:cubicBezTo>
                  <a:cubicBezTo>
                    <a:pt x="3376613" y="2256115"/>
                    <a:pt x="3371202" y="2257525"/>
                    <a:pt x="3365106" y="2257525"/>
                  </a:cubicBezTo>
                  <a:cubicBezTo>
                    <a:pt x="3358858" y="2257525"/>
                    <a:pt x="3353943" y="2256191"/>
                    <a:pt x="3350362" y="2253525"/>
                  </a:cubicBezTo>
                  <a:cubicBezTo>
                    <a:pt x="3346780" y="2250858"/>
                    <a:pt x="3344989" y="2247238"/>
                    <a:pt x="3344989" y="2242666"/>
                  </a:cubicBezTo>
                  <a:cubicBezTo>
                    <a:pt x="3344989" y="2233065"/>
                    <a:pt x="3352304" y="2228264"/>
                    <a:pt x="3366935" y="2228264"/>
                  </a:cubicBezTo>
                  <a:close/>
                  <a:moveTo>
                    <a:pt x="2062010" y="2228264"/>
                  </a:moveTo>
                  <a:lnTo>
                    <a:pt x="2086470" y="2228264"/>
                  </a:lnTo>
                  <a:lnTo>
                    <a:pt x="2086470" y="2240837"/>
                  </a:lnTo>
                  <a:cubicBezTo>
                    <a:pt x="2084489" y="2246324"/>
                    <a:pt x="2081136" y="2250477"/>
                    <a:pt x="2076412" y="2253296"/>
                  </a:cubicBezTo>
                  <a:cubicBezTo>
                    <a:pt x="2071688" y="2256115"/>
                    <a:pt x="2066277" y="2257525"/>
                    <a:pt x="2060181" y="2257525"/>
                  </a:cubicBezTo>
                  <a:cubicBezTo>
                    <a:pt x="2053933" y="2257525"/>
                    <a:pt x="2049018" y="2256191"/>
                    <a:pt x="2045437" y="2253525"/>
                  </a:cubicBezTo>
                  <a:cubicBezTo>
                    <a:pt x="2041855" y="2250858"/>
                    <a:pt x="2040064" y="2247238"/>
                    <a:pt x="2040064" y="2242666"/>
                  </a:cubicBezTo>
                  <a:cubicBezTo>
                    <a:pt x="2040064" y="2233065"/>
                    <a:pt x="2047380" y="2228264"/>
                    <a:pt x="2062010" y="2228264"/>
                  </a:cubicBezTo>
                  <a:close/>
                  <a:moveTo>
                    <a:pt x="509435" y="2228264"/>
                  </a:moveTo>
                  <a:lnTo>
                    <a:pt x="533895" y="2228264"/>
                  </a:lnTo>
                  <a:lnTo>
                    <a:pt x="533895" y="2240837"/>
                  </a:lnTo>
                  <a:cubicBezTo>
                    <a:pt x="531914" y="2246324"/>
                    <a:pt x="528561" y="2250477"/>
                    <a:pt x="523837" y="2253296"/>
                  </a:cubicBezTo>
                  <a:cubicBezTo>
                    <a:pt x="519112" y="2256115"/>
                    <a:pt x="513702" y="2257525"/>
                    <a:pt x="507606" y="2257525"/>
                  </a:cubicBezTo>
                  <a:cubicBezTo>
                    <a:pt x="501358" y="2257525"/>
                    <a:pt x="496443" y="2256191"/>
                    <a:pt x="492862" y="2253525"/>
                  </a:cubicBezTo>
                  <a:cubicBezTo>
                    <a:pt x="489280" y="2250858"/>
                    <a:pt x="487489" y="2247238"/>
                    <a:pt x="487489" y="2242666"/>
                  </a:cubicBezTo>
                  <a:cubicBezTo>
                    <a:pt x="487489" y="2233065"/>
                    <a:pt x="494805" y="2228264"/>
                    <a:pt x="509435" y="2228264"/>
                  </a:cubicBezTo>
                  <a:close/>
                  <a:moveTo>
                    <a:pt x="2443315" y="2184144"/>
                  </a:moveTo>
                  <a:cubicBezTo>
                    <a:pt x="2452459" y="2184144"/>
                    <a:pt x="2459964" y="2187230"/>
                    <a:pt x="2465832" y="2193403"/>
                  </a:cubicBezTo>
                  <a:cubicBezTo>
                    <a:pt x="2471700" y="2199575"/>
                    <a:pt x="2474633" y="2207843"/>
                    <a:pt x="2474633" y="2218206"/>
                  </a:cubicBezTo>
                  <a:cubicBezTo>
                    <a:pt x="2474633" y="2228569"/>
                    <a:pt x="2471700" y="2236837"/>
                    <a:pt x="2465832" y="2243009"/>
                  </a:cubicBezTo>
                  <a:cubicBezTo>
                    <a:pt x="2459964" y="2249181"/>
                    <a:pt x="2452459" y="2252267"/>
                    <a:pt x="2443315" y="2252267"/>
                  </a:cubicBezTo>
                  <a:cubicBezTo>
                    <a:pt x="2434171" y="2252267"/>
                    <a:pt x="2426627" y="2249181"/>
                    <a:pt x="2420684" y="2243009"/>
                  </a:cubicBezTo>
                  <a:cubicBezTo>
                    <a:pt x="2414740" y="2236837"/>
                    <a:pt x="2411768" y="2228569"/>
                    <a:pt x="2411768" y="2218206"/>
                  </a:cubicBezTo>
                  <a:cubicBezTo>
                    <a:pt x="2411768" y="2207843"/>
                    <a:pt x="2414740" y="2199575"/>
                    <a:pt x="2420684" y="2193403"/>
                  </a:cubicBezTo>
                  <a:cubicBezTo>
                    <a:pt x="2426627" y="2187230"/>
                    <a:pt x="2434171" y="2184144"/>
                    <a:pt x="2443315" y="2184144"/>
                  </a:cubicBezTo>
                  <a:close/>
                  <a:moveTo>
                    <a:pt x="1147915" y="2184144"/>
                  </a:moveTo>
                  <a:cubicBezTo>
                    <a:pt x="1157059" y="2184144"/>
                    <a:pt x="1164565" y="2187230"/>
                    <a:pt x="1170432" y="2193403"/>
                  </a:cubicBezTo>
                  <a:cubicBezTo>
                    <a:pt x="1176299" y="2199575"/>
                    <a:pt x="1179233" y="2207843"/>
                    <a:pt x="1179233" y="2218206"/>
                  </a:cubicBezTo>
                  <a:cubicBezTo>
                    <a:pt x="1179233" y="2228569"/>
                    <a:pt x="1176299" y="2236837"/>
                    <a:pt x="1170432" y="2243009"/>
                  </a:cubicBezTo>
                  <a:cubicBezTo>
                    <a:pt x="1164565" y="2249181"/>
                    <a:pt x="1157059" y="2252267"/>
                    <a:pt x="1147915" y="2252267"/>
                  </a:cubicBezTo>
                  <a:cubicBezTo>
                    <a:pt x="1138771" y="2252267"/>
                    <a:pt x="1131227" y="2249181"/>
                    <a:pt x="1125283" y="2243009"/>
                  </a:cubicBezTo>
                  <a:cubicBezTo>
                    <a:pt x="1119340" y="2236837"/>
                    <a:pt x="1116368" y="2228569"/>
                    <a:pt x="1116368" y="2218206"/>
                  </a:cubicBezTo>
                  <a:cubicBezTo>
                    <a:pt x="1116368" y="2207843"/>
                    <a:pt x="1119340" y="2199575"/>
                    <a:pt x="1125283" y="2193403"/>
                  </a:cubicBezTo>
                  <a:cubicBezTo>
                    <a:pt x="1131227" y="2187230"/>
                    <a:pt x="1138771" y="2184144"/>
                    <a:pt x="1147915" y="2184144"/>
                  </a:cubicBezTo>
                  <a:close/>
                  <a:moveTo>
                    <a:pt x="929297" y="2184144"/>
                  </a:moveTo>
                  <a:cubicBezTo>
                    <a:pt x="938289" y="2184144"/>
                    <a:pt x="945756" y="2187230"/>
                    <a:pt x="951700" y="2193403"/>
                  </a:cubicBezTo>
                  <a:cubicBezTo>
                    <a:pt x="957644" y="2199575"/>
                    <a:pt x="960615" y="2207843"/>
                    <a:pt x="960615" y="2218206"/>
                  </a:cubicBezTo>
                  <a:cubicBezTo>
                    <a:pt x="960615" y="2228569"/>
                    <a:pt x="957644" y="2236837"/>
                    <a:pt x="951700" y="2243009"/>
                  </a:cubicBezTo>
                  <a:cubicBezTo>
                    <a:pt x="945756" y="2249181"/>
                    <a:pt x="938289" y="2252267"/>
                    <a:pt x="929297" y="2252267"/>
                  </a:cubicBezTo>
                  <a:cubicBezTo>
                    <a:pt x="920153" y="2252267"/>
                    <a:pt x="912609" y="2249181"/>
                    <a:pt x="906666" y="2243009"/>
                  </a:cubicBezTo>
                  <a:cubicBezTo>
                    <a:pt x="900722" y="2236837"/>
                    <a:pt x="897750" y="2228569"/>
                    <a:pt x="897750" y="2218206"/>
                  </a:cubicBezTo>
                  <a:cubicBezTo>
                    <a:pt x="897750" y="2207843"/>
                    <a:pt x="900722" y="2199575"/>
                    <a:pt x="906666" y="2193403"/>
                  </a:cubicBezTo>
                  <a:cubicBezTo>
                    <a:pt x="912609" y="2187230"/>
                    <a:pt x="920153" y="2184144"/>
                    <a:pt x="929297" y="2184144"/>
                  </a:cubicBezTo>
                  <a:close/>
                  <a:moveTo>
                    <a:pt x="365341" y="2184144"/>
                  </a:moveTo>
                  <a:cubicBezTo>
                    <a:pt x="374485" y="2184144"/>
                    <a:pt x="381991" y="2187230"/>
                    <a:pt x="387858" y="2193403"/>
                  </a:cubicBezTo>
                  <a:cubicBezTo>
                    <a:pt x="393725" y="2199575"/>
                    <a:pt x="396659" y="2207843"/>
                    <a:pt x="396659" y="2218206"/>
                  </a:cubicBezTo>
                  <a:cubicBezTo>
                    <a:pt x="396659" y="2228569"/>
                    <a:pt x="393725" y="2236837"/>
                    <a:pt x="387858" y="2243009"/>
                  </a:cubicBezTo>
                  <a:cubicBezTo>
                    <a:pt x="381991" y="2249181"/>
                    <a:pt x="374485" y="2252267"/>
                    <a:pt x="365341" y="2252267"/>
                  </a:cubicBezTo>
                  <a:cubicBezTo>
                    <a:pt x="356197" y="2252267"/>
                    <a:pt x="348691" y="2249181"/>
                    <a:pt x="342824" y="2243009"/>
                  </a:cubicBezTo>
                  <a:cubicBezTo>
                    <a:pt x="336956" y="2236837"/>
                    <a:pt x="334023" y="2228569"/>
                    <a:pt x="334023" y="2218206"/>
                  </a:cubicBezTo>
                  <a:cubicBezTo>
                    <a:pt x="334023" y="2207843"/>
                    <a:pt x="336956" y="2199575"/>
                    <a:pt x="342824" y="2193403"/>
                  </a:cubicBezTo>
                  <a:cubicBezTo>
                    <a:pt x="348691" y="2187230"/>
                    <a:pt x="356197" y="2184144"/>
                    <a:pt x="365341" y="2184144"/>
                  </a:cubicBezTo>
                  <a:close/>
                  <a:moveTo>
                    <a:pt x="3613061" y="2181858"/>
                  </a:moveTo>
                  <a:cubicBezTo>
                    <a:pt x="3620985" y="2181858"/>
                    <a:pt x="3627693" y="2184182"/>
                    <a:pt x="3633177" y="2188831"/>
                  </a:cubicBezTo>
                  <a:cubicBezTo>
                    <a:pt x="3638665" y="2193479"/>
                    <a:pt x="3642017" y="2199689"/>
                    <a:pt x="3643237" y="2207462"/>
                  </a:cubicBezTo>
                  <a:lnTo>
                    <a:pt x="3582657" y="2207462"/>
                  </a:lnTo>
                  <a:cubicBezTo>
                    <a:pt x="3583877" y="2199537"/>
                    <a:pt x="3587229" y="2193288"/>
                    <a:pt x="3592717" y="2188716"/>
                  </a:cubicBezTo>
                  <a:cubicBezTo>
                    <a:pt x="3598201" y="2184144"/>
                    <a:pt x="3604985" y="2181858"/>
                    <a:pt x="3613061" y="2181858"/>
                  </a:cubicBezTo>
                  <a:close/>
                  <a:moveTo>
                    <a:pt x="3165386" y="2181858"/>
                  </a:moveTo>
                  <a:cubicBezTo>
                    <a:pt x="3173311" y="2181858"/>
                    <a:pt x="3180016" y="2184182"/>
                    <a:pt x="3185503" y="2188831"/>
                  </a:cubicBezTo>
                  <a:cubicBezTo>
                    <a:pt x="3190989" y="2193479"/>
                    <a:pt x="3194342" y="2199689"/>
                    <a:pt x="3195562" y="2207462"/>
                  </a:cubicBezTo>
                  <a:lnTo>
                    <a:pt x="3134982" y="2207462"/>
                  </a:lnTo>
                  <a:cubicBezTo>
                    <a:pt x="3136202" y="2199537"/>
                    <a:pt x="3139554" y="2193288"/>
                    <a:pt x="3145041" y="2188716"/>
                  </a:cubicBezTo>
                  <a:cubicBezTo>
                    <a:pt x="3150527" y="2184144"/>
                    <a:pt x="3157309" y="2181858"/>
                    <a:pt x="3165386" y="2181858"/>
                  </a:cubicBezTo>
                  <a:close/>
                  <a:moveTo>
                    <a:pt x="1774736" y="2181858"/>
                  </a:moveTo>
                  <a:cubicBezTo>
                    <a:pt x="1782661" y="2181858"/>
                    <a:pt x="1789366" y="2184182"/>
                    <a:pt x="1794853" y="2188831"/>
                  </a:cubicBezTo>
                  <a:cubicBezTo>
                    <a:pt x="1800339" y="2193479"/>
                    <a:pt x="1803692" y="2199689"/>
                    <a:pt x="1804912" y="2207462"/>
                  </a:cubicBezTo>
                  <a:lnTo>
                    <a:pt x="1744332" y="2207462"/>
                  </a:lnTo>
                  <a:cubicBezTo>
                    <a:pt x="1745551" y="2199537"/>
                    <a:pt x="1748904" y="2193288"/>
                    <a:pt x="1754391" y="2188716"/>
                  </a:cubicBezTo>
                  <a:cubicBezTo>
                    <a:pt x="1759877" y="2184144"/>
                    <a:pt x="1766659" y="2181858"/>
                    <a:pt x="1774736" y="2181858"/>
                  </a:cubicBezTo>
                  <a:close/>
                  <a:moveTo>
                    <a:pt x="784136" y="2181858"/>
                  </a:moveTo>
                  <a:cubicBezTo>
                    <a:pt x="792061" y="2181858"/>
                    <a:pt x="798766" y="2184182"/>
                    <a:pt x="804253" y="2188831"/>
                  </a:cubicBezTo>
                  <a:cubicBezTo>
                    <a:pt x="809739" y="2193479"/>
                    <a:pt x="813092" y="2199689"/>
                    <a:pt x="814311" y="2207462"/>
                  </a:cubicBezTo>
                  <a:lnTo>
                    <a:pt x="753732" y="2207462"/>
                  </a:lnTo>
                  <a:cubicBezTo>
                    <a:pt x="754951" y="2199537"/>
                    <a:pt x="758304" y="2193288"/>
                    <a:pt x="763791" y="2188716"/>
                  </a:cubicBezTo>
                  <a:cubicBezTo>
                    <a:pt x="769277" y="2184144"/>
                    <a:pt x="776059" y="2181858"/>
                    <a:pt x="784136" y="2181858"/>
                  </a:cubicBezTo>
                  <a:close/>
                  <a:moveTo>
                    <a:pt x="2889618" y="2156712"/>
                  </a:moveTo>
                  <a:lnTo>
                    <a:pt x="2889618" y="2279699"/>
                  </a:lnTo>
                  <a:lnTo>
                    <a:pt x="2925280" y="2279699"/>
                  </a:lnTo>
                  <a:lnTo>
                    <a:pt x="2925280" y="2156712"/>
                  </a:lnTo>
                  <a:close/>
                  <a:moveTo>
                    <a:pt x="3748849" y="2154884"/>
                  </a:moveTo>
                  <a:cubicBezTo>
                    <a:pt x="3738945" y="2154884"/>
                    <a:pt x="3729305" y="2156179"/>
                    <a:pt x="3719933" y="2158770"/>
                  </a:cubicBezTo>
                  <a:cubicBezTo>
                    <a:pt x="3710557" y="2161361"/>
                    <a:pt x="3702521" y="2165018"/>
                    <a:pt x="3695813" y="2169743"/>
                  </a:cubicBezTo>
                  <a:lnTo>
                    <a:pt x="3708617" y="2194660"/>
                  </a:lnTo>
                  <a:cubicBezTo>
                    <a:pt x="3713037" y="2191155"/>
                    <a:pt x="3718409" y="2188373"/>
                    <a:pt x="3724733" y="2186316"/>
                  </a:cubicBezTo>
                  <a:cubicBezTo>
                    <a:pt x="3731057" y="2184259"/>
                    <a:pt x="3737497" y="2183230"/>
                    <a:pt x="3744049" y="2183230"/>
                  </a:cubicBezTo>
                  <a:cubicBezTo>
                    <a:pt x="3753497" y="2183230"/>
                    <a:pt x="3760585" y="2185325"/>
                    <a:pt x="3765309" y="2189516"/>
                  </a:cubicBezTo>
                  <a:cubicBezTo>
                    <a:pt x="3770033" y="2193707"/>
                    <a:pt x="3772397" y="2199689"/>
                    <a:pt x="3772397" y="2207462"/>
                  </a:cubicBezTo>
                  <a:lnTo>
                    <a:pt x="3744049" y="2207462"/>
                  </a:lnTo>
                  <a:cubicBezTo>
                    <a:pt x="3726065" y="2207462"/>
                    <a:pt x="3712769" y="2210738"/>
                    <a:pt x="3704157" y="2217291"/>
                  </a:cubicBezTo>
                  <a:cubicBezTo>
                    <a:pt x="3695549" y="2223845"/>
                    <a:pt x="3691241" y="2232836"/>
                    <a:pt x="3691241" y="2244266"/>
                  </a:cubicBezTo>
                  <a:cubicBezTo>
                    <a:pt x="3691241" y="2251429"/>
                    <a:pt x="3693069" y="2257830"/>
                    <a:pt x="3696729" y="2263469"/>
                  </a:cubicBezTo>
                  <a:cubicBezTo>
                    <a:pt x="3700385" y="2269107"/>
                    <a:pt x="3705681" y="2273527"/>
                    <a:pt x="3712617" y="2276727"/>
                  </a:cubicBezTo>
                  <a:cubicBezTo>
                    <a:pt x="3719549" y="2279928"/>
                    <a:pt x="3727741" y="2281528"/>
                    <a:pt x="3737189" y="2281528"/>
                  </a:cubicBezTo>
                  <a:cubicBezTo>
                    <a:pt x="3755477" y="2281528"/>
                    <a:pt x="3767977" y="2275813"/>
                    <a:pt x="3774681" y="2264383"/>
                  </a:cubicBezTo>
                  <a:lnTo>
                    <a:pt x="3774681" y="2279699"/>
                  </a:lnTo>
                  <a:lnTo>
                    <a:pt x="3808057" y="2279699"/>
                  </a:lnTo>
                  <a:lnTo>
                    <a:pt x="3808057" y="2209519"/>
                  </a:lnTo>
                  <a:cubicBezTo>
                    <a:pt x="3808057" y="2191231"/>
                    <a:pt x="3802953" y="2177553"/>
                    <a:pt x="3792741" y="2168485"/>
                  </a:cubicBezTo>
                  <a:cubicBezTo>
                    <a:pt x="3782529" y="2159417"/>
                    <a:pt x="3767901" y="2154884"/>
                    <a:pt x="3748849" y="2154884"/>
                  </a:cubicBezTo>
                  <a:close/>
                  <a:moveTo>
                    <a:pt x="3612833" y="2154884"/>
                  </a:moveTo>
                  <a:cubicBezTo>
                    <a:pt x="3600489" y="2154884"/>
                    <a:pt x="3589325" y="2157589"/>
                    <a:pt x="3579341" y="2162999"/>
                  </a:cubicBezTo>
                  <a:cubicBezTo>
                    <a:pt x="3569361" y="2168409"/>
                    <a:pt x="3561513" y="2175953"/>
                    <a:pt x="3555797" y="2185630"/>
                  </a:cubicBezTo>
                  <a:cubicBezTo>
                    <a:pt x="3550082" y="2195308"/>
                    <a:pt x="3547224" y="2206166"/>
                    <a:pt x="3547224" y="2218206"/>
                  </a:cubicBezTo>
                  <a:cubicBezTo>
                    <a:pt x="3547224" y="2230398"/>
                    <a:pt x="3550120" y="2241294"/>
                    <a:pt x="3555909" y="2250896"/>
                  </a:cubicBezTo>
                  <a:cubicBezTo>
                    <a:pt x="3561701" y="2260497"/>
                    <a:pt x="3569933" y="2268002"/>
                    <a:pt x="3580601" y="2273413"/>
                  </a:cubicBezTo>
                  <a:cubicBezTo>
                    <a:pt x="3591269" y="2278823"/>
                    <a:pt x="3603537" y="2281528"/>
                    <a:pt x="3617405" y="2281528"/>
                  </a:cubicBezTo>
                  <a:cubicBezTo>
                    <a:pt x="3639653" y="2281528"/>
                    <a:pt x="3656569" y="2274899"/>
                    <a:pt x="3668153" y="2261640"/>
                  </a:cubicBezTo>
                  <a:lnTo>
                    <a:pt x="3649181" y="2241066"/>
                  </a:lnTo>
                  <a:cubicBezTo>
                    <a:pt x="3644913" y="2245181"/>
                    <a:pt x="3640301" y="2248190"/>
                    <a:pt x="3635349" y="2250096"/>
                  </a:cubicBezTo>
                  <a:cubicBezTo>
                    <a:pt x="3630397" y="2252000"/>
                    <a:pt x="3624721" y="2252953"/>
                    <a:pt x="3618317" y="2252953"/>
                  </a:cubicBezTo>
                  <a:cubicBezTo>
                    <a:pt x="3609021" y="2252953"/>
                    <a:pt x="3601249" y="2250743"/>
                    <a:pt x="3595001" y="2246324"/>
                  </a:cubicBezTo>
                  <a:cubicBezTo>
                    <a:pt x="3588753" y="2241904"/>
                    <a:pt x="3584789" y="2235884"/>
                    <a:pt x="3583113" y="2228264"/>
                  </a:cubicBezTo>
                  <a:lnTo>
                    <a:pt x="3676153" y="2228264"/>
                  </a:lnTo>
                  <a:cubicBezTo>
                    <a:pt x="3676613" y="2222321"/>
                    <a:pt x="3676841" y="2219120"/>
                    <a:pt x="3676841" y="2218663"/>
                  </a:cubicBezTo>
                  <a:cubicBezTo>
                    <a:pt x="3676841" y="2205861"/>
                    <a:pt x="3674057" y="2194622"/>
                    <a:pt x="3668497" y="2184944"/>
                  </a:cubicBezTo>
                  <a:cubicBezTo>
                    <a:pt x="3662933" y="2175267"/>
                    <a:pt x="3655277" y="2167838"/>
                    <a:pt x="3645521" y="2162656"/>
                  </a:cubicBezTo>
                  <a:cubicBezTo>
                    <a:pt x="3635769" y="2157474"/>
                    <a:pt x="3624873" y="2154884"/>
                    <a:pt x="3612833" y="2154884"/>
                  </a:cubicBezTo>
                  <a:close/>
                  <a:moveTo>
                    <a:pt x="3537470" y="2154884"/>
                  </a:moveTo>
                  <a:cubicBezTo>
                    <a:pt x="3528022" y="2154884"/>
                    <a:pt x="3519678" y="2156408"/>
                    <a:pt x="3512439" y="2159456"/>
                  </a:cubicBezTo>
                  <a:cubicBezTo>
                    <a:pt x="3505200" y="2162504"/>
                    <a:pt x="3499447" y="2166999"/>
                    <a:pt x="3495180" y="2172943"/>
                  </a:cubicBezTo>
                  <a:lnTo>
                    <a:pt x="3495180" y="2156712"/>
                  </a:lnTo>
                  <a:lnTo>
                    <a:pt x="3461118" y="2156712"/>
                  </a:lnTo>
                  <a:lnTo>
                    <a:pt x="3461118" y="2279699"/>
                  </a:lnTo>
                  <a:lnTo>
                    <a:pt x="3496780" y="2279699"/>
                  </a:lnTo>
                  <a:lnTo>
                    <a:pt x="3496780" y="2221635"/>
                  </a:lnTo>
                  <a:cubicBezTo>
                    <a:pt x="3496780" y="2210205"/>
                    <a:pt x="3499676" y="2201632"/>
                    <a:pt x="3505467" y="2195917"/>
                  </a:cubicBezTo>
                  <a:cubicBezTo>
                    <a:pt x="3511258" y="2190202"/>
                    <a:pt x="3519259" y="2187345"/>
                    <a:pt x="3529470" y="2187345"/>
                  </a:cubicBezTo>
                  <a:cubicBezTo>
                    <a:pt x="3530841" y="2187345"/>
                    <a:pt x="3533508" y="2187497"/>
                    <a:pt x="3537470" y="2187802"/>
                  </a:cubicBezTo>
                  <a:close/>
                  <a:moveTo>
                    <a:pt x="3367850" y="2154884"/>
                  </a:moveTo>
                  <a:cubicBezTo>
                    <a:pt x="3357944" y="2154884"/>
                    <a:pt x="3348304" y="2156179"/>
                    <a:pt x="3338932" y="2158770"/>
                  </a:cubicBezTo>
                  <a:cubicBezTo>
                    <a:pt x="3329559" y="2161361"/>
                    <a:pt x="3321520" y="2165018"/>
                    <a:pt x="3314814" y="2169743"/>
                  </a:cubicBezTo>
                  <a:lnTo>
                    <a:pt x="3327616" y="2194660"/>
                  </a:lnTo>
                  <a:cubicBezTo>
                    <a:pt x="3332036" y="2191155"/>
                    <a:pt x="3337408" y="2188373"/>
                    <a:pt x="3343732" y="2186316"/>
                  </a:cubicBezTo>
                  <a:cubicBezTo>
                    <a:pt x="3350057" y="2184259"/>
                    <a:pt x="3356496" y="2183230"/>
                    <a:pt x="3363049" y="2183230"/>
                  </a:cubicBezTo>
                  <a:cubicBezTo>
                    <a:pt x="3372498" y="2183230"/>
                    <a:pt x="3379584" y="2185325"/>
                    <a:pt x="3384309" y="2189516"/>
                  </a:cubicBezTo>
                  <a:cubicBezTo>
                    <a:pt x="3389033" y="2193707"/>
                    <a:pt x="3391395" y="2199689"/>
                    <a:pt x="3391395" y="2207462"/>
                  </a:cubicBezTo>
                  <a:lnTo>
                    <a:pt x="3363049" y="2207462"/>
                  </a:lnTo>
                  <a:cubicBezTo>
                    <a:pt x="3345066" y="2207462"/>
                    <a:pt x="3331769" y="2210738"/>
                    <a:pt x="3323158" y="2217291"/>
                  </a:cubicBezTo>
                  <a:cubicBezTo>
                    <a:pt x="3314548" y="2223845"/>
                    <a:pt x="3310242" y="2232836"/>
                    <a:pt x="3310242" y="2244266"/>
                  </a:cubicBezTo>
                  <a:cubicBezTo>
                    <a:pt x="3310242" y="2251429"/>
                    <a:pt x="3312071" y="2257830"/>
                    <a:pt x="3315728" y="2263469"/>
                  </a:cubicBezTo>
                  <a:cubicBezTo>
                    <a:pt x="3319386" y="2269107"/>
                    <a:pt x="3324682" y="2273527"/>
                    <a:pt x="3331616" y="2276727"/>
                  </a:cubicBezTo>
                  <a:cubicBezTo>
                    <a:pt x="3338551" y="2279928"/>
                    <a:pt x="3346742" y="2281528"/>
                    <a:pt x="3356191" y="2281528"/>
                  </a:cubicBezTo>
                  <a:cubicBezTo>
                    <a:pt x="3374479" y="2281528"/>
                    <a:pt x="3386976" y="2275813"/>
                    <a:pt x="3393681" y="2264383"/>
                  </a:cubicBezTo>
                  <a:lnTo>
                    <a:pt x="3393681" y="2279699"/>
                  </a:lnTo>
                  <a:lnTo>
                    <a:pt x="3427057" y="2279699"/>
                  </a:lnTo>
                  <a:lnTo>
                    <a:pt x="3427057" y="2209519"/>
                  </a:lnTo>
                  <a:cubicBezTo>
                    <a:pt x="3427057" y="2191231"/>
                    <a:pt x="3421952" y="2177553"/>
                    <a:pt x="3411741" y="2168485"/>
                  </a:cubicBezTo>
                  <a:cubicBezTo>
                    <a:pt x="3401530" y="2159417"/>
                    <a:pt x="3386900" y="2154884"/>
                    <a:pt x="3367850" y="2154884"/>
                  </a:cubicBezTo>
                  <a:close/>
                  <a:moveTo>
                    <a:pt x="3165158" y="2154884"/>
                  </a:moveTo>
                  <a:cubicBezTo>
                    <a:pt x="3152813" y="2154884"/>
                    <a:pt x="3141650" y="2157589"/>
                    <a:pt x="3131668" y="2162999"/>
                  </a:cubicBezTo>
                  <a:cubicBezTo>
                    <a:pt x="3121686" y="2168409"/>
                    <a:pt x="3113837" y="2175953"/>
                    <a:pt x="3108122" y="2185630"/>
                  </a:cubicBezTo>
                  <a:cubicBezTo>
                    <a:pt x="3102407" y="2195308"/>
                    <a:pt x="3099549" y="2206166"/>
                    <a:pt x="3099549" y="2218206"/>
                  </a:cubicBezTo>
                  <a:cubicBezTo>
                    <a:pt x="3099549" y="2230398"/>
                    <a:pt x="3102445" y="2241294"/>
                    <a:pt x="3108236" y="2250896"/>
                  </a:cubicBezTo>
                  <a:cubicBezTo>
                    <a:pt x="3114027" y="2260497"/>
                    <a:pt x="3122257" y="2268002"/>
                    <a:pt x="3132925" y="2273413"/>
                  </a:cubicBezTo>
                  <a:cubicBezTo>
                    <a:pt x="3143593" y="2278823"/>
                    <a:pt x="3155861" y="2281528"/>
                    <a:pt x="3169730" y="2281528"/>
                  </a:cubicBezTo>
                  <a:cubicBezTo>
                    <a:pt x="3191980" y="2281528"/>
                    <a:pt x="3208896" y="2274899"/>
                    <a:pt x="3220479" y="2261640"/>
                  </a:cubicBezTo>
                  <a:lnTo>
                    <a:pt x="3201505" y="2241066"/>
                  </a:lnTo>
                  <a:cubicBezTo>
                    <a:pt x="3197238" y="2245181"/>
                    <a:pt x="3192627" y="2248190"/>
                    <a:pt x="3187675" y="2250096"/>
                  </a:cubicBezTo>
                  <a:cubicBezTo>
                    <a:pt x="3182722" y="2252000"/>
                    <a:pt x="3177045" y="2252953"/>
                    <a:pt x="3170644" y="2252953"/>
                  </a:cubicBezTo>
                  <a:cubicBezTo>
                    <a:pt x="3161348" y="2252953"/>
                    <a:pt x="3153575" y="2250743"/>
                    <a:pt x="3147327" y="2246324"/>
                  </a:cubicBezTo>
                  <a:cubicBezTo>
                    <a:pt x="3141078" y="2241904"/>
                    <a:pt x="3137116" y="2235884"/>
                    <a:pt x="3135440" y="2228264"/>
                  </a:cubicBezTo>
                  <a:lnTo>
                    <a:pt x="3228480" y="2228264"/>
                  </a:lnTo>
                  <a:cubicBezTo>
                    <a:pt x="3228937" y="2222321"/>
                    <a:pt x="3229166" y="2219120"/>
                    <a:pt x="3229166" y="2218663"/>
                  </a:cubicBezTo>
                  <a:cubicBezTo>
                    <a:pt x="3229166" y="2205861"/>
                    <a:pt x="3226384" y="2194622"/>
                    <a:pt x="3220822" y="2184944"/>
                  </a:cubicBezTo>
                  <a:cubicBezTo>
                    <a:pt x="3215259" y="2175267"/>
                    <a:pt x="3207601" y="2167838"/>
                    <a:pt x="3197848" y="2162656"/>
                  </a:cubicBezTo>
                  <a:cubicBezTo>
                    <a:pt x="3188094" y="2157474"/>
                    <a:pt x="3177197" y="2154884"/>
                    <a:pt x="3165158" y="2154884"/>
                  </a:cubicBezTo>
                  <a:close/>
                  <a:moveTo>
                    <a:pt x="2680449" y="2154884"/>
                  </a:moveTo>
                  <a:cubicBezTo>
                    <a:pt x="2668714" y="2154884"/>
                    <a:pt x="2658542" y="2156560"/>
                    <a:pt x="2649931" y="2159913"/>
                  </a:cubicBezTo>
                  <a:cubicBezTo>
                    <a:pt x="2641320" y="2163266"/>
                    <a:pt x="2634767" y="2167952"/>
                    <a:pt x="2630271" y="2173972"/>
                  </a:cubicBezTo>
                  <a:cubicBezTo>
                    <a:pt x="2625776" y="2179991"/>
                    <a:pt x="2623528" y="2186888"/>
                    <a:pt x="2623528" y="2194660"/>
                  </a:cubicBezTo>
                  <a:cubicBezTo>
                    <a:pt x="2623528" y="2203956"/>
                    <a:pt x="2625928" y="2211119"/>
                    <a:pt x="2630728" y="2216148"/>
                  </a:cubicBezTo>
                  <a:cubicBezTo>
                    <a:pt x="2635529" y="2221178"/>
                    <a:pt x="2641206" y="2224683"/>
                    <a:pt x="2647760" y="2226664"/>
                  </a:cubicBezTo>
                  <a:cubicBezTo>
                    <a:pt x="2654312" y="2228645"/>
                    <a:pt x="2662618" y="2230398"/>
                    <a:pt x="2672677" y="2231922"/>
                  </a:cubicBezTo>
                  <a:cubicBezTo>
                    <a:pt x="2681211" y="2232989"/>
                    <a:pt x="2687536" y="2234284"/>
                    <a:pt x="2691650" y="2235808"/>
                  </a:cubicBezTo>
                  <a:cubicBezTo>
                    <a:pt x="2695765" y="2237332"/>
                    <a:pt x="2697823" y="2239847"/>
                    <a:pt x="2697823" y="2243352"/>
                  </a:cubicBezTo>
                  <a:cubicBezTo>
                    <a:pt x="2697823" y="2250819"/>
                    <a:pt x="2690279" y="2254553"/>
                    <a:pt x="2675191" y="2254553"/>
                  </a:cubicBezTo>
                  <a:cubicBezTo>
                    <a:pt x="2667724" y="2254553"/>
                    <a:pt x="2660104" y="2253448"/>
                    <a:pt x="2652331" y="2251238"/>
                  </a:cubicBezTo>
                  <a:cubicBezTo>
                    <a:pt x="2644559" y="2249029"/>
                    <a:pt x="2637930" y="2246171"/>
                    <a:pt x="2632443" y="2242666"/>
                  </a:cubicBezTo>
                  <a:lnTo>
                    <a:pt x="2620556" y="2268269"/>
                  </a:lnTo>
                  <a:cubicBezTo>
                    <a:pt x="2626348" y="2272079"/>
                    <a:pt x="2634120" y="2275241"/>
                    <a:pt x="2643873" y="2277756"/>
                  </a:cubicBezTo>
                  <a:cubicBezTo>
                    <a:pt x="2653627" y="2280271"/>
                    <a:pt x="2663609" y="2281528"/>
                    <a:pt x="2673820" y="2281528"/>
                  </a:cubicBezTo>
                  <a:cubicBezTo>
                    <a:pt x="2685860" y="2281528"/>
                    <a:pt x="2696260" y="2279890"/>
                    <a:pt x="2705024" y="2276613"/>
                  </a:cubicBezTo>
                  <a:cubicBezTo>
                    <a:pt x="2713787" y="2273337"/>
                    <a:pt x="2720454" y="2268726"/>
                    <a:pt x="2725026" y="2262783"/>
                  </a:cubicBezTo>
                  <a:cubicBezTo>
                    <a:pt x="2729598" y="2256839"/>
                    <a:pt x="2731884" y="2250057"/>
                    <a:pt x="2731884" y="2242437"/>
                  </a:cubicBezTo>
                  <a:cubicBezTo>
                    <a:pt x="2731884" y="2233446"/>
                    <a:pt x="2729522" y="2226435"/>
                    <a:pt x="2724798" y="2221406"/>
                  </a:cubicBezTo>
                  <a:cubicBezTo>
                    <a:pt x="2720073" y="2216377"/>
                    <a:pt x="2714510" y="2212910"/>
                    <a:pt x="2708110" y="2211005"/>
                  </a:cubicBezTo>
                  <a:cubicBezTo>
                    <a:pt x="2701709" y="2209100"/>
                    <a:pt x="2693479" y="2207309"/>
                    <a:pt x="2683421" y="2205633"/>
                  </a:cubicBezTo>
                  <a:cubicBezTo>
                    <a:pt x="2674429" y="2204261"/>
                    <a:pt x="2667876" y="2202813"/>
                    <a:pt x="2663761" y="2201289"/>
                  </a:cubicBezTo>
                  <a:cubicBezTo>
                    <a:pt x="2659646" y="2199765"/>
                    <a:pt x="2657589" y="2197098"/>
                    <a:pt x="2657589" y="2193288"/>
                  </a:cubicBezTo>
                  <a:cubicBezTo>
                    <a:pt x="2657589" y="2189936"/>
                    <a:pt x="2659494" y="2187192"/>
                    <a:pt x="2663304" y="2185059"/>
                  </a:cubicBezTo>
                  <a:cubicBezTo>
                    <a:pt x="2667114" y="2182925"/>
                    <a:pt x="2672829" y="2181858"/>
                    <a:pt x="2680449" y="2181858"/>
                  </a:cubicBezTo>
                  <a:cubicBezTo>
                    <a:pt x="2693251" y="2181858"/>
                    <a:pt x="2705062" y="2184906"/>
                    <a:pt x="2715882" y="2191002"/>
                  </a:cubicBezTo>
                  <a:lnTo>
                    <a:pt x="2727770" y="2165628"/>
                  </a:lnTo>
                  <a:cubicBezTo>
                    <a:pt x="2722131" y="2162275"/>
                    <a:pt x="2715006" y="2159646"/>
                    <a:pt x="2706395" y="2157741"/>
                  </a:cubicBezTo>
                  <a:cubicBezTo>
                    <a:pt x="2697785" y="2155836"/>
                    <a:pt x="2689136" y="2154884"/>
                    <a:pt x="2680449" y="2154884"/>
                  </a:cubicBezTo>
                  <a:close/>
                  <a:moveTo>
                    <a:pt x="2613546" y="2154884"/>
                  </a:moveTo>
                  <a:cubicBezTo>
                    <a:pt x="2604097" y="2154884"/>
                    <a:pt x="2595753" y="2156408"/>
                    <a:pt x="2588514" y="2159456"/>
                  </a:cubicBezTo>
                  <a:cubicBezTo>
                    <a:pt x="2581275" y="2162504"/>
                    <a:pt x="2575522" y="2166999"/>
                    <a:pt x="2571255" y="2172943"/>
                  </a:cubicBezTo>
                  <a:lnTo>
                    <a:pt x="2571255" y="2156712"/>
                  </a:lnTo>
                  <a:lnTo>
                    <a:pt x="2537193" y="2156712"/>
                  </a:lnTo>
                  <a:lnTo>
                    <a:pt x="2537193" y="2279699"/>
                  </a:lnTo>
                  <a:lnTo>
                    <a:pt x="2572855" y="2279699"/>
                  </a:lnTo>
                  <a:lnTo>
                    <a:pt x="2572855" y="2221635"/>
                  </a:lnTo>
                  <a:cubicBezTo>
                    <a:pt x="2572855" y="2210205"/>
                    <a:pt x="2575750" y="2201632"/>
                    <a:pt x="2581542" y="2195917"/>
                  </a:cubicBezTo>
                  <a:cubicBezTo>
                    <a:pt x="2587333" y="2190202"/>
                    <a:pt x="2595334" y="2187345"/>
                    <a:pt x="2605545" y="2187345"/>
                  </a:cubicBezTo>
                  <a:cubicBezTo>
                    <a:pt x="2606916" y="2187345"/>
                    <a:pt x="2609583" y="2187497"/>
                    <a:pt x="2613546" y="2187802"/>
                  </a:cubicBezTo>
                  <a:close/>
                  <a:moveTo>
                    <a:pt x="2443315" y="2154884"/>
                  </a:moveTo>
                  <a:cubicBezTo>
                    <a:pt x="2430361" y="2154884"/>
                    <a:pt x="2418740" y="2157589"/>
                    <a:pt x="2408454" y="2162999"/>
                  </a:cubicBezTo>
                  <a:cubicBezTo>
                    <a:pt x="2398166" y="2168409"/>
                    <a:pt x="2390127" y="2175915"/>
                    <a:pt x="2384336" y="2185516"/>
                  </a:cubicBezTo>
                  <a:cubicBezTo>
                    <a:pt x="2378545" y="2195117"/>
                    <a:pt x="2375649" y="2206014"/>
                    <a:pt x="2375649" y="2218206"/>
                  </a:cubicBezTo>
                  <a:cubicBezTo>
                    <a:pt x="2375649" y="2230398"/>
                    <a:pt x="2378545" y="2241294"/>
                    <a:pt x="2384336" y="2250896"/>
                  </a:cubicBezTo>
                  <a:cubicBezTo>
                    <a:pt x="2390127" y="2260497"/>
                    <a:pt x="2398166" y="2268002"/>
                    <a:pt x="2408454" y="2273413"/>
                  </a:cubicBezTo>
                  <a:cubicBezTo>
                    <a:pt x="2418740" y="2278823"/>
                    <a:pt x="2430361" y="2281528"/>
                    <a:pt x="2443315" y="2281528"/>
                  </a:cubicBezTo>
                  <a:cubicBezTo>
                    <a:pt x="2456269" y="2281528"/>
                    <a:pt x="2467851" y="2278823"/>
                    <a:pt x="2478062" y="2273413"/>
                  </a:cubicBezTo>
                  <a:cubicBezTo>
                    <a:pt x="2488273" y="2268002"/>
                    <a:pt x="2496274" y="2260497"/>
                    <a:pt x="2502065" y="2250896"/>
                  </a:cubicBezTo>
                  <a:cubicBezTo>
                    <a:pt x="2507856" y="2241294"/>
                    <a:pt x="2510752" y="2230398"/>
                    <a:pt x="2510752" y="2218206"/>
                  </a:cubicBezTo>
                  <a:cubicBezTo>
                    <a:pt x="2510752" y="2206014"/>
                    <a:pt x="2507856" y="2195117"/>
                    <a:pt x="2502065" y="2185516"/>
                  </a:cubicBezTo>
                  <a:cubicBezTo>
                    <a:pt x="2496274" y="2175915"/>
                    <a:pt x="2488273" y="2168409"/>
                    <a:pt x="2478062" y="2162999"/>
                  </a:cubicBezTo>
                  <a:cubicBezTo>
                    <a:pt x="2467851" y="2157589"/>
                    <a:pt x="2456269" y="2154884"/>
                    <a:pt x="2443315" y="2154884"/>
                  </a:cubicBezTo>
                  <a:close/>
                  <a:moveTo>
                    <a:pt x="2215629" y="2154884"/>
                  </a:moveTo>
                  <a:cubicBezTo>
                    <a:pt x="2202523" y="2154884"/>
                    <a:pt x="2190750" y="2157589"/>
                    <a:pt x="2180310" y="2162999"/>
                  </a:cubicBezTo>
                  <a:cubicBezTo>
                    <a:pt x="2169871" y="2168409"/>
                    <a:pt x="2161718" y="2175915"/>
                    <a:pt x="2155850" y="2185516"/>
                  </a:cubicBezTo>
                  <a:cubicBezTo>
                    <a:pt x="2149983" y="2195117"/>
                    <a:pt x="2147049" y="2206014"/>
                    <a:pt x="2147049" y="2218206"/>
                  </a:cubicBezTo>
                  <a:cubicBezTo>
                    <a:pt x="2147049" y="2230398"/>
                    <a:pt x="2149983" y="2241294"/>
                    <a:pt x="2155850" y="2250896"/>
                  </a:cubicBezTo>
                  <a:cubicBezTo>
                    <a:pt x="2161718" y="2260497"/>
                    <a:pt x="2169871" y="2268002"/>
                    <a:pt x="2180310" y="2273413"/>
                  </a:cubicBezTo>
                  <a:cubicBezTo>
                    <a:pt x="2190750" y="2278823"/>
                    <a:pt x="2202523" y="2281528"/>
                    <a:pt x="2215629" y="2281528"/>
                  </a:cubicBezTo>
                  <a:cubicBezTo>
                    <a:pt x="2228583" y="2281528"/>
                    <a:pt x="2239899" y="2278785"/>
                    <a:pt x="2249576" y="2273298"/>
                  </a:cubicBezTo>
                  <a:cubicBezTo>
                    <a:pt x="2259254" y="2267812"/>
                    <a:pt x="2266302" y="2260192"/>
                    <a:pt x="2270722" y="2250438"/>
                  </a:cubicBezTo>
                  <a:lnTo>
                    <a:pt x="2243061" y="2235351"/>
                  </a:lnTo>
                  <a:cubicBezTo>
                    <a:pt x="2236813" y="2246628"/>
                    <a:pt x="2227593" y="2252267"/>
                    <a:pt x="2215401" y="2252267"/>
                  </a:cubicBezTo>
                  <a:cubicBezTo>
                    <a:pt x="2206104" y="2252267"/>
                    <a:pt x="2198408" y="2249219"/>
                    <a:pt x="2192312" y="2243123"/>
                  </a:cubicBezTo>
                  <a:cubicBezTo>
                    <a:pt x="2186216" y="2237027"/>
                    <a:pt x="2183168" y="2228721"/>
                    <a:pt x="2183168" y="2218206"/>
                  </a:cubicBezTo>
                  <a:cubicBezTo>
                    <a:pt x="2183168" y="2207690"/>
                    <a:pt x="2186216" y="2199384"/>
                    <a:pt x="2192312" y="2193288"/>
                  </a:cubicBezTo>
                  <a:cubicBezTo>
                    <a:pt x="2198408" y="2187192"/>
                    <a:pt x="2206104" y="2184144"/>
                    <a:pt x="2215401" y="2184144"/>
                  </a:cubicBezTo>
                  <a:cubicBezTo>
                    <a:pt x="2227440" y="2184144"/>
                    <a:pt x="2236660" y="2189783"/>
                    <a:pt x="2243061" y="2201061"/>
                  </a:cubicBezTo>
                  <a:lnTo>
                    <a:pt x="2270722" y="2186202"/>
                  </a:lnTo>
                  <a:cubicBezTo>
                    <a:pt x="2266302" y="2176143"/>
                    <a:pt x="2259254" y="2168409"/>
                    <a:pt x="2249576" y="2162999"/>
                  </a:cubicBezTo>
                  <a:cubicBezTo>
                    <a:pt x="2239899" y="2157589"/>
                    <a:pt x="2228583" y="2154884"/>
                    <a:pt x="2215629" y="2154884"/>
                  </a:cubicBezTo>
                  <a:close/>
                  <a:moveTo>
                    <a:pt x="2062924" y="2154884"/>
                  </a:moveTo>
                  <a:cubicBezTo>
                    <a:pt x="2053018" y="2154884"/>
                    <a:pt x="2043379" y="2156179"/>
                    <a:pt x="2034007" y="2158770"/>
                  </a:cubicBezTo>
                  <a:cubicBezTo>
                    <a:pt x="2024634" y="2161361"/>
                    <a:pt x="2016595" y="2165018"/>
                    <a:pt x="2009889" y="2169743"/>
                  </a:cubicBezTo>
                  <a:lnTo>
                    <a:pt x="2022691" y="2194660"/>
                  </a:lnTo>
                  <a:cubicBezTo>
                    <a:pt x="2027110" y="2191155"/>
                    <a:pt x="2032483" y="2188373"/>
                    <a:pt x="2038807" y="2186316"/>
                  </a:cubicBezTo>
                  <a:cubicBezTo>
                    <a:pt x="2045132" y="2184259"/>
                    <a:pt x="2051571" y="2183230"/>
                    <a:pt x="2058124" y="2183230"/>
                  </a:cubicBezTo>
                  <a:cubicBezTo>
                    <a:pt x="2067573" y="2183230"/>
                    <a:pt x="2074659" y="2185325"/>
                    <a:pt x="2079384" y="2189516"/>
                  </a:cubicBezTo>
                  <a:cubicBezTo>
                    <a:pt x="2084108" y="2193707"/>
                    <a:pt x="2086470" y="2199689"/>
                    <a:pt x="2086470" y="2207462"/>
                  </a:cubicBezTo>
                  <a:lnTo>
                    <a:pt x="2058124" y="2207462"/>
                  </a:lnTo>
                  <a:cubicBezTo>
                    <a:pt x="2040141" y="2207462"/>
                    <a:pt x="2026844" y="2210738"/>
                    <a:pt x="2018233" y="2217291"/>
                  </a:cubicBezTo>
                  <a:cubicBezTo>
                    <a:pt x="2009622" y="2223845"/>
                    <a:pt x="2005317" y="2232836"/>
                    <a:pt x="2005317" y="2244266"/>
                  </a:cubicBezTo>
                  <a:cubicBezTo>
                    <a:pt x="2005317" y="2251429"/>
                    <a:pt x="2007146" y="2257830"/>
                    <a:pt x="2010804" y="2263469"/>
                  </a:cubicBezTo>
                  <a:cubicBezTo>
                    <a:pt x="2014461" y="2269107"/>
                    <a:pt x="2019757" y="2273527"/>
                    <a:pt x="2026692" y="2276727"/>
                  </a:cubicBezTo>
                  <a:cubicBezTo>
                    <a:pt x="2033626" y="2279928"/>
                    <a:pt x="2041817" y="2281528"/>
                    <a:pt x="2051266" y="2281528"/>
                  </a:cubicBezTo>
                  <a:cubicBezTo>
                    <a:pt x="2069554" y="2281528"/>
                    <a:pt x="2082051" y="2275813"/>
                    <a:pt x="2088756" y="2264383"/>
                  </a:cubicBezTo>
                  <a:lnTo>
                    <a:pt x="2088756" y="2279699"/>
                  </a:lnTo>
                  <a:lnTo>
                    <a:pt x="2122132" y="2279699"/>
                  </a:lnTo>
                  <a:lnTo>
                    <a:pt x="2122132" y="2209519"/>
                  </a:lnTo>
                  <a:cubicBezTo>
                    <a:pt x="2122132" y="2191231"/>
                    <a:pt x="2117026" y="2177553"/>
                    <a:pt x="2106816" y="2168485"/>
                  </a:cubicBezTo>
                  <a:cubicBezTo>
                    <a:pt x="2096605" y="2159417"/>
                    <a:pt x="2081974" y="2154884"/>
                    <a:pt x="2062924" y="2154884"/>
                  </a:cubicBezTo>
                  <a:close/>
                  <a:moveTo>
                    <a:pt x="1774508" y="2154884"/>
                  </a:moveTo>
                  <a:cubicBezTo>
                    <a:pt x="1762163" y="2154884"/>
                    <a:pt x="1751000" y="2157589"/>
                    <a:pt x="1741018" y="2162999"/>
                  </a:cubicBezTo>
                  <a:cubicBezTo>
                    <a:pt x="1731035" y="2168409"/>
                    <a:pt x="1723187" y="2175953"/>
                    <a:pt x="1717472" y="2185630"/>
                  </a:cubicBezTo>
                  <a:cubicBezTo>
                    <a:pt x="1711757" y="2195308"/>
                    <a:pt x="1708899" y="2206166"/>
                    <a:pt x="1708899" y="2218206"/>
                  </a:cubicBezTo>
                  <a:cubicBezTo>
                    <a:pt x="1708899" y="2230398"/>
                    <a:pt x="1711795" y="2241294"/>
                    <a:pt x="1717586" y="2250896"/>
                  </a:cubicBezTo>
                  <a:cubicBezTo>
                    <a:pt x="1723377" y="2260497"/>
                    <a:pt x="1731607" y="2268002"/>
                    <a:pt x="1742275" y="2273413"/>
                  </a:cubicBezTo>
                  <a:cubicBezTo>
                    <a:pt x="1752943" y="2278823"/>
                    <a:pt x="1765211" y="2281528"/>
                    <a:pt x="1779080" y="2281528"/>
                  </a:cubicBezTo>
                  <a:cubicBezTo>
                    <a:pt x="1801330" y="2281528"/>
                    <a:pt x="1818246" y="2274899"/>
                    <a:pt x="1829829" y="2261640"/>
                  </a:cubicBezTo>
                  <a:lnTo>
                    <a:pt x="1810855" y="2241066"/>
                  </a:lnTo>
                  <a:cubicBezTo>
                    <a:pt x="1806588" y="2245181"/>
                    <a:pt x="1801978" y="2248190"/>
                    <a:pt x="1797025" y="2250096"/>
                  </a:cubicBezTo>
                  <a:cubicBezTo>
                    <a:pt x="1792072" y="2252000"/>
                    <a:pt x="1786395" y="2252953"/>
                    <a:pt x="1779994" y="2252953"/>
                  </a:cubicBezTo>
                  <a:cubicBezTo>
                    <a:pt x="1770697" y="2252953"/>
                    <a:pt x="1762925" y="2250743"/>
                    <a:pt x="1756677" y="2246324"/>
                  </a:cubicBezTo>
                  <a:cubicBezTo>
                    <a:pt x="1750428" y="2241904"/>
                    <a:pt x="1746466" y="2235884"/>
                    <a:pt x="1744790" y="2228264"/>
                  </a:cubicBezTo>
                  <a:lnTo>
                    <a:pt x="1837830" y="2228264"/>
                  </a:lnTo>
                  <a:cubicBezTo>
                    <a:pt x="1838287" y="2222321"/>
                    <a:pt x="1838516" y="2219120"/>
                    <a:pt x="1838516" y="2218663"/>
                  </a:cubicBezTo>
                  <a:cubicBezTo>
                    <a:pt x="1838516" y="2205861"/>
                    <a:pt x="1835734" y="2194622"/>
                    <a:pt x="1830172" y="2184944"/>
                  </a:cubicBezTo>
                  <a:cubicBezTo>
                    <a:pt x="1824609" y="2175267"/>
                    <a:pt x="1816951" y="2167838"/>
                    <a:pt x="1807197" y="2162656"/>
                  </a:cubicBezTo>
                  <a:cubicBezTo>
                    <a:pt x="1797444" y="2157474"/>
                    <a:pt x="1786547" y="2154884"/>
                    <a:pt x="1774508" y="2154884"/>
                  </a:cubicBezTo>
                  <a:close/>
                  <a:moveTo>
                    <a:pt x="1316545" y="2154884"/>
                  </a:moveTo>
                  <a:cubicBezTo>
                    <a:pt x="1308164" y="2154884"/>
                    <a:pt x="1300467" y="2156293"/>
                    <a:pt x="1293457" y="2159113"/>
                  </a:cubicBezTo>
                  <a:cubicBezTo>
                    <a:pt x="1286446" y="2161932"/>
                    <a:pt x="1280579" y="2165933"/>
                    <a:pt x="1275855" y="2171114"/>
                  </a:cubicBezTo>
                  <a:lnTo>
                    <a:pt x="1275855" y="2156712"/>
                  </a:lnTo>
                  <a:lnTo>
                    <a:pt x="1241793" y="2156712"/>
                  </a:lnTo>
                  <a:lnTo>
                    <a:pt x="1241793" y="2279699"/>
                  </a:lnTo>
                  <a:lnTo>
                    <a:pt x="1277455" y="2279699"/>
                  </a:lnTo>
                  <a:lnTo>
                    <a:pt x="1277455" y="2218892"/>
                  </a:lnTo>
                  <a:cubicBezTo>
                    <a:pt x="1277455" y="2207919"/>
                    <a:pt x="1280122" y="2199651"/>
                    <a:pt x="1285456" y="2194088"/>
                  </a:cubicBezTo>
                  <a:cubicBezTo>
                    <a:pt x="1290790" y="2188526"/>
                    <a:pt x="1297953" y="2185745"/>
                    <a:pt x="1306944" y="2185745"/>
                  </a:cubicBezTo>
                  <a:cubicBezTo>
                    <a:pt x="1315022" y="2185745"/>
                    <a:pt x="1321194" y="2188145"/>
                    <a:pt x="1325461" y="2192945"/>
                  </a:cubicBezTo>
                  <a:cubicBezTo>
                    <a:pt x="1329728" y="2197746"/>
                    <a:pt x="1331862" y="2205023"/>
                    <a:pt x="1331862" y="2214777"/>
                  </a:cubicBezTo>
                  <a:lnTo>
                    <a:pt x="1331862" y="2279699"/>
                  </a:lnTo>
                  <a:lnTo>
                    <a:pt x="1367523" y="2279699"/>
                  </a:lnTo>
                  <a:lnTo>
                    <a:pt x="1367523" y="2209290"/>
                  </a:lnTo>
                  <a:cubicBezTo>
                    <a:pt x="1367523" y="2191307"/>
                    <a:pt x="1362837" y="2177744"/>
                    <a:pt x="1353464" y="2168600"/>
                  </a:cubicBezTo>
                  <a:cubicBezTo>
                    <a:pt x="1344092" y="2159456"/>
                    <a:pt x="1331785" y="2154884"/>
                    <a:pt x="1316545" y="2154884"/>
                  </a:cubicBezTo>
                  <a:close/>
                  <a:moveTo>
                    <a:pt x="1147915" y="2154884"/>
                  </a:moveTo>
                  <a:cubicBezTo>
                    <a:pt x="1134961" y="2154884"/>
                    <a:pt x="1123340" y="2157589"/>
                    <a:pt x="1113053" y="2162999"/>
                  </a:cubicBezTo>
                  <a:cubicBezTo>
                    <a:pt x="1102766" y="2168409"/>
                    <a:pt x="1094727" y="2175915"/>
                    <a:pt x="1088936" y="2185516"/>
                  </a:cubicBezTo>
                  <a:cubicBezTo>
                    <a:pt x="1083145" y="2195117"/>
                    <a:pt x="1080249" y="2206014"/>
                    <a:pt x="1080249" y="2218206"/>
                  </a:cubicBezTo>
                  <a:cubicBezTo>
                    <a:pt x="1080249" y="2230398"/>
                    <a:pt x="1083145" y="2241294"/>
                    <a:pt x="1088936" y="2250896"/>
                  </a:cubicBezTo>
                  <a:cubicBezTo>
                    <a:pt x="1094727" y="2260497"/>
                    <a:pt x="1102766" y="2268002"/>
                    <a:pt x="1113053" y="2273413"/>
                  </a:cubicBezTo>
                  <a:cubicBezTo>
                    <a:pt x="1123340" y="2278823"/>
                    <a:pt x="1134961" y="2281528"/>
                    <a:pt x="1147915" y="2281528"/>
                  </a:cubicBezTo>
                  <a:cubicBezTo>
                    <a:pt x="1160869" y="2281528"/>
                    <a:pt x="1172451" y="2278823"/>
                    <a:pt x="1182662" y="2273413"/>
                  </a:cubicBezTo>
                  <a:cubicBezTo>
                    <a:pt x="1192873" y="2268002"/>
                    <a:pt x="1200874" y="2260497"/>
                    <a:pt x="1206665" y="2250896"/>
                  </a:cubicBezTo>
                  <a:cubicBezTo>
                    <a:pt x="1212456" y="2241294"/>
                    <a:pt x="1215352" y="2230398"/>
                    <a:pt x="1215352" y="2218206"/>
                  </a:cubicBezTo>
                  <a:cubicBezTo>
                    <a:pt x="1215352" y="2206014"/>
                    <a:pt x="1212456" y="2195117"/>
                    <a:pt x="1206665" y="2185516"/>
                  </a:cubicBezTo>
                  <a:cubicBezTo>
                    <a:pt x="1200874" y="2175915"/>
                    <a:pt x="1192873" y="2168409"/>
                    <a:pt x="1182662" y="2162999"/>
                  </a:cubicBezTo>
                  <a:cubicBezTo>
                    <a:pt x="1172451" y="2157589"/>
                    <a:pt x="1160869" y="2154884"/>
                    <a:pt x="1147915" y="2154884"/>
                  </a:cubicBezTo>
                  <a:close/>
                  <a:moveTo>
                    <a:pt x="783907" y="2154884"/>
                  </a:moveTo>
                  <a:cubicBezTo>
                    <a:pt x="771563" y="2154884"/>
                    <a:pt x="760400" y="2157589"/>
                    <a:pt x="750418" y="2162999"/>
                  </a:cubicBezTo>
                  <a:cubicBezTo>
                    <a:pt x="740435" y="2168409"/>
                    <a:pt x="732587" y="2175953"/>
                    <a:pt x="726872" y="2185630"/>
                  </a:cubicBezTo>
                  <a:cubicBezTo>
                    <a:pt x="721157" y="2195308"/>
                    <a:pt x="718299" y="2206166"/>
                    <a:pt x="718299" y="2218206"/>
                  </a:cubicBezTo>
                  <a:cubicBezTo>
                    <a:pt x="718299" y="2230398"/>
                    <a:pt x="721195" y="2241294"/>
                    <a:pt x="726986" y="2250896"/>
                  </a:cubicBezTo>
                  <a:cubicBezTo>
                    <a:pt x="732777" y="2260497"/>
                    <a:pt x="741007" y="2268002"/>
                    <a:pt x="751675" y="2273413"/>
                  </a:cubicBezTo>
                  <a:cubicBezTo>
                    <a:pt x="762343" y="2278823"/>
                    <a:pt x="774611" y="2281528"/>
                    <a:pt x="788480" y="2281528"/>
                  </a:cubicBezTo>
                  <a:cubicBezTo>
                    <a:pt x="810730" y="2281528"/>
                    <a:pt x="827646" y="2274899"/>
                    <a:pt x="839229" y="2261640"/>
                  </a:cubicBezTo>
                  <a:lnTo>
                    <a:pt x="820255" y="2241066"/>
                  </a:lnTo>
                  <a:cubicBezTo>
                    <a:pt x="815988" y="2245181"/>
                    <a:pt x="811378" y="2248190"/>
                    <a:pt x="806425" y="2250096"/>
                  </a:cubicBezTo>
                  <a:cubicBezTo>
                    <a:pt x="801472" y="2252000"/>
                    <a:pt x="795795" y="2252953"/>
                    <a:pt x="789394" y="2252953"/>
                  </a:cubicBezTo>
                  <a:cubicBezTo>
                    <a:pt x="780097" y="2252953"/>
                    <a:pt x="772325" y="2250743"/>
                    <a:pt x="766077" y="2246324"/>
                  </a:cubicBezTo>
                  <a:cubicBezTo>
                    <a:pt x="759828" y="2241904"/>
                    <a:pt x="755866" y="2235884"/>
                    <a:pt x="754189" y="2228264"/>
                  </a:cubicBezTo>
                  <a:lnTo>
                    <a:pt x="847230" y="2228264"/>
                  </a:lnTo>
                  <a:cubicBezTo>
                    <a:pt x="847687" y="2222321"/>
                    <a:pt x="847915" y="2219120"/>
                    <a:pt x="847915" y="2218663"/>
                  </a:cubicBezTo>
                  <a:cubicBezTo>
                    <a:pt x="847915" y="2205861"/>
                    <a:pt x="845134" y="2194622"/>
                    <a:pt x="839572" y="2184944"/>
                  </a:cubicBezTo>
                  <a:cubicBezTo>
                    <a:pt x="834009" y="2175267"/>
                    <a:pt x="826351" y="2167838"/>
                    <a:pt x="816597" y="2162656"/>
                  </a:cubicBezTo>
                  <a:cubicBezTo>
                    <a:pt x="806844" y="2157474"/>
                    <a:pt x="795947" y="2154884"/>
                    <a:pt x="783907" y="2154884"/>
                  </a:cubicBezTo>
                  <a:close/>
                  <a:moveTo>
                    <a:pt x="651624" y="2154884"/>
                  </a:moveTo>
                  <a:cubicBezTo>
                    <a:pt x="639889" y="2154884"/>
                    <a:pt x="629717" y="2156560"/>
                    <a:pt x="621106" y="2159913"/>
                  </a:cubicBezTo>
                  <a:cubicBezTo>
                    <a:pt x="612496" y="2163266"/>
                    <a:pt x="605942" y="2167952"/>
                    <a:pt x="601447" y="2173972"/>
                  </a:cubicBezTo>
                  <a:cubicBezTo>
                    <a:pt x="596951" y="2179991"/>
                    <a:pt x="594703" y="2186888"/>
                    <a:pt x="594703" y="2194660"/>
                  </a:cubicBezTo>
                  <a:cubicBezTo>
                    <a:pt x="594703" y="2203956"/>
                    <a:pt x="597103" y="2211119"/>
                    <a:pt x="601904" y="2216148"/>
                  </a:cubicBezTo>
                  <a:cubicBezTo>
                    <a:pt x="606704" y="2221178"/>
                    <a:pt x="612381" y="2224683"/>
                    <a:pt x="618934" y="2226664"/>
                  </a:cubicBezTo>
                  <a:cubicBezTo>
                    <a:pt x="625488" y="2228645"/>
                    <a:pt x="633793" y="2230398"/>
                    <a:pt x="643852" y="2231922"/>
                  </a:cubicBezTo>
                  <a:cubicBezTo>
                    <a:pt x="652386" y="2232989"/>
                    <a:pt x="658711" y="2234284"/>
                    <a:pt x="662826" y="2235808"/>
                  </a:cubicBezTo>
                  <a:cubicBezTo>
                    <a:pt x="666940" y="2237332"/>
                    <a:pt x="668998" y="2239847"/>
                    <a:pt x="668998" y="2243352"/>
                  </a:cubicBezTo>
                  <a:cubicBezTo>
                    <a:pt x="668998" y="2250819"/>
                    <a:pt x="661454" y="2254553"/>
                    <a:pt x="646366" y="2254553"/>
                  </a:cubicBezTo>
                  <a:cubicBezTo>
                    <a:pt x="638899" y="2254553"/>
                    <a:pt x="631279" y="2253448"/>
                    <a:pt x="623506" y="2251238"/>
                  </a:cubicBezTo>
                  <a:cubicBezTo>
                    <a:pt x="615734" y="2249029"/>
                    <a:pt x="609105" y="2246171"/>
                    <a:pt x="603618" y="2242666"/>
                  </a:cubicBezTo>
                  <a:lnTo>
                    <a:pt x="591731" y="2268269"/>
                  </a:lnTo>
                  <a:cubicBezTo>
                    <a:pt x="597522" y="2272079"/>
                    <a:pt x="605295" y="2275241"/>
                    <a:pt x="615048" y="2277756"/>
                  </a:cubicBezTo>
                  <a:cubicBezTo>
                    <a:pt x="624802" y="2280271"/>
                    <a:pt x="634784" y="2281528"/>
                    <a:pt x="644995" y="2281528"/>
                  </a:cubicBezTo>
                  <a:cubicBezTo>
                    <a:pt x="657034" y="2281528"/>
                    <a:pt x="667436" y="2279890"/>
                    <a:pt x="676199" y="2276613"/>
                  </a:cubicBezTo>
                  <a:cubicBezTo>
                    <a:pt x="684962" y="2273337"/>
                    <a:pt x="691629" y="2268726"/>
                    <a:pt x="696201" y="2262783"/>
                  </a:cubicBezTo>
                  <a:cubicBezTo>
                    <a:pt x="700773" y="2256839"/>
                    <a:pt x="703059" y="2250057"/>
                    <a:pt x="703059" y="2242437"/>
                  </a:cubicBezTo>
                  <a:cubicBezTo>
                    <a:pt x="703059" y="2233446"/>
                    <a:pt x="700697" y="2226435"/>
                    <a:pt x="695973" y="2221406"/>
                  </a:cubicBezTo>
                  <a:cubicBezTo>
                    <a:pt x="691248" y="2216377"/>
                    <a:pt x="685686" y="2212910"/>
                    <a:pt x="679285" y="2211005"/>
                  </a:cubicBezTo>
                  <a:cubicBezTo>
                    <a:pt x="672884" y="2209100"/>
                    <a:pt x="664654" y="2207309"/>
                    <a:pt x="654596" y="2205633"/>
                  </a:cubicBezTo>
                  <a:cubicBezTo>
                    <a:pt x="645604" y="2204261"/>
                    <a:pt x="639051" y="2202813"/>
                    <a:pt x="634936" y="2201289"/>
                  </a:cubicBezTo>
                  <a:cubicBezTo>
                    <a:pt x="630822" y="2199765"/>
                    <a:pt x="628764" y="2197098"/>
                    <a:pt x="628764" y="2193288"/>
                  </a:cubicBezTo>
                  <a:cubicBezTo>
                    <a:pt x="628764" y="2189936"/>
                    <a:pt x="630669" y="2187192"/>
                    <a:pt x="634479" y="2185059"/>
                  </a:cubicBezTo>
                  <a:cubicBezTo>
                    <a:pt x="638289" y="2182925"/>
                    <a:pt x="644004" y="2181858"/>
                    <a:pt x="651624" y="2181858"/>
                  </a:cubicBezTo>
                  <a:cubicBezTo>
                    <a:pt x="664426" y="2181858"/>
                    <a:pt x="676237" y="2184906"/>
                    <a:pt x="687057" y="2191002"/>
                  </a:cubicBezTo>
                  <a:lnTo>
                    <a:pt x="698944" y="2165628"/>
                  </a:lnTo>
                  <a:cubicBezTo>
                    <a:pt x="693306" y="2162275"/>
                    <a:pt x="686181" y="2159646"/>
                    <a:pt x="677570" y="2157741"/>
                  </a:cubicBezTo>
                  <a:cubicBezTo>
                    <a:pt x="668960" y="2155836"/>
                    <a:pt x="660311" y="2154884"/>
                    <a:pt x="651624" y="2154884"/>
                  </a:cubicBezTo>
                  <a:close/>
                  <a:moveTo>
                    <a:pt x="510349" y="2154884"/>
                  </a:moveTo>
                  <a:cubicBezTo>
                    <a:pt x="500443" y="2154884"/>
                    <a:pt x="490804" y="2156179"/>
                    <a:pt x="481432" y="2158770"/>
                  </a:cubicBezTo>
                  <a:cubicBezTo>
                    <a:pt x="472059" y="2161361"/>
                    <a:pt x="464020" y="2165018"/>
                    <a:pt x="457314" y="2169743"/>
                  </a:cubicBezTo>
                  <a:lnTo>
                    <a:pt x="470116" y="2194660"/>
                  </a:lnTo>
                  <a:cubicBezTo>
                    <a:pt x="474535" y="2191155"/>
                    <a:pt x="479908" y="2188373"/>
                    <a:pt x="486232" y="2186316"/>
                  </a:cubicBezTo>
                  <a:cubicBezTo>
                    <a:pt x="492557" y="2184259"/>
                    <a:pt x="498996" y="2183230"/>
                    <a:pt x="505549" y="2183230"/>
                  </a:cubicBezTo>
                  <a:cubicBezTo>
                    <a:pt x="514998" y="2183230"/>
                    <a:pt x="522084" y="2185325"/>
                    <a:pt x="526809" y="2189516"/>
                  </a:cubicBezTo>
                  <a:cubicBezTo>
                    <a:pt x="531533" y="2193707"/>
                    <a:pt x="533895" y="2199689"/>
                    <a:pt x="533895" y="2207462"/>
                  </a:cubicBezTo>
                  <a:lnTo>
                    <a:pt x="505549" y="2207462"/>
                  </a:lnTo>
                  <a:cubicBezTo>
                    <a:pt x="487566" y="2207462"/>
                    <a:pt x="474269" y="2210738"/>
                    <a:pt x="465658" y="2217291"/>
                  </a:cubicBezTo>
                  <a:cubicBezTo>
                    <a:pt x="457048" y="2223845"/>
                    <a:pt x="452742" y="2232836"/>
                    <a:pt x="452742" y="2244266"/>
                  </a:cubicBezTo>
                  <a:cubicBezTo>
                    <a:pt x="452742" y="2251429"/>
                    <a:pt x="454571" y="2257830"/>
                    <a:pt x="458229" y="2263469"/>
                  </a:cubicBezTo>
                  <a:cubicBezTo>
                    <a:pt x="461886" y="2269107"/>
                    <a:pt x="467182" y="2273527"/>
                    <a:pt x="474116" y="2276727"/>
                  </a:cubicBezTo>
                  <a:cubicBezTo>
                    <a:pt x="481051" y="2279928"/>
                    <a:pt x="489242" y="2281528"/>
                    <a:pt x="498691" y="2281528"/>
                  </a:cubicBezTo>
                  <a:cubicBezTo>
                    <a:pt x="516979" y="2281528"/>
                    <a:pt x="529476" y="2275813"/>
                    <a:pt x="536181" y="2264383"/>
                  </a:cubicBezTo>
                  <a:lnTo>
                    <a:pt x="536181" y="2279699"/>
                  </a:lnTo>
                  <a:lnTo>
                    <a:pt x="569557" y="2279699"/>
                  </a:lnTo>
                  <a:lnTo>
                    <a:pt x="569557" y="2209519"/>
                  </a:lnTo>
                  <a:cubicBezTo>
                    <a:pt x="569557" y="2191231"/>
                    <a:pt x="564451" y="2177553"/>
                    <a:pt x="554241" y="2168485"/>
                  </a:cubicBezTo>
                  <a:cubicBezTo>
                    <a:pt x="544030" y="2159417"/>
                    <a:pt x="529399" y="2154884"/>
                    <a:pt x="510349" y="2154884"/>
                  </a:cubicBezTo>
                  <a:close/>
                  <a:moveTo>
                    <a:pt x="2293886" y="2129509"/>
                  </a:moveTo>
                  <a:lnTo>
                    <a:pt x="2293886" y="2159456"/>
                  </a:lnTo>
                  <a:lnTo>
                    <a:pt x="2274913" y="2159456"/>
                  </a:lnTo>
                  <a:lnTo>
                    <a:pt x="2274913" y="2186888"/>
                  </a:lnTo>
                  <a:lnTo>
                    <a:pt x="2293886" y="2186888"/>
                  </a:lnTo>
                  <a:lnTo>
                    <a:pt x="2293886" y="2237408"/>
                  </a:lnTo>
                  <a:cubicBezTo>
                    <a:pt x="2293886" y="2251886"/>
                    <a:pt x="2297887" y="2262859"/>
                    <a:pt x="2305888" y="2270327"/>
                  </a:cubicBezTo>
                  <a:cubicBezTo>
                    <a:pt x="2313889" y="2277794"/>
                    <a:pt x="2325205" y="2281528"/>
                    <a:pt x="2339835" y="2281528"/>
                  </a:cubicBezTo>
                  <a:cubicBezTo>
                    <a:pt x="2345474" y="2281528"/>
                    <a:pt x="2350846" y="2280880"/>
                    <a:pt x="2355952" y="2279585"/>
                  </a:cubicBezTo>
                  <a:cubicBezTo>
                    <a:pt x="2361057" y="2278289"/>
                    <a:pt x="2365362" y="2276346"/>
                    <a:pt x="2368868" y="2273756"/>
                  </a:cubicBezTo>
                  <a:lnTo>
                    <a:pt x="2359266" y="2248610"/>
                  </a:lnTo>
                  <a:cubicBezTo>
                    <a:pt x="2355304" y="2251658"/>
                    <a:pt x="2350503" y="2253182"/>
                    <a:pt x="2344864" y="2253182"/>
                  </a:cubicBezTo>
                  <a:cubicBezTo>
                    <a:pt x="2339988" y="2253182"/>
                    <a:pt x="2336216" y="2251772"/>
                    <a:pt x="2333549" y="2248952"/>
                  </a:cubicBezTo>
                  <a:cubicBezTo>
                    <a:pt x="2330882" y="2246133"/>
                    <a:pt x="2329548" y="2242133"/>
                    <a:pt x="2329548" y="2236951"/>
                  </a:cubicBezTo>
                  <a:lnTo>
                    <a:pt x="2329548" y="2186888"/>
                  </a:lnTo>
                  <a:lnTo>
                    <a:pt x="2360181" y="2186888"/>
                  </a:lnTo>
                  <a:lnTo>
                    <a:pt x="2360181" y="2159456"/>
                  </a:lnTo>
                  <a:lnTo>
                    <a:pt x="2329548" y="2159456"/>
                  </a:lnTo>
                  <a:lnTo>
                    <a:pt x="2329548" y="2129509"/>
                  </a:lnTo>
                  <a:close/>
                  <a:moveTo>
                    <a:pt x="1465212" y="2129509"/>
                  </a:moveTo>
                  <a:lnTo>
                    <a:pt x="1465212" y="2159456"/>
                  </a:lnTo>
                  <a:lnTo>
                    <a:pt x="1446238" y="2159456"/>
                  </a:lnTo>
                  <a:lnTo>
                    <a:pt x="1446238" y="2186888"/>
                  </a:lnTo>
                  <a:lnTo>
                    <a:pt x="1465212" y="2186888"/>
                  </a:lnTo>
                  <a:lnTo>
                    <a:pt x="1465212" y="2237408"/>
                  </a:lnTo>
                  <a:cubicBezTo>
                    <a:pt x="1465212" y="2251886"/>
                    <a:pt x="1469212" y="2262859"/>
                    <a:pt x="1477213" y="2270327"/>
                  </a:cubicBezTo>
                  <a:cubicBezTo>
                    <a:pt x="1485214" y="2277794"/>
                    <a:pt x="1496530" y="2281528"/>
                    <a:pt x="1511160" y="2281528"/>
                  </a:cubicBezTo>
                  <a:cubicBezTo>
                    <a:pt x="1516799" y="2281528"/>
                    <a:pt x="1522171" y="2280880"/>
                    <a:pt x="1527276" y="2279585"/>
                  </a:cubicBezTo>
                  <a:cubicBezTo>
                    <a:pt x="1532382" y="2278289"/>
                    <a:pt x="1536687" y="2276346"/>
                    <a:pt x="1540192" y="2273756"/>
                  </a:cubicBezTo>
                  <a:lnTo>
                    <a:pt x="1530591" y="2248610"/>
                  </a:lnTo>
                  <a:cubicBezTo>
                    <a:pt x="1526629" y="2251658"/>
                    <a:pt x="1521828" y="2253182"/>
                    <a:pt x="1516190" y="2253182"/>
                  </a:cubicBezTo>
                  <a:cubicBezTo>
                    <a:pt x="1511313" y="2253182"/>
                    <a:pt x="1507541" y="2251772"/>
                    <a:pt x="1504874" y="2248952"/>
                  </a:cubicBezTo>
                  <a:cubicBezTo>
                    <a:pt x="1502207" y="2246133"/>
                    <a:pt x="1500873" y="2242133"/>
                    <a:pt x="1500873" y="2236951"/>
                  </a:cubicBezTo>
                  <a:lnTo>
                    <a:pt x="1500873" y="2186888"/>
                  </a:lnTo>
                  <a:lnTo>
                    <a:pt x="1531506" y="2186888"/>
                  </a:lnTo>
                  <a:lnTo>
                    <a:pt x="1531506" y="2159456"/>
                  </a:lnTo>
                  <a:lnTo>
                    <a:pt x="1500873" y="2159456"/>
                  </a:lnTo>
                  <a:lnTo>
                    <a:pt x="1500873" y="2129509"/>
                  </a:lnTo>
                  <a:close/>
                  <a:moveTo>
                    <a:pt x="2956293" y="2110078"/>
                  </a:moveTo>
                  <a:lnTo>
                    <a:pt x="2956293" y="2279699"/>
                  </a:lnTo>
                  <a:lnTo>
                    <a:pt x="2991955" y="2279699"/>
                  </a:lnTo>
                  <a:lnTo>
                    <a:pt x="2991955" y="2248381"/>
                  </a:lnTo>
                  <a:lnTo>
                    <a:pt x="3009100" y="2231465"/>
                  </a:lnTo>
                  <a:lnTo>
                    <a:pt x="3047962" y="2279699"/>
                  </a:lnTo>
                  <a:lnTo>
                    <a:pt x="3091167" y="2279699"/>
                  </a:lnTo>
                  <a:lnTo>
                    <a:pt x="3035389" y="2208833"/>
                  </a:lnTo>
                  <a:lnTo>
                    <a:pt x="3086595" y="2156712"/>
                  </a:lnTo>
                  <a:lnTo>
                    <a:pt x="3044076" y="2156712"/>
                  </a:lnTo>
                  <a:lnTo>
                    <a:pt x="2991955" y="2206090"/>
                  </a:lnTo>
                  <a:lnTo>
                    <a:pt x="2991955" y="2110078"/>
                  </a:lnTo>
                  <a:close/>
                  <a:moveTo>
                    <a:pt x="2822943" y="2110078"/>
                  </a:moveTo>
                  <a:lnTo>
                    <a:pt x="2822943" y="2279699"/>
                  </a:lnTo>
                  <a:lnTo>
                    <a:pt x="2858605" y="2279699"/>
                  </a:lnTo>
                  <a:lnTo>
                    <a:pt x="2858605" y="2110078"/>
                  </a:lnTo>
                  <a:close/>
                  <a:moveTo>
                    <a:pt x="1556118" y="2110078"/>
                  </a:moveTo>
                  <a:lnTo>
                    <a:pt x="1556118" y="2279699"/>
                  </a:lnTo>
                  <a:lnTo>
                    <a:pt x="1591780" y="2279699"/>
                  </a:lnTo>
                  <a:lnTo>
                    <a:pt x="1591780" y="2218892"/>
                  </a:lnTo>
                  <a:cubicBezTo>
                    <a:pt x="1591780" y="2207919"/>
                    <a:pt x="1594447" y="2199651"/>
                    <a:pt x="1599781" y="2194088"/>
                  </a:cubicBezTo>
                  <a:cubicBezTo>
                    <a:pt x="1605115" y="2188526"/>
                    <a:pt x="1612278" y="2185745"/>
                    <a:pt x="1621269" y="2185745"/>
                  </a:cubicBezTo>
                  <a:cubicBezTo>
                    <a:pt x="1629347" y="2185745"/>
                    <a:pt x="1635519" y="2188145"/>
                    <a:pt x="1639786" y="2192945"/>
                  </a:cubicBezTo>
                  <a:cubicBezTo>
                    <a:pt x="1644053" y="2197746"/>
                    <a:pt x="1646187" y="2205023"/>
                    <a:pt x="1646187" y="2214777"/>
                  </a:cubicBezTo>
                  <a:lnTo>
                    <a:pt x="1646187" y="2279699"/>
                  </a:lnTo>
                  <a:lnTo>
                    <a:pt x="1681848" y="2279699"/>
                  </a:lnTo>
                  <a:lnTo>
                    <a:pt x="1681848" y="2209290"/>
                  </a:lnTo>
                  <a:cubicBezTo>
                    <a:pt x="1681848" y="2191307"/>
                    <a:pt x="1677162" y="2177744"/>
                    <a:pt x="1667789" y="2168600"/>
                  </a:cubicBezTo>
                  <a:cubicBezTo>
                    <a:pt x="1658417" y="2159456"/>
                    <a:pt x="1646110" y="2154884"/>
                    <a:pt x="1630870" y="2154884"/>
                  </a:cubicBezTo>
                  <a:cubicBezTo>
                    <a:pt x="1622946" y="2154884"/>
                    <a:pt x="1615630" y="2156141"/>
                    <a:pt x="1608925" y="2158655"/>
                  </a:cubicBezTo>
                  <a:cubicBezTo>
                    <a:pt x="1602219" y="2161170"/>
                    <a:pt x="1596504" y="2164790"/>
                    <a:pt x="1591780" y="2169514"/>
                  </a:cubicBezTo>
                  <a:lnTo>
                    <a:pt x="1591780" y="2110078"/>
                  </a:lnTo>
                  <a:close/>
                  <a:moveTo>
                    <a:pt x="959930" y="2110078"/>
                  </a:moveTo>
                  <a:lnTo>
                    <a:pt x="959930" y="2169743"/>
                  </a:lnTo>
                  <a:cubicBezTo>
                    <a:pt x="951090" y="2159837"/>
                    <a:pt x="938822" y="2154884"/>
                    <a:pt x="923125" y="2154884"/>
                  </a:cubicBezTo>
                  <a:cubicBezTo>
                    <a:pt x="911542" y="2154884"/>
                    <a:pt x="901065" y="2157474"/>
                    <a:pt x="891692" y="2162656"/>
                  </a:cubicBezTo>
                  <a:cubicBezTo>
                    <a:pt x="882320" y="2167838"/>
                    <a:pt x="874966" y="2175229"/>
                    <a:pt x="869632" y="2184830"/>
                  </a:cubicBezTo>
                  <a:cubicBezTo>
                    <a:pt x="864298" y="2194431"/>
                    <a:pt x="861632" y="2205557"/>
                    <a:pt x="861632" y="2218206"/>
                  </a:cubicBezTo>
                  <a:cubicBezTo>
                    <a:pt x="861632" y="2230855"/>
                    <a:pt x="864298" y="2241980"/>
                    <a:pt x="869632" y="2251581"/>
                  </a:cubicBezTo>
                  <a:cubicBezTo>
                    <a:pt x="874966" y="2261183"/>
                    <a:pt x="882320" y="2268574"/>
                    <a:pt x="891692" y="2273756"/>
                  </a:cubicBezTo>
                  <a:cubicBezTo>
                    <a:pt x="901065" y="2278937"/>
                    <a:pt x="911542" y="2281528"/>
                    <a:pt x="923125" y="2281528"/>
                  </a:cubicBezTo>
                  <a:cubicBezTo>
                    <a:pt x="939889" y="2281528"/>
                    <a:pt x="952690" y="2276194"/>
                    <a:pt x="961530" y="2265526"/>
                  </a:cubicBezTo>
                  <a:lnTo>
                    <a:pt x="961530" y="2279699"/>
                  </a:lnTo>
                  <a:lnTo>
                    <a:pt x="995591" y="2279699"/>
                  </a:lnTo>
                  <a:lnTo>
                    <a:pt x="995591" y="2110078"/>
                  </a:lnTo>
                  <a:close/>
                  <a:moveTo>
                    <a:pt x="298818" y="2110078"/>
                  </a:moveTo>
                  <a:lnTo>
                    <a:pt x="298818" y="2279699"/>
                  </a:lnTo>
                  <a:lnTo>
                    <a:pt x="332880" y="2279699"/>
                  </a:lnTo>
                  <a:lnTo>
                    <a:pt x="332880" y="2265526"/>
                  </a:lnTo>
                  <a:cubicBezTo>
                    <a:pt x="341719" y="2276194"/>
                    <a:pt x="354597" y="2281528"/>
                    <a:pt x="371513" y="2281528"/>
                  </a:cubicBezTo>
                  <a:cubicBezTo>
                    <a:pt x="382943" y="2281528"/>
                    <a:pt x="393344" y="2278899"/>
                    <a:pt x="402717" y="2273641"/>
                  </a:cubicBezTo>
                  <a:cubicBezTo>
                    <a:pt x="412090" y="2268383"/>
                    <a:pt x="419443" y="2260992"/>
                    <a:pt x="424777" y="2251467"/>
                  </a:cubicBezTo>
                  <a:cubicBezTo>
                    <a:pt x="430111" y="2241942"/>
                    <a:pt x="432778" y="2230855"/>
                    <a:pt x="432778" y="2218206"/>
                  </a:cubicBezTo>
                  <a:cubicBezTo>
                    <a:pt x="432778" y="2205557"/>
                    <a:pt x="430111" y="2194469"/>
                    <a:pt x="424777" y="2184944"/>
                  </a:cubicBezTo>
                  <a:cubicBezTo>
                    <a:pt x="419443" y="2175419"/>
                    <a:pt x="412090" y="2168028"/>
                    <a:pt x="402717" y="2162770"/>
                  </a:cubicBezTo>
                  <a:cubicBezTo>
                    <a:pt x="393344" y="2157512"/>
                    <a:pt x="382943" y="2154884"/>
                    <a:pt x="371513" y="2154884"/>
                  </a:cubicBezTo>
                  <a:cubicBezTo>
                    <a:pt x="355816" y="2154884"/>
                    <a:pt x="343471" y="2159837"/>
                    <a:pt x="334480" y="2169743"/>
                  </a:cubicBezTo>
                  <a:lnTo>
                    <a:pt x="334480" y="2110078"/>
                  </a:lnTo>
                  <a:close/>
                  <a:moveTo>
                    <a:pt x="1979485" y="2108249"/>
                  </a:moveTo>
                  <a:cubicBezTo>
                    <a:pt x="1964398" y="2108249"/>
                    <a:pt x="1952701" y="2112364"/>
                    <a:pt x="1944395" y="2120594"/>
                  </a:cubicBezTo>
                  <a:cubicBezTo>
                    <a:pt x="1936090" y="2128823"/>
                    <a:pt x="1931937" y="2139948"/>
                    <a:pt x="1931937" y="2153969"/>
                  </a:cubicBezTo>
                  <a:lnTo>
                    <a:pt x="1931937" y="2159456"/>
                  </a:lnTo>
                  <a:lnTo>
                    <a:pt x="1912963" y="2159456"/>
                  </a:lnTo>
                  <a:lnTo>
                    <a:pt x="1912963" y="2186888"/>
                  </a:lnTo>
                  <a:lnTo>
                    <a:pt x="1931937" y="2186888"/>
                  </a:lnTo>
                  <a:lnTo>
                    <a:pt x="1931937" y="2279699"/>
                  </a:lnTo>
                  <a:lnTo>
                    <a:pt x="1967598" y="2279699"/>
                  </a:lnTo>
                  <a:lnTo>
                    <a:pt x="1967598" y="2186888"/>
                  </a:lnTo>
                  <a:lnTo>
                    <a:pt x="1998231" y="2186888"/>
                  </a:lnTo>
                  <a:lnTo>
                    <a:pt x="1998231" y="2159456"/>
                  </a:lnTo>
                  <a:lnTo>
                    <a:pt x="1966684" y="2159456"/>
                  </a:lnTo>
                  <a:lnTo>
                    <a:pt x="1966684" y="2154198"/>
                  </a:lnTo>
                  <a:cubicBezTo>
                    <a:pt x="1966684" y="2142311"/>
                    <a:pt x="1972094" y="2136367"/>
                    <a:pt x="1982914" y="2136367"/>
                  </a:cubicBezTo>
                  <a:cubicBezTo>
                    <a:pt x="1988401" y="2136367"/>
                    <a:pt x="1993202" y="2137815"/>
                    <a:pt x="1997316" y="2140710"/>
                  </a:cubicBezTo>
                  <a:lnTo>
                    <a:pt x="2006689" y="2114879"/>
                  </a:lnTo>
                  <a:cubicBezTo>
                    <a:pt x="2003488" y="2112745"/>
                    <a:pt x="1999488" y="2111107"/>
                    <a:pt x="1994688" y="2109964"/>
                  </a:cubicBezTo>
                  <a:cubicBezTo>
                    <a:pt x="1989887" y="2108821"/>
                    <a:pt x="1984820" y="2108249"/>
                    <a:pt x="1979485" y="2108249"/>
                  </a:cubicBezTo>
                  <a:close/>
                  <a:moveTo>
                    <a:pt x="2907449" y="2099791"/>
                  </a:moveTo>
                  <a:cubicBezTo>
                    <a:pt x="2900896" y="2099791"/>
                    <a:pt x="2895562" y="2101696"/>
                    <a:pt x="2891447" y="2105506"/>
                  </a:cubicBezTo>
                  <a:cubicBezTo>
                    <a:pt x="2887332" y="2109316"/>
                    <a:pt x="2885275" y="2114040"/>
                    <a:pt x="2885275" y="2119679"/>
                  </a:cubicBezTo>
                  <a:cubicBezTo>
                    <a:pt x="2885275" y="2125318"/>
                    <a:pt x="2887332" y="2130042"/>
                    <a:pt x="2891447" y="2133852"/>
                  </a:cubicBezTo>
                  <a:cubicBezTo>
                    <a:pt x="2895562" y="2137662"/>
                    <a:pt x="2900896" y="2139567"/>
                    <a:pt x="2907449" y="2139567"/>
                  </a:cubicBezTo>
                  <a:cubicBezTo>
                    <a:pt x="2914002" y="2139567"/>
                    <a:pt x="2919336" y="2137624"/>
                    <a:pt x="2923451" y="2133738"/>
                  </a:cubicBezTo>
                  <a:cubicBezTo>
                    <a:pt x="2927566" y="2129852"/>
                    <a:pt x="2929623" y="2124937"/>
                    <a:pt x="2929623" y="2118993"/>
                  </a:cubicBezTo>
                  <a:cubicBezTo>
                    <a:pt x="2929623" y="2113507"/>
                    <a:pt x="2927566" y="2108935"/>
                    <a:pt x="2923451" y="2105277"/>
                  </a:cubicBezTo>
                  <a:cubicBezTo>
                    <a:pt x="2919336" y="2101620"/>
                    <a:pt x="2914002" y="2099791"/>
                    <a:pt x="2907449" y="2099791"/>
                  </a:cubicBezTo>
                  <a:close/>
                  <a:moveTo>
                    <a:pt x="1328585" y="1952039"/>
                  </a:moveTo>
                  <a:lnTo>
                    <a:pt x="1353045" y="1952039"/>
                  </a:lnTo>
                  <a:lnTo>
                    <a:pt x="1353045" y="1964612"/>
                  </a:lnTo>
                  <a:cubicBezTo>
                    <a:pt x="1351064" y="1970099"/>
                    <a:pt x="1347711" y="1974251"/>
                    <a:pt x="1342987" y="1977071"/>
                  </a:cubicBezTo>
                  <a:cubicBezTo>
                    <a:pt x="1338262" y="1979890"/>
                    <a:pt x="1332852" y="1981300"/>
                    <a:pt x="1326756" y="1981300"/>
                  </a:cubicBezTo>
                  <a:cubicBezTo>
                    <a:pt x="1320508" y="1981300"/>
                    <a:pt x="1315593" y="1979966"/>
                    <a:pt x="1312012" y="1977299"/>
                  </a:cubicBezTo>
                  <a:cubicBezTo>
                    <a:pt x="1308430" y="1974632"/>
                    <a:pt x="1306639" y="1971013"/>
                    <a:pt x="1306639" y="1966441"/>
                  </a:cubicBezTo>
                  <a:cubicBezTo>
                    <a:pt x="1306639" y="1956840"/>
                    <a:pt x="1313954" y="1952039"/>
                    <a:pt x="1328585" y="1952039"/>
                  </a:cubicBezTo>
                  <a:close/>
                  <a:moveTo>
                    <a:pt x="2908516" y="1907919"/>
                  </a:moveTo>
                  <a:cubicBezTo>
                    <a:pt x="2917660" y="1907919"/>
                    <a:pt x="2925166" y="1911005"/>
                    <a:pt x="2931033" y="1917178"/>
                  </a:cubicBezTo>
                  <a:cubicBezTo>
                    <a:pt x="2936900" y="1923350"/>
                    <a:pt x="2939834" y="1931618"/>
                    <a:pt x="2939834" y="1941981"/>
                  </a:cubicBezTo>
                  <a:cubicBezTo>
                    <a:pt x="2939834" y="1952344"/>
                    <a:pt x="2936900" y="1960612"/>
                    <a:pt x="2931033" y="1966784"/>
                  </a:cubicBezTo>
                  <a:cubicBezTo>
                    <a:pt x="2925166" y="1972956"/>
                    <a:pt x="2917660" y="1976042"/>
                    <a:pt x="2908516" y="1976042"/>
                  </a:cubicBezTo>
                  <a:cubicBezTo>
                    <a:pt x="2899372" y="1976042"/>
                    <a:pt x="2891866" y="1972956"/>
                    <a:pt x="2885999" y="1966784"/>
                  </a:cubicBezTo>
                  <a:cubicBezTo>
                    <a:pt x="2880131" y="1960612"/>
                    <a:pt x="2877198" y="1952344"/>
                    <a:pt x="2877198" y="1941981"/>
                  </a:cubicBezTo>
                  <a:cubicBezTo>
                    <a:pt x="2877198" y="1931618"/>
                    <a:pt x="2880131" y="1923350"/>
                    <a:pt x="2885999" y="1917178"/>
                  </a:cubicBezTo>
                  <a:cubicBezTo>
                    <a:pt x="2891866" y="1911005"/>
                    <a:pt x="2899372" y="1907919"/>
                    <a:pt x="2908516" y="1907919"/>
                  </a:cubicBezTo>
                  <a:close/>
                  <a:moveTo>
                    <a:pt x="2213191" y="1907919"/>
                  </a:moveTo>
                  <a:cubicBezTo>
                    <a:pt x="2222335" y="1907919"/>
                    <a:pt x="2229841" y="1911005"/>
                    <a:pt x="2235708" y="1917178"/>
                  </a:cubicBezTo>
                  <a:cubicBezTo>
                    <a:pt x="2241575" y="1923350"/>
                    <a:pt x="2244509" y="1931618"/>
                    <a:pt x="2244509" y="1941981"/>
                  </a:cubicBezTo>
                  <a:cubicBezTo>
                    <a:pt x="2244509" y="1952344"/>
                    <a:pt x="2241575" y="1960612"/>
                    <a:pt x="2235708" y="1966784"/>
                  </a:cubicBezTo>
                  <a:cubicBezTo>
                    <a:pt x="2229841" y="1972956"/>
                    <a:pt x="2222335" y="1976042"/>
                    <a:pt x="2213191" y="1976042"/>
                  </a:cubicBezTo>
                  <a:cubicBezTo>
                    <a:pt x="2204047" y="1976042"/>
                    <a:pt x="2196541" y="1972956"/>
                    <a:pt x="2190674" y="1966784"/>
                  </a:cubicBezTo>
                  <a:cubicBezTo>
                    <a:pt x="2184806" y="1960612"/>
                    <a:pt x="2181873" y="1952344"/>
                    <a:pt x="2181873" y="1941981"/>
                  </a:cubicBezTo>
                  <a:cubicBezTo>
                    <a:pt x="2181873" y="1931618"/>
                    <a:pt x="2184806" y="1923350"/>
                    <a:pt x="2190674" y="1917178"/>
                  </a:cubicBezTo>
                  <a:cubicBezTo>
                    <a:pt x="2196541" y="1911005"/>
                    <a:pt x="2204047" y="1907919"/>
                    <a:pt x="2213191" y="1907919"/>
                  </a:cubicBezTo>
                  <a:close/>
                  <a:moveTo>
                    <a:pt x="2052790" y="1907919"/>
                  </a:moveTo>
                  <a:cubicBezTo>
                    <a:pt x="2061934" y="1907919"/>
                    <a:pt x="2069440" y="1911005"/>
                    <a:pt x="2075307" y="1917178"/>
                  </a:cubicBezTo>
                  <a:cubicBezTo>
                    <a:pt x="2081174" y="1923350"/>
                    <a:pt x="2084108" y="1931618"/>
                    <a:pt x="2084108" y="1941981"/>
                  </a:cubicBezTo>
                  <a:cubicBezTo>
                    <a:pt x="2084108" y="1952344"/>
                    <a:pt x="2081174" y="1960612"/>
                    <a:pt x="2075307" y="1966784"/>
                  </a:cubicBezTo>
                  <a:cubicBezTo>
                    <a:pt x="2069440" y="1972956"/>
                    <a:pt x="2061934" y="1976042"/>
                    <a:pt x="2052790" y="1976042"/>
                  </a:cubicBezTo>
                  <a:cubicBezTo>
                    <a:pt x="2043646" y="1976042"/>
                    <a:pt x="2036102" y="1972956"/>
                    <a:pt x="2030158" y="1966784"/>
                  </a:cubicBezTo>
                  <a:cubicBezTo>
                    <a:pt x="2024215" y="1960612"/>
                    <a:pt x="2021243" y="1952344"/>
                    <a:pt x="2021243" y="1941981"/>
                  </a:cubicBezTo>
                  <a:cubicBezTo>
                    <a:pt x="2021243" y="1931618"/>
                    <a:pt x="2024215" y="1923350"/>
                    <a:pt x="2030158" y="1917178"/>
                  </a:cubicBezTo>
                  <a:cubicBezTo>
                    <a:pt x="2036102" y="1911005"/>
                    <a:pt x="2043646" y="1907919"/>
                    <a:pt x="2052790" y="1907919"/>
                  </a:cubicBezTo>
                  <a:close/>
                  <a:moveTo>
                    <a:pt x="1803616" y="1907919"/>
                  </a:moveTo>
                  <a:cubicBezTo>
                    <a:pt x="1812760" y="1907919"/>
                    <a:pt x="1820266" y="1911005"/>
                    <a:pt x="1826133" y="1917178"/>
                  </a:cubicBezTo>
                  <a:cubicBezTo>
                    <a:pt x="1832000" y="1923350"/>
                    <a:pt x="1834934" y="1931618"/>
                    <a:pt x="1834934" y="1941981"/>
                  </a:cubicBezTo>
                  <a:cubicBezTo>
                    <a:pt x="1834934" y="1952344"/>
                    <a:pt x="1832000" y="1960612"/>
                    <a:pt x="1826133" y="1966784"/>
                  </a:cubicBezTo>
                  <a:cubicBezTo>
                    <a:pt x="1820266" y="1972956"/>
                    <a:pt x="1812760" y="1976042"/>
                    <a:pt x="1803616" y="1976042"/>
                  </a:cubicBezTo>
                  <a:cubicBezTo>
                    <a:pt x="1794472" y="1976042"/>
                    <a:pt x="1786966" y="1972956"/>
                    <a:pt x="1781099" y="1966784"/>
                  </a:cubicBezTo>
                  <a:cubicBezTo>
                    <a:pt x="1775231" y="1960612"/>
                    <a:pt x="1772298" y="1952344"/>
                    <a:pt x="1772298" y="1941981"/>
                  </a:cubicBezTo>
                  <a:cubicBezTo>
                    <a:pt x="1772298" y="1931618"/>
                    <a:pt x="1775231" y="1923350"/>
                    <a:pt x="1781099" y="1917178"/>
                  </a:cubicBezTo>
                  <a:cubicBezTo>
                    <a:pt x="1786966" y="1911005"/>
                    <a:pt x="1794472" y="1907919"/>
                    <a:pt x="1803616" y="1907919"/>
                  </a:cubicBezTo>
                  <a:close/>
                  <a:moveTo>
                    <a:pt x="452590" y="1907919"/>
                  </a:moveTo>
                  <a:cubicBezTo>
                    <a:pt x="461734" y="1907919"/>
                    <a:pt x="469240" y="1911005"/>
                    <a:pt x="475107" y="1917178"/>
                  </a:cubicBezTo>
                  <a:cubicBezTo>
                    <a:pt x="480974" y="1923350"/>
                    <a:pt x="483908" y="1931618"/>
                    <a:pt x="483908" y="1941981"/>
                  </a:cubicBezTo>
                  <a:cubicBezTo>
                    <a:pt x="483908" y="1952344"/>
                    <a:pt x="480974" y="1960612"/>
                    <a:pt x="475107" y="1966784"/>
                  </a:cubicBezTo>
                  <a:cubicBezTo>
                    <a:pt x="469240" y="1972956"/>
                    <a:pt x="461734" y="1976042"/>
                    <a:pt x="452590" y="1976042"/>
                  </a:cubicBezTo>
                  <a:cubicBezTo>
                    <a:pt x="443446" y="1976042"/>
                    <a:pt x="435902" y="1972956"/>
                    <a:pt x="429958" y="1966784"/>
                  </a:cubicBezTo>
                  <a:cubicBezTo>
                    <a:pt x="424015" y="1960612"/>
                    <a:pt x="421043" y="1952344"/>
                    <a:pt x="421043" y="1941981"/>
                  </a:cubicBezTo>
                  <a:cubicBezTo>
                    <a:pt x="421043" y="1931618"/>
                    <a:pt x="424015" y="1923350"/>
                    <a:pt x="429958" y="1917178"/>
                  </a:cubicBezTo>
                  <a:cubicBezTo>
                    <a:pt x="435902" y="1911005"/>
                    <a:pt x="443446" y="1907919"/>
                    <a:pt x="452590" y="1907919"/>
                  </a:cubicBezTo>
                  <a:close/>
                  <a:moveTo>
                    <a:pt x="3355886" y="1905633"/>
                  </a:moveTo>
                  <a:cubicBezTo>
                    <a:pt x="3363811" y="1905633"/>
                    <a:pt x="3370516" y="1907957"/>
                    <a:pt x="3376003" y="1912606"/>
                  </a:cubicBezTo>
                  <a:cubicBezTo>
                    <a:pt x="3381489" y="1917254"/>
                    <a:pt x="3384842" y="1923464"/>
                    <a:pt x="3386061" y="1931237"/>
                  </a:cubicBezTo>
                  <a:lnTo>
                    <a:pt x="3325482" y="1931237"/>
                  </a:lnTo>
                  <a:cubicBezTo>
                    <a:pt x="3326702" y="1923312"/>
                    <a:pt x="3330054" y="1917063"/>
                    <a:pt x="3335541" y="1912491"/>
                  </a:cubicBezTo>
                  <a:cubicBezTo>
                    <a:pt x="3341027" y="1907919"/>
                    <a:pt x="3347809" y="1905633"/>
                    <a:pt x="3355886" y="1905633"/>
                  </a:cubicBezTo>
                  <a:close/>
                  <a:moveTo>
                    <a:pt x="2365286" y="1905633"/>
                  </a:moveTo>
                  <a:cubicBezTo>
                    <a:pt x="2373211" y="1905633"/>
                    <a:pt x="2379916" y="1907957"/>
                    <a:pt x="2385403" y="1912606"/>
                  </a:cubicBezTo>
                  <a:cubicBezTo>
                    <a:pt x="2390889" y="1917254"/>
                    <a:pt x="2394242" y="1923464"/>
                    <a:pt x="2395461" y="1931237"/>
                  </a:cubicBezTo>
                  <a:lnTo>
                    <a:pt x="2334882" y="1931237"/>
                  </a:lnTo>
                  <a:cubicBezTo>
                    <a:pt x="2336102" y="1923312"/>
                    <a:pt x="2339454" y="1917063"/>
                    <a:pt x="2344941" y="1912491"/>
                  </a:cubicBezTo>
                  <a:cubicBezTo>
                    <a:pt x="2350427" y="1907919"/>
                    <a:pt x="2357209" y="1905633"/>
                    <a:pt x="2365286" y="1905633"/>
                  </a:cubicBezTo>
                  <a:close/>
                  <a:moveTo>
                    <a:pt x="1574711" y="1905633"/>
                  </a:moveTo>
                  <a:cubicBezTo>
                    <a:pt x="1582636" y="1905633"/>
                    <a:pt x="1589342" y="1907957"/>
                    <a:pt x="1594828" y="1912606"/>
                  </a:cubicBezTo>
                  <a:cubicBezTo>
                    <a:pt x="1600314" y="1917254"/>
                    <a:pt x="1603667" y="1923464"/>
                    <a:pt x="1604886" y="1931237"/>
                  </a:cubicBezTo>
                  <a:lnTo>
                    <a:pt x="1544307" y="1931237"/>
                  </a:lnTo>
                  <a:cubicBezTo>
                    <a:pt x="1545526" y="1923312"/>
                    <a:pt x="1548879" y="1917063"/>
                    <a:pt x="1554366" y="1912491"/>
                  </a:cubicBezTo>
                  <a:cubicBezTo>
                    <a:pt x="1559852" y="1907919"/>
                    <a:pt x="1566634" y="1905633"/>
                    <a:pt x="1574711" y="1905633"/>
                  </a:cubicBezTo>
                  <a:close/>
                  <a:moveTo>
                    <a:pt x="669836" y="1905633"/>
                  </a:moveTo>
                  <a:cubicBezTo>
                    <a:pt x="677761" y="1905633"/>
                    <a:pt x="684466" y="1907957"/>
                    <a:pt x="689953" y="1912606"/>
                  </a:cubicBezTo>
                  <a:cubicBezTo>
                    <a:pt x="695439" y="1917254"/>
                    <a:pt x="698792" y="1923464"/>
                    <a:pt x="700011" y="1931237"/>
                  </a:cubicBezTo>
                  <a:lnTo>
                    <a:pt x="639432" y="1931237"/>
                  </a:lnTo>
                  <a:cubicBezTo>
                    <a:pt x="640651" y="1923312"/>
                    <a:pt x="644004" y="1917063"/>
                    <a:pt x="649491" y="1912491"/>
                  </a:cubicBezTo>
                  <a:cubicBezTo>
                    <a:pt x="654977" y="1907919"/>
                    <a:pt x="661759" y="1905633"/>
                    <a:pt x="669836" y="1905633"/>
                  </a:cubicBezTo>
                  <a:close/>
                  <a:moveTo>
                    <a:pt x="3099168" y="1880487"/>
                  </a:moveTo>
                  <a:lnTo>
                    <a:pt x="3099168" y="2003474"/>
                  </a:lnTo>
                  <a:lnTo>
                    <a:pt x="3134830" y="2003474"/>
                  </a:lnTo>
                  <a:lnTo>
                    <a:pt x="3134830" y="1880487"/>
                  </a:lnTo>
                  <a:close/>
                  <a:moveTo>
                    <a:pt x="2623680" y="1880487"/>
                  </a:moveTo>
                  <a:lnTo>
                    <a:pt x="2676944" y="2004389"/>
                  </a:lnTo>
                  <a:lnTo>
                    <a:pt x="2676487" y="2005532"/>
                  </a:lnTo>
                  <a:cubicBezTo>
                    <a:pt x="2674048" y="2011018"/>
                    <a:pt x="2671305" y="2014942"/>
                    <a:pt x="2668257" y="2017304"/>
                  </a:cubicBezTo>
                  <a:cubicBezTo>
                    <a:pt x="2665209" y="2019667"/>
                    <a:pt x="2661247" y="2020848"/>
                    <a:pt x="2656370" y="2020848"/>
                  </a:cubicBezTo>
                  <a:cubicBezTo>
                    <a:pt x="2652865" y="2020848"/>
                    <a:pt x="2649322" y="2020162"/>
                    <a:pt x="2645740" y="2018790"/>
                  </a:cubicBezTo>
                  <a:cubicBezTo>
                    <a:pt x="2642158" y="2017419"/>
                    <a:pt x="2638996" y="2015514"/>
                    <a:pt x="2636253" y="2013075"/>
                  </a:cubicBezTo>
                  <a:lnTo>
                    <a:pt x="2623223" y="2038450"/>
                  </a:lnTo>
                  <a:cubicBezTo>
                    <a:pt x="2627186" y="2041955"/>
                    <a:pt x="2632291" y="2044698"/>
                    <a:pt x="2638539" y="2046680"/>
                  </a:cubicBezTo>
                  <a:cubicBezTo>
                    <a:pt x="2644788" y="2048661"/>
                    <a:pt x="2651112" y="2049651"/>
                    <a:pt x="2657513" y="2049651"/>
                  </a:cubicBezTo>
                  <a:cubicBezTo>
                    <a:pt x="2669248" y="2049651"/>
                    <a:pt x="2679268" y="2046756"/>
                    <a:pt x="2687574" y="2040965"/>
                  </a:cubicBezTo>
                  <a:cubicBezTo>
                    <a:pt x="2695880" y="2035173"/>
                    <a:pt x="2702852" y="2025191"/>
                    <a:pt x="2708491" y="2011018"/>
                  </a:cubicBezTo>
                  <a:lnTo>
                    <a:pt x="2764041" y="1880487"/>
                  </a:lnTo>
                  <a:lnTo>
                    <a:pt x="2729751" y="1880487"/>
                  </a:lnTo>
                  <a:lnTo>
                    <a:pt x="2695003" y="1963926"/>
                  </a:lnTo>
                  <a:lnTo>
                    <a:pt x="2660485" y="1880487"/>
                  </a:lnTo>
                  <a:close/>
                  <a:moveTo>
                    <a:pt x="975093" y="1880487"/>
                  </a:moveTo>
                  <a:lnTo>
                    <a:pt x="975093" y="2003474"/>
                  </a:lnTo>
                  <a:lnTo>
                    <a:pt x="1010755" y="2003474"/>
                  </a:lnTo>
                  <a:lnTo>
                    <a:pt x="1010755" y="1880487"/>
                  </a:lnTo>
                  <a:close/>
                  <a:moveTo>
                    <a:pt x="3490074" y="1878659"/>
                  </a:moveTo>
                  <a:cubicBezTo>
                    <a:pt x="3478340" y="1878659"/>
                    <a:pt x="3468167" y="1880335"/>
                    <a:pt x="3459556" y="1883688"/>
                  </a:cubicBezTo>
                  <a:cubicBezTo>
                    <a:pt x="3450946" y="1887041"/>
                    <a:pt x="3444392" y="1891727"/>
                    <a:pt x="3439896" y="1897747"/>
                  </a:cubicBezTo>
                  <a:cubicBezTo>
                    <a:pt x="3435400" y="1903766"/>
                    <a:pt x="3433153" y="1910663"/>
                    <a:pt x="3433153" y="1918435"/>
                  </a:cubicBezTo>
                  <a:cubicBezTo>
                    <a:pt x="3433153" y="1927731"/>
                    <a:pt x="3435553" y="1934894"/>
                    <a:pt x="3440354" y="1939923"/>
                  </a:cubicBezTo>
                  <a:cubicBezTo>
                    <a:pt x="3445154" y="1944953"/>
                    <a:pt x="3450831" y="1948458"/>
                    <a:pt x="3457384" y="1950439"/>
                  </a:cubicBezTo>
                  <a:cubicBezTo>
                    <a:pt x="3463938" y="1952420"/>
                    <a:pt x="3472244" y="1954173"/>
                    <a:pt x="3482302" y="1955697"/>
                  </a:cubicBezTo>
                  <a:cubicBezTo>
                    <a:pt x="3490836" y="1956764"/>
                    <a:pt x="3497161" y="1958059"/>
                    <a:pt x="3501276" y="1959583"/>
                  </a:cubicBezTo>
                  <a:cubicBezTo>
                    <a:pt x="3505390" y="1961107"/>
                    <a:pt x="3507448" y="1963622"/>
                    <a:pt x="3507448" y="1967127"/>
                  </a:cubicBezTo>
                  <a:cubicBezTo>
                    <a:pt x="3507448" y="1974594"/>
                    <a:pt x="3499904" y="1978328"/>
                    <a:pt x="3484816" y="1978328"/>
                  </a:cubicBezTo>
                  <a:cubicBezTo>
                    <a:pt x="3477349" y="1978328"/>
                    <a:pt x="3469729" y="1977223"/>
                    <a:pt x="3461956" y="1975013"/>
                  </a:cubicBezTo>
                  <a:cubicBezTo>
                    <a:pt x="3454184" y="1972804"/>
                    <a:pt x="3447554" y="1969946"/>
                    <a:pt x="3442068" y="1966441"/>
                  </a:cubicBezTo>
                  <a:lnTo>
                    <a:pt x="3430181" y="1992044"/>
                  </a:lnTo>
                  <a:cubicBezTo>
                    <a:pt x="3435972" y="1995854"/>
                    <a:pt x="3443744" y="1999016"/>
                    <a:pt x="3453498" y="2001531"/>
                  </a:cubicBezTo>
                  <a:cubicBezTo>
                    <a:pt x="3463252" y="2004046"/>
                    <a:pt x="3473234" y="2005303"/>
                    <a:pt x="3483445" y="2005303"/>
                  </a:cubicBezTo>
                  <a:cubicBezTo>
                    <a:pt x="3495484" y="2005303"/>
                    <a:pt x="3505886" y="2003665"/>
                    <a:pt x="3514649" y="2000388"/>
                  </a:cubicBezTo>
                  <a:cubicBezTo>
                    <a:pt x="3523412" y="1997111"/>
                    <a:pt x="3530079" y="1992501"/>
                    <a:pt x="3534651" y="1986558"/>
                  </a:cubicBezTo>
                  <a:cubicBezTo>
                    <a:pt x="3539223" y="1980614"/>
                    <a:pt x="3541509" y="1973832"/>
                    <a:pt x="3541509" y="1966212"/>
                  </a:cubicBezTo>
                  <a:cubicBezTo>
                    <a:pt x="3541509" y="1957221"/>
                    <a:pt x="3539147" y="1950210"/>
                    <a:pt x="3534423" y="1945181"/>
                  </a:cubicBezTo>
                  <a:cubicBezTo>
                    <a:pt x="3529698" y="1940152"/>
                    <a:pt x="3524136" y="1936685"/>
                    <a:pt x="3517735" y="1934780"/>
                  </a:cubicBezTo>
                  <a:cubicBezTo>
                    <a:pt x="3511334" y="1932875"/>
                    <a:pt x="3503104" y="1931084"/>
                    <a:pt x="3493046" y="1929408"/>
                  </a:cubicBezTo>
                  <a:cubicBezTo>
                    <a:pt x="3484054" y="1928036"/>
                    <a:pt x="3477501" y="1926588"/>
                    <a:pt x="3473386" y="1925064"/>
                  </a:cubicBezTo>
                  <a:cubicBezTo>
                    <a:pt x="3469272" y="1923540"/>
                    <a:pt x="3467214" y="1920873"/>
                    <a:pt x="3467214" y="1917063"/>
                  </a:cubicBezTo>
                  <a:cubicBezTo>
                    <a:pt x="3467214" y="1913711"/>
                    <a:pt x="3469119" y="1910967"/>
                    <a:pt x="3472929" y="1908834"/>
                  </a:cubicBezTo>
                  <a:cubicBezTo>
                    <a:pt x="3476739" y="1906700"/>
                    <a:pt x="3482454" y="1905633"/>
                    <a:pt x="3490074" y="1905633"/>
                  </a:cubicBezTo>
                  <a:cubicBezTo>
                    <a:pt x="3502876" y="1905633"/>
                    <a:pt x="3514687" y="1908681"/>
                    <a:pt x="3525507" y="1914777"/>
                  </a:cubicBezTo>
                  <a:lnTo>
                    <a:pt x="3537394" y="1889403"/>
                  </a:lnTo>
                  <a:cubicBezTo>
                    <a:pt x="3531756" y="1886050"/>
                    <a:pt x="3524631" y="1883421"/>
                    <a:pt x="3516020" y="1881516"/>
                  </a:cubicBezTo>
                  <a:cubicBezTo>
                    <a:pt x="3507410" y="1879611"/>
                    <a:pt x="3498761" y="1878659"/>
                    <a:pt x="3490074" y="1878659"/>
                  </a:cubicBezTo>
                  <a:close/>
                  <a:moveTo>
                    <a:pt x="3355658" y="1878659"/>
                  </a:moveTo>
                  <a:cubicBezTo>
                    <a:pt x="3343313" y="1878659"/>
                    <a:pt x="3332150" y="1881364"/>
                    <a:pt x="3322168" y="1886774"/>
                  </a:cubicBezTo>
                  <a:cubicBezTo>
                    <a:pt x="3312185" y="1892184"/>
                    <a:pt x="3304337" y="1899728"/>
                    <a:pt x="3298622" y="1909405"/>
                  </a:cubicBezTo>
                  <a:cubicBezTo>
                    <a:pt x="3292907" y="1919083"/>
                    <a:pt x="3290049" y="1929941"/>
                    <a:pt x="3290049" y="1941981"/>
                  </a:cubicBezTo>
                  <a:cubicBezTo>
                    <a:pt x="3290049" y="1954173"/>
                    <a:pt x="3292945" y="1965069"/>
                    <a:pt x="3298736" y="1974671"/>
                  </a:cubicBezTo>
                  <a:cubicBezTo>
                    <a:pt x="3304527" y="1984272"/>
                    <a:pt x="3312757" y="1991777"/>
                    <a:pt x="3323425" y="1997188"/>
                  </a:cubicBezTo>
                  <a:cubicBezTo>
                    <a:pt x="3334093" y="2002598"/>
                    <a:pt x="3346361" y="2005303"/>
                    <a:pt x="3360229" y="2005303"/>
                  </a:cubicBezTo>
                  <a:cubicBezTo>
                    <a:pt x="3382480" y="2005303"/>
                    <a:pt x="3399396" y="1998674"/>
                    <a:pt x="3410978" y="1985415"/>
                  </a:cubicBezTo>
                  <a:lnTo>
                    <a:pt x="3392005" y="1964841"/>
                  </a:lnTo>
                  <a:cubicBezTo>
                    <a:pt x="3387738" y="1968956"/>
                    <a:pt x="3383128" y="1971965"/>
                    <a:pt x="3378174" y="1973870"/>
                  </a:cubicBezTo>
                  <a:cubicBezTo>
                    <a:pt x="3373222" y="1975775"/>
                    <a:pt x="3367544" y="1976728"/>
                    <a:pt x="3361144" y="1976728"/>
                  </a:cubicBezTo>
                  <a:cubicBezTo>
                    <a:pt x="3351847" y="1976728"/>
                    <a:pt x="3344075" y="1974518"/>
                    <a:pt x="3337827" y="1970099"/>
                  </a:cubicBezTo>
                  <a:cubicBezTo>
                    <a:pt x="3331578" y="1965679"/>
                    <a:pt x="3327616" y="1959659"/>
                    <a:pt x="3325940" y="1952039"/>
                  </a:cubicBezTo>
                  <a:lnTo>
                    <a:pt x="3418980" y="1952039"/>
                  </a:lnTo>
                  <a:cubicBezTo>
                    <a:pt x="3419437" y="1946096"/>
                    <a:pt x="3419666" y="1942895"/>
                    <a:pt x="3419666" y="1942438"/>
                  </a:cubicBezTo>
                  <a:cubicBezTo>
                    <a:pt x="3419666" y="1929636"/>
                    <a:pt x="3416884" y="1918397"/>
                    <a:pt x="3411322" y="1908719"/>
                  </a:cubicBezTo>
                  <a:cubicBezTo>
                    <a:pt x="3405759" y="1899042"/>
                    <a:pt x="3398101" y="1891613"/>
                    <a:pt x="3388348" y="1886431"/>
                  </a:cubicBezTo>
                  <a:cubicBezTo>
                    <a:pt x="3378594" y="1881249"/>
                    <a:pt x="3367697" y="1878659"/>
                    <a:pt x="3355658" y="1878659"/>
                  </a:cubicBezTo>
                  <a:close/>
                  <a:moveTo>
                    <a:pt x="3225280" y="1878659"/>
                  </a:moveTo>
                  <a:cubicBezTo>
                    <a:pt x="3212173" y="1878659"/>
                    <a:pt x="3200400" y="1881364"/>
                    <a:pt x="3189961" y="1886774"/>
                  </a:cubicBezTo>
                  <a:cubicBezTo>
                    <a:pt x="3179521" y="1892184"/>
                    <a:pt x="3171368" y="1899690"/>
                    <a:pt x="3165500" y="1909291"/>
                  </a:cubicBezTo>
                  <a:cubicBezTo>
                    <a:pt x="3159633" y="1918892"/>
                    <a:pt x="3156699" y="1929789"/>
                    <a:pt x="3156699" y="1941981"/>
                  </a:cubicBezTo>
                  <a:cubicBezTo>
                    <a:pt x="3156699" y="1954173"/>
                    <a:pt x="3159633" y="1965069"/>
                    <a:pt x="3165500" y="1974671"/>
                  </a:cubicBezTo>
                  <a:cubicBezTo>
                    <a:pt x="3171368" y="1984272"/>
                    <a:pt x="3179521" y="1991777"/>
                    <a:pt x="3189961" y="1997188"/>
                  </a:cubicBezTo>
                  <a:cubicBezTo>
                    <a:pt x="3200400" y="2002598"/>
                    <a:pt x="3212173" y="2005303"/>
                    <a:pt x="3225280" y="2005303"/>
                  </a:cubicBezTo>
                  <a:cubicBezTo>
                    <a:pt x="3238233" y="2005303"/>
                    <a:pt x="3249549" y="2002560"/>
                    <a:pt x="3259226" y="1997073"/>
                  </a:cubicBezTo>
                  <a:cubicBezTo>
                    <a:pt x="3268904" y="1991587"/>
                    <a:pt x="3275952" y="1983967"/>
                    <a:pt x="3280372" y="1974213"/>
                  </a:cubicBezTo>
                  <a:lnTo>
                    <a:pt x="3252712" y="1959126"/>
                  </a:lnTo>
                  <a:cubicBezTo>
                    <a:pt x="3246463" y="1970403"/>
                    <a:pt x="3237243" y="1976042"/>
                    <a:pt x="3225051" y="1976042"/>
                  </a:cubicBezTo>
                  <a:cubicBezTo>
                    <a:pt x="3215754" y="1976042"/>
                    <a:pt x="3208058" y="1972994"/>
                    <a:pt x="3201962" y="1966898"/>
                  </a:cubicBezTo>
                  <a:cubicBezTo>
                    <a:pt x="3195866" y="1960802"/>
                    <a:pt x="3192818" y="1952496"/>
                    <a:pt x="3192818" y="1941981"/>
                  </a:cubicBezTo>
                  <a:cubicBezTo>
                    <a:pt x="3192818" y="1931465"/>
                    <a:pt x="3195866" y="1923159"/>
                    <a:pt x="3201962" y="1917063"/>
                  </a:cubicBezTo>
                  <a:cubicBezTo>
                    <a:pt x="3208058" y="1910967"/>
                    <a:pt x="3215754" y="1907919"/>
                    <a:pt x="3225051" y="1907919"/>
                  </a:cubicBezTo>
                  <a:cubicBezTo>
                    <a:pt x="3237090" y="1907919"/>
                    <a:pt x="3246310" y="1913558"/>
                    <a:pt x="3252712" y="1924836"/>
                  </a:cubicBezTo>
                  <a:lnTo>
                    <a:pt x="3280372" y="1909977"/>
                  </a:lnTo>
                  <a:cubicBezTo>
                    <a:pt x="3275952" y="1899918"/>
                    <a:pt x="3268904" y="1892184"/>
                    <a:pt x="3259226" y="1886774"/>
                  </a:cubicBezTo>
                  <a:cubicBezTo>
                    <a:pt x="3249549" y="1881364"/>
                    <a:pt x="3238233" y="1878659"/>
                    <a:pt x="3225280" y="1878659"/>
                  </a:cubicBezTo>
                  <a:close/>
                  <a:moveTo>
                    <a:pt x="3080270" y="1878659"/>
                  </a:moveTo>
                  <a:cubicBezTo>
                    <a:pt x="3070822" y="1878659"/>
                    <a:pt x="3062478" y="1880183"/>
                    <a:pt x="3055239" y="1883231"/>
                  </a:cubicBezTo>
                  <a:cubicBezTo>
                    <a:pt x="3048000" y="1886279"/>
                    <a:pt x="3042247" y="1890774"/>
                    <a:pt x="3037980" y="1896718"/>
                  </a:cubicBezTo>
                  <a:lnTo>
                    <a:pt x="3037980" y="1880487"/>
                  </a:lnTo>
                  <a:lnTo>
                    <a:pt x="3003918" y="1880487"/>
                  </a:lnTo>
                  <a:lnTo>
                    <a:pt x="3003918" y="2003474"/>
                  </a:lnTo>
                  <a:lnTo>
                    <a:pt x="3039580" y="2003474"/>
                  </a:lnTo>
                  <a:lnTo>
                    <a:pt x="3039580" y="1945410"/>
                  </a:lnTo>
                  <a:cubicBezTo>
                    <a:pt x="3039580" y="1933980"/>
                    <a:pt x="3042476" y="1925407"/>
                    <a:pt x="3048267" y="1919692"/>
                  </a:cubicBezTo>
                  <a:cubicBezTo>
                    <a:pt x="3054058" y="1913977"/>
                    <a:pt x="3062059" y="1911120"/>
                    <a:pt x="3072270" y="1911120"/>
                  </a:cubicBezTo>
                  <a:cubicBezTo>
                    <a:pt x="3073641" y="1911120"/>
                    <a:pt x="3076308" y="1911272"/>
                    <a:pt x="3080270" y="1911577"/>
                  </a:cubicBezTo>
                  <a:close/>
                  <a:moveTo>
                    <a:pt x="2914688" y="1878659"/>
                  </a:moveTo>
                  <a:cubicBezTo>
                    <a:pt x="2897772" y="1878659"/>
                    <a:pt x="2884894" y="1883993"/>
                    <a:pt x="2876054" y="1894661"/>
                  </a:cubicBezTo>
                  <a:lnTo>
                    <a:pt x="2876054" y="1880487"/>
                  </a:lnTo>
                  <a:lnTo>
                    <a:pt x="2841993" y="1880487"/>
                  </a:lnTo>
                  <a:lnTo>
                    <a:pt x="2841993" y="2047823"/>
                  </a:lnTo>
                  <a:lnTo>
                    <a:pt x="2877655" y="2047823"/>
                  </a:lnTo>
                  <a:lnTo>
                    <a:pt x="2877655" y="1990444"/>
                  </a:lnTo>
                  <a:cubicBezTo>
                    <a:pt x="2886646" y="2000350"/>
                    <a:pt x="2898991" y="2005303"/>
                    <a:pt x="2914688" y="2005303"/>
                  </a:cubicBezTo>
                  <a:cubicBezTo>
                    <a:pt x="2926118" y="2005303"/>
                    <a:pt x="2936520" y="2002674"/>
                    <a:pt x="2945892" y="1997416"/>
                  </a:cubicBezTo>
                  <a:cubicBezTo>
                    <a:pt x="2955264" y="1992158"/>
                    <a:pt x="2962618" y="1984767"/>
                    <a:pt x="2967952" y="1975242"/>
                  </a:cubicBezTo>
                  <a:cubicBezTo>
                    <a:pt x="2973286" y="1965717"/>
                    <a:pt x="2975953" y="1954630"/>
                    <a:pt x="2975953" y="1941981"/>
                  </a:cubicBezTo>
                  <a:cubicBezTo>
                    <a:pt x="2975953" y="1929332"/>
                    <a:pt x="2973286" y="1918244"/>
                    <a:pt x="2967952" y="1908719"/>
                  </a:cubicBezTo>
                  <a:cubicBezTo>
                    <a:pt x="2962618" y="1899194"/>
                    <a:pt x="2955264" y="1891803"/>
                    <a:pt x="2945892" y="1886545"/>
                  </a:cubicBezTo>
                  <a:cubicBezTo>
                    <a:pt x="2936520" y="1881287"/>
                    <a:pt x="2926118" y="1878659"/>
                    <a:pt x="2914688" y="1878659"/>
                  </a:cubicBezTo>
                  <a:close/>
                  <a:moveTo>
                    <a:pt x="2527821" y="1878659"/>
                  </a:moveTo>
                  <a:cubicBezTo>
                    <a:pt x="2518372" y="1878659"/>
                    <a:pt x="2510028" y="1880183"/>
                    <a:pt x="2502789" y="1883231"/>
                  </a:cubicBezTo>
                  <a:cubicBezTo>
                    <a:pt x="2495550" y="1886279"/>
                    <a:pt x="2489797" y="1890774"/>
                    <a:pt x="2485530" y="1896718"/>
                  </a:cubicBezTo>
                  <a:lnTo>
                    <a:pt x="2485530" y="1880487"/>
                  </a:lnTo>
                  <a:lnTo>
                    <a:pt x="2451468" y="1880487"/>
                  </a:lnTo>
                  <a:lnTo>
                    <a:pt x="2451468" y="2003474"/>
                  </a:lnTo>
                  <a:lnTo>
                    <a:pt x="2487130" y="2003474"/>
                  </a:lnTo>
                  <a:lnTo>
                    <a:pt x="2487130" y="1945410"/>
                  </a:lnTo>
                  <a:cubicBezTo>
                    <a:pt x="2487130" y="1933980"/>
                    <a:pt x="2490025" y="1925407"/>
                    <a:pt x="2495817" y="1919692"/>
                  </a:cubicBezTo>
                  <a:cubicBezTo>
                    <a:pt x="2501608" y="1913977"/>
                    <a:pt x="2509609" y="1911120"/>
                    <a:pt x="2519820" y="1911120"/>
                  </a:cubicBezTo>
                  <a:cubicBezTo>
                    <a:pt x="2521191" y="1911120"/>
                    <a:pt x="2523858" y="1911272"/>
                    <a:pt x="2527821" y="1911577"/>
                  </a:cubicBezTo>
                  <a:close/>
                  <a:moveTo>
                    <a:pt x="2365058" y="1878659"/>
                  </a:moveTo>
                  <a:cubicBezTo>
                    <a:pt x="2352713" y="1878659"/>
                    <a:pt x="2341550" y="1881364"/>
                    <a:pt x="2331568" y="1886774"/>
                  </a:cubicBezTo>
                  <a:cubicBezTo>
                    <a:pt x="2321585" y="1892184"/>
                    <a:pt x="2313737" y="1899728"/>
                    <a:pt x="2308022" y="1909405"/>
                  </a:cubicBezTo>
                  <a:cubicBezTo>
                    <a:pt x="2302307" y="1919083"/>
                    <a:pt x="2299449" y="1929941"/>
                    <a:pt x="2299449" y="1941981"/>
                  </a:cubicBezTo>
                  <a:cubicBezTo>
                    <a:pt x="2299449" y="1954173"/>
                    <a:pt x="2302345" y="1965069"/>
                    <a:pt x="2308136" y="1974671"/>
                  </a:cubicBezTo>
                  <a:cubicBezTo>
                    <a:pt x="2313927" y="1984272"/>
                    <a:pt x="2322157" y="1991777"/>
                    <a:pt x="2332825" y="1997188"/>
                  </a:cubicBezTo>
                  <a:cubicBezTo>
                    <a:pt x="2343493" y="2002598"/>
                    <a:pt x="2355761" y="2005303"/>
                    <a:pt x="2369630" y="2005303"/>
                  </a:cubicBezTo>
                  <a:cubicBezTo>
                    <a:pt x="2391880" y="2005303"/>
                    <a:pt x="2408796" y="1998674"/>
                    <a:pt x="2420379" y="1985415"/>
                  </a:cubicBezTo>
                  <a:lnTo>
                    <a:pt x="2401405" y="1964841"/>
                  </a:lnTo>
                  <a:cubicBezTo>
                    <a:pt x="2397138" y="1968956"/>
                    <a:pt x="2392528" y="1971965"/>
                    <a:pt x="2387574" y="1973870"/>
                  </a:cubicBezTo>
                  <a:cubicBezTo>
                    <a:pt x="2382622" y="1975775"/>
                    <a:pt x="2376945" y="1976728"/>
                    <a:pt x="2370544" y="1976728"/>
                  </a:cubicBezTo>
                  <a:cubicBezTo>
                    <a:pt x="2361248" y="1976728"/>
                    <a:pt x="2353475" y="1974518"/>
                    <a:pt x="2347227" y="1970099"/>
                  </a:cubicBezTo>
                  <a:cubicBezTo>
                    <a:pt x="2340978" y="1965679"/>
                    <a:pt x="2337016" y="1959659"/>
                    <a:pt x="2335340" y="1952039"/>
                  </a:cubicBezTo>
                  <a:lnTo>
                    <a:pt x="2428380" y="1952039"/>
                  </a:lnTo>
                  <a:cubicBezTo>
                    <a:pt x="2428837" y="1946096"/>
                    <a:pt x="2429066" y="1942895"/>
                    <a:pt x="2429066" y="1942438"/>
                  </a:cubicBezTo>
                  <a:cubicBezTo>
                    <a:pt x="2429066" y="1929636"/>
                    <a:pt x="2426284" y="1918397"/>
                    <a:pt x="2420722" y="1908719"/>
                  </a:cubicBezTo>
                  <a:cubicBezTo>
                    <a:pt x="2415159" y="1899042"/>
                    <a:pt x="2407501" y="1891613"/>
                    <a:pt x="2397748" y="1886431"/>
                  </a:cubicBezTo>
                  <a:cubicBezTo>
                    <a:pt x="2387994" y="1881249"/>
                    <a:pt x="2377097" y="1878659"/>
                    <a:pt x="2365058" y="1878659"/>
                  </a:cubicBezTo>
                  <a:close/>
                  <a:moveTo>
                    <a:pt x="2219363" y="1878659"/>
                  </a:moveTo>
                  <a:cubicBezTo>
                    <a:pt x="2202447" y="1878659"/>
                    <a:pt x="2189569" y="1883993"/>
                    <a:pt x="2180730" y="1894661"/>
                  </a:cubicBezTo>
                  <a:lnTo>
                    <a:pt x="2180730" y="1880487"/>
                  </a:lnTo>
                  <a:lnTo>
                    <a:pt x="2146668" y="1880487"/>
                  </a:lnTo>
                  <a:lnTo>
                    <a:pt x="2146668" y="2047823"/>
                  </a:lnTo>
                  <a:lnTo>
                    <a:pt x="2182330" y="2047823"/>
                  </a:lnTo>
                  <a:lnTo>
                    <a:pt x="2182330" y="1990444"/>
                  </a:lnTo>
                  <a:cubicBezTo>
                    <a:pt x="2191322" y="2000350"/>
                    <a:pt x="2203666" y="2005303"/>
                    <a:pt x="2219363" y="2005303"/>
                  </a:cubicBezTo>
                  <a:cubicBezTo>
                    <a:pt x="2230793" y="2005303"/>
                    <a:pt x="2241194" y="2002674"/>
                    <a:pt x="2250567" y="1997416"/>
                  </a:cubicBezTo>
                  <a:cubicBezTo>
                    <a:pt x="2259940" y="1992158"/>
                    <a:pt x="2267293" y="1984767"/>
                    <a:pt x="2272627" y="1975242"/>
                  </a:cubicBezTo>
                  <a:cubicBezTo>
                    <a:pt x="2277961" y="1965717"/>
                    <a:pt x="2280628" y="1954630"/>
                    <a:pt x="2280628" y="1941981"/>
                  </a:cubicBezTo>
                  <a:cubicBezTo>
                    <a:pt x="2280628" y="1929332"/>
                    <a:pt x="2277961" y="1918244"/>
                    <a:pt x="2272627" y="1908719"/>
                  </a:cubicBezTo>
                  <a:cubicBezTo>
                    <a:pt x="2267293" y="1899194"/>
                    <a:pt x="2259940" y="1891803"/>
                    <a:pt x="2250567" y="1886545"/>
                  </a:cubicBezTo>
                  <a:cubicBezTo>
                    <a:pt x="2241194" y="1881287"/>
                    <a:pt x="2230793" y="1878659"/>
                    <a:pt x="2219363" y="1878659"/>
                  </a:cubicBezTo>
                  <a:close/>
                  <a:moveTo>
                    <a:pt x="2052790" y="1878659"/>
                  </a:moveTo>
                  <a:cubicBezTo>
                    <a:pt x="2039836" y="1878659"/>
                    <a:pt x="2028215" y="1881364"/>
                    <a:pt x="2017928" y="1886774"/>
                  </a:cubicBezTo>
                  <a:cubicBezTo>
                    <a:pt x="2007641" y="1892184"/>
                    <a:pt x="1999602" y="1899690"/>
                    <a:pt x="1993811" y="1909291"/>
                  </a:cubicBezTo>
                  <a:cubicBezTo>
                    <a:pt x="1988020" y="1918892"/>
                    <a:pt x="1985124" y="1929789"/>
                    <a:pt x="1985124" y="1941981"/>
                  </a:cubicBezTo>
                  <a:cubicBezTo>
                    <a:pt x="1985124" y="1954173"/>
                    <a:pt x="1988020" y="1965069"/>
                    <a:pt x="1993811" y="1974671"/>
                  </a:cubicBezTo>
                  <a:cubicBezTo>
                    <a:pt x="1999602" y="1984272"/>
                    <a:pt x="2007641" y="1991777"/>
                    <a:pt x="2017928" y="1997188"/>
                  </a:cubicBezTo>
                  <a:cubicBezTo>
                    <a:pt x="2028215" y="2002598"/>
                    <a:pt x="2039836" y="2005303"/>
                    <a:pt x="2052790" y="2005303"/>
                  </a:cubicBezTo>
                  <a:cubicBezTo>
                    <a:pt x="2065744" y="2005303"/>
                    <a:pt x="2077326" y="2002598"/>
                    <a:pt x="2087537" y="1997188"/>
                  </a:cubicBezTo>
                  <a:cubicBezTo>
                    <a:pt x="2097748" y="1991777"/>
                    <a:pt x="2105749" y="1984272"/>
                    <a:pt x="2111540" y="1974671"/>
                  </a:cubicBezTo>
                  <a:cubicBezTo>
                    <a:pt x="2117331" y="1965069"/>
                    <a:pt x="2120227" y="1954173"/>
                    <a:pt x="2120227" y="1941981"/>
                  </a:cubicBezTo>
                  <a:cubicBezTo>
                    <a:pt x="2120227" y="1929789"/>
                    <a:pt x="2117331" y="1918892"/>
                    <a:pt x="2111540" y="1909291"/>
                  </a:cubicBezTo>
                  <a:cubicBezTo>
                    <a:pt x="2105749" y="1899690"/>
                    <a:pt x="2097748" y="1892184"/>
                    <a:pt x="2087537" y="1886774"/>
                  </a:cubicBezTo>
                  <a:cubicBezTo>
                    <a:pt x="2077326" y="1881364"/>
                    <a:pt x="2065744" y="1878659"/>
                    <a:pt x="2052790" y="1878659"/>
                  </a:cubicBezTo>
                  <a:close/>
                  <a:moveTo>
                    <a:pt x="1975371" y="1878659"/>
                  </a:moveTo>
                  <a:cubicBezTo>
                    <a:pt x="1965922" y="1878659"/>
                    <a:pt x="1957578" y="1880183"/>
                    <a:pt x="1950339" y="1883231"/>
                  </a:cubicBezTo>
                  <a:cubicBezTo>
                    <a:pt x="1943100" y="1886279"/>
                    <a:pt x="1937347" y="1890774"/>
                    <a:pt x="1933080" y="1896718"/>
                  </a:cubicBezTo>
                  <a:lnTo>
                    <a:pt x="1933080" y="1880487"/>
                  </a:lnTo>
                  <a:lnTo>
                    <a:pt x="1899018" y="1880487"/>
                  </a:lnTo>
                  <a:lnTo>
                    <a:pt x="1899018" y="2003474"/>
                  </a:lnTo>
                  <a:lnTo>
                    <a:pt x="1934680" y="2003474"/>
                  </a:lnTo>
                  <a:lnTo>
                    <a:pt x="1934680" y="1945410"/>
                  </a:lnTo>
                  <a:cubicBezTo>
                    <a:pt x="1934680" y="1933980"/>
                    <a:pt x="1937576" y="1925407"/>
                    <a:pt x="1943367" y="1919692"/>
                  </a:cubicBezTo>
                  <a:cubicBezTo>
                    <a:pt x="1949158" y="1913977"/>
                    <a:pt x="1957159" y="1911120"/>
                    <a:pt x="1967370" y="1911120"/>
                  </a:cubicBezTo>
                  <a:cubicBezTo>
                    <a:pt x="1968741" y="1911120"/>
                    <a:pt x="1971408" y="1911272"/>
                    <a:pt x="1975371" y="1911577"/>
                  </a:cubicBezTo>
                  <a:close/>
                  <a:moveTo>
                    <a:pt x="1809788" y="1878659"/>
                  </a:moveTo>
                  <a:cubicBezTo>
                    <a:pt x="1792872" y="1878659"/>
                    <a:pt x="1779994" y="1883993"/>
                    <a:pt x="1771155" y="1894661"/>
                  </a:cubicBezTo>
                  <a:lnTo>
                    <a:pt x="1771155" y="1880487"/>
                  </a:lnTo>
                  <a:lnTo>
                    <a:pt x="1737093" y="1880487"/>
                  </a:lnTo>
                  <a:lnTo>
                    <a:pt x="1737093" y="2047823"/>
                  </a:lnTo>
                  <a:lnTo>
                    <a:pt x="1772755" y="2047823"/>
                  </a:lnTo>
                  <a:lnTo>
                    <a:pt x="1772755" y="1990444"/>
                  </a:lnTo>
                  <a:cubicBezTo>
                    <a:pt x="1781746" y="2000350"/>
                    <a:pt x="1794091" y="2005303"/>
                    <a:pt x="1809788" y="2005303"/>
                  </a:cubicBezTo>
                  <a:cubicBezTo>
                    <a:pt x="1821218" y="2005303"/>
                    <a:pt x="1831619" y="2002674"/>
                    <a:pt x="1840992" y="1997416"/>
                  </a:cubicBezTo>
                  <a:cubicBezTo>
                    <a:pt x="1850364" y="1992158"/>
                    <a:pt x="1857718" y="1984767"/>
                    <a:pt x="1863052" y="1975242"/>
                  </a:cubicBezTo>
                  <a:cubicBezTo>
                    <a:pt x="1868386" y="1965717"/>
                    <a:pt x="1871053" y="1954630"/>
                    <a:pt x="1871053" y="1941981"/>
                  </a:cubicBezTo>
                  <a:cubicBezTo>
                    <a:pt x="1871053" y="1929332"/>
                    <a:pt x="1868386" y="1918244"/>
                    <a:pt x="1863052" y="1908719"/>
                  </a:cubicBezTo>
                  <a:cubicBezTo>
                    <a:pt x="1857718" y="1899194"/>
                    <a:pt x="1850364" y="1891803"/>
                    <a:pt x="1840992" y="1886545"/>
                  </a:cubicBezTo>
                  <a:cubicBezTo>
                    <a:pt x="1831619" y="1881287"/>
                    <a:pt x="1821218" y="1878659"/>
                    <a:pt x="1809788" y="1878659"/>
                  </a:cubicBezTo>
                  <a:close/>
                  <a:moveTo>
                    <a:pt x="1574482" y="1878659"/>
                  </a:moveTo>
                  <a:cubicBezTo>
                    <a:pt x="1562138" y="1878659"/>
                    <a:pt x="1550975" y="1881364"/>
                    <a:pt x="1540992" y="1886774"/>
                  </a:cubicBezTo>
                  <a:cubicBezTo>
                    <a:pt x="1531010" y="1892184"/>
                    <a:pt x="1523162" y="1899728"/>
                    <a:pt x="1517447" y="1909405"/>
                  </a:cubicBezTo>
                  <a:cubicBezTo>
                    <a:pt x="1511732" y="1919083"/>
                    <a:pt x="1508874" y="1929941"/>
                    <a:pt x="1508874" y="1941981"/>
                  </a:cubicBezTo>
                  <a:cubicBezTo>
                    <a:pt x="1508874" y="1954173"/>
                    <a:pt x="1511770" y="1965069"/>
                    <a:pt x="1517561" y="1974671"/>
                  </a:cubicBezTo>
                  <a:cubicBezTo>
                    <a:pt x="1523352" y="1984272"/>
                    <a:pt x="1531582" y="1991777"/>
                    <a:pt x="1542250" y="1997188"/>
                  </a:cubicBezTo>
                  <a:cubicBezTo>
                    <a:pt x="1552918" y="2002598"/>
                    <a:pt x="1565186" y="2005303"/>
                    <a:pt x="1579054" y="2005303"/>
                  </a:cubicBezTo>
                  <a:cubicBezTo>
                    <a:pt x="1601305" y="2005303"/>
                    <a:pt x="1618221" y="1998674"/>
                    <a:pt x="1629804" y="1985415"/>
                  </a:cubicBezTo>
                  <a:lnTo>
                    <a:pt x="1610830" y="1964841"/>
                  </a:lnTo>
                  <a:cubicBezTo>
                    <a:pt x="1606563" y="1968956"/>
                    <a:pt x="1601952" y="1971965"/>
                    <a:pt x="1597000" y="1973870"/>
                  </a:cubicBezTo>
                  <a:cubicBezTo>
                    <a:pt x="1592046" y="1975775"/>
                    <a:pt x="1586370" y="1976728"/>
                    <a:pt x="1579969" y="1976728"/>
                  </a:cubicBezTo>
                  <a:cubicBezTo>
                    <a:pt x="1570672" y="1976728"/>
                    <a:pt x="1562900" y="1974518"/>
                    <a:pt x="1556652" y="1970099"/>
                  </a:cubicBezTo>
                  <a:cubicBezTo>
                    <a:pt x="1550403" y="1965679"/>
                    <a:pt x="1546441" y="1959659"/>
                    <a:pt x="1544764" y="1952039"/>
                  </a:cubicBezTo>
                  <a:lnTo>
                    <a:pt x="1637805" y="1952039"/>
                  </a:lnTo>
                  <a:cubicBezTo>
                    <a:pt x="1638262" y="1946096"/>
                    <a:pt x="1638490" y="1942895"/>
                    <a:pt x="1638490" y="1942438"/>
                  </a:cubicBezTo>
                  <a:cubicBezTo>
                    <a:pt x="1638490" y="1929636"/>
                    <a:pt x="1635709" y="1918397"/>
                    <a:pt x="1630146" y="1908719"/>
                  </a:cubicBezTo>
                  <a:cubicBezTo>
                    <a:pt x="1624584" y="1899042"/>
                    <a:pt x="1616926" y="1891613"/>
                    <a:pt x="1607172" y="1886431"/>
                  </a:cubicBezTo>
                  <a:cubicBezTo>
                    <a:pt x="1597419" y="1881249"/>
                    <a:pt x="1586522" y="1878659"/>
                    <a:pt x="1574482" y="1878659"/>
                  </a:cubicBezTo>
                  <a:close/>
                  <a:moveTo>
                    <a:pt x="1329499" y="1878659"/>
                  </a:moveTo>
                  <a:cubicBezTo>
                    <a:pt x="1319594" y="1878659"/>
                    <a:pt x="1309954" y="1879954"/>
                    <a:pt x="1300582" y="1882545"/>
                  </a:cubicBezTo>
                  <a:cubicBezTo>
                    <a:pt x="1291209" y="1885136"/>
                    <a:pt x="1283170" y="1888793"/>
                    <a:pt x="1276464" y="1893518"/>
                  </a:cubicBezTo>
                  <a:lnTo>
                    <a:pt x="1289266" y="1918435"/>
                  </a:lnTo>
                  <a:cubicBezTo>
                    <a:pt x="1293686" y="1914930"/>
                    <a:pt x="1299058" y="1912148"/>
                    <a:pt x="1305382" y="1910091"/>
                  </a:cubicBezTo>
                  <a:cubicBezTo>
                    <a:pt x="1311707" y="1908034"/>
                    <a:pt x="1318146" y="1907005"/>
                    <a:pt x="1324699" y="1907005"/>
                  </a:cubicBezTo>
                  <a:cubicBezTo>
                    <a:pt x="1334148" y="1907005"/>
                    <a:pt x="1341234" y="1909100"/>
                    <a:pt x="1345959" y="1913291"/>
                  </a:cubicBezTo>
                  <a:cubicBezTo>
                    <a:pt x="1350683" y="1917482"/>
                    <a:pt x="1353045" y="1923464"/>
                    <a:pt x="1353045" y="1931237"/>
                  </a:cubicBezTo>
                  <a:lnTo>
                    <a:pt x="1324699" y="1931237"/>
                  </a:lnTo>
                  <a:cubicBezTo>
                    <a:pt x="1306716" y="1931237"/>
                    <a:pt x="1293419" y="1934513"/>
                    <a:pt x="1284808" y="1941066"/>
                  </a:cubicBezTo>
                  <a:cubicBezTo>
                    <a:pt x="1276198" y="1947620"/>
                    <a:pt x="1271892" y="1956611"/>
                    <a:pt x="1271892" y="1968041"/>
                  </a:cubicBezTo>
                  <a:cubicBezTo>
                    <a:pt x="1271892" y="1975204"/>
                    <a:pt x="1273721" y="1981605"/>
                    <a:pt x="1277379" y="1987244"/>
                  </a:cubicBezTo>
                  <a:cubicBezTo>
                    <a:pt x="1281036" y="1992882"/>
                    <a:pt x="1286332" y="1997302"/>
                    <a:pt x="1293266" y="2000502"/>
                  </a:cubicBezTo>
                  <a:cubicBezTo>
                    <a:pt x="1300200" y="2003703"/>
                    <a:pt x="1308392" y="2005303"/>
                    <a:pt x="1317841" y="2005303"/>
                  </a:cubicBezTo>
                  <a:cubicBezTo>
                    <a:pt x="1336129" y="2005303"/>
                    <a:pt x="1348626" y="1999588"/>
                    <a:pt x="1355331" y="1988158"/>
                  </a:cubicBezTo>
                  <a:lnTo>
                    <a:pt x="1355331" y="2003474"/>
                  </a:lnTo>
                  <a:lnTo>
                    <a:pt x="1388707" y="2003474"/>
                  </a:lnTo>
                  <a:lnTo>
                    <a:pt x="1388707" y="1933294"/>
                  </a:lnTo>
                  <a:cubicBezTo>
                    <a:pt x="1388707" y="1915006"/>
                    <a:pt x="1383602" y="1901328"/>
                    <a:pt x="1373391" y="1892260"/>
                  </a:cubicBezTo>
                  <a:cubicBezTo>
                    <a:pt x="1363180" y="1883192"/>
                    <a:pt x="1348549" y="1878659"/>
                    <a:pt x="1329499" y="1878659"/>
                  </a:cubicBezTo>
                  <a:close/>
                  <a:moveTo>
                    <a:pt x="1114463" y="1878659"/>
                  </a:moveTo>
                  <a:cubicBezTo>
                    <a:pt x="1106538" y="1878659"/>
                    <a:pt x="1099261" y="1880030"/>
                    <a:pt x="1092632" y="1882773"/>
                  </a:cubicBezTo>
                  <a:cubicBezTo>
                    <a:pt x="1086002" y="1885517"/>
                    <a:pt x="1080402" y="1889479"/>
                    <a:pt x="1075830" y="1894661"/>
                  </a:cubicBezTo>
                  <a:lnTo>
                    <a:pt x="1075830" y="1880487"/>
                  </a:lnTo>
                  <a:lnTo>
                    <a:pt x="1041768" y="1880487"/>
                  </a:lnTo>
                  <a:lnTo>
                    <a:pt x="1041768" y="2003474"/>
                  </a:lnTo>
                  <a:lnTo>
                    <a:pt x="1077430" y="2003474"/>
                  </a:lnTo>
                  <a:lnTo>
                    <a:pt x="1077430" y="1941752"/>
                  </a:lnTo>
                  <a:cubicBezTo>
                    <a:pt x="1077430" y="1931084"/>
                    <a:pt x="1079868" y="1923045"/>
                    <a:pt x="1084745" y="1917635"/>
                  </a:cubicBezTo>
                  <a:cubicBezTo>
                    <a:pt x="1089622" y="1912225"/>
                    <a:pt x="1096175" y="1909520"/>
                    <a:pt x="1104405" y="1909520"/>
                  </a:cubicBezTo>
                  <a:cubicBezTo>
                    <a:pt x="1119949" y="1909520"/>
                    <a:pt x="1127722" y="1919197"/>
                    <a:pt x="1127722" y="1938552"/>
                  </a:cubicBezTo>
                  <a:lnTo>
                    <a:pt x="1127722" y="2003474"/>
                  </a:lnTo>
                  <a:lnTo>
                    <a:pt x="1163384" y="2003474"/>
                  </a:lnTo>
                  <a:lnTo>
                    <a:pt x="1163384" y="1941752"/>
                  </a:lnTo>
                  <a:cubicBezTo>
                    <a:pt x="1163384" y="1931084"/>
                    <a:pt x="1165822" y="1923045"/>
                    <a:pt x="1170699" y="1917635"/>
                  </a:cubicBezTo>
                  <a:cubicBezTo>
                    <a:pt x="1175575" y="1912225"/>
                    <a:pt x="1182205" y="1909520"/>
                    <a:pt x="1190587" y="1909520"/>
                  </a:cubicBezTo>
                  <a:cubicBezTo>
                    <a:pt x="1198054" y="1909520"/>
                    <a:pt x="1203808" y="1911920"/>
                    <a:pt x="1207846" y="1916720"/>
                  </a:cubicBezTo>
                  <a:cubicBezTo>
                    <a:pt x="1211885" y="1921521"/>
                    <a:pt x="1213904" y="1928798"/>
                    <a:pt x="1213904" y="1938552"/>
                  </a:cubicBezTo>
                  <a:lnTo>
                    <a:pt x="1213904" y="2003474"/>
                  </a:lnTo>
                  <a:lnTo>
                    <a:pt x="1249566" y="2003474"/>
                  </a:lnTo>
                  <a:lnTo>
                    <a:pt x="1249566" y="1933065"/>
                  </a:lnTo>
                  <a:cubicBezTo>
                    <a:pt x="1249566" y="1914930"/>
                    <a:pt x="1245032" y="1901328"/>
                    <a:pt x="1235964" y="1892260"/>
                  </a:cubicBezTo>
                  <a:cubicBezTo>
                    <a:pt x="1226896" y="1883192"/>
                    <a:pt x="1214666" y="1878659"/>
                    <a:pt x="1199274" y="1878659"/>
                  </a:cubicBezTo>
                  <a:cubicBezTo>
                    <a:pt x="1190130" y="1878659"/>
                    <a:pt x="1181710" y="1880411"/>
                    <a:pt x="1174013" y="1883916"/>
                  </a:cubicBezTo>
                  <a:cubicBezTo>
                    <a:pt x="1166317" y="1887422"/>
                    <a:pt x="1159954" y="1892375"/>
                    <a:pt x="1154925" y="1898775"/>
                  </a:cubicBezTo>
                  <a:cubicBezTo>
                    <a:pt x="1150658" y="1892222"/>
                    <a:pt x="1145019" y="1887231"/>
                    <a:pt x="1138009" y="1883802"/>
                  </a:cubicBezTo>
                  <a:cubicBezTo>
                    <a:pt x="1130998" y="1880373"/>
                    <a:pt x="1123150" y="1878659"/>
                    <a:pt x="1114463" y="1878659"/>
                  </a:cubicBezTo>
                  <a:close/>
                  <a:moveTo>
                    <a:pt x="804024" y="1878659"/>
                  </a:moveTo>
                  <a:cubicBezTo>
                    <a:pt x="792289" y="1878659"/>
                    <a:pt x="782117" y="1880335"/>
                    <a:pt x="773506" y="1883688"/>
                  </a:cubicBezTo>
                  <a:cubicBezTo>
                    <a:pt x="764896" y="1887041"/>
                    <a:pt x="758342" y="1891727"/>
                    <a:pt x="753847" y="1897747"/>
                  </a:cubicBezTo>
                  <a:cubicBezTo>
                    <a:pt x="749351" y="1903766"/>
                    <a:pt x="747103" y="1910663"/>
                    <a:pt x="747103" y="1918435"/>
                  </a:cubicBezTo>
                  <a:cubicBezTo>
                    <a:pt x="747103" y="1927731"/>
                    <a:pt x="749503" y="1934894"/>
                    <a:pt x="754304" y="1939923"/>
                  </a:cubicBezTo>
                  <a:cubicBezTo>
                    <a:pt x="759104" y="1944953"/>
                    <a:pt x="764781" y="1948458"/>
                    <a:pt x="771334" y="1950439"/>
                  </a:cubicBezTo>
                  <a:cubicBezTo>
                    <a:pt x="777888" y="1952420"/>
                    <a:pt x="786193" y="1954173"/>
                    <a:pt x="796252" y="1955697"/>
                  </a:cubicBezTo>
                  <a:cubicBezTo>
                    <a:pt x="804786" y="1956764"/>
                    <a:pt x="811111" y="1958059"/>
                    <a:pt x="815226" y="1959583"/>
                  </a:cubicBezTo>
                  <a:cubicBezTo>
                    <a:pt x="819340" y="1961107"/>
                    <a:pt x="821398" y="1963622"/>
                    <a:pt x="821398" y="1967127"/>
                  </a:cubicBezTo>
                  <a:cubicBezTo>
                    <a:pt x="821398" y="1974594"/>
                    <a:pt x="813854" y="1978328"/>
                    <a:pt x="798766" y="1978328"/>
                  </a:cubicBezTo>
                  <a:cubicBezTo>
                    <a:pt x="791299" y="1978328"/>
                    <a:pt x="783679" y="1977223"/>
                    <a:pt x="775906" y="1975013"/>
                  </a:cubicBezTo>
                  <a:cubicBezTo>
                    <a:pt x="768134" y="1972804"/>
                    <a:pt x="761505" y="1969946"/>
                    <a:pt x="756018" y="1966441"/>
                  </a:cubicBezTo>
                  <a:lnTo>
                    <a:pt x="744131" y="1992044"/>
                  </a:lnTo>
                  <a:cubicBezTo>
                    <a:pt x="749922" y="1995854"/>
                    <a:pt x="757695" y="1999016"/>
                    <a:pt x="767448" y="2001531"/>
                  </a:cubicBezTo>
                  <a:cubicBezTo>
                    <a:pt x="777202" y="2004046"/>
                    <a:pt x="787184" y="2005303"/>
                    <a:pt x="797395" y="2005303"/>
                  </a:cubicBezTo>
                  <a:cubicBezTo>
                    <a:pt x="809434" y="2005303"/>
                    <a:pt x="819836" y="2003665"/>
                    <a:pt x="828599" y="2000388"/>
                  </a:cubicBezTo>
                  <a:cubicBezTo>
                    <a:pt x="837362" y="1997111"/>
                    <a:pt x="844029" y="1992501"/>
                    <a:pt x="848601" y="1986558"/>
                  </a:cubicBezTo>
                  <a:cubicBezTo>
                    <a:pt x="853173" y="1980614"/>
                    <a:pt x="855459" y="1973832"/>
                    <a:pt x="855459" y="1966212"/>
                  </a:cubicBezTo>
                  <a:cubicBezTo>
                    <a:pt x="855459" y="1957221"/>
                    <a:pt x="853097" y="1950210"/>
                    <a:pt x="848373" y="1945181"/>
                  </a:cubicBezTo>
                  <a:cubicBezTo>
                    <a:pt x="843648" y="1940152"/>
                    <a:pt x="838086" y="1936685"/>
                    <a:pt x="831685" y="1934780"/>
                  </a:cubicBezTo>
                  <a:cubicBezTo>
                    <a:pt x="825284" y="1932875"/>
                    <a:pt x="817054" y="1931084"/>
                    <a:pt x="806996" y="1929408"/>
                  </a:cubicBezTo>
                  <a:cubicBezTo>
                    <a:pt x="798004" y="1928036"/>
                    <a:pt x="791451" y="1926588"/>
                    <a:pt x="787336" y="1925064"/>
                  </a:cubicBezTo>
                  <a:cubicBezTo>
                    <a:pt x="783222" y="1923540"/>
                    <a:pt x="781164" y="1920873"/>
                    <a:pt x="781164" y="1917063"/>
                  </a:cubicBezTo>
                  <a:cubicBezTo>
                    <a:pt x="781164" y="1913711"/>
                    <a:pt x="783069" y="1910967"/>
                    <a:pt x="786879" y="1908834"/>
                  </a:cubicBezTo>
                  <a:cubicBezTo>
                    <a:pt x="790689" y="1906700"/>
                    <a:pt x="796404" y="1905633"/>
                    <a:pt x="804024" y="1905633"/>
                  </a:cubicBezTo>
                  <a:cubicBezTo>
                    <a:pt x="816826" y="1905633"/>
                    <a:pt x="828637" y="1908681"/>
                    <a:pt x="839457" y="1914777"/>
                  </a:cubicBezTo>
                  <a:lnTo>
                    <a:pt x="851344" y="1889403"/>
                  </a:lnTo>
                  <a:cubicBezTo>
                    <a:pt x="845706" y="1886050"/>
                    <a:pt x="838581" y="1883421"/>
                    <a:pt x="829970" y="1881516"/>
                  </a:cubicBezTo>
                  <a:cubicBezTo>
                    <a:pt x="821360" y="1879611"/>
                    <a:pt x="812711" y="1878659"/>
                    <a:pt x="804024" y="1878659"/>
                  </a:cubicBezTo>
                  <a:close/>
                  <a:moveTo>
                    <a:pt x="669607" y="1878659"/>
                  </a:moveTo>
                  <a:cubicBezTo>
                    <a:pt x="657263" y="1878659"/>
                    <a:pt x="646100" y="1881364"/>
                    <a:pt x="636118" y="1886774"/>
                  </a:cubicBezTo>
                  <a:cubicBezTo>
                    <a:pt x="626135" y="1892184"/>
                    <a:pt x="618287" y="1899728"/>
                    <a:pt x="612572" y="1909405"/>
                  </a:cubicBezTo>
                  <a:cubicBezTo>
                    <a:pt x="606857" y="1919083"/>
                    <a:pt x="603999" y="1929941"/>
                    <a:pt x="603999" y="1941981"/>
                  </a:cubicBezTo>
                  <a:cubicBezTo>
                    <a:pt x="603999" y="1954173"/>
                    <a:pt x="606895" y="1965069"/>
                    <a:pt x="612686" y="1974671"/>
                  </a:cubicBezTo>
                  <a:cubicBezTo>
                    <a:pt x="618477" y="1984272"/>
                    <a:pt x="626707" y="1991777"/>
                    <a:pt x="637375" y="1997188"/>
                  </a:cubicBezTo>
                  <a:cubicBezTo>
                    <a:pt x="648043" y="2002598"/>
                    <a:pt x="660311" y="2005303"/>
                    <a:pt x="674179" y="2005303"/>
                  </a:cubicBezTo>
                  <a:cubicBezTo>
                    <a:pt x="696430" y="2005303"/>
                    <a:pt x="713346" y="1998674"/>
                    <a:pt x="724929" y="1985415"/>
                  </a:cubicBezTo>
                  <a:lnTo>
                    <a:pt x="705955" y="1964841"/>
                  </a:lnTo>
                  <a:cubicBezTo>
                    <a:pt x="701688" y="1968956"/>
                    <a:pt x="697078" y="1971965"/>
                    <a:pt x="692125" y="1973870"/>
                  </a:cubicBezTo>
                  <a:cubicBezTo>
                    <a:pt x="687172" y="1975775"/>
                    <a:pt x="681495" y="1976728"/>
                    <a:pt x="675094" y="1976728"/>
                  </a:cubicBezTo>
                  <a:cubicBezTo>
                    <a:pt x="665797" y="1976728"/>
                    <a:pt x="658025" y="1974518"/>
                    <a:pt x="651777" y="1970099"/>
                  </a:cubicBezTo>
                  <a:cubicBezTo>
                    <a:pt x="645528" y="1965679"/>
                    <a:pt x="641566" y="1959659"/>
                    <a:pt x="639889" y="1952039"/>
                  </a:cubicBezTo>
                  <a:lnTo>
                    <a:pt x="732930" y="1952039"/>
                  </a:lnTo>
                  <a:cubicBezTo>
                    <a:pt x="733387" y="1946096"/>
                    <a:pt x="733615" y="1942895"/>
                    <a:pt x="733615" y="1942438"/>
                  </a:cubicBezTo>
                  <a:cubicBezTo>
                    <a:pt x="733615" y="1929636"/>
                    <a:pt x="730834" y="1918397"/>
                    <a:pt x="725272" y="1908719"/>
                  </a:cubicBezTo>
                  <a:cubicBezTo>
                    <a:pt x="719709" y="1899042"/>
                    <a:pt x="712051" y="1891613"/>
                    <a:pt x="702297" y="1886431"/>
                  </a:cubicBezTo>
                  <a:cubicBezTo>
                    <a:pt x="692544" y="1881249"/>
                    <a:pt x="681647" y="1878659"/>
                    <a:pt x="669607" y="1878659"/>
                  </a:cubicBezTo>
                  <a:close/>
                  <a:moveTo>
                    <a:pt x="452590" y="1878659"/>
                  </a:moveTo>
                  <a:cubicBezTo>
                    <a:pt x="439636" y="1878659"/>
                    <a:pt x="428015" y="1881364"/>
                    <a:pt x="417728" y="1886774"/>
                  </a:cubicBezTo>
                  <a:cubicBezTo>
                    <a:pt x="407441" y="1892184"/>
                    <a:pt x="399402" y="1899690"/>
                    <a:pt x="393611" y="1909291"/>
                  </a:cubicBezTo>
                  <a:cubicBezTo>
                    <a:pt x="387820" y="1918892"/>
                    <a:pt x="384924" y="1929789"/>
                    <a:pt x="384924" y="1941981"/>
                  </a:cubicBezTo>
                  <a:cubicBezTo>
                    <a:pt x="384924" y="1954173"/>
                    <a:pt x="387820" y="1965069"/>
                    <a:pt x="393611" y="1974671"/>
                  </a:cubicBezTo>
                  <a:cubicBezTo>
                    <a:pt x="399402" y="1984272"/>
                    <a:pt x="407441" y="1991777"/>
                    <a:pt x="417728" y="1997188"/>
                  </a:cubicBezTo>
                  <a:cubicBezTo>
                    <a:pt x="428015" y="2002598"/>
                    <a:pt x="439636" y="2005303"/>
                    <a:pt x="452590" y="2005303"/>
                  </a:cubicBezTo>
                  <a:cubicBezTo>
                    <a:pt x="465544" y="2005303"/>
                    <a:pt x="477126" y="2002598"/>
                    <a:pt x="487337" y="1997188"/>
                  </a:cubicBezTo>
                  <a:cubicBezTo>
                    <a:pt x="497548" y="1991777"/>
                    <a:pt x="505549" y="1984272"/>
                    <a:pt x="511340" y="1974671"/>
                  </a:cubicBezTo>
                  <a:cubicBezTo>
                    <a:pt x="517131" y="1965069"/>
                    <a:pt x="520027" y="1954173"/>
                    <a:pt x="520027" y="1941981"/>
                  </a:cubicBezTo>
                  <a:cubicBezTo>
                    <a:pt x="520027" y="1929789"/>
                    <a:pt x="517131" y="1918892"/>
                    <a:pt x="511340" y="1909291"/>
                  </a:cubicBezTo>
                  <a:cubicBezTo>
                    <a:pt x="505549" y="1899690"/>
                    <a:pt x="497548" y="1892184"/>
                    <a:pt x="487337" y="1886774"/>
                  </a:cubicBezTo>
                  <a:cubicBezTo>
                    <a:pt x="477126" y="1881364"/>
                    <a:pt x="465544" y="1878659"/>
                    <a:pt x="452590" y="1878659"/>
                  </a:cubicBezTo>
                  <a:close/>
                  <a:moveTo>
                    <a:pt x="2551062" y="1853284"/>
                  </a:moveTo>
                  <a:lnTo>
                    <a:pt x="2551062" y="1883231"/>
                  </a:lnTo>
                  <a:lnTo>
                    <a:pt x="2532088" y="1883231"/>
                  </a:lnTo>
                  <a:lnTo>
                    <a:pt x="2532088" y="1910663"/>
                  </a:lnTo>
                  <a:lnTo>
                    <a:pt x="2551062" y="1910663"/>
                  </a:lnTo>
                  <a:lnTo>
                    <a:pt x="2551062" y="1961183"/>
                  </a:lnTo>
                  <a:cubicBezTo>
                    <a:pt x="2551062" y="1975661"/>
                    <a:pt x="2555062" y="1986634"/>
                    <a:pt x="2563063" y="1994102"/>
                  </a:cubicBezTo>
                  <a:cubicBezTo>
                    <a:pt x="2571064" y="2001569"/>
                    <a:pt x="2582380" y="2005303"/>
                    <a:pt x="2597010" y="2005303"/>
                  </a:cubicBezTo>
                  <a:cubicBezTo>
                    <a:pt x="2602649" y="2005303"/>
                    <a:pt x="2608021" y="2004655"/>
                    <a:pt x="2613126" y="2003360"/>
                  </a:cubicBezTo>
                  <a:cubicBezTo>
                    <a:pt x="2618232" y="2002064"/>
                    <a:pt x="2622537" y="2000121"/>
                    <a:pt x="2626042" y="1997531"/>
                  </a:cubicBezTo>
                  <a:lnTo>
                    <a:pt x="2616441" y="1972385"/>
                  </a:lnTo>
                  <a:cubicBezTo>
                    <a:pt x="2612479" y="1975433"/>
                    <a:pt x="2607678" y="1976957"/>
                    <a:pt x="2602040" y="1976957"/>
                  </a:cubicBezTo>
                  <a:cubicBezTo>
                    <a:pt x="2597163" y="1976957"/>
                    <a:pt x="2593391" y="1975547"/>
                    <a:pt x="2590724" y="1972727"/>
                  </a:cubicBezTo>
                  <a:cubicBezTo>
                    <a:pt x="2588057" y="1969908"/>
                    <a:pt x="2586723" y="1965908"/>
                    <a:pt x="2586723" y="1960726"/>
                  </a:cubicBezTo>
                  <a:lnTo>
                    <a:pt x="2586723" y="1910663"/>
                  </a:lnTo>
                  <a:lnTo>
                    <a:pt x="2617356" y="1910663"/>
                  </a:lnTo>
                  <a:lnTo>
                    <a:pt x="2617356" y="1883231"/>
                  </a:lnTo>
                  <a:lnTo>
                    <a:pt x="2586723" y="1883231"/>
                  </a:lnTo>
                  <a:lnTo>
                    <a:pt x="2586723" y="1853284"/>
                  </a:lnTo>
                  <a:close/>
                  <a:moveTo>
                    <a:pt x="1427112" y="1853284"/>
                  </a:moveTo>
                  <a:lnTo>
                    <a:pt x="1427112" y="1883231"/>
                  </a:lnTo>
                  <a:lnTo>
                    <a:pt x="1408138" y="1883231"/>
                  </a:lnTo>
                  <a:lnTo>
                    <a:pt x="1408138" y="1910663"/>
                  </a:lnTo>
                  <a:lnTo>
                    <a:pt x="1427112" y="1910663"/>
                  </a:lnTo>
                  <a:lnTo>
                    <a:pt x="1427112" y="1961183"/>
                  </a:lnTo>
                  <a:cubicBezTo>
                    <a:pt x="1427112" y="1975661"/>
                    <a:pt x="1431112" y="1986634"/>
                    <a:pt x="1439113" y="1994102"/>
                  </a:cubicBezTo>
                  <a:cubicBezTo>
                    <a:pt x="1447114" y="2001569"/>
                    <a:pt x="1458430" y="2005303"/>
                    <a:pt x="1473060" y="2005303"/>
                  </a:cubicBezTo>
                  <a:cubicBezTo>
                    <a:pt x="1478699" y="2005303"/>
                    <a:pt x="1484071" y="2004655"/>
                    <a:pt x="1489176" y="2003360"/>
                  </a:cubicBezTo>
                  <a:cubicBezTo>
                    <a:pt x="1494282" y="2002064"/>
                    <a:pt x="1498587" y="2000121"/>
                    <a:pt x="1502092" y="1997531"/>
                  </a:cubicBezTo>
                  <a:lnTo>
                    <a:pt x="1492491" y="1972385"/>
                  </a:lnTo>
                  <a:cubicBezTo>
                    <a:pt x="1488529" y="1975433"/>
                    <a:pt x="1483728" y="1976957"/>
                    <a:pt x="1478089" y="1976957"/>
                  </a:cubicBezTo>
                  <a:cubicBezTo>
                    <a:pt x="1473213" y="1976957"/>
                    <a:pt x="1469441" y="1975547"/>
                    <a:pt x="1466774" y="1972727"/>
                  </a:cubicBezTo>
                  <a:cubicBezTo>
                    <a:pt x="1464107" y="1969908"/>
                    <a:pt x="1462773" y="1965908"/>
                    <a:pt x="1462773" y="1960726"/>
                  </a:cubicBezTo>
                  <a:lnTo>
                    <a:pt x="1462773" y="1910663"/>
                  </a:lnTo>
                  <a:lnTo>
                    <a:pt x="1493406" y="1910663"/>
                  </a:lnTo>
                  <a:lnTo>
                    <a:pt x="1493406" y="1883231"/>
                  </a:lnTo>
                  <a:lnTo>
                    <a:pt x="1462773" y="1883231"/>
                  </a:lnTo>
                  <a:lnTo>
                    <a:pt x="1462773" y="1853284"/>
                  </a:lnTo>
                  <a:close/>
                  <a:moveTo>
                    <a:pt x="884187" y="1853284"/>
                  </a:moveTo>
                  <a:lnTo>
                    <a:pt x="884187" y="1883231"/>
                  </a:lnTo>
                  <a:lnTo>
                    <a:pt x="865213" y="1883231"/>
                  </a:lnTo>
                  <a:lnTo>
                    <a:pt x="865213" y="1910663"/>
                  </a:lnTo>
                  <a:lnTo>
                    <a:pt x="884187" y="1910663"/>
                  </a:lnTo>
                  <a:lnTo>
                    <a:pt x="884187" y="1961183"/>
                  </a:lnTo>
                  <a:cubicBezTo>
                    <a:pt x="884187" y="1975661"/>
                    <a:pt x="888187" y="1986634"/>
                    <a:pt x="896188" y="1994102"/>
                  </a:cubicBezTo>
                  <a:cubicBezTo>
                    <a:pt x="904189" y="2001569"/>
                    <a:pt x="915505" y="2005303"/>
                    <a:pt x="930135" y="2005303"/>
                  </a:cubicBezTo>
                  <a:cubicBezTo>
                    <a:pt x="935774" y="2005303"/>
                    <a:pt x="941146" y="2004655"/>
                    <a:pt x="946252" y="2003360"/>
                  </a:cubicBezTo>
                  <a:cubicBezTo>
                    <a:pt x="951357" y="2002064"/>
                    <a:pt x="955662" y="2000121"/>
                    <a:pt x="959167" y="1997531"/>
                  </a:cubicBezTo>
                  <a:lnTo>
                    <a:pt x="949566" y="1972385"/>
                  </a:lnTo>
                  <a:cubicBezTo>
                    <a:pt x="945604" y="1975433"/>
                    <a:pt x="940803" y="1976957"/>
                    <a:pt x="935164" y="1976957"/>
                  </a:cubicBezTo>
                  <a:cubicBezTo>
                    <a:pt x="930288" y="1976957"/>
                    <a:pt x="926516" y="1975547"/>
                    <a:pt x="923849" y="1972727"/>
                  </a:cubicBezTo>
                  <a:cubicBezTo>
                    <a:pt x="921182" y="1969908"/>
                    <a:pt x="919848" y="1965908"/>
                    <a:pt x="919848" y="1960726"/>
                  </a:cubicBezTo>
                  <a:lnTo>
                    <a:pt x="919848" y="1910663"/>
                  </a:lnTo>
                  <a:lnTo>
                    <a:pt x="950481" y="1910663"/>
                  </a:lnTo>
                  <a:lnTo>
                    <a:pt x="950481" y="1883231"/>
                  </a:lnTo>
                  <a:lnTo>
                    <a:pt x="919848" y="1883231"/>
                  </a:lnTo>
                  <a:lnTo>
                    <a:pt x="919848" y="1853284"/>
                  </a:lnTo>
                  <a:close/>
                  <a:moveTo>
                    <a:pt x="303162" y="1853284"/>
                  </a:moveTo>
                  <a:lnTo>
                    <a:pt x="303162" y="1883231"/>
                  </a:lnTo>
                  <a:lnTo>
                    <a:pt x="284188" y="1883231"/>
                  </a:lnTo>
                  <a:lnTo>
                    <a:pt x="284188" y="1910663"/>
                  </a:lnTo>
                  <a:lnTo>
                    <a:pt x="303162" y="1910663"/>
                  </a:lnTo>
                  <a:lnTo>
                    <a:pt x="303162" y="1961183"/>
                  </a:lnTo>
                  <a:cubicBezTo>
                    <a:pt x="303162" y="1975661"/>
                    <a:pt x="307162" y="1986634"/>
                    <a:pt x="315163" y="1994102"/>
                  </a:cubicBezTo>
                  <a:cubicBezTo>
                    <a:pt x="323164" y="2001569"/>
                    <a:pt x="334480" y="2005303"/>
                    <a:pt x="349110" y="2005303"/>
                  </a:cubicBezTo>
                  <a:cubicBezTo>
                    <a:pt x="354749" y="2005303"/>
                    <a:pt x="360121" y="2004655"/>
                    <a:pt x="365227" y="2003360"/>
                  </a:cubicBezTo>
                  <a:cubicBezTo>
                    <a:pt x="370332" y="2002064"/>
                    <a:pt x="374637" y="2000121"/>
                    <a:pt x="378142" y="1997531"/>
                  </a:cubicBezTo>
                  <a:lnTo>
                    <a:pt x="368541" y="1972385"/>
                  </a:lnTo>
                  <a:cubicBezTo>
                    <a:pt x="364579" y="1975433"/>
                    <a:pt x="359778" y="1976957"/>
                    <a:pt x="354139" y="1976957"/>
                  </a:cubicBezTo>
                  <a:cubicBezTo>
                    <a:pt x="349263" y="1976957"/>
                    <a:pt x="345491" y="1975547"/>
                    <a:pt x="342824" y="1972727"/>
                  </a:cubicBezTo>
                  <a:cubicBezTo>
                    <a:pt x="340157" y="1969908"/>
                    <a:pt x="338823" y="1965908"/>
                    <a:pt x="338823" y="1960726"/>
                  </a:cubicBezTo>
                  <a:lnTo>
                    <a:pt x="338823" y="1910663"/>
                  </a:lnTo>
                  <a:lnTo>
                    <a:pt x="369456" y="1910663"/>
                  </a:lnTo>
                  <a:lnTo>
                    <a:pt x="369456" y="1883231"/>
                  </a:lnTo>
                  <a:lnTo>
                    <a:pt x="338823" y="1883231"/>
                  </a:lnTo>
                  <a:lnTo>
                    <a:pt x="338823" y="1853284"/>
                  </a:lnTo>
                  <a:close/>
                  <a:moveTo>
                    <a:pt x="3116999" y="1823566"/>
                  </a:moveTo>
                  <a:cubicBezTo>
                    <a:pt x="3110446" y="1823566"/>
                    <a:pt x="3105112" y="1825471"/>
                    <a:pt x="3100997" y="1829281"/>
                  </a:cubicBezTo>
                  <a:cubicBezTo>
                    <a:pt x="3096882" y="1833091"/>
                    <a:pt x="3094825" y="1837815"/>
                    <a:pt x="3094825" y="1843454"/>
                  </a:cubicBezTo>
                  <a:cubicBezTo>
                    <a:pt x="3094825" y="1849093"/>
                    <a:pt x="3096882" y="1853817"/>
                    <a:pt x="3100997" y="1857627"/>
                  </a:cubicBezTo>
                  <a:cubicBezTo>
                    <a:pt x="3105112" y="1861437"/>
                    <a:pt x="3110446" y="1863342"/>
                    <a:pt x="3116999" y="1863342"/>
                  </a:cubicBezTo>
                  <a:cubicBezTo>
                    <a:pt x="3123552" y="1863342"/>
                    <a:pt x="3128886" y="1861399"/>
                    <a:pt x="3133001" y="1857513"/>
                  </a:cubicBezTo>
                  <a:cubicBezTo>
                    <a:pt x="3137116" y="1853627"/>
                    <a:pt x="3139173" y="1848712"/>
                    <a:pt x="3139173" y="1842768"/>
                  </a:cubicBezTo>
                  <a:cubicBezTo>
                    <a:pt x="3139173" y="1837282"/>
                    <a:pt x="3137116" y="1832710"/>
                    <a:pt x="3133001" y="1829052"/>
                  </a:cubicBezTo>
                  <a:cubicBezTo>
                    <a:pt x="3128886" y="1825395"/>
                    <a:pt x="3123552" y="1823566"/>
                    <a:pt x="3116999" y="1823566"/>
                  </a:cubicBezTo>
                  <a:close/>
                  <a:moveTo>
                    <a:pt x="992924" y="1823566"/>
                  </a:moveTo>
                  <a:cubicBezTo>
                    <a:pt x="986371" y="1823566"/>
                    <a:pt x="981037" y="1825471"/>
                    <a:pt x="976922" y="1829281"/>
                  </a:cubicBezTo>
                  <a:cubicBezTo>
                    <a:pt x="972807" y="1833091"/>
                    <a:pt x="970750" y="1837815"/>
                    <a:pt x="970750" y="1843454"/>
                  </a:cubicBezTo>
                  <a:cubicBezTo>
                    <a:pt x="970750" y="1849093"/>
                    <a:pt x="972807" y="1853817"/>
                    <a:pt x="976922" y="1857627"/>
                  </a:cubicBezTo>
                  <a:cubicBezTo>
                    <a:pt x="981037" y="1861437"/>
                    <a:pt x="986371" y="1863342"/>
                    <a:pt x="992924" y="1863342"/>
                  </a:cubicBezTo>
                  <a:cubicBezTo>
                    <a:pt x="999477" y="1863342"/>
                    <a:pt x="1004811" y="1861399"/>
                    <a:pt x="1008926" y="1857513"/>
                  </a:cubicBezTo>
                  <a:cubicBezTo>
                    <a:pt x="1013041" y="1853627"/>
                    <a:pt x="1015098" y="1848712"/>
                    <a:pt x="1015098" y="1842768"/>
                  </a:cubicBezTo>
                  <a:cubicBezTo>
                    <a:pt x="1015098" y="1837282"/>
                    <a:pt x="1013041" y="1832710"/>
                    <a:pt x="1008926" y="1829052"/>
                  </a:cubicBezTo>
                  <a:cubicBezTo>
                    <a:pt x="1004811" y="1825395"/>
                    <a:pt x="999477" y="1823566"/>
                    <a:pt x="992924" y="1823566"/>
                  </a:cubicBezTo>
                  <a:close/>
                  <a:moveTo>
                    <a:pt x="3062135" y="1685339"/>
                  </a:moveTo>
                  <a:lnTo>
                    <a:pt x="3086595" y="1685339"/>
                  </a:lnTo>
                  <a:lnTo>
                    <a:pt x="3086595" y="1697912"/>
                  </a:lnTo>
                  <a:cubicBezTo>
                    <a:pt x="3084614" y="1703399"/>
                    <a:pt x="3081262" y="1707551"/>
                    <a:pt x="3076537" y="1710371"/>
                  </a:cubicBezTo>
                  <a:cubicBezTo>
                    <a:pt x="3071812" y="1713190"/>
                    <a:pt x="3066402" y="1714600"/>
                    <a:pt x="3060306" y="1714600"/>
                  </a:cubicBezTo>
                  <a:cubicBezTo>
                    <a:pt x="3054058" y="1714600"/>
                    <a:pt x="3049143" y="1713266"/>
                    <a:pt x="3045562" y="1710599"/>
                  </a:cubicBezTo>
                  <a:cubicBezTo>
                    <a:pt x="3041980" y="1707932"/>
                    <a:pt x="3040190" y="1704313"/>
                    <a:pt x="3040190" y="1699741"/>
                  </a:cubicBezTo>
                  <a:cubicBezTo>
                    <a:pt x="3040190" y="1690140"/>
                    <a:pt x="3047504" y="1685339"/>
                    <a:pt x="3062135" y="1685339"/>
                  </a:cubicBezTo>
                  <a:close/>
                  <a:moveTo>
                    <a:pt x="1976285" y="1685339"/>
                  </a:moveTo>
                  <a:lnTo>
                    <a:pt x="2000745" y="1685339"/>
                  </a:lnTo>
                  <a:lnTo>
                    <a:pt x="2000745" y="1697912"/>
                  </a:lnTo>
                  <a:cubicBezTo>
                    <a:pt x="1998764" y="1703399"/>
                    <a:pt x="1995411" y="1707551"/>
                    <a:pt x="1990687" y="1710371"/>
                  </a:cubicBezTo>
                  <a:cubicBezTo>
                    <a:pt x="1985962" y="1713190"/>
                    <a:pt x="1980552" y="1714600"/>
                    <a:pt x="1974456" y="1714600"/>
                  </a:cubicBezTo>
                  <a:cubicBezTo>
                    <a:pt x="1968208" y="1714600"/>
                    <a:pt x="1963293" y="1713266"/>
                    <a:pt x="1959712" y="1710599"/>
                  </a:cubicBezTo>
                  <a:cubicBezTo>
                    <a:pt x="1956130" y="1707932"/>
                    <a:pt x="1954339" y="1704313"/>
                    <a:pt x="1954339" y="1699741"/>
                  </a:cubicBezTo>
                  <a:cubicBezTo>
                    <a:pt x="1954339" y="1690140"/>
                    <a:pt x="1961655" y="1685339"/>
                    <a:pt x="1976285" y="1685339"/>
                  </a:cubicBezTo>
                  <a:close/>
                  <a:moveTo>
                    <a:pt x="3701529" y="1641219"/>
                  </a:moveTo>
                  <a:cubicBezTo>
                    <a:pt x="3710977" y="1641219"/>
                    <a:pt x="3718713" y="1644001"/>
                    <a:pt x="3724733" y="1649563"/>
                  </a:cubicBezTo>
                  <a:cubicBezTo>
                    <a:pt x="3730753" y="1655126"/>
                    <a:pt x="3733761" y="1662403"/>
                    <a:pt x="3733761" y="1671395"/>
                  </a:cubicBezTo>
                  <a:cubicBezTo>
                    <a:pt x="3733761" y="1680386"/>
                    <a:pt x="3730753" y="1687663"/>
                    <a:pt x="3724733" y="1693226"/>
                  </a:cubicBezTo>
                  <a:cubicBezTo>
                    <a:pt x="3718713" y="1698788"/>
                    <a:pt x="3710977" y="1701570"/>
                    <a:pt x="3701529" y="1701570"/>
                  </a:cubicBezTo>
                  <a:cubicBezTo>
                    <a:pt x="3692081" y="1701570"/>
                    <a:pt x="3684309" y="1698788"/>
                    <a:pt x="3678213" y="1693226"/>
                  </a:cubicBezTo>
                  <a:cubicBezTo>
                    <a:pt x="3672117" y="1687663"/>
                    <a:pt x="3669069" y="1680386"/>
                    <a:pt x="3669069" y="1671395"/>
                  </a:cubicBezTo>
                  <a:cubicBezTo>
                    <a:pt x="3669069" y="1662403"/>
                    <a:pt x="3672117" y="1655126"/>
                    <a:pt x="3678213" y="1649563"/>
                  </a:cubicBezTo>
                  <a:cubicBezTo>
                    <a:pt x="3684309" y="1644001"/>
                    <a:pt x="3692081" y="1641219"/>
                    <a:pt x="3701529" y="1641219"/>
                  </a:cubicBezTo>
                  <a:close/>
                  <a:moveTo>
                    <a:pt x="729272" y="1641219"/>
                  </a:moveTo>
                  <a:cubicBezTo>
                    <a:pt x="738264" y="1641219"/>
                    <a:pt x="745731" y="1644305"/>
                    <a:pt x="751675" y="1650478"/>
                  </a:cubicBezTo>
                  <a:cubicBezTo>
                    <a:pt x="757618" y="1656650"/>
                    <a:pt x="760590" y="1664918"/>
                    <a:pt x="760590" y="1675281"/>
                  </a:cubicBezTo>
                  <a:cubicBezTo>
                    <a:pt x="760590" y="1685644"/>
                    <a:pt x="757618" y="1693912"/>
                    <a:pt x="751675" y="1700084"/>
                  </a:cubicBezTo>
                  <a:cubicBezTo>
                    <a:pt x="745731" y="1706256"/>
                    <a:pt x="738264" y="1709342"/>
                    <a:pt x="729272" y="1709342"/>
                  </a:cubicBezTo>
                  <a:cubicBezTo>
                    <a:pt x="720128" y="1709342"/>
                    <a:pt x="712584" y="1706256"/>
                    <a:pt x="706641" y="1700084"/>
                  </a:cubicBezTo>
                  <a:cubicBezTo>
                    <a:pt x="700697" y="1693912"/>
                    <a:pt x="697725" y="1685644"/>
                    <a:pt x="697725" y="1675281"/>
                  </a:cubicBezTo>
                  <a:cubicBezTo>
                    <a:pt x="697725" y="1664918"/>
                    <a:pt x="700697" y="1656650"/>
                    <a:pt x="706641" y="1650478"/>
                  </a:cubicBezTo>
                  <a:cubicBezTo>
                    <a:pt x="712584" y="1644305"/>
                    <a:pt x="720128" y="1641219"/>
                    <a:pt x="729272" y="1641219"/>
                  </a:cubicBezTo>
                  <a:close/>
                  <a:moveTo>
                    <a:pt x="576415" y="1641219"/>
                  </a:moveTo>
                  <a:cubicBezTo>
                    <a:pt x="585559" y="1641219"/>
                    <a:pt x="593064" y="1644305"/>
                    <a:pt x="598932" y="1650478"/>
                  </a:cubicBezTo>
                  <a:cubicBezTo>
                    <a:pt x="604799" y="1656650"/>
                    <a:pt x="607733" y="1664918"/>
                    <a:pt x="607733" y="1675281"/>
                  </a:cubicBezTo>
                  <a:cubicBezTo>
                    <a:pt x="607733" y="1685644"/>
                    <a:pt x="604799" y="1693912"/>
                    <a:pt x="598932" y="1700084"/>
                  </a:cubicBezTo>
                  <a:cubicBezTo>
                    <a:pt x="593064" y="1706256"/>
                    <a:pt x="585559" y="1709342"/>
                    <a:pt x="576415" y="1709342"/>
                  </a:cubicBezTo>
                  <a:cubicBezTo>
                    <a:pt x="567271" y="1709342"/>
                    <a:pt x="559727" y="1706256"/>
                    <a:pt x="553783" y="1700084"/>
                  </a:cubicBezTo>
                  <a:cubicBezTo>
                    <a:pt x="547840" y="1693912"/>
                    <a:pt x="544868" y="1685644"/>
                    <a:pt x="544868" y="1675281"/>
                  </a:cubicBezTo>
                  <a:cubicBezTo>
                    <a:pt x="544868" y="1664918"/>
                    <a:pt x="547840" y="1656650"/>
                    <a:pt x="553783" y="1650478"/>
                  </a:cubicBezTo>
                  <a:cubicBezTo>
                    <a:pt x="559727" y="1644305"/>
                    <a:pt x="567271" y="1641219"/>
                    <a:pt x="576415" y="1641219"/>
                  </a:cubicBezTo>
                  <a:close/>
                  <a:moveTo>
                    <a:pt x="2927261" y="1638933"/>
                  </a:moveTo>
                  <a:cubicBezTo>
                    <a:pt x="2935186" y="1638933"/>
                    <a:pt x="2941892" y="1641257"/>
                    <a:pt x="2947378" y="1645906"/>
                  </a:cubicBezTo>
                  <a:cubicBezTo>
                    <a:pt x="2952864" y="1650554"/>
                    <a:pt x="2956217" y="1656764"/>
                    <a:pt x="2957436" y="1664537"/>
                  </a:cubicBezTo>
                  <a:lnTo>
                    <a:pt x="2896857" y="1664537"/>
                  </a:lnTo>
                  <a:cubicBezTo>
                    <a:pt x="2898076" y="1656612"/>
                    <a:pt x="2901429" y="1650363"/>
                    <a:pt x="2906916" y="1645791"/>
                  </a:cubicBezTo>
                  <a:cubicBezTo>
                    <a:pt x="2912402" y="1641219"/>
                    <a:pt x="2919184" y="1638933"/>
                    <a:pt x="2927261" y="1638933"/>
                  </a:cubicBezTo>
                  <a:close/>
                  <a:moveTo>
                    <a:pt x="2651036" y="1638933"/>
                  </a:moveTo>
                  <a:cubicBezTo>
                    <a:pt x="2658961" y="1638933"/>
                    <a:pt x="2665666" y="1641257"/>
                    <a:pt x="2671153" y="1645906"/>
                  </a:cubicBezTo>
                  <a:cubicBezTo>
                    <a:pt x="2676639" y="1650554"/>
                    <a:pt x="2679992" y="1656764"/>
                    <a:pt x="2681211" y="1664537"/>
                  </a:cubicBezTo>
                  <a:lnTo>
                    <a:pt x="2620632" y="1664537"/>
                  </a:lnTo>
                  <a:cubicBezTo>
                    <a:pt x="2621852" y="1656612"/>
                    <a:pt x="2625204" y="1650363"/>
                    <a:pt x="2630691" y="1645791"/>
                  </a:cubicBezTo>
                  <a:cubicBezTo>
                    <a:pt x="2636177" y="1641219"/>
                    <a:pt x="2642958" y="1638933"/>
                    <a:pt x="2651036" y="1638933"/>
                  </a:cubicBezTo>
                  <a:close/>
                  <a:moveTo>
                    <a:pt x="1431836" y="1638933"/>
                  </a:moveTo>
                  <a:cubicBezTo>
                    <a:pt x="1439761" y="1638933"/>
                    <a:pt x="1446466" y="1641257"/>
                    <a:pt x="1451953" y="1645906"/>
                  </a:cubicBezTo>
                  <a:cubicBezTo>
                    <a:pt x="1457439" y="1650554"/>
                    <a:pt x="1460792" y="1656764"/>
                    <a:pt x="1462011" y="1664537"/>
                  </a:cubicBezTo>
                  <a:lnTo>
                    <a:pt x="1401432" y="1664537"/>
                  </a:lnTo>
                  <a:cubicBezTo>
                    <a:pt x="1402651" y="1656612"/>
                    <a:pt x="1406004" y="1650363"/>
                    <a:pt x="1411491" y="1645791"/>
                  </a:cubicBezTo>
                  <a:cubicBezTo>
                    <a:pt x="1416977" y="1641219"/>
                    <a:pt x="1423759" y="1638933"/>
                    <a:pt x="1431836" y="1638933"/>
                  </a:cubicBezTo>
                  <a:close/>
                  <a:moveTo>
                    <a:pt x="888911" y="1638933"/>
                  </a:moveTo>
                  <a:cubicBezTo>
                    <a:pt x="896836" y="1638933"/>
                    <a:pt x="903541" y="1641257"/>
                    <a:pt x="909028" y="1645906"/>
                  </a:cubicBezTo>
                  <a:cubicBezTo>
                    <a:pt x="914514" y="1650554"/>
                    <a:pt x="917867" y="1656764"/>
                    <a:pt x="919086" y="1664537"/>
                  </a:cubicBezTo>
                  <a:lnTo>
                    <a:pt x="858507" y="1664537"/>
                  </a:lnTo>
                  <a:cubicBezTo>
                    <a:pt x="859726" y="1656612"/>
                    <a:pt x="863079" y="1650363"/>
                    <a:pt x="868566" y="1645791"/>
                  </a:cubicBezTo>
                  <a:cubicBezTo>
                    <a:pt x="874052" y="1641219"/>
                    <a:pt x="880834" y="1638933"/>
                    <a:pt x="888911" y="1638933"/>
                  </a:cubicBezTo>
                  <a:close/>
                  <a:moveTo>
                    <a:pt x="3413493" y="1613787"/>
                  </a:moveTo>
                  <a:lnTo>
                    <a:pt x="3413493" y="1736774"/>
                  </a:lnTo>
                  <a:lnTo>
                    <a:pt x="3449155" y="1736774"/>
                  </a:lnTo>
                  <a:lnTo>
                    <a:pt x="3449155" y="1613787"/>
                  </a:lnTo>
                  <a:close/>
                  <a:moveTo>
                    <a:pt x="2365743" y="1613787"/>
                  </a:moveTo>
                  <a:lnTo>
                    <a:pt x="2365743" y="1736774"/>
                  </a:lnTo>
                  <a:lnTo>
                    <a:pt x="2401405" y="1736774"/>
                  </a:lnTo>
                  <a:lnTo>
                    <a:pt x="2401405" y="1613787"/>
                  </a:lnTo>
                  <a:close/>
                  <a:moveTo>
                    <a:pt x="1098232" y="1613787"/>
                  </a:moveTo>
                  <a:lnTo>
                    <a:pt x="1098232" y="1683282"/>
                  </a:lnTo>
                  <a:cubicBezTo>
                    <a:pt x="1098232" y="1701570"/>
                    <a:pt x="1102957" y="1715362"/>
                    <a:pt x="1112406" y="1724658"/>
                  </a:cubicBezTo>
                  <a:cubicBezTo>
                    <a:pt x="1121854" y="1733955"/>
                    <a:pt x="1134656" y="1738603"/>
                    <a:pt x="1150810" y="1738603"/>
                  </a:cubicBezTo>
                  <a:cubicBezTo>
                    <a:pt x="1158430" y="1738603"/>
                    <a:pt x="1165517" y="1737193"/>
                    <a:pt x="1172070" y="1734374"/>
                  </a:cubicBezTo>
                  <a:cubicBezTo>
                    <a:pt x="1178623" y="1731554"/>
                    <a:pt x="1184262" y="1727478"/>
                    <a:pt x="1188987" y="1722144"/>
                  </a:cubicBezTo>
                  <a:lnTo>
                    <a:pt x="1188987" y="1736774"/>
                  </a:lnTo>
                  <a:lnTo>
                    <a:pt x="1222819" y="1736774"/>
                  </a:lnTo>
                  <a:lnTo>
                    <a:pt x="1222819" y="1613787"/>
                  </a:lnTo>
                  <a:lnTo>
                    <a:pt x="1187158" y="1613787"/>
                  </a:lnTo>
                  <a:lnTo>
                    <a:pt x="1187158" y="1674595"/>
                  </a:lnTo>
                  <a:cubicBezTo>
                    <a:pt x="1187158" y="1685568"/>
                    <a:pt x="1184567" y="1693835"/>
                    <a:pt x="1179386" y="1699398"/>
                  </a:cubicBezTo>
                  <a:cubicBezTo>
                    <a:pt x="1174204" y="1704961"/>
                    <a:pt x="1167346" y="1707742"/>
                    <a:pt x="1158811" y="1707742"/>
                  </a:cubicBezTo>
                  <a:cubicBezTo>
                    <a:pt x="1142200" y="1707742"/>
                    <a:pt x="1133894" y="1697836"/>
                    <a:pt x="1133894" y="1678024"/>
                  </a:cubicBezTo>
                  <a:lnTo>
                    <a:pt x="1133894" y="1613787"/>
                  </a:lnTo>
                  <a:close/>
                  <a:moveTo>
                    <a:pt x="3694441" y="1611959"/>
                  </a:moveTo>
                  <a:cubicBezTo>
                    <a:pt x="3683165" y="1611959"/>
                    <a:pt x="3672841" y="1614435"/>
                    <a:pt x="3663469" y="1619388"/>
                  </a:cubicBezTo>
                  <a:cubicBezTo>
                    <a:pt x="3654093" y="1624341"/>
                    <a:pt x="3646665" y="1631313"/>
                    <a:pt x="3641177" y="1640305"/>
                  </a:cubicBezTo>
                  <a:cubicBezTo>
                    <a:pt x="3635693" y="1649297"/>
                    <a:pt x="3632949" y="1659660"/>
                    <a:pt x="3632949" y="1671395"/>
                  </a:cubicBezTo>
                  <a:cubicBezTo>
                    <a:pt x="3632949" y="1683129"/>
                    <a:pt x="3635693" y="1693493"/>
                    <a:pt x="3641177" y="1702484"/>
                  </a:cubicBezTo>
                  <a:cubicBezTo>
                    <a:pt x="3646665" y="1711476"/>
                    <a:pt x="3654093" y="1718448"/>
                    <a:pt x="3663469" y="1723401"/>
                  </a:cubicBezTo>
                  <a:cubicBezTo>
                    <a:pt x="3672841" y="1728354"/>
                    <a:pt x="3683165" y="1730831"/>
                    <a:pt x="3694441" y="1730831"/>
                  </a:cubicBezTo>
                  <a:cubicBezTo>
                    <a:pt x="3711053" y="1730831"/>
                    <a:pt x="3724009" y="1725725"/>
                    <a:pt x="3733305" y="1715514"/>
                  </a:cubicBezTo>
                  <a:lnTo>
                    <a:pt x="3733305" y="1720772"/>
                  </a:lnTo>
                  <a:cubicBezTo>
                    <a:pt x="3733305" y="1732050"/>
                    <a:pt x="3730369" y="1740470"/>
                    <a:pt x="3724505" y="1746032"/>
                  </a:cubicBezTo>
                  <a:cubicBezTo>
                    <a:pt x="3718637" y="1751595"/>
                    <a:pt x="3709529" y="1754376"/>
                    <a:pt x="3697185" y="1754376"/>
                  </a:cubicBezTo>
                  <a:cubicBezTo>
                    <a:pt x="3689261" y="1754376"/>
                    <a:pt x="3681337" y="1753119"/>
                    <a:pt x="3673413" y="1750604"/>
                  </a:cubicBezTo>
                  <a:cubicBezTo>
                    <a:pt x="3665485" y="1748090"/>
                    <a:pt x="3658933" y="1744699"/>
                    <a:pt x="3653753" y="1740432"/>
                  </a:cubicBezTo>
                  <a:lnTo>
                    <a:pt x="3639577" y="1766035"/>
                  </a:lnTo>
                  <a:cubicBezTo>
                    <a:pt x="3646589" y="1771521"/>
                    <a:pt x="3655429" y="1775712"/>
                    <a:pt x="3666097" y="1778608"/>
                  </a:cubicBezTo>
                  <a:cubicBezTo>
                    <a:pt x="3676765" y="1781504"/>
                    <a:pt x="3688041" y="1782951"/>
                    <a:pt x="3699929" y="1782951"/>
                  </a:cubicBezTo>
                  <a:cubicBezTo>
                    <a:pt x="3722485" y="1782951"/>
                    <a:pt x="3739629" y="1777465"/>
                    <a:pt x="3751365" y="1766492"/>
                  </a:cubicBezTo>
                  <a:cubicBezTo>
                    <a:pt x="3763097" y="1755519"/>
                    <a:pt x="3768965" y="1738755"/>
                    <a:pt x="3768965" y="1716200"/>
                  </a:cubicBezTo>
                  <a:lnTo>
                    <a:pt x="3768965" y="1613787"/>
                  </a:lnTo>
                  <a:lnTo>
                    <a:pt x="3735133" y="1613787"/>
                  </a:lnTo>
                  <a:lnTo>
                    <a:pt x="3735133" y="1629561"/>
                  </a:lnTo>
                  <a:cubicBezTo>
                    <a:pt x="3725837" y="1617826"/>
                    <a:pt x="3712273" y="1611959"/>
                    <a:pt x="3694441" y="1611959"/>
                  </a:cubicBezTo>
                  <a:close/>
                  <a:moveTo>
                    <a:pt x="3554921" y="1611959"/>
                  </a:moveTo>
                  <a:cubicBezTo>
                    <a:pt x="3546538" y="1611959"/>
                    <a:pt x="3538842" y="1613368"/>
                    <a:pt x="3531832" y="1616188"/>
                  </a:cubicBezTo>
                  <a:cubicBezTo>
                    <a:pt x="3524821" y="1619007"/>
                    <a:pt x="3518954" y="1623008"/>
                    <a:pt x="3514230" y="1628189"/>
                  </a:cubicBezTo>
                  <a:lnTo>
                    <a:pt x="3514230" y="1613787"/>
                  </a:lnTo>
                  <a:lnTo>
                    <a:pt x="3480168" y="1613787"/>
                  </a:lnTo>
                  <a:lnTo>
                    <a:pt x="3480168" y="1736774"/>
                  </a:lnTo>
                  <a:lnTo>
                    <a:pt x="3515830" y="1736774"/>
                  </a:lnTo>
                  <a:lnTo>
                    <a:pt x="3515830" y="1675967"/>
                  </a:lnTo>
                  <a:cubicBezTo>
                    <a:pt x="3515830" y="1664994"/>
                    <a:pt x="3518497" y="1656726"/>
                    <a:pt x="3523831" y="1651163"/>
                  </a:cubicBezTo>
                  <a:cubicBezTo>
                    <a:pt x="3529165" y="1645601"/>
                    <a:pt x="3536328" y="1642820"/>
                    <a:pt x="3545319" y="1642820"/>
                  </a:cubicBezTo>
                  <a:cubicBezTo>
                    <a:pt x="3553396" y="1642820"/>
                    <a:pt x="3559569" y="1645220"/>
                    <a:pt x="3563837" y="1650020"/>
                  </a:cubicBezTo>
                  <a:cubicBezTo>
                    <a:pt x="3568101" y="1654821"/>
                    <a:pt x="3570237" y="1662098"/>
                    <a:pt x="3570237" y="1671852"/>
                  </a:cubicBezTo>
                  <a:lnTo>
                    <a:pt x="3570237" y="1736774"/>
                  </a:lnTo>
                  <a:lnTo>
                    <a:pt x="3605897" y="1736774"/>
                  </a:lnTo>
                  <a:lnTo>
                    <a:pt x="3605897" y="1666365"/>
                  </a:lnTo>
                  <a:cubicBezTo>
                    <a:pt x="3605897" y="1648382"/>
                    <a:pt x="3601213" y="1634819"/>
                    <a:pt x="3591841" y="1625675"/>
                  </a:cubicBezTo>
                  <a:cubicBezTo>
                    <a:pt x="3582465" y="1616531"/>
                    <a:pt x="3570161" y="1611959"/>
                    <a:pt x="3554921" y="1611959"/>
                  </a:cubicBezTo>
                  <a:close/>
                  <a:moveTo>
                    <a:pt x="3326321" y="1611959"/>
                  </a:moveTo>
                  <a:cubicBezTo>
                    <a:pt x="3317938" y="1611959"/>
                    <a:pt x="3310242" y="1613368"/>
                    <a:pt x="3303232" y="1616188"/>
                  </a:cubicBezTo>
                  <a:cubicBezTo>
                    <a:pt x="3296221" y="1619007"/>
                    <a:pt x="3290354" y="1623008"/>
                    <a:pt x="3285630" y="1628189"/>
                  </a:cubicBezTo>
                  <a:lnTo>
                    <a:pt x="3285630" y="1613787"/>
                  </a:lnTo>
                  <a:lnTo>
                    <a:pt x="3251568" y="1613787"/>
                  </a:lnTo>
                  <a:lnTo>
                    <a:pt x="3251568" y="1736774"/>
                  </a:lnTo>
                  <a:lnTo>
                    <a:pt x="3287230" y="1736774"/>
                  </a:lnTo>
                  <a:lnTo>
                    <a:pt x="3287230" y="1675967"/>
                  </a:lnTo>
                  <a:cubicBezTo>
                    <a:pt x="3287230" y="1664994"/>
                    <a:pt x="3289897" y="1656726"/>
                    <a:pt x="3295231" y="1651163"/>
                  </a:cubicBezTo>
                  <a:cubicBezTo>
                    <a:pt x="3300565" y="1645601"/>
                    <a:pt x="3307728" y="1642820"/>
                    <a:pt x="3316719" y="1642820"/>
                  </a:cubicBezTo>
                  <a:cubicBezTo>
                    <a:pt x="3324796" y="1642820"/>
                    <a:pt x="3330968" y="1645220"/>
                    <a:pt x="3335236" y="1650020"/>
                  </a:cubicBezTo>
                  <a:cubicBezTo>
                    <a:pt x="3339503" y="1654821"/>
                    <a:pt x="3341637" y="1662098"/>
                    <a:pt x="3341637" y="1671852"/>
                  </a:cubicBezTo>
                  <a:lnTo>
                    <a:pt x="3341637" y="1736774"/>
                  </a:lnTo>
                  <a:lnTo>
                    <a:pt x="3377298" y="1736774"/>
                  </a:lnTo>
                  <a:lnTo>
                    <a:pt x="3377298" y="1666365"/>
                  </a:lnTo>
                  <a:cubicBezTo>
                    <a:pt x="3377298" y="1648382"/>
                    <a:pt x="3372612" y="1634819"/>
                    <a:pt x="3363239" y="1625675"/>
                  </a:cubicBezTo>
                  <a:cubicBezTo>
                    <a:pt x="3353867" y="1616531"/>
                    <a:pt x="3341560" y="1611959"/>
                    <a:pt x="3326321" y="1611959"/>
                  </a:cubicBezTo>
                  <a:close/>
                  <a:moveTo>
                    <a:pt x="3232670" y="1611959"/>
                  </a:moveTo>
                  <a:cubicBezTo>
                    <a:pt x="3223222" y="1611959"/>
                    <a:pt x="3214878" y="1613483"/>
                    <a:pt x="3207639" y="1616531"/>
                  </a:cubicBezTo>
                  <a:cubicBezTo>
                    <a:pt x="3200400" y="1619579"/>
                    <a:pt x="3194647" y="1624074"/>
                    <a:pt x="3190380" y="1630018"/>
                  </a:cubicBezTo>
                  <a:lnTo>
                    <a:pt x="3190380" y="1613787"/>
                  </a:lnTo>
                  <a:lnTo>
                    <a:pt x="3156318" y="1613787"/>
                  </a:lnTo>
                  <a:lnTo>
                    <a:pt x="3156318" y="1736774"/>
                  </a:lnTo>
                  <a:lnTo>
                    <a:pt x="3191980" y="1736774"/>
                  </a:lnTo>
                  <a:lnTo>
                    <a:pt x="3191980" y="1678710"/>
                  </a:lnTo>
                  <a:cubicBezTo>
                    <a:pt x="3191980" y="1667280"/>
                    <a:pt x="3194876" y="1658707"/>
                    <a:pt x="3200667" y="1652992"/>
                  </a:cubicBezTo>
                  <a:cubicBezTo>
                    <a:pt x="3206458" y="1647277"/>
                    <a:pt x="3214459" y="1644420"/>
                    <a:pt x="3224670" y="1644420"/>
                  </a:cubicBezTo>
                  <a:cubicBezTo>
                    <a:pt x="3226041" y="1644420"/>
                    <a:pt x="3228708" y="1644572"/>
                    <a:pt x="3232670" y="1644877"/>
                  </a:cubicBezTo>
                  <a:close/>
                  <a:moveTo>
                    <a:pt x="3063050" y="1611959"/>
                  </a:moveTo>
                  <a:cubicBezTo>
                    <a:pt x="3053144" y="1611959"/>
                    <a:pt x="3043504" y="1613254"/>
                    <a:pt x="3034132" y="1615845"/>
                  </a:cubicBezTo>
                  <a:cubicBezTo>
                    <a:pt x="3024759" y="1618436"/>
                    <a:pt x="3016720" y="1622093"/>
                    <a:pt x="3010014" y="1626818"/>
                  </a:cubicBezTo>
                  <a:lnTo>
                    <a:pt x="3022816" y="1651735"/>
                  </a:lnTo>
                  <a:cubicBezTo>
                    <a:pt x="3027236" y="1648230"/>
                    <a:pt x="3032608" y="1645448"/>
                    <a:pt x="3038932" y="1643391"/>
                  </a:cubicBezTo>
                  <a:cubicBezTo>
                    <a:pt x="3045257" y="1641334"/>
                    <a:pt x="3051696" y="1640305"/>
                    <a:pt x="3058249" y="1640305"/>
                  </a:cubicBezTo>
                  <a:cubicBezTo>
                    <a:pt x="3067698" y="1640305"/>
                    <a:pt x="3074784" y="1642400"/>
                    <a:pt x="3079509" y="1646591"/>
                  </a:cubicBezTo>
                  <a:cubicBezTo>
                    <a:pt x="3084233" y="1650782"/>
                    <a:pt x="3086595" y="1656764"/>
                    <a:pt x="3086595" y="1664537"/>
                  </a:cubicBezTo>
                  <a:lnTo>
                    <a:pt x="3058249" y="1664537"/>
                  </a:lnTo>
                  <a:cubicBezTo>
                    <a:pt x="3040266" y="1664537"/>
                    <a:pt x="3026969" y="1667813"/>
                    <a:pt x="3018358" y="1674366"/>
                  </a:cubicBezTo>
                  <a:cubicBezTo>
                    <a:pt x="3009748" y="1680920"/>
                    <a:pt x="3005442" y="1689911"/>
                    <a:pt x="3005442" y="1701341"/>
                  </a:cubicBezTo>
                  <a:cubicBezTo>
                    <a:pt x="3005442" y="1708504"/>
                    <a:pt x="3007271" y="1714905"/>
                    <a:pt x="3010928" y="1720544"/>
                  </a:cubicBezTo>
                  <a:cubicBezTo>
                    <a:pt x="3014586" y="1726182"/>
                    <a:pt x="3019882" y="1730602"/>
                    <a:pt x="3026816" y="1733802"/>
                  </a:cubicBezTo>
                  <a:cubicBezTo>
                    <a:pt x="3033750" y="1737003"/>
                    <a:pt x="3041942" y="1738603"/>
                    <a:pt x="3051391" y="1738603"/>
                  </a:cubicBezTo>
                  <a:cubicBezTo>
                    <a:pt x="3069679" y="1738603"/>
                    <a:pt x="3082176" y="1732888"/>
                    <a:pt x="3088881" y="1721458"/>
                  </a:cubicBezTo>
                  <a:lnTo>
                    <a:pt x="3088881" y="1736774"/>
                  </a:lnTo>
                  <a:lnTo>
                    <a:pt x="3122257" y="1736774"/>
                  </a:lnTo>
                  <a:lnTo>
                    <a:pt x="3122257" y="1666594"/>
                  </a:lnTo>
                  <a:cubicBezTo>
                    <a:pt x="3122257" y="1648306"/>
                    <a:pt x="3117152" y="1634628"/>
                    <a:pt x="3106941" y="1625560"/>
                  </a:cubicBezTo>
                  <a:cubicBezTo>
                    <a:pt x="3096730" y="1616492"/>
                    <a:pt x="3082100" y="1611959"/>
                    <a:pt x="3063050" y="1611959"/>
                  </a:cubicBezTo>
                  <a:close/>
                  <a:moveTo>
                    <a:pt x="2927032" y="1611959"/>
                  </a:moveTo>
                  <a:cubicBezTo>
                    <a:pt x="2914688" y="1611959"/>
                    <a:pt x="2903525" y="1614664"/>
                    <a:pt x="2893543" y="1620074"/>
                  </a:cubicBezTo>
                  <a:cubicBezTo>
                    <a:pt x="2883560" y="1625484"/>
                    <a:pt x="2875712" y="1633028"/>
                    <a:pt x="2869997" y="1642705"/>
                  </a:cubicBezTo>
                  <a:cubicBezTo>
                    <a:pt x="2864282" y="1652383"/>
                    <a:pt x="2861424" y="1663241"/>
                    <a:pt x="2861424" y="1675281"/>
                  </a:cubicBezTo>
                  <a:cubicBezTo>
                    <a:pt x="2861424" y="1687473"/>
                    <a:pt x="2864320" y="1698369"/>
                    <a:pt x="2870111" y="1707971"/>
                  </a:cubicBezTo>
                  <a:cubicBezTo>
                    <a:pt x="2875902" y="1717572"/>
                    <a:pt x="2884132" y="1725077"/>
                    <a:pt x="2894800" y="1730488"/>
                  </a:cubicBezTo>
                  <a:cubicBezTo>
                    <a:pt x="2905468" y="1735898"/>
                    <a:pt x="2917736" y="1738603"/>
                    <a:pt x="2931604" y="1738603"/>
                  </a:cubicBezTo>
                  <a:cubicBezTo>
                    <a:pt x="2953855" y="1738603"/>
                    <a:pt x="2970771" y="1731974"/>
                    <a:pt x="2982354" y="1718715"/>
                  </a:cubicBezTo>
                  <a:lnTo>
                    <a:pt x="2963380" y="1698141"/>
                  </a:lnTo>
                  <a:cubicBezTo>
                    <a:pt x="2959112" y="1702256"/>
                    <a:pt x="2954503" y="1705265"/>
                    <a:pt x="2949550" y="1707170"/>
                  </a:cubicBezTo>
                  <a:cubicBezTo>
                    <a:pt x="2944596" y="1709075"/>
                    <a:pt x="2938920" y="1710028"/>
                    <a:pt x="2932519" y="1710028"/>
                  </a:cubicBezTo>
                  <a:cubicBezTo>
                    <a:pt x="2923222" y="1710028"/>
                    <a:pt x="2915450" y="1707818"/>
                    <a:pt x="2909202" y="1703399"/>
                  </a:cubicBezTo>
                  <a:cubicBezTo>
                    <a:pt x="2902954" y="1698979"/>
                    <a:pt x="2898991" y="1692959"/>
                    <a:pt x="2897314" y="1685339"/>
                  </a:cubicBezTo>
                  <a:lnTo>
                    <a:pt x="2990354" y="1685339"/>
                  </a:lnTo>
                  <a:cubicBezTo>
                    <a:pt x="2990812" y="1679396"/>
                    <a:pt x="2991040" y="1676195"/>
                    <a:pt x="2991040" y="1675738"/>
                  </a:cubicBezTo>
                  <a:cubicBezTo>
                    <a:pt x="2991040" y="1662936"/>
                    <a:pt x="2988259" y="1651697"/>
                    <a:pt x="2982696" y="1642019"/>
                  </a:cubicBezTo>
                  <a:cubicBezTo>
                    <a:pt x="2977134" y="1632342"/>
                    <a:pt x="2969476" y="1624913"/>
                    <a:pt x="2959722" y="1619731"/>
                  </a:cubicBezTo>
                  <a:cubicBezTo>
                    <a:pt x="2949968" y="1614549"/>
                    <a:pt x="2939072" y="1611959"/>
                    <a:pt x="2927032" y="1611959"/>
                  </a:cubicBezTo>
                  <a:close/>
                  <a:moveTo>
                    <a:pt x="2650808" y="1611959"/>
                  </a:moveTo>
                  <a:cubicBezTo>
                    <a:pt x="2638463" y="1611959"/>
                    <a:pt x="2627300" y="1614664"/>
                    <a:pt x="2617318" y="1620074"/>
                  </a:cubicBezTo>
                  <a:cubicBezTo>
                    <a:pt x="2607335" y="1625484"/>
                    <a:pt x="2599487" y="1633028"/>
                    <a:pt x="2593772" y="1642705"/>
                  </a:cubicBezTo>
                  <a:cubicBezTo>
                    <a:pt x="2588057" y="1652383"/>
                    <a:pt x="2585199" y="1663241"/>
                    <a:pt x="2585199" y="1675281"/>
                  </a:cubicBezTo>
                  <a:cubicBezTo>
                    <a:pt x="2585199" y="1687473"/>
                    <a:pt x="2588095" y="1698369"/>
                    <a:pt x="2593886" y="1707971"/>
                  </a:cubicBezTo>
                  <a:cubicBezTo>
                    <a:pt x="2599677" y="1717572"/>
                    <a:pt x="2607907" y="1725077"/>
                    <a:pt x="2618575" y="1730488"/>
                  </a:cubicBezTo>
                  <a:cubicBezTo>
                    <a:pt x="2629243" y="1735898"/>
                    <a:pt x="2641511" y="1738603"/>
                    <a:pt x="2655379" y="1738603"/>
                  </a:cubicBezTo>
                  <a:cubicBezTo>
                    <a:pt x="2677630" y="1738603"/>
                    <a:pt x="2694546" y="1731974"/>
                    <a:pt x="2706128" y="1718715"/>
                  </a:cubicBezTo>
                  <a:lnTo>
                    <a:pt x="2687155" y="1698141"/>
                  </a:lnTo>
                  <a:cubicBezTo>
                    <a:pt x="2682888" y="1702256"/>
                    <a:pt x="2678277" y="1705265"/>
                    <a:pt x="2673324" y="1707170"/>
                  </a:cubicBezTo>
                  <a:cubicBezTo>
                    <a:pt x="2668372" y="1709075"/>
                    <a:pt x="2662694" y="1710028"/>
                    <a:pt x="2656294" y="1710028"/>
                  </a:cubicBezTo>
                  <a:cubicBezTo>
                    <a:pt x="2646997" y="1710028"/>
                    <a:pt x="2639225" y="1707818"/>
                    <a:pt x="2632977" y="1703399"/>
                  </a:cubicBezTo>
                  <a:cubicBezTo>
                    <a:pt x="2626728" y="1698979"/>
                    <a:pt x="2622766" y="1692959"/>
                    <a:pt x="2621090" y="1685339"/>
                  </a:cubicBezTo>
                  <a:lnTo>
                    <a:pt x="2714130" y="1685339"/>
                  </a:lnTo>
                  <a:cubicBezTo>
                    <a:pt x="2714587" y="1679396"/>
                    <a:pt x="2714816" y="1676195"/>
                    <a:pt x="2714816" y="1675738"/>
                  </a:cubicBezTo>
                  <a:cubicBezTo>
                    <a:pt x="2714816" y="1662936"/>
                    <a:pt x="2712034" y="1651697"/>
                    <a:pt x="2706472" y="1642019"/>
                  </a:cubicBezTo>
                  <a:cubicBezTo>
                    <a:pt x="2700909" y="1632342"/>
                    <a:pt x="2693251" y="1624913"/>
                    <a:pt x="2683498" y="1619731"/>
                  </a:cubicBezTo>
                  <a:cubicBezTo>
                    <a:pt x="2673744" y="1614549"/>
                    <a:pt x="2662847" y="1611959"/>
                    <a:pt x="2650808" y="1611959"/>
                  </a:cubicBezTo>
                  <a:close/>
                  <a:moveTo>
                    <a:pt x="2507170" y="1611959"/>
                  </a:moveTo>
                  <a:cubicBezTo>
                    <a:pt x="2498788" y="1611959"/>
                    <a:pt x="2491092" y="1613368"/>
                    <a:pt x="2484082" y="1616188"/>
                  </a:cubicBezTo>
                  <a:cubicBezTo>
                    <a:pt x="2477072" y="1619007"/>
                    <a:pt x="2471204" y="1623008"/>
                    <a:pt x="2466480" y="1628189"/>
                  </a:cubicBezTo>
                  <a:lnTo>
                    <a:pt x="2466480" y="1613787"/>
                  </a:lnTo>
                  <a:lnTo>
                    <a:pt x="2432418" y="1613787"/>
                  </a:lnTo>
                  <a:lnTo>
                    <a:pt x="2432418" y="1736774"/>
                  </a:lnTo>
                  <a:lnTo>
                    <a:pt x="2468080" y="1736774"/>
                  </a:lnTo>
                  <a:lnTo>
                    <a:pt x="2468080" y="1675967"/>
                  </a:lnTo>
                  <a:cubicBezTo>
                    <a:pt x="2468080" y="1664994"/>
                    <a:pt x="2470747" y="1656726"/>
                    <a:pt x="2476081" y="1651163"/>
                  </a:cubicBezTo>
                  <a:cubicBezTo>
                    <a:pt x="2481415" y="1645601"/>
                    <a:pt x="2488578" y="1642820"/>
                    <a:pt x="2497569" y="1642820"/>
                  </a:cubicBezTo>
                  <a:cubicBezTo>
                    <a:pt x="2505646" y="1642820"/>
                    <a:pt x="2511819" y="1645220"/>
                    <a:pt x="2516086" y="1650020"/>
                  </a:cubicBezTo>
                  <a:cubicBezTo>
                    <a:pt x="2520353" y="1654821"/>
                    <a:pt x="2522486" y="1662098"/>
                    <a:pt x="2522486" y="1671852"/>
                  </a:cubicBezTo>
                  <a:lnTo>
                    <a:pt x="2522486" y="1736774"/>
                  </a:lnTo>
                  <a:lnTo>
                    <a:pt x="2558148" y="1736774"/>
                  </a:lnTo>
                  <a:lnTo>
                    <a:pt x="2558148" y="1666365"/>
                  </a:lnTo>
                  <a:cubicBezTo>
                    <a:pt x="2558148" y="1648382"/>
                    <a:pt x="2553462" y="1634819"/>
                    <a:pt x="2544089" y="1625675"/>
                  </a:cubicBezTo>
                  <a:cubicBezTo>
                    <a:pt x="2534717" y="1616531"/>
                    <a:pt x="2522410" y="1611959"/>
                    <a:pt x="2507170" y="1611959"/>
                  </a:cubicBezTo>
                  <a:close/>
                  <a:moveTo>
                    <a:pt x="2129904" y="1611959"/>
                  </a:moveTo>
                  <a:cubicBezTo>
                    <a:pt x="2116798" y="1611959"/>
                    <a:pt x="2105025" y="1614664"/>
                    <a:pt x="2094586" y="1620074"/>
                  </a:cubicBezTo>
                  <a:cubicBezTo>
                    <a:pt x="2084146" y="1625484"/>
                    <a:pt x="2075993" y="1632990"/>
                    <a:pt x="2070125" y="1642591"/>
                  </a:cubicBezTo>
                  <a:cubicBezTo>
                    <a:pt x="2064258" y="1652192"/>
                    <a:pt x="2061324" y="1663089"/>
                    <a:pt x="2061324" y="1675281"/>
                  </a:cubicBezTo>
                  <a:cubicBezTo>
                    <a:pt x="2061324" y="1687473"/>
                    <a:pt x="2064258" y="1698369"/>
                    <a:pt x="2070125" y="1707971"/>
                  </a:cubicBezTo>
                  <a:cubicBezTo>
                    <a:pt x="2075993" y="1717572"/>
                    <a:pt x="2084146" y="1725077"/>
                    <a:pt x="2094586" y="1730488"/>
                  </a:cubicBezTo>
                  <a:cubicBezTo>
                    <a:pt x="2105025" y="1735898"/>
                    <a:pt x="2116798" y="1738603"/>
                    <a:pt x="2129904" y="1738603"/>
                  </a:cubicBezTo>
                  <a:cubicBezTo>
                    <a:pt x="2142858" y="1738603"/>
                    <a:pt x="2154174" y="1735860"/>
                    <a:pt x="2163851" y="1730373"/>
                  </a:cubicBezTo>
                  <a:cubicBezTo>
                    <a:pt x="2173529" y="1724887"/>
                    <a:pt x="2180577" y="1717267"/>
                    <a:pt x="2184997" y="1707513"/>
                  </a:cubicBezTo>
                  <a:lnTo>
                    <a:pt x="2157336" y="1692426"/>
                  </a:lnTo>
                  <a:cubicBezTo>
                    <a:pt x="2151088" y="1703703"/>
                    <a:pt x="2141868" y="1709342"/>
                    <a:pt x="2129676" y="1709342"/>
                  </a:cubicBezTo>
                  <a:cubicBezTo>
                    <a:pt x="2120379" y="1709342"/>
                    <a:pt x="2112683" y="1706294"/>
                    <a:pt x="2106587" y="1700198"/>
                  </a:cubicBezTo>
                  <a:cubicBezTo>
                    <a:pt x="2100491" y="1694102"/>
                    <a:pt x="2097443" y="1685796"/>
                    <a:pt x="2097443" y="1675281"/>
                  </a:cubicBezTo>
                  <a:cubicBezTo>
                    <a:pt x="2097443" y="1664765"/>
                    <a:pt x="2100491" y="1656459"/>
                    <a:pt x="2106587" y="1650363"/>
                  </a:cubicBezTo>
                  <a:cubicBezTo>
                    <a:pt x="2112683" y="1644267"/>
                    <a:pt x="2120379" y="1641219"/>
                    <a:pt x="2129676" y="1641219"/>
                  </a:cubicBezTo>
                  <a:cubicBezTo>
                    <a:pt x="2141715" y="1641219"/>
                    <a:pt x="2150935" y="1646858"/>
                    <a:pt x="2157336" y="1658136"/>
                  </a:cubicBezTo>
                  <a:lnTo>
                    <a:pt x="2184997" y="1643277"/>
                  </a:lnTo>
                  <a:cubicBezTo>
                    <a:pt x="2180577" y="1633218"/>
                    <a:pt x="2173529" y="1625484"/>
                    <a:pt x="2163851" y="1620074"/>
                  </a:cubicBezTo>
                  <a:cubicBezTo>
                    <a:pt x="2154174" y="1614664"/>
                    <a:pt x="2142858" y="1611959"/>
                    <a:pt x="2129904" y="1611959"/>
                  </a:cubicBezTo>
                  <a:close/>
                  <a:moveTo>
                    <a:pt x="1977200" y="1611959"/>
                  </a:moveTo>
                  <a:cubicBezTo>
                    <a:pt x="1967293" y="1611959"/>
                    <a:pt x="1957654" y="1613254"/>
                    <a:pt x="1948282" y="1615845"/>
                  </a:cubicBezTo>
                  <a:cubicBezTo>
                    <a:pt x="1938909" y="1618436"/>
                    <a:pt x="1930870" y="1622093"/>
                    <a:pt x="1924164" y="1626818"/>
                  </a:cubicBezTo>
                  <a:lnTo>
                    <a:pt x="1936966" y="1651735"/>
                  </a:lnTo>
                  <a:cubicBezTo>
                    <a:pt x="1941386" y="1648230"/>
                    <a:pt x="1946758" y="1645448"/>
                    <a:pt x="1953082" y="1643391"/>
                  </a:cubicBezTo>
                  <a:cubicBezTo>
                    <a:pt x="1959407" y="1641334"/>
                    <a:pt x="1965846" y="1640305"/>
                    <a:pt x="1972399" y="1640305"/>
                  </a:cubicBezTo>
                  <a:cubicBezTo>
                    <a:pt x="1981848" y="1640305"/>
                    <a:pt x="1988934" y="1642400"/>
                    <a:pt x="1993659" y="1646591"/>
                  </a:cubicBezTo>
                  <a:cubicBezTo>
                    <a:pt x="1998383" y="1650782"/>
                    <a:pt x="2000745" y="1656764"/>
                    <a:pt x="2000745" y="1664537"/>
                  </a:cubicBezTo>
                  <a:lnTo>
                    <a:pt x="1972399" y="1664537"/>
                  </a:lnTo>
                  <a:cubicBezTo>
                    <a:pt x="1954416" y="1664537"/>
                    <a:pt x="1941119" y="1667813"/>
                    <a:pt x="1932508" y="1674366"/>
                  </a:cubicBezTo>
                  <a:cubicBezTo>
                    <a:pt x="1923898" y="1680920"/>
                    <a:pt x="1919592" y="1689911"/>
                    <a:pt x="1919592" y="1701341"/>
                  </a:cubicBezTo>
                  <a:cubicBezTo>
                    <a:pt x="1919592" y="1708504"/>
                    <a:pt x="1921421" y="1714905"/>
                    <a:pt x="1925079" y="1720544"/>
                  </a:cubicBezTo>
                  <a:cubicBezTo>
                    <a:pt x="1928736" y="1726182"/>
                    <a:pt x="1934032" y="1730602"/>
                    <a:pt x="1940966" y="1733802"/>
                  </a:cubicBezTo>
                  <a:cubicBezTo>
                    <a:pt x="1947901" y="1737003"/>
                    <a:pt x="1956092" y="1738603"/>
                    <a:pt x="1965541" y="1738603"/>
                  </a:cubicBezTo>
                  <a:cubicBezTo>
                    <a:pt x="1983829" y="1738603"/>
                    <a:pt x="1996326" y="1732888"/>
                    <a:pt x="2003031" y="1721458"/>
                  </a:cubicBezTo>
                  <a:lnTo>
                    <a:pt x="2003031" y="1736774"/>
                  </a:lnTo>
                  <a:lnTo>
                    <a:pt x="2036407" y="1736774"/>
                  </a:lnTo>
                  <a:lnTo>
                    <a:pt x="2036407" y="1666594"/>
                  </a:lnTo>
                  <a:cubicBezTo>
                    <a:pt x="2036407" y="1648306"/>
                    <a:pt x="2031301" y="1634628"/>
                    <a:pt x="2021091" y="1625560"/>
                  </a:cubicBezTo>
                  <a:cubicBezTo>
                    <a:pt x="2010880" y="1616492"/>
                    <a:pt x="1996250" y="1611959"/>
                    <a:pt x="1977200" y="1611959"/>
                  </a:cubicBezTo>
                  <a:close/>
                  <a:moveTo>
                    <a:pt x="1566024" y="1611959"/>
                  </a:moveTo>
                  <a:cubicBezTo>
                    <a:pt x="1554289" y="1611959"/>
                    <a:pt x="1544117" y="1613635"/>
                    <a:pt x="1535506" y="1616988"/>
                  </a:cubicBezTo>
                  <a:cubicBezTo>
                    <a:pt x="1526896" y="1620341"/>
                    <a:pt x="1520342" y="1625027"/>
                    <a:pt x="1515846" y="1631047"/>
                  </a:cubicBezTo>
                  <a:cubicBezTo>
                    <a:pt x="1511351" y="1637066"/>
                    <a:pt x="1509103" y="1643963"/>
                    <a:pt x="1509103" y="1651735"/>
                  </a:cubicBezTo>
                  <a:cubicBezTo>
                    <a:pt x="1509103" y="1661031"/>
                    <a:pt x="1511503" y="1668194"/>
                    <a:pt x="1516304" y="1673223"/>
                  </a:cubicBezTo>
                  <a:cubicBezTo>
                    <a:pt x="1521104" y="1678253"/>
                    <a:pt x="1526781" y="1681758"/>
                    <a:pt x="1533334" y="1683739"/>
                  </a:cubicBezTo>
                  <a:cubicBezTo>
                    <a:pt x="1539888" y="1685720"/>
                    <a:pt x="1548194" y="1687473"/>
                    <a:pt x="1558252" y="1688997"/>
                  </a:cubicBezTo>
                  <a:cubicBezTo>
                    <a:pt x="1566786" y="1690064"/>
                    <a:pt x="1573111" y="1691359"/>
                    <a:pt x="1577226" y="1692883"/>
                  </a:cubicBezTo>
                  <a:cubicBezTo>
                    <a:pt x="1581340" y="1694407"/>
                    <a:pt x="1583398" y="1696922"/>
                    <a:pt x="1583398" y="1700427"/>
                  </a:cubicBezTo>
                  <a:cubicBezTo>
                    <a:pt x="1583398" y="1707894"/>
                    <a:pt x="1575854" y="1711628"/>
                    <a:pt x="1560766" y="1711628"/>
                  </a:cubicBezTo>
                  <a:cubicBezTo>
                    <a:pt x="1553299" y="1711628"/>
                    <a:pt x="1545679" y="1710523"/>
                    <a:pt x="1537907" y="1708313"/>
                  </a:cubicBezTo>
                  <a:cubicBezTo>
                    <a:pt x="1530134" y="1706104"/>
                    <a:pt x="1523505" y="1703246"/>
                    <a:pt x="1518018" y="1699741"/>
                  </a:cubicBezTo>
                  <a:lnTo>
                    <a:pt x="1506131" y="1725344"/>
                  </a:lnTo>
                  <a:cubicBezTo>
                    <a:pt x="1511922" y="1729154"/>
                    <a:pt x="1519695" y="1732316"/>
                    <a:pt x="1529448" y="1734831"/>
                  </a:cubicBezTo>
                  <a:cubicBezTo>
                    <a:pt x="1539202" y="1737346"/>
                    <a:pt x="1549184" y="1738603"/>
                    <a:pt x="1559395" y="1738603"/>
                  </a:cubicBezTo>
                  <a:cubicBezTo>
                    <a:pt x="1571435" y="1738603"/>
                    <a:pt x="1581836" y="1736965"/>
                    <a:pt x="1590599" y="1733688"/>
                  </a:cubicBezTo>
                  <a:cubicBezTo>
                    <a:pt x="1599362" y="1730411"/>
                    <a:pt x="1606029" y="1725801"/>
                    <a:pt x="1610601" y="1719858"/>
                  </a:cubicBezTo>
                  <a:cubicBezTo>
                    <a:pt x="1615173" y="1713914"/>
                    <a:pt x="1617459" y="1707132"/>
                    <a:pt x="1617459" y="1699512"/>
                  </a:cubicBezTo>
                  <a:cubicBezTo>
                    <a:pt x="1617459" y="1690521"/>
                    <a:pt x="1615097" y="1683510"/>
                    <a:pt x="1610373" y="1678481"/>
                  </a:cubicBezTo>
                  <a:cubicBezTo>
                    <a:pt x="1605648" y="1673452"/>
                    <a:pt x="1600086" y="1669985"/>
                    <a:pt x="1593685" y="1668080"/>
                  </a:cubicBezTo>
                  <a:cubicBezTo>
                    <a:pt x="1587284" y="1666175"/>
                    <a:pt x="1579054" y="1664384"/>
                    <a:pt x="1568996" y="1662708"/>
                  </a:cubicBezTo>
                  <a:cubicBezTo>
                    <a:pt x="1560004" y="1661336"/>
                    <a:pt x="1553451" y="1659888"/>
                    <a:pt x="1549336" y="1658364"/>
                  </a:cubicBezTo>
                  <a:cubicBezTo>
                    <a:pt x="1545222" y="1656840"/>
                    <a:pt x="1543164" y="1654173"/>
                    <a:pt x="1543164" y="1650363"/>
                  </a:cubicBezTo>
                  <a:cubicBezTo>
                    <a:pt x="1543164" y="1647011"/>
                    <a:pt x="1545069" y="1644267"/>
                    <a:pt x="1548879" y="1642134"/>
                  </a:cubicBezTo>
                  <a:cubicBezTo>
                    <a:pt x="1552689" y="1640000"/>
                    <a:pt x="1558404" y="1638933"/>
                    <a:pt x="1566024" y="1638933"/>
                  </a:cubicBezTo>
                  <a:cubicBezTo>
                    <a:pt x="1578826" y="1638933"/>
                    <a:pt x="1590637" y="1641981"/>
                    <a:pt x="1601457" y="1648077"/>
                  </a:cubicBezTo>
                  <a:lnTo>
                    <a:pt x="1613344" y="1622703"/>
                  </a:lnTo>
                  <a:cubicBezTo>
                    <a:pt x="1607706" y="1619350"/>
                    <a:pt x="1600581" y="1616721"/>
                    <a:pt x="1591970" y="1614816"/>
                  </a:cubicBezTo>
                  <a:cubicBezTo>
                    <a:pt x="1583360" y="1612911"/>
                    <a:pt x="1574711" y="1611959"/>
                    <a:pt x="1566024" y="1611959"/>
                  </a:cubicBezTo>
                  <a:close/>
                  <a:moveTo>
                    <a:pt x="1431608" y="1611959"/>
                  </a:moveTo>
                  <a:cubicBezTo>
                    <a:pt x="1419263" y="1611959"/>
                    <a:pt x="1408100" y="1614664"/>
                    <a:pt x="1398118" y="1620074"/>
                  </a:cubicBezTo>
                  <a:cubicBezTo>
                    <a:pt x="1388135" y="1625484"/>
                    <a:pt x="1380287" y="1633028"/>
                    <a:pt x="1374572" y="1642705"/>
                  </a:cubicBezTo>
                  <a:cubicBezTo>
                    <a:pt x="1368857" y="1652383"/>
                    <a:pt x="1365999" y="1663241"/>
                    <a:pt x="1365999" y="1675281"/>
                  </a:cubicBezTo>
                  <a:cubicBezTo>
                    <a:pt x="1365999" y="1687473"/>
                    <a:pt x="1368895" y="1698369"/>
                    <a:pt x="1374686" y="1707971"/>
                  </a:cubicBezTo>
                  <a:cubicBezTo>
                    <a:pt x="1380477" y="1717572"/>
                    <a:pt x="1388707" y="1725077"/>
                    <a:pt x="1399375" y="1730488"/>
                  </a:cubicBezTo>
                  <a:cubicBezTo>
                    <a:pt x="1410043" y="1735898"/>
                    <a:pt x="1422311" y="1738603"/>
                    <a:pt x="1436180" y="1738603"/>
                  </a:cubicBezTo>
                  <a:cubicBezTo>
                    <a:pt x="1458430" y="1738603"/>
                    <a:pt x="1475346" y="1731974"/>
                    <a:pt x="1486929" y="1718715"/>
                  </a:cubicBezTo>
                  <a:lnTo>
                    <a:pt x="1467955" y="1698141"/>
                  </a:lnTo>
                  <a:cubicBezTo>
                    <a:pt x="1463688" y="1702256"/>
                    <a:pt x="1459078" y="1705265"/>
                    <a:pt x="1454125" y="1707170"/>
                  </a:cubicBezTo>
                  <a:cubicBezTo>
                    <a:pt x="1449172" y="1709075"/>
                    <a:pt x="1443495" y="1710028"/>
                    <a:pt x="1437094" y="1710028"/>
                  </a:cubicBezTo>
                  <a:cubicBezTo>
                    <a:pt x="1427797" y="1710028"/>
                    <a:pt x="1420025" y="1707818"/>
                    <a:pt x="1413777" y="1703399"/>
                  </a:cubicBezTo>
                  <a:cubicBezTo>
                    <a:pt x="1407528" y="1698979"/>
                    <a:pt x="1403566" y="1692959"/>
                    <a:pt x="1401890" y="1685339"/>
                  </a:cubicBezTo>
                  <a:lnTo>
                    <a:pt x="1494930" y="1685339"/>
                  </a:lnTo>
                  <a:cubicBezTo>
                    <a:pt x="1495387" y="1679396"/>
                    <a:pt x="1495616" y="1676195"/>
                    <a:pt x="1495616" y="1675738"/>
                  </a:cubicBezTo>
                  <a:cubicBezTo>
                    <a:pt x="1495616" y="1662936"/>
                    <a:pt x="1492834" y="1651697"/>
                    <a:pt x="1487272" y="1642019"/>
                  </a:cubicBezTo>
                  <a:cubicBezTo>
                    <a:pt x="1481709" y="1632342"/>
                    <a:pt x="1474051" y="1624913"/>
                    <a:pt x="1464297" y="1619731"/>
                  </a:cubicBezTo>
                  <a:cubicBezTo>
                    <a:pt x="1454544" y="1614549"/>
                    <a:pt x="1443647" y="1611959"/>
                    <a:pt x="1431608" y="1611959"/>
                  </a:cubicBezTo>
                  <a:close/>
                  <a:moveTo>
                    <a:pt x="1299324" y="1611959"/>
                  </a:moveTo>
                  <a:cubicBezTo>
                    <a:pt x="1287590" y="1611959"/>
                    <a:pt x="1277417" y="1613635"/>
                    <a:pt x="1268806" y="1616988"/>
                  </a:cubicBezTo>
                  <a:cubicBezTo>
                    <a:pt x="1260196" y="1620341"/>
                    <a:pt x="1253642" y="1625027"/>
                    <a:pt x="1249146" y="1631047"/>
                  </a:cubicBezTo>
                  <a:cubicBezTo>
                    <a:pt x="1244651" y="1637066"/>
                    <a:pt x="1242403" y="1643963"/>
                    <a:pt x="1242403" y="1651735"/>
                  </a:cubicBezTo>
                  <a:cubicBezTo>
                    <a:pt x="1242403" y="1661031"/>
                    <a:pt x="1244803" y="1668194"/>
                    <a:pt x="1249604" y="1673223"/>
                  </a:cubicBezTo>
                  <a:cubicBezTo>
                    <a:pt x="1254404" y="1678253"/>
                    <a:pt x="1260081" y="1681758"/>
                    <a:pt x="1266634" y="1683739"/>
                  </a:cubicBezTo>
                  <a:cubicBezTo>
                    <a:pt x="1273188" y="1685720"/>
                    <a:pt x="1281493" y="1687473"/>
                    <a:pt x="1291552" y="1688997"/>
                  </a:cubicBezTo>
                  <a:cubicBezTo>
                    <a:pt x="1300086" y="1690064"/>
                    <a:pt x="1306411" y="1691359"/>
                    <a:pt x="1310526" y="1692883"/>
                  </a:cubicBezTo>
                  <a:cubicBezTo>
                    <a:pt x="1314640" y="1694407"/>
                    <a:pt x="1316698" y="1696922"/>
                    <a:pt x="1316698" y="1700427"/>
                  </a:cubicBezTo>
                  <a:cubicBezTo>
                    <a:pt x="1316698" y="1707894"/>
                    <a:pt x="1309154" y="1711628"/>
                    <a:pt x="1294066" y="1711628"/>
                  </a:cubicBezTo>
                  <a:cubicBezTo>
                    <a:pt x="1286599" y="1711628"/>
                    <a:pt x="1278979" y="1710523"/>
                    <a:pt x="1271206" y="1708313"/>
                  </a:cubicBezTo>
                  <a:cubicBezTo>
                    <a:pt x="1263434" y="1706104"/>
                    <a:pt x="1256804" y="1703246"/>
                    <a:pt x="1251318" y="1699741"/>
                  </a:cubicBezTo>
                  <a:lnTo>
                    <a:pt x="1239431" y="1725344"/>
                  </a:lnTo>
                  <a:cubicBezTo>
                    <a:pt x="1245222" y="1729154"/>
                    <a:pt x="1252995" y="1732316"/>
                    <a:pt x="1262748" y="1734831"/>
                  </a:cubicBezTo>
                  <a:cubicBezTo>
                    <a:pt x="1272502" y="1737346"/>
                    <a:pt x="1282484" y="1738603"/>
                    <a:pt x="1292695" y="1738603"/>
                  </a:cubicBezTo>
                  <a:cubicBezTo>
                    <a:pt x="1304734" y="1738603"/>
                    <a:pt x="1315136" y="1736965"/>
                    <a:pt x="1323899" y="1733688"/>
                  </a:cubicBezTo>
                  <a:cubicBezTo>
                    <a:pt x="1332662" y="1730411"/>
                    <a:pt x="1339329" y="1725801"/>
                    <a:pt x="1343901" y="1719858"/>
                  </a:cubicBezTo>
                  <a:cubicBezTo>
                    <a:pt x="1348473" y="1713914"/>
                    <a:pt x="1350759" y="1707132"/>
                    <a:pt x="1350759" y="1699512"/>
                  </a:cubicBezTo>
                  <a:cubicBezTo>
                    <a:pt x="1350759" y="1690521"/>
                    <a:pt x="1348397" y="1683510"/>
                    <a:pt x="1343673" y="1678481"/>
                  </a:cubicBezTo>
                  <a:cubicBezTo>
                    <a:pt x="1338948" y="1673452"/>
                    <a:pt x="1333386" y="1669985"/>
                    <a:pt x="1326985" y="1668080"/>
                  </a:cubicBezTo>
                  <a:cubicBezTo>
                    <a:pt x="1320584" y="1666175"/>
                    <a:pt x="1312354" y="1664384"/>
                    <a:pt x="1302296" y="1662708"/>
                  </a:cubicBezTo>
                  <a:cubicBezTo>
                    <a:pt x="1293304" y="1661336"/>
                    <a:pt x="1286751" y="1659888"/>
                    <a:pt x="1282636" y="1658364"/>
                  </a:cubicBezTo>
                  <a:cubicBezTo>
                    <a:pt x="1278522" y="1656840"/>
                    <a:pt x="1276464" y="1654173"/>
                    <a:pt x="1276464" y="1650363"/>
                  </a:cubicBezTo>
                  <a:cubicBezTo>
                    <a:pt x="1276464" y="1647011"/>
                    <a:pt x="1278369" y="1644267"/>
                    <a:pt x="1282179" y="1642134"/>
                  </a:cubicBezTo>
                  <a:cubicBezTo>
                    <a:pt x="1285989" y="1640000"/>
                    <a:pt x="1291704" y="1638933"/>
                    <a:pt x="1299324" y="1638933"/>
                  </a:cubicBezTo>
                  <a:cubicBezTo>
                    <a:pt x="1312126" y="1638933"/>
                    <a:pt x="1323937" y="1641981"/>
                    <a:pt x="1334757" y="1648077"/>
                  </a:cubicBezTo>
                  <a:lnTo>
                    <a:pt x="1346644" y="1622703"/>
                  </a:lnTo>
                  <a:cubicBezTo>
                    <a:pt x="1341006" y="1619350"/>
                    <a:pt x="1333881" y="1616721"/>
                    <a:pt x="1325270" y="1614816"/>
                  </a:cubicBezTo>
                  <a:cubicBezTo>
                    <a:pt x="1316660" y="1612911"/>
                    <a:pt x="1308011" y="1611959"/>
                    <a:pt x="1299324" y="1611959"/>
                  </a:cubicBezTo>
                  <a:close/>
                  <a:moveTo>
                    <a:pt x="888682" y="1611959"/>
                  </a:moveTo>
                  <a:cubicBezTo>
                    <a:pt x="876338" y="1611959"/>
                    <a:pt x="865175" y="1614664"/>
                    <a:pt x="855193" y="1620074"/>
                  </a:cubicBezTo>
                  <a:cubicBezTo>
                    <a:pt x="845210" y="1625484"/>
                    <a:pt x="837362" y="1633028"/>
                    <a:pt x="831647" y="1642705"/>
                  </a:cubicBezTo>
                  <a:cubicBezTo>
                    <a:pt x="825932" y="1652383"/>
                    <a:pt x="823074" y="1663241"/>
                    <a:pt x="823074" y="1675281"/>
                  </a:cubicBezTo>
                  <a:cubicBezTo>
                    <a:pt x="823074" y="1687473"/>
                    <a:pt x="825970" y="1698369"/>
                    <a:pt x="831761" y="1707971"/>
                  </a:cubicBezTo>
                  <a:cubicBezTo>
                    <a:pt x="837552" y="1717572"/>
                    <a:pt x="845782" y="1725077"/>
                    <a:pt x="856450" y="1730488"/>
                  </a:cubicBezTo>
                  <a:cubicBezTo>
                    <a:pt x="867118" y="1735898"/>
                    <a:pt x="879386" y="1738603"/>
                    <a:pt x="893254" y="1738603"/>
                  </a:cubicBezTo>
                  <a:cubicBezTo>
                    <a:pt x="915505" y="1738603"/>
                    <a:pt x="932421" y="1731974"/>
                    <a:pt x="944004" y="1718715"/>
                  </a:cubicBezTo>
                  <a:lnTo>
                    <a:pt x="925030" y="1698141"/>
                  </a:lnTo>
                  <a:cubicBezTo>
                    <a:pt x="920763" y="1702256"/>
                    <a:pt x="916153" y="1705265"/>
                    <a:pt x="911200" y="1707170"/>
                  </a:cubicBezTo>
                  <a:cubicBezTo>
                    <a:pt x="906247" y="1709075"/>
                    <a:pt x="900570" y="1710028"/>
                    <a:pt x="894169" y="1710028"/>
                  </a:cubicBezTo>
                  <a:cubicBezTo>
                    <a:pt x="884872" y="1710028"/>
                    <a:pt x="877100" y="1707818"/>
                    <a:pt x="870852" y="1703399"/>
                  </a:cubicBezTo>
                  <a:cubicBezTo>
                    <a:pt x="864603" y="1698979"/>
                    <a:pt x="860641" y="1692959"/>
                    <a:pt x="858964" y="1685339"/>
                  </a:cubicBezTo>
                  <a:lnTo>
                    <a:pt x="952005" y="1685339"/>
                  </a:lnTo>
                  <a:cubicBezTo>
                    <a:pt x="952462" y="1679396"/>
                    <a:pt x="952690" y="1676195"/>
                    <a:pt x="952690" y="1675738"/>
                  </a:cubicBezTo>
                  <a:cubicBezTo>
                    <a:pt x="952690" y="1662936"/>
                    <a:pt x="949909" y="1651697"/>
                    <a:pt x="944347" y="1642019"/>
                  </a:cubicBezTo>
                  <a:cubicBezTo>
                    <a:pt x="938784" y="1632342"/>
                    <a:pt x="931126" y="1624913"/>
                    <a:pt x="921372" y="1619731"/>
                  </a:cubicBezTo>
                  <a:cubicBezTo>
                    <a:pt x="911619" y="1614549"/>
                    <a:pt x="900722" y="1611959"/>
                    <a:pt x="888682" y="1611959"/>
                  </a:cubicBezTo>
                  <a:close/>
                  <a:moveTo>
                    <a:pt x="576415" y="1611959"/>
                  </a:moveTo>
                  <a:cubicBezTo>
                    <a:pt x="563461" y="1611959"/>
                    <a:pt x="551840" y="1614664"/>
                    <a:pt x="541553" y="1620074"/>
                  </a:cubicBezTo>
                  <a:cubicBezTo>
                    <a:pt x="531266" y="1625484"/>
                    <a:pt x="523227" y="1632990"/>
                    <a:pt x="517436" y="1642591"/>
                  </a:cubicBezTo>
                  <a:cubicBezTo>
                    <a:pt x="511645" y="1652192"/>
                    <a:pt x="508749" y="1663089"/>
                    <a:pt x="508749" y="1675281"/>
                  </a:cubicBezTo>
                  <a:cubicBezTo>
                    <a:pt x="508749" y="1687473"/>
                    <a:pt x="511645" y="1698369"/>
                    <a:pt x="517436" y="1707971"/>
                  </a:cubicBezTo>
                  <a:cubicBezTo>
                    <a:pt x="523227" y="1717572"/>
                    <a:pt x="531266" y="1725077"/>
                    <a:pt x="541553" y="1730488"/>
                  </a:cubicBezTo>
                  <a:cubicBezTo>
                    <a:pt x="551840" y="1735898"/>
                    <a:pt x="563461" y="1738603"/>
                    <a:pt x="576415" y="1738603"/>
                  </a:cubicBezTo>
                  <a:cubicBezTo>
                    <a:pt x="589369" y="1738603"/>
                    <a:pt x="600951" y="1735898"/>
                    <a:pt x="611162" y="1730488"/>
                  </a:cubicBezTo>
                  <a:cubicBezTo>
                    <a:pt x="621373" y="1725077"/>
                    <a:pt x="629374" y="1717572"/>
                    <a:pt x="635165" y="1707971"/>
                  </a:cubicBezTo>
                  <a:cubicBezTo>
                    <a:pt x="640956" y="1698369"/>
                    <a:pt x="643852" y="1687473"/>
                    <a:pt x="643852" y="1675281"/>
                  </a:cubicBezTo>
                  <a:cubicBezTo>
                    <a:pt x="643852" y="1663089"/>
                    <a:pt x="640956" y="1652192"/>
                    <a:pt x="635165" y="1642591"/>
                  </a:cubicBezTo>
                  <a:cubicBezTo>
                    <a:pt x="629374" y="1632990"/>
                    <a:pt x="621373" y="1625484"/>
                    <a:pt x="611162" y="1620074"/>
                  </a:cubicBezTo>
                  <a:cubicBezTo>
                    <a:pt x="600951" y="1614664"/>
                    <a:pt x="589369" y="1611959"/>
                    <a:pt x="576415" y="1611959"/>
                  </a:cubicBezTo>
                  <a:close/>
                  <a:moveTo>
                    <a:pt x="1711033" y="1576754"/>
                  </a:moveTo>
                  <a:lnTo>
                    <a:pt x="1711033" y="1736774"/>
                  </a:lnTo>
                  <a:lnTo>
                    <a:pt x="1745780" y="1736774"/>
                  </a:lnTo>
                  <a:lnTo>
                    <a:pt x="1745780" y="1642820"/>
                  </a:lnTo>
                  <a:lnTo>
                    <a:pt x="1792643" y="1719858"/>
                  </a:lnTo>
                  <a:lnTo>
                    <a:pt x="1809331" y="1719858"/>
                  </a:lnTo>
                  <a:lnTo>
                    <a:pt x="1856422" y="1640762"/>
                  </a:lnTo>
                  <a:lnTo>
                    <a:pt x="1856651" y="1736774"/>
                  </a:lnTo>
                  <a:lnTo>
                    <a:pt x="1891398" y="1736774"/>
                  </a:lnTo>
                  <a:lnTo>
                    <a:pt x="1890941" y="1576754"/>
                  </a:lnTo>
                  <a:lnTo>
                    <a:pt x="1860537" y="1576754"/>
                  </a:lnTo>
                  <a:lnTo>
                    <a:pt x="1801558" y="1676195"/>
                  </a:lnTo>
                  <a:lnTo>
                    <a:pt x="1741665" y="1576754"/>
                  </a:lnTo>
                  <a:close/>
                  <a:moveTo>
                    <a:pt x="301333" y="1576754"/>
                  </a:moveTo>
                  <a:lnTo>
                    <a:pt x="301333" y="1736774"/>
                  </a:lnTo>
                  <a:lnTo>
                    <a:pt x="336080" y="1736774"/>
                  </a:lnTo>
                  <a:lnTo>
                    <a:pt x="336080" y="1642820"/>
                  </a:lnTo>
                  <a:lnTo>
                    <a:pt x="382943" y="1719858"/>
                  </a:lnTo>
                  <a:lnTo>
                    <a:pt x="399631" y="1719858"/>
                  </a:lnTo>
                  <a:lnTo>
                    <a:pt x="446722" y="1640762"/>
                  </a:lnTo>
                  <a:lnTo>
                    <a:pt x="446951" y="1736774"/>
                  </a:lnTo>
                  <a:lnTo>
                    <a:pt x="481698" y="1736774"/>
                  </a:lnTo>
                  <a:lnTo>
                    <a:pt x="481241" y="1576754"/>
                  </a:lnTo>
                  <a:lnTo>
                    <a:pt x="450837" y="1576754"/>
                  </a:lnTo>
                  <a:lnTo>
                    <a:pt x="391858" y="1676195"/>
                  </a:lnTo>
                  <a:lnTo>
                    <a:pt x="331965" y="1576754"/>
                  </a:lnTo>
                  <a:close/>
                  <a:moveTo>
                    <a:pt x="2803893" y="1567153"/>
                  </a:moveTo>
                  <a:lnTo>
                    <a:pt x="2803893" y="1736774"/>
                  </a:lnTo>
                  <a:lnTo>
                    <a:pt x="2839555" y="1736774"/>
                  </a:lnTo>
                  <a:lnTo>
                    <a:pt x="2839555" y="1567153"/>
                  </a:lnTo>
                  <a:close/>
                  <a:moveTo>
                    <a:pt x="2203818" y="1567153"/>
                  </a:moveTo>
                  <a:lnTo>
                    <a:pt x="2203818" y="1736774"/>
                  </a:lnTo>
                  <a:lnTo>
                    <a:pt x="2239480" y="1736774"/>
                  </a:lnTo>
                  <a:lnTo>
                    <a:pt x="2239480" y="1675967"/>
                  </a:lnTo>
                  <a:cubicBezTo>
                    <a:pt x="2239480" y="1664994"/>
                    <a:pt x="2242147" y="1656726"/>
                    <a:pt x="2247481" y="1651163"/>
                  </a:cubicBezTo>
                  <a:cubicBezTo>
                    <a:pt x="2252815" y="1645601"/>
                    <a:pt x="2259978" y="1642820"/>
                    <a:pt x="2268969" y="1642820"/>
                  </a:cubicBezTo>
                  <a:cubicBezTo>
                    <a:pt x="2277046" y="1642820"/>
                    <a:pt x="2283219" y="1645220"/>
                    <a:pt x="2287486" y="1650020"/>
                  </a:cubicBezTo>
                  <a:cubicBezTo>
                    <a:pt x="2291753" y="1654821"/>
                    <a:pt x="2293886" y="1662098"/>
                    <a:pt x="2293886" y="1671852"/>
                  </a:cubicBezTo>
                  <a:lnTo>
                    <a:pt x="2293886" y="1736774"/>
                  </a:lnTo>
                  <a:lnTo>
                    <a:pt x="2329548" y="1736774"/>
                  </a:lnTo>
                  <a:lnTo>
                    <a:pt x="2329548" y="1666365"/>
                  </a:lnTo>
                  <a:cubicBezTo>
                    <a:pt x="2329548" y="1648382"/>
                    <a:pt x="2324862" y="1634819"/>
                    <a:pt x="2315489" y="1625675"/>
                  </a:cubicBezTo>
                  <a:cubicBezTo>
                    <a:pt x="2306117" y="1616531"/>
                    <a:pt x="2293810" y="1611959"/>
                    <a:pt x="2278570" y="1611959"/>
                  </a:cubicBezTo>
                  <a:cubicBezTo>
                    <a:pt x="2270646" y="1611959"/>
                    <a:pt x="2263331" y="1613216"/>
                    <a:pt x="2256625" y="1615730"/>
                  </a:cubicBezTo>
                  <a:cubicBezTo>
                    <a:pt x="2249919" y="1618245"/>
                    <a:pt x="2244204" y="1621865"/>
                    <a:pt x="2239480" y="1626589"/>
                  </a:cubicBezTo>
                  <a:lnTo>
                    <a:pt x="2239480" y="1567153"/>
                  </a:lnTo>
                  <a:close/>
                  <a:moveTo>
                    <a:pt x="975093" y="1567153"/>
                  </a:moveTo>
                  <a:lnTo>
                    <a:pt x="975093" y="1736774"/>
                  </a:lnTo>
                  <a:lnTo>
                    <a:pt x="1010755" y="1736774"/>
                  </a:lnTo>
                  <a:lnTo>
                    <a:pt x="1010755" y="1567153"/>
                  </a:lnTo>
                  <a:close/>
                  <a:moveTo>
                    <a:pt x="759904" y="1567153"/>
                  </a:moveTo>
                  <a:lnTo>
                    <a:pt x="759904" y="1626818"/>
                  </a:lnTo>
                  <a:cubicBezTo>
                    <a:pt x="751065" y="1616912"/>
                    <a:pt x="738797" y="1611959"/>
                    <a:pt x="723100" y="1611959"/>
                  </a:cubicBezTo>
                  <a:cubicBezTo>
                    <a:pt x="711517" y="1611959"/>
                    <a:pt x="701040" y="1614549"/>
                    <a:pt x="691667" y="1619731"/>
                  </a:cubicBezTo>
                  <a:cubicBezTo>
                    <a:pt x="682295" y="1624913"/>
                    <a:pt x="674941" y="1632304"/>
                    <a:pt x="669607" y="1641905"/>
                  </a:cubicBezTo>
                  <a:cubicBezTo>
                    <a:pt x="664273" y="1651506"/>
                    <a:pt x="661606" y="1662632"/>
                    <a:pt x="661606" y="1675281"/>
                  </a:cubicBezTo>
                  <a:cubicBezTo>
                    <a:pt x="661606" y="1687930"/>
                    <a:pt x="664273" y="1699055"/>
                    <a:pt x="669607" y="1708656"/>
                  </a:cubicBezTo>
                  <a:cubicBezTo>
                    <a:pt x="674941" y="1718258"/>
                    <a:pt x="682295" y="1725649"/>
                    <a:pt x="691667" y="1730831"/>
                  </a:cubicBezTo>
                  <a:cubicBezTo>
                    <a:pt x="701040" y="1736012"/>
                    <a:pt x="711517" y="1738603"/>
                    <a:pt x="723100" y="1738603"/>
                  </a:cubicBezTo>
                  <a:cubicBezTo>
                    <a:pt x="739864" y="1738603"/>
                    <a:pt x="752665" y="1733269"/>
                    <a:pt x="761505" y="1722601"/>
                  </a:cubicBezTo>
                  <a:lnTo>
                    <a:pt x="761505" y="1736774"/>
                  </a:lnTo>
                  <a:lnTo>
                    <a:pt x="795566" y="1736774"/>
                  </a:lnTo>
                  <a:lnTo>
                    <a:pt x="795566" y="1567153"/>
                  </a:lnTo>
                  <a:close/>
                  <a:moveTo>
                    <a:pt x="3431324" y="1556866"/>
                  </a:moveTo>
                  <a:cubicBezTo>
                    <a:pt x="3424771" y="1556866"/>
                    <a:pt x="3419437" y="1558771"/>
                    <a:pt x="3415322" y="1562581"/>
                  </a:cubicBezTo>
                  <a:cubicBezTo>
                    <a:pt x="3411207" y="1566391"/>
                    <a:pt x="3409150" y="1571115"/>
                    <a:pt x="3409150" y="1576754"/>
                  </a:cubicBezTo>
                  <a:cubicBezTo>
                    <a:pt x="3409150" y="1582393"/>
                    <a:pt x="3411207" y="1587117"/>
                    <a:pt x="3415322" y="1590927"/>
                  </a:cubicBezTo>
                  <a:cubicBezTo>
                    <a:pt x="3419437" y="1594737"/>
                    <a:pt x="3424771" y="1596642"/>
                    <a:pt x="3431324" y="1596642"/>
                  </a:cubicBezTo>
                  <a:cubicBezTo>
                    <a:pt x="3437877" y="1596642"/>
                    <a:pt x="3443211" y="1594699"/>
                    <a:pt x="3447326" y="1590813"/>
                  </a:cubicBezTo>
                  <a:cubicBezTo>
                    <a:pt x="3451441" y="1586927"/>
                    <a:pt x="3453498" y="1582012"/>
                    <a:pt x="3453498" y="1576068"/>
                  </a:cubicBezTo>
                  <a:cubicBezTo>
                    <a:pt x="3453498" y="1570582"/>
                    <a:pt x="3451441" y="1566010"/>
                    <a:pt x="3447326" y="1562352"/>
                  </a:cubicBezTo>
                  <a:cubicBezTo>
                    <a:pt x="3443211" y="1558695"/>
                    <a:pt x="3437877" y="1556866"/>
                    <a:pt x="3431324" y="1556866"/>
                  </a:cubicBezTo>
                  <a:close/>
                  <a:moveTo>
                    <a:pt x="2383574" y="1556866"/>
                  </a:moveTo>
                  <a:cubicBezTo>
                    <a:pt x="2377021" y="1556866"/>
                    <a:pt x="2371687" y="1558771"/>
                    <a:pt x="2367572" y="1562581"/>
                  </a:cubicBezTo>
                  <a:cubicBezTo>
                    <a:pt x="2363457" y="1566391"/>
                    <a:pt x="2361400" y="1571115"/>
                    <a:pt x="2361400" y="1576754"/>
                  </a:cubicBezTo>
                  <a:cubicBezTo>
                    <a:pt x="2361400" y="1582393"/>
                    <a:pt x="2363457" y="1587117"/>
                    <a:pt x="2367572" y="1590927"/>
                  </a:cubicBezTo>
                  <a:cubicBezTo>
                    <a:pt x="2371687" y="1594737"/>
                    <a:pt x="2377021" y="1596642"/>
                    <a:pt x="2383574" y="1596642"/>
                  </a:cubicBezTo>
                  <a:cubicBezTo>
                    <a:pt x="2390127" y="1596642"/>
                    <a:pt x="2395461" y="1594699"/>
                    <a:pt x="2399576" y="1590813"/>
                  </a:cubicBezTo>
                  <a:cubicBezTo>
                    <a:pt x="2403691" y="1586927"/>
                    <a:pt x="2405748" y="1582012"/>
                    <a:pt x="2405748" y="1576068"/>
                  </a:cubicBezTo>
                  <a:cubicBezTo>
                    <a:pt x="2405748" y="1570582"/>
                    <a:pt x="2403691" y="1566010"/>
                    <a:pt x="2399576" y="1562352"/>
                  </a:cubicBezTo>
                  <a:cubicBezTo>
                    <a:pt x="2395461" y="1558695"/>
                    <a:pt x="2390127" y="1556866"/>
                    <a:pt x="2383574" y="1556866"/>
                  </a:cubicBezTo>
                  <a:close/>
                  <a:moveTo>
                    <a:pt x="3271990" y="1364994"/>
                  </a:moveTo>
                  <a:cubicBezTo>
                    <a:pt x="3281134" y="1364994"/>
                    <a:pt x="3288640" y="1368080"/>
                    <a:pt x="3294507" y="1374253"/>
                  </a:cubicBezTo>
                  <a:cubicBezTo>
                    <a:pt x="3300374" y="1380425"/>
                    <a:pt x="3303308" y="1388693"/>
                    <a:pt x="3303308" y="1399056"/>
                  </a:cubicBezTo>
                  <a:cubicBezTo>
                    <a:pt x="3303308" y="1409419"/>
                    <a:pt x="3300374" y="1417687"/>
                    <a:pt x="3294507" y="1423859"/>
                  </a:cubicBezTo>
                  <a:cubicBezTo>
                    <a:pt x="3288640" y="1430031"/>
                    <a:pt x="3281134" y="1433117"/>
                    <a:pt x="3271990" y="1433117"/>
                  </a:cubicBezTo>
                  <a:cubicBezTo>
                    <a:pt x="3262846" y="1433117"/>
                    <a:pt x="3255302" y="1430031"/>
                    <a:pt x="3249358" y="1423859"/>
                  </a:cubicBezTo>
                  <a:cubicBezTo>
                    <a:pt x="3243415" y="1417687"/>
                    <a:pt x="3240443" y="1409419"/>
                    <a:pt x="3240443" y="1399056"/>
                  </a:cubicBezTo>
                  <a:cubicBezTo>
                    <a:pt x="3240443" y="1388693"/>
                    <a:pt x="3243415" y="1380425"/>
                    <a:pt x="3249358" y="1374253"/>
                  </a:cubicBezTo>
                  <a:cubicBezTo>
                    <a:pt x="3255302" y="1368080"/>
                    <a:pt x="3262846" y="1364994"/>
                    <a:pt x="3271990" y="1364994"/>
                  </a:cubicBezTo>
                  <a:close/>
                  <a:moveTo>
                    <a:pt x="2748572" y="1364994"/>
                  </a:moveTo>
                  <a:cubicBezTo>
                    <a:pt x="2757564" y="1364994"/>
                    <a:pt x="2765031" y="1368080"/>
                    <a:pt x="2770975" y="1374253"/>
                  </a:cubicBezTo>
                  <a:cubicBezTo>
                    <a:pt x="2776918" y="1380425"/>
                    <a:pt x="2779890" y="1388693"/>
                    <a:pt x="2779890" y="1399056"/>
                  </a:cubicBezTo>
                  <a:cubicBezTo>
                    <a:pt x="2779890" y="1409419"/>
                    <a:pt x="2776918" y="1417687"/>
                    <a:pt x="2770975" y="1423859"/>
                  </a:cubicBezTo>
                  <a:cubicBezTo>
                    <a:pt x="2765031" y="1430031"/>
                    <a:pt x="2757564" y="1433117"/>
                    <a:pt x="2748572" y="1433117"/>
                  </a:cubicBezTo>
                  <a:cubicBezTo>
                    <a:pt x="2739428" y="1433117"/>
                    <a:pt x="2731884" y="1430031"/>
                    <a:pt x="2725941" y="1423859"/>
                  </a:cubicBezTo>
                  <a:cubicBezTo>
                    <a:pt x="2719997" y="1417687"/>
                    <a:pt x="2717025" y="1409419"/>
                    <a:pt x="2717025" y="1399056"/>
                  </a:cubicBezTo>
                  <a:cubicBezTo>
                    <a:pt x="2717025" y="1388693"/>
                    <a:pt x="2719997" y="1380425"/>
                    <a:pt x="2725941" y="1374253"/>
                  </a:cubicBezTo>
                  <a:cubicBezTo>
                    <a:pt x="2731884" y="1368080"/>
                    <a:pt x="2739428" y="1364994"/>
                    <a:pt x="2748572" y="1364994"/>
                  </a:cubicBezTo>
                  <a:close/>
                  <a:moveTo>
                    <a:pt x="1024090" y="1364994"/>
                  </a:moveTo>
                  <a:cubicBezTo>
                    <a:pt x="1033234" y="1364994"/>
                    <a:pt x="1040740" y="1368080"/>
                    <a:pt x="1046607" y="1374253"/>
                  </a:cubicBezTo>
                  <a:cubicBezTo>
                    <a:pt x="1052474" y="1380425"/>
                    <a:pt x="1055408" y="1388693"/>
                    <a:pt x="1055408" y="1399056"/>
                  </a:cubicBezTo>
                  <a:cubicBezTo>
                    <a:pt x="1055408" y="1409419"/>
                    <a:pt x="1052474" y="1417687"/>
                    <a:pt x="1046607" y="1423859"/>
                  </a:cubicBezTo>
                  <a:cubicBezTo>
                    <a:pt x="1040740" y="1430031"/>
                    <a:pt x="1033234" y="1433117"/>
                    <a:pt x="1024090" y="1433117"/>
                  </a:cubicBezTo>
                  <a:cubicBezTo>
                    <a:pt x="1014946" y="1433117"/>
                    <a:pt x="1007402" y="1430031"/>
                    <a:pt x="1001458" y="1423859"/>
                  </a:cubicBezTo>
                  <a:cubicBezTo>
                    <a:pt x="995515" y="1417687"/>
                    <a:pt x="992543" y="1409419"/>
                    <a:pt x="992543" y="1399056"/>
                  </a:cubicBezTo>
                  <a:cubicBezTo>
                    <a:pt x="992543" y="1388693"/>
                    <a:pt x="995515" y="1380425"/>
                    <a:pt x="1001458" y="1374253"/>
                  </a:cubicBezTo>
                  <a:cubicBezTo>
                    <a:pt x="1007402" y="1368080"/>
                    <a:pt x="1014946" y="1364994"/>
                    <a:pt x="1024090" y="1364994"/>
                  </a:cubicBezTo>
                  <a:close/>
                  <a:moveTo>
                    <a:pt x="2603411" y="1362708"/>
                  </a:moveTo>
                  <a:cubicBezTo>
                    <a:pt x="2611336" y="1362708"/>
                    <a:pt x="2618042" y="1365032"/>
                    <a:pt x="2623528" y="1369681"/>
                  </a:cubicBezTo>
                  <a:cubicBezTo>
                    <a:pt x="2629014" y="1374329"/>
                    <a:pt x="2632367" y="1380539"/>
                    <a:pt x="2633586" y="1388312"/>
                  </a:cubicBezTo>
                  <a:lnTo>
                    <a:pt x="2573007" y="1388312"/>
                  </a:lnTo>
                  <a:cubicBezTo>
                    <a:pt x="2574226" y="1380387"/>
                    <a:pt x="2577579" y="1374138"/>
                    <a:pt x="2583066" y="1369566"/>
                  </a:cubicBezTo>
                  <a:cubicBezTo>
                    <a:pt x="2588552" y="1364994"/>
                    <a:pt x="2595334" y="1362708"/>
                    <a:pt x="2603411" y="1362708"/>
                  </a:cubicBezTo>
                  <a:close/>
                  <a:moveTo>
                    <a:pt x="2127161" y="1362708"/>
                  </a:moveTo>
                  <a:cubicBezTo>
                    <a:pt x="2135086" y="1362708"/>
                    <a:pt x="2141792" y="1365032"/>
                    <a:pt x="2147278" y="1369681"/>
                  </a:cubicBezTo>
                  <a:cubicBezTo>
                    <a:pt x="2152764" y="1374329"/>
                    <a:pt x="2156117" y="1380539"/>
                    <a:pt x="2157336" y="1388312"/>
                  </a:cubicBezTo>
                  <a:lnTo>
                    <a:pt x="2096757" y="1388312"/>
                  </a:lnTo>
                  <a:cubicBezTo>
                    <a:pt x="2097976" y="1380387"/>
                    <a:pt x="2101329" y="1374138"/>
                    <a:pt x="2106816" y="1369566"/>
                  </a:cubicBezTo>
                  <a:cubicBezTo>
                    <a:pt x="2112302" y="1364994"/>
                    <a:pt x="2119084" y="1362708"/>
                    <a:pt x="2127161" y="1362708"/>
                  </a:cubicBezTo>
                  <a:close/>
                  <a:moveTo>
                    <a:pt x="1450886" y="1362708"/>
                  </a:moveTo>
                  <a:cubicBezTo>
                    <a:pt x="1458811" y="1362708"/>
                    <a:pt x="1465516" y="1365032"/>
                    <a:pt x="1471003" y="1369681"/>
                  </a:cubicBezTo>
                  <a:cubicBezTo>
                    <a:pt x="1476489" y="1374329"/>
                    <a:pt x="1479842" y="1380539"/>
                    <a:pt x="1481061" y="1388312"/>
                  </a:cubicBezTo>
                  <a:lnTo>
                    <a:pt x="1420482" y="1388312"/>
                  </a:lnTo>
                  <a:cubicBezTo>
                    <a:pt x="1421701" y="1380387"/>
                    <a:pt x="1425054" y="1374138"/>
                    <a:pt x="1430541" y="1369566"/>
                  </a:cubicBezTo>
                  <a:cubicBezTo>
                    <a:pt x="1436027" y="1364994"/>
                    <a:pt x="1442809" y="1362708"/>
                    <a:pt x="1450886" y="1362708"/>
                  </a:cubicBezTo>
                  <a:close/>
                  <a:moveTo>
                    <a:pt x="660311" y="1362708"/>
                  </a:moveTo>
                  <a:cubicBezTo>
                    <a:pt x="668236" y="1362708"/>
                    <a:pt x="674941" y="1365032"/>
                    <a:pt x="680428" y="1369681"/>
                  </a:cubicBezTo>
                  <a:cubicBezTo>
                    <a:pt x="685914" y="1374329"/>
                    <a:pt x="689267" y="1380539"/>
                    <a:pt x="690486" y="1388312"/>
                  </a:cubicBezTo>
                  <a:lnTo>
                    <a:pt x="629907" y="1388312"/>
                  </a:lnTo>
                  <a:cubicBezTo>
                    <a:pt x="631126" y="1380387"/>
                    <a:pt x="634479" y="1374138"/>
                    <a:pt x="639966" y="1369566"/>
                  </a:cubicBezTo>
                  <a:cubicBezTo>
                    <a:pt x="645452" y="1364994"/>
                    <a:pt x="652234" y="1362708"/>
                    <a:pt x="660311" y="1362708"/>
                  </a:cubicBezTo>
                  <a:close/>
                  <a:moveTo>
                    <a:pt x="3146793" y="1337562"/>
                  </a:moveTo>
                  <a:lnTo>
                    <a:pt x="3146793" y="1460549"/>
                  </a:lnTo>
                  <a:lnTo>
                    <a:pt x="3182455" y="1460549"/>
                  </a:lnTo>
                  <a:lnTo>
                    <a:pt x="3182455" y="1337562"/>
                  </a:lnTo>
                  <a:close/>
                  <a:moveTo>
                    <a:pt x="2851518" y="1337562"/>
                  </a:moveTo>
                  <a:lnTo>
                    <a:pt x="2851518" y="1460549"/>
                  </a:lnTo>
                  <a:lnTo>
                    <a:pt x="2887180" y="1460549"/>
                  </a:lnTo>
                  <a:lnTo>
                    <a:pt x="2887180" y="1337562"/>
                  </a:lnTo>
                  <a:close/>
                  <a:moveTo>
                    <a:pt x="1870443" y="1337562"/>
                  </a:moveTo>
                  <a:lnTo>
                    <a:pt x="1870443" y="1460549"/>
                  </a:lnTo>
                  <a:lnTo>
                    <a:pt x="1906105" y="1460549"/>
                  </a:lnTo>
                  <a:lnTo>
                    <a:pt x="1906105" y="1337562"/>
                  </a:lnTo>
                  <a:close/>
                  <a:moveTo>
                    <a:pt x="1117282" y="1337562"/>
                  </a:moveTo>
                  <a:lnTo>
                    <a:pt x="1117282" y="1407057"/>
                  </a:lnTo>
                  <a:cubicBezTo>
                    <a:pt x="1117282" y="1425345"/>
                    <a:pt x="1122007" y="1439137"/>
                    <a:pt x="1131456" y="1448433"/>
                  </a:cubicBezTo>
                  <a:cubicBezTo>
                    <a:pt x="1140904" y="1457730"/>
                    <a:pt x="1153706" y="1462378"/>
                    <a:pt x="1169860" y="1462378"/>
                  </a:cubicBezTo>
                  <a:cubicBezTo>
                    <a:pt x="1177480" y="1462378"/>
                    <a:pt x="1184567" y="1460968"/>
                    <a:pt x="1191120" y="1458149"/>
                  </a:cubicBezTo>
                  <a:cubicBezTo>
                    <a:pt x="1197673" y="1455329"/>
                    <a:pt x="1203312" y="1451253"/>
                    <a:pt x="1208037" y="1445919"/>
                  </a:cubicBezTo>
                  <a:lnTo>
                    <a:pt x="1208037" y="1460549"/>
                  </a:lnTo>
                  <a:lnTo>
                    <a:pt x="1241870" y="1460549"/>
                  </a:lnTo>
                  <a:lnTo>
                    <a:pt x="1241870" y="1337562"/>
                  </a:lnTo>
                  <a:lnTo>
                    <a:pt x="1206208" y="1337562"/>
                  </a:lnTo>
                  <a:lnTo>
                    <a:pt x="1206208" y="1398370"/>
                  </a:lnTo>
                  <a:cubicBezTo>
                    <a:pt x="1206208" y="1409343"/>
                    <a:pt x="1203617" y="1417610"/>
                    <a:pt x="1198435" y="1423173"/>
                  </a:cubicBezTo>
                  <a:cubicBezTo>
                    <a:pt x="1193254" y="1428736"/>
                    <a:pt x="1186396" y="1431517"/>
                    <a:pt x="1177861" y="1431517"/>
                  </a:cubicBezTo>
                  <a:cubicBezTo>
                    <a:pt x="1161250" y="1431517"/>
                    <a:pt x="1152944" y="1421611"/>
                    <a:pt x="1152944" y="1401799"/>
                  </a:cubicBezTo>
                  <a:lnTo>
                    <a:pt x="1152944" y="1337562"/>
                  </a:lnTo>
                  <a:close/>
                  <a:moveTo>
                    <a:pt x="3440620" y="1335733"/>
                  </a:moveTo>
                  <a:cubicBezTo>
                    <a:pt x="3432238" y="1335733"/>
                    <a:pt x="3424542" y="1337144"/>
                    <a:pt x="3417532" y="1339963"/>
                  </a:cubicBezTo>
                  <a:cubicBezTo>
                    <a:pt x="3410522" y="1342782"/>
                    <a:pt x="3404654" y="1346783"/>
                    <a:pt x="3399930" y="1351964"/>
                  </a:cubicBezTo>
                  <a:lnTo>
                    <a:pt x="3399930" y="1337562"/>
                  </a:lnTo>
                  <a:lnTo>
                    <a:pt x="3365868" y="1337562"/>
                  </a:lnTo>
                  <a:lnTo>
                    <a:pt x="3365868" y="1460549"/>
                  </a:lnTo>
                  <a:lnTo>
                    <a:pt x="3401530" y="1460549"/>
                  </a:lnTo>
                  <a:lnTo>
                    <a:pt x="3401530" y="1399742"/>
                  </a:lnTo>
                  <a:cubicBezTo>
                    <a:pt x="3401530" y="1388769"/>
                    <a:pt x="3404197" y="1380501"/>
                    <a:pt x="3409531" y="1374938"/>
                  </a:cubicBezTo>
                  <a:cubicBezTo>
                    <a:pt x="3414865" y="1369376"/>
                    <a:pt x="3422028" y="1366595"/>
                    <a:pt x="3431019" y="1366595"/>
                  </a:cubicBezTo>
                  <a:cubicBezTo>
                    <a:pt x="3439096" y="1366595"/>
                    <a:pt x="3445268" y="1368995"/>
                    <a:pt x="3449536" y="1373795"/>
                  </a:cubicBezTo>
                  <a:cubicBezTo>
                    <a:pt x="3453803" y="1378596"/>
                    <a:pt x="3455936" y="1385873"/>
                    <a:pt x="3455936" y="1395627"/>
                  </a:cubicBezTo>
                  <a:lnTo>
                    <a:pt x="3455936" y="1460549"/>
                  </a:lnTo>
                  <a:lnTo>
                    <a:pt x="3491598" y="1460549"/>
                  </a:lnTo>
                  <a:lnTo>
                    <a:pt x="3491598" y="1390140"/>
                  </a:lnTo>
                  <a:cubicBezTo>
                    <a:pt x="3491598" y="1372157"/>
                    <a:pt x="3486912" y="1358594"/>
                    <a:pt x="3477539" y="1349450"/>
                  </a:cubicBezTo>
                  <a:cubicBezTo>
                    <a:pt x="3468167" y="1340306"/>
                    <a:pt x="3455860" y="1335733"/>
                    <a:pt x="3440620" y="1335733"/>
                  </a:cubicBezTo>
                  <a:close/>
                  <a:moveTo>
                    <a:pt x="3271990" y="1335733"/>
                  </a:moveTo>
                  <a:cubicBezTo>
                    <a:pt x="3259036" y="1335733"/>
                    <a:pt x="3247416" y="1338439"/>
                    <a:pt x="3237128" y="1343849"/>
                  </a:cubicBezTo>
                  <a:cubicBezTo>
                    <a:pt x="3226842" y="1349259"/>
                    <a:pt x="3218802" y="1356765"/>
                    <a:pt x="3213011" y="1366366"/>
                  </a:cubicBezTo>
                  <a:cubicBezTo>
                    <a:pt x="3207220" y="1375967"/>
                    <a:pt x="3204324" y="1386864"/>
                    <a:pt x="3204324" y="1399056"/>
                  </a:cubicBezTo>
                  <a:cubicBezTo>
                    <a:pt x="3204324" y="1411248"/>
                    <a:pt x="3207220" y="1422144"/>
                    <a:pt x="3213011" y="1431746"/>
                  </a:cubicBezTo>
                  <a:cubicBezTo>
                    <a:pt x="3218802" y="1441347"/>
                    <a:pt x="3226842" y="1448852"/>
                    <a:pt x="3237128" y="1454263"/>
                  </a:cubicBezTo>
                  <a:cubicBezTo>
                    <a:pt x="3247416" y="1459673"/>
                    <a:pt x="3259036" y="1462378"/>
                    <a:pt x="3271990" y="1462378"/>
                  </a:cubicBezTo>
                  <a:cubicBezTo>
                    <a:pt x="3284944" y="1462378"/>
                    <a:pt x="3296526" y="1459673"/>
                    <a:pt x="3306737" y="1454263"/>
                  </a:cubicBezTo>
                  <a:cubicBezTo>
                    <a:pt x="3316948" y="1448852"/>
                    <a:pt x="3324949" y="1441347"/>
                    <a:pt x="3330740" y="1431746"/>
                  </a:cubicBezTo>
                  <a:cubicBezTo>
                    <a:pt x="3336531" y="1422144"/>
                    <a:pt x="3339427" y="1411248"/>
                    <a:pt x="3339427" y="1399056"/>
                  </a:cubicBezTo>
                  <a:cubicBezTo>
                    <a:pt x="3339427" y="1386864"/>
                    <a:pt x="3336531" y="1375967"/>
                    <a:pt x="3330740" y="1366366"/>
                  </a:cubicBezTo>
                  <a:cubicBezTo>
                    <a:pt x="3324949" y="1356765"/>
                    <a:pt x="3316948" y="1349259"/>
                    <a:pt x="3306737" y="1343849"/>
                  </a:cubicBezTo>
                  <a:cubicBezTo>
                    <a:pt x="3296526" y="1338439"/>
                    <a:pt x="3284944" y="1335733"/>
                    <a:pt x="3271990" y="1335733"/>
                  </a:cubicBezTo>
                  <a:close/>
                  <a:moveTo>
                    <a:pt x="2977629" y="1335733"/>
                  </a:moveTo>
                  <a:cubicBezTo>
                    <a:pt x="2964523" y="1335733"/>
                    <a:pt x="2952750" y="1338439"/>
                    <a:pt x="2942310" y="1343849"/>
                  </a:cubicBezTo>
                  <a:cubicBezTo>
                    <a:pt x="2931871" y="1349259"/>
                    <a:pt x="2923718" y="1356765"/>
                    <a:pt x="2917850" y="1366366"/>
                  </a:cubicBezTo>
                  <a:cubicBezTo>
                    <a:pt x="2911983" y="1375967"/>
                    <a:pt x="2909049" y="1386864"/>
                    <a:pt x="2909049" y="1399056"/>
                  </a:cubicBezTo>
                  <a:cubicBezTo>
                    <a:pt x="2909049" y="1411248"/>
                    <a:pt x="2911983" y="1422144"/>
                    <a:pt x="2917850" y="1431746"/>
                  </a:cubicBezTo>
                  <a:cubicBezTo>
                    <a:pt x="2923718" y="1441347"/>
                    <a:pt x="2931871" y="1448852"/>
                    <a:pt x="2942310" y="1454263"/>
                  </a:cubicBezTo>
                  <a:cubicBezTo>
                    <a:pt x="2952750" y="1459673"/>
                    <a:pt x="2964523" y="1462378"/>
                    <a:pt x="2977629" y="1462378"/>
                  </a:cubicBezTo>
                  <a:cubicBezTo>
                    <a:pt x="2990583" y="1462378"/>
                    <a:pt x="3001899" y="1459635"/>
                    <a:pt x="3011576" y="1454148"/>
                  </a:cubicBezTo>
                  <a:cubicBezTo>
                    <a:pt x="3021254" y="1448662"/>
                    <a:pt x="3028302" y="1441042"/>
                    <a:pt x="3032722" y="1431288"/>
                  </a:cubicBezTo>
                  <a:lnTo>
                    <a:pt x="3005061" y="1416201"/>
                  </a:lnTo>
                  <a:cubicBezTo>
                    <a:pt x="2998813" y="1427478"/>
                    <a:pt x="2989593" y="1433117"/>
                    <a:pt x="2977401" y="1433117"/>
                  </a:cubicBezTo>
                  <a:cubicBezTo>
                    <a:pt x="2968104" y="1433117"/>
                    <a:pt x="2960408" y="1430069"/>
                    <a:pt x="2954312" y="1423973"/>
                  </a:cubicBezTo>
                  <a:cubicBezTo>
                    <a:pt x="2948216" y="1417877"/>
                    <a:pt x="2945168" y="1409571"/>
                    <a:pt x="2945168" y="1399056"/>
                  </a:cubicBezTo>
                  <a:cubicBezTo>
                    <a:pt x="2945168" y="1388540"/>
                    <a:pt x="2948216" y="1380234"/>
                    <a:pt x="2954312" y="1374138"/>
                  </a:cubicBezTo>
                  <a:cubicBezTo>
                    <a:pt x="2960408" y="1368042"/>
                    <a:pt x="2968104" y="1364994"/>
                    <a:pt x="2977401" y="1364994"/>
                  </a:cubicBezTo>
                  <a:cubicBezTo>
                    <a:pt x="2989440" y="1364994"/>
                    <a:pt x="2998660" y="1370633"/>
                    <a:pt x="3005061" y="1381911"/>
                  </a:cubicBezTo>
                  <a:lnTo>
                    <a:pt x="3032722" y="1367052"/>
                  </a:lnTo>
                  <a:cubicBezTo>
                    <a:pt x="3028302" y="1356993"/>
                    <a:pt x="3021254" y="1349259"/>
                    <a:pt x="3011576" y="1343849"/>
                  </a:cubicBezTo>
                  <a:cubicBezTo>
                    <a:pt x="3001899" y="1338439"/>
                    <a:pt x="2990583" y="1335733"/>
                    <a:pt x="2977629" y="1335733"/>
                  </a:cubicBezTo>
                  <a:close/>
                  <a:moveTo>
                    <a:pt x="2603182" y="1335733"/>
                  </a:moveTo>
                  <a:cubicBezTo>
                    <a:pt x="2590838" y="1335733"/>
                    <a:pt x="2579675" y="1338439"/>
                    <a:pt x="2569692" y="1343849"/>
                  </a:cubicBezTo>
                  <a:cubicBezTo>
                    <a:pt x="2559710" y="1349259"/>
                    <a:pt x="2551862" y="1356803"/>
                    <a:pt x="2546147" y="1366480"/>
                  </a:cubicBezTo>
                  <a:cubicBezTo>
                    <a:pt x="2540432" y="1376158"/>
                    <a:pt x="2537574" y="1387016"/>
                    <a:pt x="2537574" y="1399056"/>
                  </a:cubicBezTo>
                  <a:cubicBezTo>
                    <a:pt x="2537574" y="1411248"/>
                    <a:pt x="2540470" y="1422144"/>
                    <a:pt x="2546261" y="1431746"/>
                  </a:cubicBezTo>
                  <a:cubicBezTo>
                    <a:pt x="2552052" y="1441347"/>
                    <a:pt x="2560282" y="1448852"/>
                    <a:pt x="2570950" y="1454263"/>
                  </a:cubicBezTo>
                  <a:cubicBezTo>
                    <a:pt x="2581618" y="1459673"/>
                    <a:pt x="2593886" y="1462378"/>
                    <a:pt x="2607754" y="1462378"/>
                  </a:cubicBezTo>
                  <a:cubicBezTo>
                    <a:pt x="2630005" y="1462378"/>
                    <a:pt x="2646921" y="1455749"/>
                    <a:pt x="2658504" y="1442490"/>
                  </a:cubicBezTo>
                  <a:lnTo>
                    <a:pt x="2639530" y="1421916"/>
                  </a:lnTo>
                  <a:cubicBezTo>
                    <a:pt x="2635262" y="1426031"/>
                    <a:pt x="2630652" y="1429040"/>
                    <a:pt x="2625700" y="1430945"/>
                  </a:cubicBezTo>
                  <a:cubicBezTo>
                    <a:pt x="2620746" y="1432850"/>
                    <a:pt x="2615070" y="1433803"/>
                    <a:pt x="2608669" y="1433803"/>
                  </a:cubicBezTo>
                  <a:cubicBezTo>
                    <a:pt x="2599372" y="1433803"/>
                    <a:pt x="2591600" y="1431593"/>
                    <a:pt x="2585352" y="1427174"/>
                  </a:cubicBezTo>
                  <a:cubicBezTo>
                    <a:pt x="2579103" y="1422754"/>
                    <a:pt x="2575141" y="1416734"/>
                    <a:pt x="2573464" y="1409114"/>
                  </a:cubicBezTo>
                  <a:lnTo>
                    <a:pt x="2666504" y="1409114"/>
                  </a:lnTo>
                  <a:cubicBezTo>
                    <a:pt x="2666962" y="1403171"/>
                    <a:pt x="2667190" y="1399970"/>
                    <a:pt x="2667190" y="1399513"/>
                  </a:cubicBezTo>
                  <a:cubicBezTo>
                    <a:pt x="2667190" y="1386711"/>
                    <a:pt x="2664409" y="1375472"/>
                    <a:pt x="2658846" y="1365794"/>
                  </a:cubicBezTo>
                  <a:cubicBezTo>
                    <a:pt x="2653284" y="1356117"/>
                    <a:pt x="2645626" y="1348688"/>
                    <a:pt x="2635872" y="1343506"/>
                  </a:cubicBezTo>
                  <a:cubicBezTo>
                    <a:pt x="2626119" y="1338324"/>
                    <a:pt x="2615222" y="1335733"/>
                    <a:pt x="2603182" y="1335733"/>
                  </a:cubicBezTo>
                  <a:close/>
                  <a:moveTo>
                    <a:pt x="2527821" y="1335733"/>
                  </a:moveTo>
                  <a:cubicBezTo>
                    <a:pt x="2518372" y="1335733"/>
                    <a:pt x="2510028" y="1337258"/>
                    <a:pt x="2502789" y="1340306"/>
                  </a:cubicBezTo>
                  <a:cubicBezTo>
                    <a:pt x="2495550" y="1343354"/>
                    <a:pt x="2489797" y="1347849"/>
                    <a:pt x="2485530" y="1353793"/>
                  </a:cubicBezTo>
                  <a:lnTo>
                    <a:pt x="2485530" y="1337562"/>
                  </a:lnTo>
                  <a:lnTo>
                    <a:pt x="2451468" y="1337562"/>
                  </a:lnTo>
                  <a:lnTo>
                    <a:pt x="2451468" y="1460549"/>
                  </a:lnTo>
                  <a:lnTo>
                    <a:pt x="2487130" y="1460549"/>
                  </a:lnTo>
                  <a:lnTo>
                    <a:pt x="2487130" y="1402485"/>
                  </a:lnTo>
                  <a:cubicBezTo>
                    <a:pt x="2487130" y="1391055"/>
                    <a:pt x="2490026" y="1382482"/>
                    <a:pt x="2495817" y="1376767"/>
                  </a:cubicBezTo>
                  <a:cubicBezTo>
                    <a:pt x="2501608" y="1371052"/>
                    <a:pt x="2509609" y="1368195"/>
                    <a:pt x="2519820" y="1368195"/>
                  </a:cubicBezTo>
                  <a:cubicBezTo>
                    <a:pt x="2521191" y="1368195"/>
                    <a:pt x="2523858" y="1368347"/>
                    <a:pt x="2527821" y="1368652"/>
                  </a:cubicBezTo>
                  <a:close/>
                  <a:moveTo>
                    <a:pt x="2126932" y="1335733"/>
                  </a:moveTo>
                  <a:cubicBezTo>
                    <a:pt x="2114588" y="1335733"/>
                    <a:pt x="2103425" y="1338439"/>
                    <a:pt x="2093442" y="1343849"/>
                  </a:cubicBezTo>
                  <a:cubicBezTo>
                    <a:pt x="2083460" y="1349259"/>
                    <a:pt x="2075612" y="1356803"/>
                    <a:pt x="2069897" y="1366480"/>
                  </a:cubicBezTo>
                  <a:cubicBezTo>
                    <a:pt x="2064182" y="1376158"/>
                    <a:pt x="2061324" y="1387016"/>
                    <a:pt x="2061324" y="1399056"/>
                  </a:cubicBezTo>
                  <a:cubicBezTo>
                    <a:pt x="2061324" y="1411248"/>
                    <a:pt x="2064220" y="1422144"/>
                    <a:pt x="2070011" y="1431746"/>
                  </a:cubicBezTo>
                  <a:cubicBezTo>
                    <a:pt x="2075802" y="1441347"/>
                    <a:pt x="2084032" y="1448852"/>
                    <a:pt x="2094700" y="1454263"/>
                  </a:cubicBezTo>
                  <a:cubicBezTo>
                    <a:pt x="2105368" y="1459673"/>
                    <a:pt x="2117636" y="1462378"/>
                    <a:pt x="2131504" y="1462378"/>
                  </a:cubicBezTo>
                  <a:cubicBezTo>
                    <a:pt x="2153755" y="1462378"/>
                    <a:pt x="2170671" y="1455749"/>
                    <a:pt x="2182254" y="1442490"/>
                  </a:cubicBezTo>
                  <a:lnTo>
                    <a:pt x="2163280" y="1421916"/>
                  </a:lnTo>
                  <a:cubicBezTo>
                    <a:pt x="2159013" y="1426031"/>
                    <a:pt x="2154403" y="1429040"/>
                    <a:pt x="2149450" y="1430945"/>
                  </a:cubicBezTo>
                  <a:cubicBezTo>
                    <a:pt x="2144496" y="1432850"/>
                    <a:pt x="2138820" y="1433803"/>
                    <a:pt x="2132419" y="1433803"/>
                  </a:cubicBezTo>
                  <a:cubicBezTo>
                    <a:pt x="2123122" y="1433803"/>
                    <a:pt x="2115350" y="1431593"/>
                    <a:pt x="2109102" y="1427174"/>
                  </a:cubicBezTo>
                  <a:cubicBezTo>
                    <a:pt x="2102853" y="1422754"/>
                    <a:pt x="2098891" y="1416734"/>
                    <a:pt x="2097214" y="1409114"/>
                  </a:cubicBezTo>
                  <a:lnTo>
                    <a:pt x="2190255" y="1409114"/>
                  </a:lnTo>
                  <a:cubicBezTo>
                    <a:pt x="2190712" y="1403171"/>
                    <a:pt x="2190940" y="1399970"/>
                    <a:pt x="2190940" y="1399513"/>
                  </a:cubicBezTo>
                  <a:cubicBezTo>
                    <a:pt x="2190940" y="1386711"/>
                    <a:pt x="2188159" y="1375472"/>
                    <a:pt x="2182596" y="1365794"/>
                  </a:cubicBezTo>
                  <a:cubicBezTo>
                    <a:pt x="2177034" y="1356117"/>
                    <a:pt x="2169376" y="1348688"/>
                    <a:pt x="2159622" y="1343506"/>
                  </a:cubicBezTo>
                  <a:cubicBezTo>
                    <a:pt x="2149869" y="1338324"/>
                    <a:pt x="2138972" y="1335733"/>
                    <a:pt x="2126932" y="1335733"/>
                  </a:cubicBezTo>
                  <a:close/>
                  <a:moveTo>
                    <a:pt x="1996554" y="1335733"/>
                  </a:moveTo>
                  <a:cubicBezTo>
                    <a:pt x="1983448" y="1335733"/>
                    <a:pt x="1971675" y="1338439"/>
                    <a:pt x="1961236" y="1343849"/>
                  </a:cubicBezTo>
                  <a:cubicBezTo>
                    <a:pt x="1950796" y="1349259"/>
                    <a:pt x="1942643" y="1356765"/>
                    <a:pt x="1936775" y="1366366"/>
                  </a:cubicBezTo>
                  <a:cubicBezTo>
                    <a:pt x="1930908" y="1375967"/>
                    <a:pt x="1927974" y="1386864"/>
                    <a:pt x="1927974" y="1399056"/>
                  </a:cubicBezTo>
                  <a:cubicBezTo>
                    <a:pt x="1927974" y="1411248"/>
                    <a:pt x="1930908" y="1422144"/>
                    <a:pt x="1936775" y="1431746"/>
                  </a:cubicBezTo>
                  <a:cubicBezTo>
                    <a:pt x="1942643" y="1441347"/>
                    <a:pt x="1950796" y="1448852"/>
                    <a:pt x="1961236" y="1454263"/>
                  </a:cubicBezTo>
                  <a:cubicBezTo>
                    <a:pt x="1971675" y="1459673"/>
                    <a:pt x="1983448" y="1462378"/>
                    <a:pt x="1996554" y="1462378"/>
                  </a:cubicBezTo>
                  <a:cubicBezTo>
                    <a:pt x="2009508" y="1462378"/>
                    <a:pt x="2020824" y="1459635"/>
                    <a:pt x="2030501" y="1454148"/>
                  </a:cubicBezTo>
                  <a:cubicBezTo>
                    <a:pt x="2040179" y="1448662"/>
                    <a:pt x="2047227" y="1441042"/>
                    <a:pt x="2051647" y="1431288"/>
                  </a:cubicBezTo>
                  <a:lnTo>
                    <a:pt x="2023986" y="1416201"/>
                  </a:lnTo>
                  <a:cubicBezTo>
                    <a:pt x="2017738" y="1427478"/>
                    <a:pt x="2008518" y="1433117"/>
                    <a:pt x="1996326" y="1433117"/>
                  </a:cubicBezTo>
                  <a:cubicBezTo>
                    <a:pt x="1987029" y="1433117"/>
                    <a:pt x="1979333" y="1430069"/>
                    <a:pt x="1973237" y="1423973"/>
                  </a:cubicBezTo>
                  <a:cubicBezTo>
                    <a:pt x="1967141" y="1417877"/>
                    <a:pt x="1964093" y="1409571"/>
                    <a:pt x="1964093" y="1399056"/>
                  </a:cubicBezTo>
                  <a:cubicBezTo>
                    <a:pt x="1964093" y="1388540"/>
                    <a:pt x="1967141" y="1380234"/>
                    <a:pt x="1973237" y="1374138"/>
                  </a:cubicBezTo>
                  <a:cubicBezTo>
                    <a:pt x="1979333" y="1368042"/>
                    <a:pt x="1987029" y="1364994"/>
                    <a:pt x="1996326" y="1364994"/>
                  </a:cubicBezTo>
                  <a:cubicBezTo>
                    <a:pt x="2008365" y="1364994"/>
                    <a:pt x="2017586" y="1370633"/>
                    <a:pt x="2023986" y="1381911"/>
                  </a:cubicBezTo>
                  <a:lnTo>
                    <a:pt x="2051647" y="1367052"/>
                  </a:lnTo>
                  <a:cubicBezTo>
                    <a:pt x="2047227" y="1356993"/>
                    <a:pt x="2040179" y="1349259"/>
                    <a:pt x="2030501" y="1343849"/>
                  </a:cubicBezTo>
                  <a:cubicBezTo>
                    <a:pt x="2020824" y="1338439"/>
                    <a:pt x="2009508" y="1335733"/>
                    <a:pt x="1996554" y="1335733"/>
                  </a:cubicBezTo>
                  <a:close/>
                  <a:moveTo>
                    <a:pt x="1851546" y="1335733"/>
                  </a:moveTo>
                  <a:cubicBezTo>
                    <a:pt x="1842097" y="1335733"/>
                    <a:pt x="1833753" y="1337258"/>
                    <a:pt x="1826514" y="1340306"/>
                  </a:cubicBezTo>
                  <a:cubicBezTo>
                    <a:pt x="1819275" y="1343354"/>
                    <a:pt x="1813522" y="1347849"/>
                    <a:pt x="1809255" y="1353793"/>
                  </a:cubicBezTo>
                  <a:lnTo>
                    <a:pt x="1809255" y="1337562"/>
                  </a:lnTo>
                  <a:lnTo>
                    <a:pt x="1775193" y="1337562"/>
                  </a:lnTo>
                  <a:lnTo>
                    <a:pt x="1775193" y="1460549"/>
                  </a:lnTo>
                  <a:lnTo>
                    <a:pt x="1810855" y="1460549"/>
                  </a:lnTo>
                  <a:lnTo>
                    <a:pt x="1810855" y="1402485"/>
                  </a:lnTo>
                  <a:cubicBezTo>
                    <a:pt x="1810855" y="1391055"/>
                    <a:pt x="1813750" y="1382482"/>
                    <a:pt x="1819542" y="1376767"/>
                  </a:cubicBezTo>
                  <a:cubicBezTo>
                    <a:pt x="1825333" y="1371052"/>
                    <a:pt x="1833334" y="1368195"/>
                    <a:pt x="1843545" y="1368195"/>
                  </a:cubicBezTo>
                  <a:cubicBezTo>
                    <a:pt x="1844916" y="1368195"/>
                    <a:pt x="1847583" y="1368347"/>
                    <a:pt x="1851546" y="1368652"/>
                  </a:cubicBezTo>
                  <a:close/>
                  <a:moveTo>
                    <a:pt x="1450657" y="1335733"/>
                  </a:moveTo>
                  <a:cubicBezTo>
                    <a:pt x="1438313" y="1335733"/>
                    <a:pt x="1427150" y="1338439"/>
                    <a:pt x="1417168" y="1343849"/>
                  </a:cubicBezTo>
                  <a:cubicBezTo>
                    <a:pt x="1407185" y="1349259"/>
                    <a:pt x="1399337" y="1356803"/>
                    <a:pt x="1393622" y="1366480"/>
                  </a:cubicBezTo>
                  <a:cubicBezTo>
                    <a:pt x="1387907" y="1376158"/>
                    <a:pt x="1385049" y="1387016"/>
                    <a:pt x="1385049" y="1399056"/>
                  </a:cubicBezTo>
                  <a:cubicBezTo>
                    <a:pt x="1385049" y="1411248"/>
                    <a:pt x="1387945" y="1422144"/>
                    <a:pt x="1393736" y="1431746"/>
                  </a:cubicBezTo>
                  <a:cubicBezTo>
                    <a:pt x="1399527" y="1441347"/>
                    <a:pt x="1407757" y="1448852"/>
                    <a:pt x="1418425" y="1454263"/>
                  </a:cubicBezTo>
                  <a:cubicBezTo>
                    <a:pt x="1429093" y="1459673"/>
                    <a:pt x="1441361" y="1462378"/>
                    <a:pt x="1455230" y="1462378"/>
                  </a:cubicBezTo>
                  <a:cubicBezTo>
                    <a:pt x="1477480" y="1462378"/>
                    <a:pt x="1494396" y="1455749"/>
                    <a:pt x="1505979" y="1442490"/>
                  </a:cubicBezTo>
                  <a:lnTo>
                    <a:pt x="1487005" y="1421916"/>
                  </a:lnTo>
                  <a:cubicBezTo>
                    <a:pt x="1482738" y="1426031"/>
                    <a:pt x="1478128" y="1429040"/>
                    <a:pt x="1473174" y="1430945"/>
                  </a:cubicBezTo>
                  <a:cubicBezTo>
                    <a:pt x="1468222" y="1432850"/>
                    <a:pt x="1462545" y="1433803"/>
                    <a:pt x="1456144" y="1433803"/>
                  </a:cubicBezTo>
                  <a:cubicBezTo>
                    <a:pt x="1446847" y="1433803"/>
                    <a:pt x="1439075" y="1431593"/>
                    <a:pt x="1432827" y="1427174"/>
                  </a:cubicBezTo>
                  <a:cubicBezTo>
                    <a:pt x="1426578" y="1422754"/>
                    <a:pt x="1422616" y="1416734"/>
                    <a:pt x="1420939" y="1409114"/>
                  </a:cubicBezTo>
                  <a:lnTo>
                    <a:pt x="1513980" y="1409114"/>
                  </a:lnTo>
                  <a:cubicBezTo>
                    <a:pt x="1514437" y="1403171"/>
                    <a:pt x="1514665" y="1399970"/>
                    <a:pt x="1514665" y="1399513"/>
                  </a:cubicBezTo>
                  <a:cubicBezTo>
                    <a:pt x="1514665" y="1386711"/>
                    <a:pt x="1511884" y="1375472"/>
                    <a:pt x="1506322" y="1365794"/>
                  </a:cubicBezTo>
                  <a:cubicBezTo>
                    <a:pt x="1500759" y="1356117"/>
                    <a:pt x="1493101" y="1348688"/>
                    <a:pt x="1483347" y="1343506"/>
                  </a:cubicBezTo>
                  <a:cubicBezTo>
                    <a:pt x="1473594" y="1338324"/>
                    <a:pt x="1462697" y="1335733"/>
                    <a:pt x="1450657" y="1335733"/>
                  </a:cubicBezTo>
                  <a:close/>
                  <a:moveTo>
                    <a:pt x="1318374" y="1335733"/>
                  </a:moveTo>
                  <a:cubicBezTo>
                    <a:pt x="1306639" y="1335733"/>
                    <a:pt x="1296467" y="1337410"/>
                    <a:pt x="1287856" y="1340763"/>
                  </a:cubicBezTo>
                  <a:cubicBezTo>
                    <a:pt x="1279246" y="1344116"/>
                    <a:pt x="1272692" y="1348802"/>
                    <a:pt x="1268196" y="1354822"/>
                  </a:cubicBezTo>
                  <a:cubicBezTo>
                    <a:pt x="1263701" y="1360841"/>
                    <a:pt x="1261453" y="1367738"/>
                    <a:pt x="1261453" y="1375510"/>
                  </a:cubicBezTo>
                  <a:cubicBezTo>
                    <a:pt x="1261453" y="1384806"/>
                    <a:pt x="1263853" y="1391969"/>
                    <a:pt x="1268654" y="1396998"/>
                  </a:cubicBezTo>
                  <a:cubicBezTo>
                    <a:pt x="1273454" y="1402028"/>
                    <a:pt x="1279131" y="1405533"/>
                    <a:pt x="1285684" y="1407514"/>
                  </a:cubicBezTo>
                  <a:cubicBezTo>
                    <a:pt x="1292238" y="1409495"/>
                    <a:pt x="1300544" y="1411248"/>
                    <a:pt x="1310602" y="1412772"/>
                  </a:cubicBezTo>
                  <a:cubicBezTo>
                    <a:pt x="1319136" y="1413839"/>
                    <a:pt x="1325461" y="1415134"/>
                    <a:pt x="1329576" y="1416658"/>
                  </a:cubicBezTo>
                  <a:cubicBezTo>
                    <a:pt x="1333690" y="1418182"/>
                    <a:pt x="1335748" y="1420697"/>
                    <a:pt x="1335748" y="1424202"/>
                  </a:cubicBezTo>
                  <a:cubicBezTo>
                    <a:pt x="1335748" y="1431669"/>
                    <a:pt x="1328204" y="1435403"/>
                    <a:pt x="1313116" y="1435403"/>
                  </a:cubicBezTo>
                  <a:cubicBezTo>
                    <a:pt x="1305649" y="1435403"/>
                    <a:pt x="1298029" y="1434298"/>
                    <a:pt x="1290256" y="1432088"/>
                  </a:cubicBezTo>
                  <a:cubicBezTo>
                    <a:pt x="1282484" y="1429879"/>
                    <a:pt x="1275855" y="1427021"/>
                    <a:pt x="1270368" y="1423516"/>
                  </a:cubicBezTo>
                  <a:lnTo>
                    <a:pt x="1258481" y="1449119"/>
                  </a:lnTo>
                  <a:cubicBezTo>
                    <a:pt x="1264272" y="1452929"/>
                    <a:pt x="1272045" y="1456091"/>
                    <a:pt x="1281798" y="1458606"/>
                  </a:cubicBezTo>
                  <a:cubicBezTo>
                    <a:pt x="1291552" y="1461121"/>
                    <a:pt x="1301534" y="1462378"/>
                    <a:pt x="1311745" y="1462378"/>
                  </a:cubicBezTo>
                  <a:cubicBezTo>
                    <a:pt x="1323784" y="1462378"/>
                    <a:pt x="1334186" y="1460740"/>
                    <a:pt x="1342949" y="1457463"/>
                  </a:cubicBezTo>
                  <a:cubicBezTo>
                    <a:pt x="1351712" y="1454186"/>
                    <a:pt x="1358379" y="1449576"/>
                    <a:pt x="1362951" y="1443633"/>
                  </a:cubicBezTo>
                  <a:cubicBezTo>
                    <a:pt x="1367523" y="1437689"/>
                    <a:pt x="1369809" y="1430907"/>
                    <a:pt x="1369809" y="1423287"/>
                  </a:cubicBezTo>
                  <a:cubicBezTo>
                    <a:pt x="1369809" y="1414296"/>
                    <a:pt x="1367447" y="1407285"/>
                    <a:pt x="1362723" y="1402256"/>
                  </a:cubicBezTo>
                  <a:cubicBezTo>
                    <a:pt x="1357998" y="1397227"/>
                    <a:pt x="1352436" y="1393760"/>
                    <a:pt x="1346035" y="1391855"/>
                  </a:cubicBezTo>
                  <a:cubicBezTo>
                    <a:pt x="1339634" y="1389950"/>
                    <a:pt x="1331404" y="1388159"/>
                    <a:pt x="1321346" y="1386483"/>
                  </a:cubicBezTo>
                  <a:cubicBezTo>
                    <a:pt x="1312354" y="1385111"/>
                    <a:pt x="1305801" y="1383663"/>
                    <a:pt x="1301686" y="1382139"/>
                  </a:cubicBezTo>
                  <a:cubicBezTo>
                    <a:pt x="1297572" y="1380615"/>
                    <a:pt x="1295514" y="1377948"/>
                    <a:pt x="1295514" y="1374138"/>
                  </a:cubicBezTo>
                  <a:cubicBezTo>
                    <a:pt x="1295514" y="1370786"/>
                    <a:pt x="1297419" y="1368042"/>
                    <a:pt x="1301229" y="1365909"/>
                  </a:cubicBezTo>
                  <a:cubicBezTo>
                    <a:pt x="1305039" y="1363775"/>
                    <a:pt x="1310754" y="1362708"/>
                    <a:pt x="1318374" y="1362708"/>
                  </a:cubicBezTo>
                  <a:cubicBezTo>
                    <a:pt x="1331176" y="1362708"/>
                    <a:pt x="1342987" y="1365756"/>
                    <a:pt x="1353807" y="1371852"/>
                  </a:cubicBezTo>
                  <a:lnTo>
                    <a:pt x="1365694" y="1346478"/>
                  </a:lnTo>
                  <a:cubicBezTo>
                    <a:pt x="1360056" y="1343125"/>
                    <a:pt x="1352931" y="1340496"/>
                    <a:pt x="1344320" y="1338591"/>
                  </a:cubicBezTo>
                  <a:cubicBezTo>
                    <a:pt x="1335710" y="1336686"/>
                    <a:pt x="1327061" y="1335733"/>
                    <a:pt x="1318374" y="1335733"/>
                  </a:cubicBezTo>
                  <a:close/>
                  <a:moveTo>
                    <a:pt x="1024090" y="1335733"/>
                  </a:moveTo>
                  <a:cubicBezTo>
                    <a:pt x="1011136" y="1335733"/>
                    <a:pt x="999515" y="1338439"/>
                    <a:pt x="989228" y="1343849"/>
                  </a:cubicBezTo>
                  <a:cubicBezTo>
                    <a:pt x="978941" y="1349259"/>
                    <a:pt x="970902" y="1356765"/>
                    <a:pt x="965111" y="1366366"/>
                  </a:cubicBezTo>
                  <a:cubicBezTo>
                    <a:pt x="959320" y="1375967"/>
                    <a:pt x="956424" y="1386864"/>
                    <a:pt x="956424" y="1399056"/>
                  </a:cubicBezTo>
                  <a:cubicBezTo>
                    <a:pt x="956424" y="1411248"/>
                    <a:pt x="959320" y="1422144"/>
                    <a:pt x="965111" y="1431746"/>
                  </a:cubicBezTo>
                  <a:cubicBezTo>
                    <a:pt x="970902" y="1441347"/>
                    <a:pt x="978941" y="1448852"/>
                    <a:pt x="989228" y="1454263"/>
                  </a:cubicBezTo>
                  <a:cubicBezTo>
                    <a:pt x="999515" y="1459673"/>
                    <a:pt x="1011136" y="1462378"/>
                    <a:pt x="1024090" y="1462378"/>
                  </a:cubicBezTo>
                  <a:cubicBezTo>
                    <a:pt x="1037044" y="1462378"/>
                    <a:pt x="1048626" y="1459673"/>
                    <a:pt x="1058837" y="1454263"/>
                  </a:cubicBezTo>
                  <a:cubicBezTo>
                    <a:pt x="1069048" y="1448852"/>
                    <a:pt x="1077049" y="1441347"/>
                    <a:pt x="1082840" y="1431746"/>
                  </a:cubicBezTo>
                  <a:cubicBezTo>
                    <a:pt x="1088631" y="1422144"/>
                    <a:pt x="1091527" y="1411248"/>
                    <a:pt x="1091527" y="1399056"/>
                  </a:cubicBezTo>
                  <a:cubicBezTo>
                    <a:pt x="1091527" y="1386864"/>
                    <a:pt x="1088631" y="1375967"/>
                    <a:pt x="1082840" y="1366366"/>
                  </a:cubicBezTo>
                  <a:cubicBezTo>
                    <a:pt x="1077049" y="1356765"/>
                    <a:pt x="1069048" y="1349259"/>
                    <a:pt x="1058837" y="1343849"/>
                  </a:cubicBezTo>
                  <a:cubicBezTo>
                    <a:pt x="1048626" y="1338439"/>
                    <a:pt x="1037044" y="1335733"/>
                    <a:pt x="1024090" y="1335733"/>
                  </a:cubicBezTo>
                  <a:close/>
                  <a:moveTo>
                    <a:pt x="660082" y="1335733"/>
                  </a:moveTo>
                  <a:cubicBezTo>
                    <a:pt x="647738" y="1335733"/>
                    <a:pt x="636575" y="1338439"/>
                    <a:pt x="626592" y="1343849"/>
                  </a:cubicBezTo>
                  <a:cubicBezTo>
                    <a:pt x="616610" y="1349259"/>
                    <a:pt x="608762" y="1356803"/>
                    <a:pt x="603047" y="1366480"/>
                  </a:cubicBezTo>
                  <a:cubicBezTo>
                    <a:pt x="597332" y="1376158"/>
                    <a:pt x="594474" y="1387016"/>
                    <a:pt x="594474" y="1399056"/>
                  </a:cubicBezTo>
                  <a:cubicBezTo>
                    <a:pt x="594474" y="1411248"/>
                    <a:pt x="597370" y="1422144"/>
                    <a:pt x="603161" y="1431746"/>
                  </a:cubicBezTo>
                  <a:cubicBezTo>
                    <a:pt x="608952" y="1441347"/>
                    <a:pt x="617182" y="1448852"/>
                    <a:pt x="627850" y="1454263"/>
                  </a:cubicBezTo>
                  <a:cubicBezTo>
                    <a:pt x="638518" y="1459673"/>
                    <a:pt x="650786" y="1462378"/>
                    <a:pt x="664654" y="1462378"/>
                  </a:cubicBezTo>
                  <a:cubicBezTo>
                    <a:pt x="686905" y="1462378"/>
                    <a:pt x="703821" y="1455749"/>
                    <a:pt x="715404" y="1442490"/>
                  </a:cubicBezTo>
                  <a:lnTo>
                    <a:pt x="696430" y="1421916"/>
                  </a:lnTo>
                  <a:cubicBezTo>
                    <a:pt x="692163" y="1426031"/>
                    <a:pt x="687552" y="1429040"/>
                    <a:pt x="682600" y="1430945"/>
                  </a:cubicBezTo>
                  <a:cubicBezTo>
                    <a:pt x="677646" y="1432850"/>
                    <a:pt x="671970" y="1433803"/>
                    <a:pt x="665569" y="1433803"/>
                  </a:cubicBezTo>
                  <a:cubicBezTo>
                    <a:pt x="656272" y="1433803"/>
                    <a:pt x="648500" y="1431593"/>
                    <a:pt x="642252" y="1427174"/>
                  </a:cubicBezTo>
                  <a:cubicBezTo>
                    <a:pt x="636003" y="1422754"/>
                    <a:pt x="632041" y="1416734"/>
                    <a:pt x="630364" y="1409114"/>
                  </a:cubicBezTo>
                  <a:lnTo>
                    <a:pt x="723405" y="1409114"/>
                  </a:lnTo>
                  <a:cubicBezTo>
                    <a:pt x="723862" y="1403171"/>
                    <a:pt x="724090" y="1399970"/>
                    <a:pt x="724090" y="1399513"/>
                  </a:cubicBezTo>
                  <a:cubicBezTo>
                    <a:pt x="724090" y="1386711"/>
                    <a:pt x="721309" y="1375472"/>
                    <a:pt x="715746" y="1365794"/>
                  </a:cubicBezTo>
                  <a:cubicBezTo>
                    <a:pt x="710184" y="1356117"/>
                    <a:pt x="702526" y="1348688"/>
                    <a:pt x="692772" y="1343506"/>
                  </a:cubicBezTo>
                  <a:cubicBezTo>
                    <a:pt x="683019" y="1338324"/>
                    <a:pt x="672122" y="1335733"/>
                    <a:pt x="660082" y="1335733"/>
                  </a:cubicBezTo>
                  <a:close/>
                  <a:moveTo>
                    <a:pt x="2319566" y="1330704"/>
                  </a:moveTo>
                  <a:lnTo>
                    <a:pt x="2349741" y="1330704"/>
                  </a:lnTo>
                  <a:cubicBezTo>
                    <a:pt x="2360866" y="1330704"/>
                    <a:pt x="2369325" y="1333105"/>
                    <a:pt x="2375116" y="1337905"/>
                  </a:cubicBezTo>
                  <a:cubicBezTo>
                    <a:pt x="2380907" y="1342706"/>
                    <a:pt x="2383803" y="1349602"/>
                    <a:pt x="2383803" y="1358594"/>
                  </a:cubicBezTo>
                  <a:cubicBezTo>
                    <a:pt x="2383803" y="1367433"/>
                    <a:pt x="2380907" y="1374253"/>
                    <a:pt x="2375116" y="1379053"/>
                  </a:cubicBezTo>
                  <a:cubicBezTo>
                    <a:pt x="2369325" y="1383854"/>
                    <a:pt x="2360866" y="1386254"/>
                    <a:pt x="2349741" y="1386254"/>
                  </a:cubicBezTo>
                  <a:lnTo>
                    <a:pt x="2319566" y="1386254"/>
                  </a:lnTo>
                  <a:close/>
                  <a:moveTo>
                    <a:pt x="1643291" y="1330704"/>
                  </a:moveTo>
                  <a:lnTo>
                    <a:pt x="1673466" y="1330704"/>
                  </a:lnTo>
                  <a:cubicBezTo>
                    <a:pt x="1684592" y="1330704"/>
                    <a:pt x="1693050" y="1333105"/>
                    <a:pt x="1698841" y="1337905"/>
                  </a:cubicBezTo>
                  <a:cubicBezTo>
                    <a:pt x="1704632" y="1342706"/>
                    <a:pt x="1707528" y="1349602"/>
                    <a:pt x="1707528" y="1358594"/>
                  </a:cubicBezTo>
                  <a:cubicBezTo>
                    <a:pt x="1707528" y="1367433"/>
                    <a:pt x="1704632" y="1374253"/>
                    <a:pt x="1698841" y="1379053"/>
                  </a:cubicBezTo>
                  <a:cubicBezTo>
                    <a:pt x="1693050" y="1383854"/>
                    <a:pt x="1684592" y="1386254"/>
                    <a:pt x="1673466" y="1386254"/>
                  </a:cubicBezTo>
                  <a:lnTo>
                    <a:pt x="1643291" y="1386254"/>
                  </a:lnTo>
                  <a:close/>
                  <a:moveTo>
                    <a:pt x="3055886" y="1310359"/>
                  </a:moveTo>
                  <a:lnTo>
                    <a:pt x="3055886" y="1340306"/>
                  </a:lnTo>
                  <a:lnTo>
                    <a:pt x="3036913" y="1340306"/>
                  </a:lnTo>
                  <a:lnTo>
                    <a:pt x="3036913" y="1367738"/>
                  </a:lnTo>
                  <a:lnTo>
                    <a:pt x="3055886" y="1367738"/>
                  </a:lnTo>
                  <a:lnTo>
                    <a:pt x="3055886" y="1418258"/>
                  </a:lnTo>
                  <a:cubicBezTo>
                    <a:pt x="3055886" y="1432736"/>
                    <a:pt x="3059887" y="1443709"/>
                    <a:pt x="3067888" y="1451177"/>
                  </a:cubicBezTo>
                  <a:cubicBezTo>
                    <a:pt x="3075889" y="1458644"/>
                    <a:pt x="3087205" y="1462378"/>
                    <a:pt x="3101835" y="1462378"/>
                  </a:cubicBezTo>
                  <a:cubicBezTo>
                    <a:pt x="3107474" y="1462378"/>
                    <a:pt x="3112846" y="1461730"/>
                    <a:pt x="3117952" y="1460435"/>
                  </a:cubicBezTo>
                  <a:cubicBezTo>
                    <a:pt x="3123057" y="1459139"/>
                    <a:pt x="3127362" y="1457196"/>
                    <a:pt x="3130868" y="1454606"/>
                  </a:cubicBezTo>
                  <a:lnTo>
                    <a:pt x="3121266" y="1429460"/>
                  </a:lnTo>
                  <a:cubicBezTo>
                    <a:pt x="3117304" y="1432508"/>
                    <a:pt x="3112503" y="1434032"/>
                    <a:pt x="3106864" y="1434032"/>
                  </a:cubicBezTo>
                  <a:cubicBezTo>
                    <a:pt x="3101988" y="1434032"/>
                    <a:pt x="3098216" y="1432622"/>
                    <a:pt x="3095549" y="1429802"/>
                  </a:cubicBezTo>
                  <a:cubicBezTo>
                    <a:pt x="3092882" y="1426983"/>
                    <a:pt x="3091548" y="1422983"/>
                    <a:pt x="3091548" y="1417801"/>
                  </a:cubicBezTo>
                  <a:lnTo>
                    <a:pt x="3091548" y="1367738"/>
                  </a:lnTo>
                  <a:lnTo>
                    <a:pt x="3122180" y="1367738"/>
                  </a:lnTo>
                  <a:lnTo>
                    <a:pt x="3122180" y="1340306"/>
                  </a:lnTo>
                  <a:lnTo>
                    <a:pt x="3091548" y="1340306"/>
                  </a:lnTo>
                  <a:lnTo>
                    <a:pt x="3091548" y="1310359"/>
                  </a:lnTo>
                  <a:close/>
                  <a:moveTo>
                    <a:pt x="2282533" y="1300529"/>
                  </a:moveTo>
                  <a:lnTo>
                    <a:pt x="2282533" y="1460549"/>
                  </a:lnTo>
                  <a:lnTo>
                    <a:pt x="2319566" y="1460549"/>
                  </a:lnTo>
                  <a:lnTo>
                    <a:pt x="2319566" y="1416429"/>
                  </a:lnTo>
                  <a:lnTo>
                    <a:pt x="2351799" y="1416429"/>
                  </a:lnTo>
                  <a:cubicBezTo>
                    <a:pt x="2365972" y="1416429"/>
                    <a:pt x="2378278" y="1414105"/>
                    <a:pt x="2388718" y="1409457"/>
                  </a:cubicBezTo>
                  <a:cubicBezTo>
                    <a:pt x="2399157" y="1404809"/>
                    <a:pt x="2407196" y="1398103"/>
                    <a:pt x="2412835" y="1389340"/>
                  </a:cubicBezTo>
                  <a:cubicBezTo>
                    <a:pt x="2418474" y="1380577"/>
                    <a:pt x="2421293" y="1370328"/>
                    <a:pt x="2421293" y="1358594"/>
                  </a:cubicBezTo>
                  <a:cubicBezTo>
                    <a:pt x="2421293" y="1346706"/>
                    <a:pt x="2418474" y="1336419"/>
                    <a:pt x="2412835" y="1327733"/>
                  </a:cubicBezTo>
                  <a:cubicBezTo>
                    <a:pt x="2407196" y="1319046"/>
                    <a:pt x="2399157" y="1312340"/>
                    <a:pt x="2388718" y="1307616"/>
                  </a:cubicBezTo>
                  <a:cubicBezTo>
                    <a:pt x="2378278" y="1302892"/>
                    <a:pt x="2365972" y="1300529"/>
                    <a:pt x="2351799" y="1300529"/>
                  </a:cubicBezTo>
                  <a:close/>
                  <a:moveTo>
                    <a:pt x="1606258" y="1300529"/>
                  </a:moveTo>
                  <a:lnTo>
                    <a:pt x="1606258" y="1460549"/>
                  </a:lnTo>
                  <a:lnTo>
                    <a:pt x="1643291" y="1460549"/>
                  </a:lnTo>
                  <a:lnTo>
                    <a:pt x="1643291" y="1416429"/>
                  </a:lnTo>
                  <a:lnTo>
                    <a:pt x="1675524" y="1416429"/>
                  </a:lnTo>
                  <a:cubicBezTo>
                    <a:pt x="1689697" y="1416429"/>
                    <a:pt x="1702003" y="1414105"/>
                    <a:pt x="1712442" y="1409457"/>
                  </a:cubicBezTo>
                  <a:cubicBezTo>
                    <a:pt x="1722882" y="1404809"/>
                    <a:pt x="1730921" y="1398103"/>
                    <a:pt x="1736560" y="1389340"/>
                  </a:cubicBezTo>
                  <a:cubicBezTo>
                    <a:pt x="1742199" y="1380577"/>
                    <a:pt x="1745018" y="1370328"/>
                    <a:pt x="1745018" y="1358594"/>
                  </a:cubicBezTo>
                  <a:cubicBezTo>
                    <a:pt x="1745018" y="1346706"/>
                    <a:pt x="1742199" y="1336419"/>
                    <a:pt x="1736560" y="1327733"/>
                  </a:cubicBezTo>
                  <a:cubicBezTo>
                    <a:pt x="1730921" y="1319046"/>
                    <a:pt x="1722882" y="1312340"/>
                    <a:pt x="1712442" y="1307616"/>
                  </a:cubicBezTo>
                  <a:cubicBezTo>
                    <a:pt x="1702003" y="1302892"/>
                    <a:pt x="1689697" y="1300529"/>
                    <a:pt x="1675524" y="1300529"/>
                  </a:cubicBezTo>
                  <a:close/>
                  <a:moveTo>
                    <a:pt x="283273" y="1300529"/>
                  </a:moveTo>
                  <a:lnTo>
                    <a:pt x="283273" y="1330704"/>
                  </a:lnTo>
                  <a:lnTo>
                    <a:pt x="334480" y="1330704"/>
                  </a:lnTo>
                  <a:lnTo>
                    <a:pt x="334480" y="1460549"/>
                  </a:lnTo>
                  <a:lnTo>
                    <a:pt x="371513" y="1460549"/>
                  </a:lnTo>
                  <a:lnTo>
                    <a:pt x="371513" y="1330704"/>
                  </a:lnTo>
                  <a:lnTo>
                    <a:pt x="422719" y="1330704"/>
                  </a:lnTo>
                  <a:lnTo>
                    <a:pt x="422719" y="1300529"/>
                  </a:lnTo>
                  <a:close/>
                  <a:moveTo>
                    <a:pt x="2779204" y="1290928"/>
                  </a:moveTo>
                  <a:lnTo>
                    <a:pt x="2779204" y="1350593"/>
                  </a:lnTo>
                  <a:cubicBezTo>
                    <a:pt x="2770365" y="1340687"/>
                    <a:pt x="2758097" y="1335733"/>
                    <a:pt x="2742400" y="1335733"/>
                  </a:cubicBezTo>
                  <a:cubicBezTo>
                    <a:pt x="2730818" y="1335733"/>
                    <a:pt x="2720340" y="1338324"/>
                    <a:pt x="2710967" y="1343506"/>
                  </a:cubicBezTo>
                  <a:cubicBezTo>
                    <a:pt x="2701595" y="1348688"/>
                    <a:pt x="2694241" y="1356079"/>
                    <a:pt x="2688908" y="1365680"/>
                  </a:cubicBezTo>
                  <a:cubicBezTo>
                    <a:pt x="2683574" y="1375281"/>
                    <a:pt x="2680906" y="1386407"/>
                    <a:pt x="2680906" y="1399056"/>
                  </a:cubicBezTo>
                  <a:cubicBezTo>
                    <a:pt x="2680906" y="1411705"/>
                    <a:pt x="2683574" y="1422830"/>
                    <a:pt x="2688908" y="1432431"/>
                  </a:cubicBezTo>
                  <a:cubicBezTo>
                    <a:pt x="2694241" y="1442033"/>
                    <a:pt x="2701595" y="1449424"/>
                    <a:pt x="2710967" y="1454606"/>
                  </a:cubicBezTo>
                  <a:cubicBezTo>
                    <a:pt x="2720340" y="1459787"/>
                    <a:pt x="2730818" y="1462378"/>
                    <a:pt x="2742400" y="1462378"/>
                  </a:cubicBezTo>
                  <a:cubicBezTo>
                    <a:pt x="2759164" y="1462378"/>
                    <a:pt x="2771965" y="1457044"/>
                    <a:pt x="2780804" y="1446376"/>
                  </a:cubicBezTo>
                  <a:lnTo>
                    <a:pt x="2780804" y="1460549"/>
                  </a:lnTo>
                  <a:lnTo>
                    <a:pt x="2814866" y="1460549"/>
                  </a:lnTo>
                  <a:lnTo>
                    <a:pt x="2814866" y="1290928"/>
                  </a:lnTo>
                  <a:close/>
                  <a:moveTo>
                    <a:pt x="803643" y="1290928"/>
                  </a:moveTo>
                  <a:lnTo>
                    <a:pt x="803643" y="1460549"/>
                  </a:lnTo>
                  <a:lnTo>
                    <a:pt x="839305" y="1460549"/>
                  </a:lnTo>
                  <a:lnTo>
                    <a:pt x="839305" y="1399742"/>
                  </a:lnTo>
                  <a:cubicBezTo>
                    <a:pt x="839305" y="1388769"/>
                    <a:pt x="841972" y="1380501"/>
                    <a:pt x="847306" y="1374938"/>
                  </a:cubicBezTo>
                  <a:cubicBezTo>
                    <a:pt x="852640" y="1369376"/>
                    <a:pt x="859803" y="1366595"/>
                    <a:pt x="868794" y="1366595"/>
                  </a:cubicBezTo>
                  <a:cubicBezTo>
                    <a:pt x="876871" y="1366595"/>
                    <a:pt x="883044" y="1368995"/>
                    <a:pt x="887311" y="1373795"/>
                  </a:cubicBezTo>
                  <a:cubicBezTo>
                    <a:pt x="891578" y="1378596"/>
                    <a:pt x="893712" y="1385873"/>
                    <a:pt x="893712" y="1395627"/>
                  </a:cubicBezTo>
                  <a:lnTo>
                    <a:pt x="893712" y="1460549"/>
                  </a:lnTo>
                  <a:lnTo>
                    <a:pt x="929373" y="1460549"/>
                  </a:lnTo>
                  <a:lnTo>
                    <a:pt x="929373" y="1390140"/>
                  </a:lnTo>
                  <a:cubicBezTo>
                    <a:pt x="929373" y="1372157"/>
                    <a:pt x="924687" y="1358594"/>
                    <a:pt x="915314" y="1349450"/>
                  </a:cubicBezTo>
                  <a:cubicBezTo>
                    <a:pt x="905942" y="1340306"/>
                    <a:pt x="893635" y="1335733"/>
                    <a:pt x="878395" y="1335733"/>
                  </a:cubicBezTo>
                  <a:cubicBezTo>
                    <a:pt x="870471" y="1335733"/>
                    <a:pt x="863155" y="1336991"/>
                    <a:pt x="856450" y="1339506"/>
                  </a:cubicBezTo>
                  <a:cubicBezTo>
                    <a:pt x="849744" y="1342020"/>
                    <a:pt x="844029" y="1345640"/>
                    <a:pt x="839305" y="1350364"/>
                  </a:cubicBezTo>
                  <a:lnTo>
                    <a:pt x="839305" y="1290928"/>
                  </a:lnTo>
                  <a:close/>
                  <a:moveTo>
                    <a:pt x="441693" y="1290928"/>
                  </a:moveTo>
                  <a:lnTo>
                    <a:pt x="441693" y="1460549"/>
                  </a:lnTo>
                  <a:lnTo>
                    <a:pt x="477355" y="1460549"/>
                  </a:lnTo>
                  <a:lnTo>
                    <a:pt x="477355" y="1399742"/>
                  </a:lnTo>
                  <a:cubicBezTo>
                    <a:pt x="477355" y="1388769"/>
                    <a:pt x="480022" y="1380501"/>
                    <a:pt x="485356" y="1374938"/>
                  </a:cubicBezTo>
                  <a:cubicBezTo>
                    <a:pt x="490690" y="1369376"/>
                    <a:pt x="497853" y="1366595"/>
                    <a:pt x="506844" y="1366595"/>
                  </a:cubicBezTo>
                  <a:cubicBezTo>
                    <a:pt x="514921" y="1366595"/>
                    <a:pt x="521094" y="1368995"/>
                    <a:pt x="525361" y="1373795"/>
                  </a:cubicBezTo>
                  <a:cubicBezTo>
                    <a:pt x="529628" y="1378596"/>
                    <a:pt x="531762" y="1385873"/>
                    <a:pt x="531762" y="1395627"/>
                  </a:cubicBezTo>
                  <a:lnTo>
                    <a:pt x="531762" y="1460549"/>
                  </a:lnTo>
                  <a:lnTo>
                    <a:pt x="567423" y="1460549"/>
                  </a:lnTo>
                  <a:lnTo>
                    <a:pt x="567423" y="1390140"/>
                  </a:lnTo>
                  <a:cubicBezTo>
                    <a:pt x="567423" y="1372157"/>
                    <a:pt x="562737" y="1358594"/>
                    <a:pt x="553364" y="1349450"/>
                  </a:cubicBezTo>
                  <a:cubicBezTo>
                    <a:pt x="543992" y="1340306"/>
                    <a:pt x="531685" y="1335733"/>
                    <a:pt x="516445" y="1335733"/>
                  </a:cubicBezTo>
                  <a:cubicBezTo>
                    <a:pt x="508521" y="1335733"/>
                    <a:pt x="501205" y="1336991"/>
                    <a:pt x="494500" y="1339506"/>
                  </a:cubicBezTo>
                  <a:cubicBezTo>
                    <a:pt x="487794" y="1342020"/>
                    <a:pt x="482079" y="1345640"/>
                    <a:pt x="477355" y="1350364"/>
                  </a:cubicBezTo>
                  <a:lnTo>
                    <a:pt x="477355" y="1290928"/>
                  </a:lnTo>
                  <a:close/>
                  <a:moveTo>
                    <a:pt x="3164624" y="1280641"/>
                  </a:moveTo>
                  <a:cubicBezTo>
                    <a:pt x="3158071" y="1280641"/>
                    <a:pt x="3152737" y="1282546"/>
                    <a:pt x="3148622" y="1286356"/>
                  </a:cubicBezTo>
                  <a:cubicBezTo>
                    <a:pt x="3144507" y="1290166"/>
                    <a:pt x="3142450" y="1294890"/>
                    <a:pt x="3142450" y="1300529"/>
                  </a:cubicBezTo>
                  <a:cubicBezTo>
                    <a:pt x="3142450" y="1306168"/>
                    <a:pt x="3144507" y="1310892"/>
                    <a:pt x="3148622" y="1314703"/>
                  </a:cubicBezTo>
                  <a:cubicBezTo>
                    <a:pt x="3152737" y="1318513"/>
                    <a:pt x="3158071" y="1320417"/>
                    <a:pt x="3164624" y="1320417"/>
                  </a:cubicBezTo>
                  <a:cubicBezTo>
                    <a:pt x="3171177" y="1320417"/>
                    <a:pt x="3176511" y="1318474"/>
                    <a:pt x="3180626" y="1314588"/>
                  </a:cubicBezTo>
                  <a:cubicBezTo>
                    <a:pt x="3184741" y="1310702"/>
                    <a:pt x="3186798" y="1305787"/>
                    <a:pt x="3186798" y="1299844"/>
                  </a:cubicBezTo>
                  <a:cubicBezTo>
                    <a:pt x="3186798" y="1294357"/>
                    <a:pt x="3184741" y="1289785"/>
                    <a:pt x="3180626" y="1286127"/>
                  </a:cubicBezTo>
                  <a:cubicBezTo>
                    <a:pt x="3176511" y="1282470"/>
                    <a:pt x="3171177" y="1280641"/>
                    <a:pt x="3164624" y="1280641"/>
                  </a:cubicBezTo>
                  <a:close/>
                  <a:moveTo>
                    <a:pt x="2869349" y="1280641"/>
                  </a:moveTo>
                  <a:cubicBezTo>
                    <a:pt x="2862796" y="1280641"/>
                    <a:pt x="2857462" y="1282546"/>
                    <a:pt x="2853347" y="1286356"/>
                  </a:cubicBezTo>
                  <a:cubicBezTo>
                    <a:pt x="2849232" y="1290166"/>
                    <a:pt x="2847174" y="1294890"/>
                    <a:pt x="2847174" y="1300529"/>
                  </a:cubicBezTo>
                  <a:cubicBezTo>
                    <a:pt x="2847174" y="1306168"/>
                    <a:pt x="2849232" y="1310892"/>
                    <a:pt x="2853347" y="1314703"/>
                  </a:cubicBezTo>
                  <a:cubicBezTo>
                    <a:pt x="2857462" y="1318513"/>
                    <a:pt x="2862796" y="1320417"/>
                    <a:pt x="2869349" y="1320417"/>
                  </a:cubicBezTo>
                  <a:cubicBezTo>
                    <a:pt x="2875902" y="1320417"/>
                    <a:pt x="2881236" y="1318474"/>
                    <a:pt x="2885351" y="1314588"/>
                  </a:cubicBezTo>
                  <a:cubicBezTo>
                    <a:pt x="2889466" y="1310702"/>
                    <a:pt x="2891523" y="1305787"/>
                    <a:pt x="2891523" y="1299844"/>
                  </a:cubicBezTo>
                  <a:cubicBezTo>
                    <a:pt x="2891523" y="1294357"/>
                    <a:pt x="2889466" y="1289785"/>
                    <a:pt x="2885351" y="1286127"/>
                  </a:cubicBezTo>
                  <a:cubicBezTo>
                    <a:pt x="2881236" y="1282470"/>
                    <a:pt x="2875902" y="1280641"/>
                    <a:pt x="2869349" y="1280641"/>
                  </a:cubicBezTo>
                  <a:close/>
                  <a:moveTo>
                    <a:pt x="1888274" y="1280641"/>
                  </a:moveTo>
                  <a:cubicBezTo>
                    <a:pt x="1881721" y="1280641"/>
                    <a:pt x="1876387" y="1282546"/>
                    <a:pt x="1872272" y="1286356"/>
                  </a:cubicBezTo>
                  <a:cubicBezTo>
                    <a:pt x="1868157" y="1290166"/>
                    <a:pt x="1866100" y="1294890"/>
                    <a:pt x="1866100" y="1300529"/>
                  </a:cubicBezTo>
                  <a:cubicBezTo>
                    <a:pt x="1866100" y="1306168"/>
                    <a:pt x="1868157" y="1310892"/>
                    <a:pt x="1872272" y="1314703"/>
                  </a:cubicBezTo>
                  <a:cubicBezTo>
                    <a:pt x="1876387" y="1318513"/>
                    <a:pt x="1881721" y="1320417"/>
                    <a:pt x="1888274" y="1320417"/>
                  </a:cubicBezTo>
                  <a:cubicBezTo>
                    <a:pt x="1894827" y="1320417"/>
                    <a:pt x="1900161" y="1318474"/>
                    <a:pt x="1904276" y="1314588"/>
                  </a:cubicBezTo>
                  <a:cubicBezTo>
                    <a:pt x="1908391" y="1310702"/>
                    <a:pt x="1910448" y="1305787"/>
                    <a:pt x="1910448" y="1299844"/>
                  </a:cubicBezTo>
                  <a:cubicBezTo>
                    <a:pt x="1910448" y="1294357"/>
                    <a:pt x="1908391" y="1289785"/>
                    <a:pt x="1904276" y="1286127"/>
                  </a:cubicBezTo>
                  <a:cubicBezTo>
                    <a:pt x="1900161" y="1282470"/>
                    <a:pt x="1894827" y="1280641"/>
                    <a:pt x="1888274" y="1280641"/>
                  </a:cubicBezTo>
                  <a:close/>
                  <a:moveTo>
                    <a:pt x="3276940" y="410914"/>
                  </a:moveTo>
                  <a:cubicBezTo>
                    <a:pt x="3297133" y="410914"/>
                    <a:pt x="3313708" y="417729"/>
                    <a:pt x="3326666" y="431360"/>
                  </a:cubicBezTo>
                  <a:cubicBezTo>
                    <a:pt x="3339623" y="444990"/>
                    <a:pt x="3346102" y="463248"/>
                    <a:pt x="3346102" y="486133"/>
                  </a:cubicBezTo>
                  <a:cubicBezTo>
                    <a:pt x="3346102" y="509019"/>
                    <a:pt x="3339623" y="527276"/>
                    <a:pt x="3326666" y="540907"/>
                  </a:cubicBezTo>
                  <a:cubicBezTo>
                    <a:pt x="3313708" y="554537"/>
                    <a:pt x="3297133" y="561352"/>
                    <a:pt x="3276940" y="561352"/>
                  </a:cubicBezTo>
                  <a:cubicBezTo>
                    <a:pt x="3256747" y="561352"/>
                    <a:pt x="3240088" y="554537"/>
                    <a:pt x="3226963" y="540907"/>
                  </a:cubicBezTo>
                  <a:cubicBezTo>
                    <a:pt x="3213837" y="527276"/>
                    <a:pt x="3207274" y="509019"/>
                    <a:pt x="3207274" y="486133"/>
                  </a:cubicBezTo>
                  <a:cubicBezTo>
                    <a:pt x="3207274" y="463248"/>
                    <a:pt x="3213837" y="444990"/>
                    <a:pt x="3226963" y="431360"/>
                  </a:cubicBezTo>
                  <a:cubicBezTo>
                    <a:pt x="3240088" y="417729"/>
                    <a:pt x="3256747" y="410914"/>
                    <a:pt x="3276940" y="410914"/>
                  </a:cubicBezTo>
                  <a:close/>
                  <a:moveTo>
                    <a:pt x="1915875" y="410914"/>
                  </a:moveTo>
                  <a:cubicBezTo>
                    <a:pt x="1935731" y="410914"/>
                    <a:pt x="1952222" y="417729"/>
                    <a:pt x="1965348" y="431360"/>
                  </a:cubicBezTo>
                  <a:cubicBezTo>
                    <a:pt x="1978473" y="444990"/>
                    <a:pt x="1985036" y="463248"/>
                    <a:pt x="1985036" y="486133"/>
                  </a:cubicBezTo>
                  <a:cubicBezTo>
                    <a:pt x="1985036" y="509019"/>
                    <a:pt x="1978473" y="527276"/>
                    <a:pt x="1965348" y="540907"/>
                  </a:cubicBezTo>
                  <a:cubicBezTo>
                    <a:pt x="1952222" y="554537"/>
                    <a:pt x="1935731" y="561352"/>
                    <a:pt x="1915875" y="561352"/>
                  </a:cubicBezTo>
                  <a:cubicBezTo>
                    <a:pt x="1895682" y="561352"/>
                    <a:pt x="1879022" y="554537"/>
                    <a:pt x="1865897" y="540907"/>
                  </a:cubicBezTo>
                  <a:cubicBezTo>
                    <a:pt x="1852772" y="527276"/>
                    <a:pt x="1846209" y="509019"/>
                    <a:pt x="1846209" y="486133"/>
                  </a:cubicBezTo>
                  <a:cubicBezTo>
                    <a:pt x="1846209" y="463248"/>
                    <a:pt x="1852772" y="444990"/>
                    <a:pt x="1865897" y="431360"/>
                  </a:cubicBezTo>
                  <a:cubicBezTo>
                    <a:pt x="1879022" y="417729"/>
                    <a:pt x="1895682" y="410914"/>
                    <a:pt x="1915875" y="410914"/>
                  </a:cubicBezTo>
                  <a:close/>
                  <a:moveTo>
                    <a:pt x="1581490" y="410914"/>
                  </a:moveTo>
                  <a:cubicBezTo>
                    <a:pt x="1601683" y="410914"/>
                    <a:pt x="1618258" y="417729"/>
                    <a:pt x="1631215" y="431360"/>
                  </a:cubicBezTo>
                  <a:cubicBezTo>
                    <a:pt x="1644173" y="444990"/>
                    <a:pt x="1650651" y="463248"/>
                    <a:pt x="1650651" y="486133"/>
                  </a:cubicBezTo>
                  <a:cubicBezTo>
                    <a:pt x="1650651" y="509019"/>
                    <a:pt x="1644173" y="527276"/>
                    <a:pt x="1631215" y="540907"/>
                  </a:cubicBezTo>
                  <a:cubicBezTo>
                    <a:pt x="1618258" y="554537"/>
                    <a:pt x="1601683" y="561352"/>
                    <a:pt x="1581490" y="561352"/>
                  </a:cubicBezTo>
                  <a:cubicBezTo>
                    <a:pt x="1561297" y="561352"/>
                    <a:pt x="1544638" y="554537"/>
                    <a:pt x="1531512" y="540907"/>
                  </a:cubicBezTo>
                  <a:cubicBezTo>
                    <a:pt x="1518387" y="527276"/>
                    <a:pt x="1511824" y="509019"/>
                    <a:pt x="1511824" y="486133"/>
                  </a:cubicBezTo>
                  <a:cubicBezTo>
                    <a:pt x="1511824" y="463248"/>
                    <a:pt x="1518387" y="444990"/>
                    <a:pt x="1531512" y="431360"/>
                  </a:cubicBezTo>
                  <a:cubicBezTo>
                    <a:pt x="1544638" y="417729"/>
                    <a:pt x="1561297" y="410914"/>
                    <a:pt x="1581490" y="410914"/>
                  </a:cubicBezTo>
                  <a:close/>
                  <a:moveTo>
                    <a:pt x="2995305" y="350335"/>
                  </a:moveTo>
                  <a:lnTo>
                    <a:pt x="2995305" y="621931"/>
                  </a:lnTo>
                  <a:lnTo>
                    <a:pt x="3074058" y="621931"/>
                  </a:lnTo>
                  <a:lnTo>
                    <a:pt x="3074058" y="350335"/>
                  </a:lnTo>
                  <a:close/>
                  <a:moveTo>
                    <a:pt x="2136540" y="350335"/>
                  </a:moveTo>
                  <a:lnTo>
                    <a:pt x="2136540" y="503802"/>
                  </a:lnTo>
                  <a:cubicBezTo>
                    <a:pt x="2136540" y="544188"/>
                    <a:pt x="2146974" y="574646"/>
                    <a:pt x="2167840" y="595175"/>
                  </a:cubicBezTo>
                  <a:cubicBezTo>
                    <a:pt x="2188706" y="615705"/>
                    <a:pt x="2216976" y="625970"/>
                    <a:pt x="2252650" y="625970"/>
                  </a:cubicBezTo>
                  <a:cubicBezTo>
                    <a:pt x="2269478" y="625970"/>
                    <a:pt x="2285127" y="622857"/>
                    <a:pt x="2299599" y="616630"/>
                  </a:cubicBezTo>
                  <a:cubicBezTo>
                    <a:pt x="2314070" y="610404"/>
                    <a:pt x="2326523" y="601402"/>
                    <a:pt x="2336956" y="589622"/>
                  </a:cubicBezTo>
                  <a:lnTo>
                    <a:pt x="2336956" y="621931"/>
                  </a:lnTo>
                  <a:lnTo>
                    <a:pt x="2411670" y="621931"/>
                  </a:lnTo>
                  <a:lnTo>
                    <a:pt x="2411670" y="350335"/>
                  </a:lnTo>
                  <a:lnTo>
                    <a:pt x="2332917" y="350335"/>
                  </a:lnTo>
                  <a:lnTo>
                    <a:pt x="2332917" y="484619"/>
                  </a:lnTo>
                  <a:cubicBezTo>
                    <a:pt x="2332917" y="508850"/>
                    <a:pt x="2327196" y="527108"/>
                    <a:pt x="2315753" y="539392"/>
                  </a:cubicBezTo>
                  <a:cubicBezTo>
                    <a:pt x="2304311" y="551676"/>
                    <a:pt x="2289166" y="557818"/>
                    <a:pt x="2270319" y="557818"/>
                  </a:cubicBezTo>
                  <a:cubicBezTo>
                    <a:pt x="2233635" y="557818"/>
                    <a:pt x="2215293" y="535943"/>
                    <a:pt x="2215293" y="492191"/>
                  </a:cubicBezTo>
                  <a:lnTo>
                    <a:pt x="2215293" y="350335"/>
                  </a:lnTo>
                  <a:close/>
                  <a:moveTo>
                    <a:pt x="3646157" y="346297"/>
                  </a:moveTo>
                  <a:cubicBezTo>
                    <a:pt x="3627649" y="346297"/>
                    <a:pt x="3610653" y="349410"/>
                    <a:pt x="3595169" y="355636"/>
                  </a:cubicBezTo>
                  <a:cubicBezTo>
                    <a:pt x="3579689" y="361862"/>
                    <a:pt x="3566733" y="370697"/>
                    <a:pt x="3556297" y="382139"/>
                  </a:cubicBezTo>
                  <a:lnTo>
                    <a:pt x="3556297" y="350335"/>
                  </a:lnTo>
                  <a:lnTo>
                    <a:pt x="3481080" y="350335"/>
                  </a:lnTo>
                  <a:lnTo>
                    <a:pt x="3481080" y="621931"/>
                  </a:lnTo>
                  <a:lnTo>
                    <a:pt x="3559833" y="621931"/>
                  </a:lnTo>
                  <a:lnTo>
                    <a:pt x="3559833" y="487648"/>
                  </a:lnTo>
                  <a:cubicBezTo>
                    <a:pt x="3559833" y="463416"/>
                    <a:pt x="3565721" y="445158"/>
                    <a:pt x="3577501" y="432874"/>
                  </a:cubicBezTo>
                  <a:cubicBezTo>
                    <a:pt x="3589281" y="420590"/>
                    <a:pt x="3605097" y="414448"/>
                    <a:pt x="3624953" y="414448"/>
                  </a:cubicBezTo>
                  <a:cubicBezTo>
                    <a:pt x="3642793" y="414448"/>
                    <a:pt x="3656421" y="419749"/>
                    <a:pt x="3665845" y="430350"/>
                  </a:cubicBezTo>
                  <a:cubicBezTo>
                    <a:pt x="3675269" y="440951"/>
                    <a:pt x="3679981" y="457022"/>
                    <a:pt x="3679981" y="478561"/>
                  </a:cubicBezTo>
                  <a:lnTo>
                    <a:pt x="3679981" y="621931"/>
                  </a:lnTo>
                  <a:lnTo>
                    <a:pt x="3758733" y="621931"/>
                  </a:lnTo>
                  <a:lnTo>
                    <a:pt x="3758733" y="466445"/>
                  </a:lnTo>
                  <a:cubicBezTo>
                    <a:pt x="3758733" y="426732"/>
                    <a:pt x="3748385" y="396779"/>
                    <a:pt x="3727685" y="376586"/>
                  </a:cubicBezTo>
                  <a:cubicBezTo>
                    <a:pt x="3706989" y="356393"/>
                    <a:pt x="3679813" y="346297"/>
                    <a:pt x="3646157" y="346297"/>
                  </a:cubicBezTo>
                  <a:close/>
                  <a:moveTo>
                    <a:pt x="3276940" y="346297"/>
                  </a:moveTo>
                  <a:cubicBezTo>
                    <a:pt x="3248333" y="346297"/>
                    <a:pt x="3222672" y="352270"/>
                    <a:pt x="3199954" y="364218"/>
                  </a:cubicBezTo>
                  <a:cubicBezTo>
                    <a:pt x="3177237" y="376165"/>
                    <a:pt x="3159484" y="392741"/>
                    <a:pt x="3146696" y="413943"/>
                  </a:cubicBezTo>
                  <a:cubicBezTo>
                    <a:pt x="3133906" y="435146"/>
                    <a:pt x="3127512" y="459209"/>
                    <a:pt x="3127512" y="486133"/>
                  </a:cubicBezTo>
                  <a:cubicBezTo>
                    <a:pt x="3127512" y="513057"/>
                    <a:pt x="3133906" y="537120"/>
                    <a:pt x="3146696" y="558323"/>
                  </a:cubicBezTo>
                  <a:cubicBezTo>
                    <a:pt x="3159484" y="579526"/>
                    <a:pt x="3177237" y="596101"/>
                    <a:pt x="3199954" y="608048"/>
                  </a:cubicBezTo>
                  <a:cubicBezTo>
                    <a:pt x="3222672" y="619996"/>
                    <a:pt x="3248333" y="625970"/>
                    <a:pt x="3276940" y="625970"/>
                  </a:cubicBezTo>
                  <a:cubicBezTo>
                    <a:pt x="3305547" y="625970"/>
                    <a:pt x="3331125" y="619996"/>
                    <a:pt x="3353674" y="608048"/>
                  </a:cubicBezTo>
                  <a:cubicBezTo>
                    <a:pt x="3376222" y="596101"/>
                    <a:pt x="3393891" y="579526"/>
                    <a:pt x="3406680" y="558323"/>
                  </a:cubicBezTo>
                  <a:cubicBezTo>
                    <a:pt x="3419469" y="537120"/>
                    <a:pt x="3425864" y="513057"/>
                    <a:pt x="3425864" y="486133"/>
                  </a:cubicBezTo>
                  <a:cubicBezTo>
                    <a:pt x="3425864" y="459209"/>
                    <a:pt x="3419469" y="435146"/>
                    <a:pt x="3406680" y="413943"/>
                  </a:cubicBezTo>
                  <a:cubicBezTo>
                    <a:pt x="3393891" y="392741"/>
                    <a:pt x="3376222" y="376165"/>
                    <a:pt x="3353674" y="364218"/>
                  </a:cubicBezTo>
                  <a:cubicBezTo>
                    <a:pt x="3331125" y="352270"/>
                    <a:pt x="3305547" y="346297"/>
                    <a:pt x="3276940" y="346297"/>
                  </a:cubicBezTo>
                  <a:close/>
                  <a:moveTo>
                    <a:pt x="2612210" y="346297"/>
                  </a:moveTo>
                  <a:cubicBezTo>
                    <a:pt x="2583266" y="346297"/>
                    <a:pt x="2557268" y="352270"/>
                    <a:pt x="2534214" y="364218"/>
                  </a:cubicBezTo>
                  <a:cubicBezTo>
                    <a:pt x="2511160" y="376165"/>
                    <a:pt x="2493155" y="392741"/>
                    <a:pt x="2480198" y="413943"/>
                  </a:cubicBezTo>
                  <a:cubicBezTo>
                    <a:pt x="2467240" y="435146"/>
                    <a:pt x="2460762" y="459209"/>
                    <a:pt x="2460762" y="486133"/>
                  </a:cubicBezTo>
                  <a:cubicBezTo>
                    <a:pt x="2460762" y="513057"/>
                    <a:pt x="2467240" y="537120"/>
                    <a:pt x="2480198" y="558323"/>
                  </a:cubicBezTo>
                  <a:cubicBezTo>
                    <a:pt x="2493155" y="579526"/>
                    <a:pt x="2511160" y="596101"/>
                    <a:pt x="2534214" y="608048"/>
                  </a:cubicBezTo>
                  <a:cubicBezTo>
                    <a:pt x="2557268" y="619996"/>
                    <a:pt x="2583266" y="625970"/>
                    <a:pt x="2612210" y="625970"/>
                  </a:cubicBezTo>
                  <a:cubicBezTo>
                    <a:pt x="2640816" y="625970"/>
                    <a:pt x="2665805" y="619912"/>
                    <a:pt x="2687176" y="607796"/>
                  </a:cubicBezTo>
                  <a:cubicBezTo>
                    <a:pt x="2708547" y="595680"/>
                    <a:pt x="2724112" y="578853"/>
                    <a:pt x="2733872" y="557314"/>
                  </a:cubicBezTo>
                  <a:lnTo>
                    <a:pt x="2672788" y="523995"/>
                  </a:lnTo>
                  <a:cubicBezTo>
                    <a:pt x="2658990" y="548900"/>
                    <a:pt x="2638628" y="561352"/>
                    <a:pt x="2611704" y="561352"/>
                  </a:cubicBezTo>
                  <a:cubicBezTo>
                    <a:pt x="2591175" y="561352"/>
                    <a:pt x="2574179" y="554621"/>
                    <a:pt x="2560717" y="541159"/>
                  </a:cubicBezTo>
                  <a:cubicBezTo>
                    <a:pt x="2547255" y="527697"/>
                    <a:pt x="2540524" y="509355"/>
                    <a:pt x="2540524" y="486133"/>
                  </a:cubicBezTo>
                  <a:cubicBezTo>
                    <a:pt x="2540524" y="462911"/>
                    <a:pt x="2547255" y="444569"/>
                    <a:pt x="2560717" y="431107"/>
                  </a:cubicBezTo>
                  <a:cubicBezTo>
                    <a:pt x="2574179" y="417645"/>
                    <a:pt x="2591175" y="410914"/>
                    <a:pt x="2611704" y="410914"/>
                  </a:cubicBezTo>
                  <a:cubicBezTo>
                    <a:pt x="2638292" y="410914"/>
                    <a:pt x="2658653" y="423367"/>
                    <a:pt x="2672788" y="448271"/>
                  </a:cubicBezTo>
                  <a:lnTo>
                    <a:pt x="2733872" y="415458"/>
                  </a:lnTo>
                  <a:cubicBezTo>
                    <a:pt x="2724112" y="393245"/>
                    <a:pt x="2708547" y="376165"/>
                    <a:pt x="2687176" y="364218"/>
                  </a:cubicBezTo>
                  <a:cubicBezTo>
                    <a:pt x="2665805" y="352270"/>
                    <a:pt x="2640816" y="346297"/>
                    <a:pt x="2612210" y="346297"/>
                  </a:cubicBezTo>
                  <a:close/>
                  <a:moveTo>
                    <a:pt x="1581490" y="346297"/>
                  </a:moveTo>
                  <a:cubicBezTo>
                    <a:pt x="1552883" y="346297"/>
                    <a:pt x="1527222" y="352270"/>
                    <a:pt x="1504504" y="364218"/>
                  </a:cubicBezTo>
                  <a:cubicBezTo>
                    <a:pt x="1481787" y="376165"/>
                    <a:pt x="1464034" y="392741"/>
                    <a:pt x="1451245" y="413943"/>
                  </a:cubicBezTo>
                  <a:cubicBezTo>
                    <a:pt x="1438456" y="435146"/>
                    <a:pt x="1432062" y="459209"/>
                    <a:pt x="1432062" y="486133"/>
                  </a:cubicBezTo>
                  <a:cubicBezTo>
                    <a:pt x="1432062" y="513057"/>
                    <a:pt x="1438456" y="537120"/>
                    <a:pt x="1451245" y="558323"/>
                  </a:cubicBezTo>
                  <a:cubicBezTo>
                    <a:pt x="1464034" y="579526"/>
                    <a:pt x="1481787" y="596101"/>
                    <a:pt x="1504504" y="608048"/>
                  </a:cubicBezTo>
                  <a:cubicBezTo>
                    <a:pt x="1527222" y="619996"/>
                    <a:pt x="1552883" y="625970"/>
                    <a:pt x="1581490" y="625970"/>
                  </a:cubicBezTo>
                  <a:cubicBezTo>
                    <a:pt x="1610097" y="625970"/>
                    <a:pt x="1635675" y="619996"/>
                    <a:pt x="1658224" y="608048"/>
                  </a:cubicBezTo>
                  <a:cubicBezTo>
                    <a:pt x="1680772" y="596101"/>
                    <a:pt x="1698441" y="579526"/>
                    <a:pt x="1711230" y="558323"/>
                  </a:cubicBezTo>
                  <a:cubicBezTo>
                    <a:pt x="1724019" y="537120"/>
                    <a:pt x="1730413" y="513057"/>
                    <a:pt x="1730413" y="486133"/>
                  </a:cubicBezTo>
                  <a:cubicBezTo>
                    <a:pt x="1730413" y="459209"/>
                    <a:pt x="1724019" y="435146"/>
                    <a:pt x="1711230" y="413943"/>
                  </a:cubicBezTo>
                  <a:cubicBezTo>
                    <a:pt x="1698441" y="392741"/>
                    <a:pt x="1680772" y="376165"/>
                    <a:pt x="1658224" y="364218"/>
                  </a:cubicBezTo>
                  <a:cubicBezTo>
                    <a:pt x="1635675" y="352270"/>
                    <a:pt x="1610097" y="346297"/>
                    <a:pt x="1581490" y="346297"/>
                  </a:cubicBezTo>
                  <a:close/>
                  <a:moveTo>
                    <a:pt x="1401792" y="346297"/>
                  </a:moveTo>
                  <a:cubicBezTo>
                    <a:pt x="1380925" y="346297"/>
                    <a:pt x="1362499" y="349662"/>
                    <a:pt x="1346513" y="356393"/>
                  </a:cubicBezTo>
                  <a:cubicBezTo>
                    <a:pt x="1330527" y="363124"/>
                    <a:pt x="1317822" y="373052"/>
                    <a:pt x="1308399" y="386178"/>
                  </a:cubicBezTo>
                  <a:lnTo>
                    <a:pt x="1308399" y="350335"/>
                  </a:lnTo>
                  <a:lnTo>
                    <a:pt x="1233180" y="350335"/>
                  </a:lnTo>
                  <a:lnTo>
                    <a:pt x="1233180" y="621931"/>
                  </a:lnTo>
                  <a:lnTo>
                    <a:pt x="1311933" y="621931"/>
                  </a:lnTo>
                  <a:lnTo>
                    <a:pt x="1311933" y="493706"/>
                  </a:lnTo>
                  <a:cubicBezTo>
                    <a:pt x="1311933" y="468464"/>
                    <a:pt x="1318327" y="449533"/>
                    <a:pt x="1331116" y="436913"/>
                  </a:cubicBezTo>
                  <a:cubicBezTo>
                    <a:pt x="1343905" y="424292"/>
                    <a:pt x="1361574" y="417982"/>
                    <a:pt x="1384123" y="417982"/>
                  </a:cubicBezTo>
                  <a:cubicBezTo>
                    <a:pt x="1387152" y="417982"/>
                    <a:pt x="1393041" y="418318"/>
                    <a:pt x="1401792" y="418991"/>
                  </a:cubicBezTo>
                  <a:close/>
                  <a:moveTo>
                    <a:pt x="826758" y="346297"/>
                  </a:moveTo>
                  <a:cubicBezTo>
                    <a:pt x="808247" y="346297"/>
                    <a:pt x="791252" y="349410"/>
                    <a:pt x="775770" y="355636"/>
                  </a:cubicBezTo>
                  <a:cubicBezTo>
                    <a:pt x="760289" y="361862"/>
                    <a:pt x="747332" y="370697"/>
                    <a:pt x="736899" y="382139"/>
                  </a:cubicBezTo>
                  <a:lnTo>
                    <a:pt x="736899" y="350335"/>
                  </a:lnTo>
                  <a:lnTo>
                    <a:pt x="661680" y="350335"/>
                  </a:lnTo>
                  <a:lnTo>
                    <a:pt x="661680" y="621931"/>
                  </a:lnTo>
                  <a:lnTo>
                    <a:pt x="740433" y="621931"/>
                  </a:lnTo>
                  <a:lnTo>
                    <a:pt x="740433" y="487648"/>
                  </a:lnTo>
                  <a:cubicBezTo>
                    <a:pt x="740433" y="463416"/>
                    <a:pt x="746322" y="445158"/>
                    <a:pt x="758102" y="432874"/>
                  </a:cubicBezTo>
                  <a:cubicBezTo>
                    <a:pt x="769881" y="420590"/>
                    <a:pt x="785699" y="414448"/>
                    <a:pt x="805555" y="414448"/>
                  </a:cubicBezTo>
                  <a:cubicBezTo>
                    <a:pt x="823392" y="414448"/>
                    <a:pt x="837022" y="419749"/>
                    <a:pt x="846446" y="430350"/>
                  </a:cubicBezTo>
                  <a:cubicBezTo>
                    <a:pt x="855869" y="440951"/>
                    <a:pt x="860581" y="457022"/>
                    <a:pt x="860581" y="478561"/>
                  </a:cubicBezTo>
                  <a:lnTo>
                    <a:pt x="860581" y="621931"/>
                  </a:lnTo>
                  <a:lnTo>
                    <a:pt x="939334" y="621931"/>
                  </a:lnTo>
                  <a:lnTo>
                    <a:pt x="939334" y="466445"/>
                  </a:lnTo>
                  <a:cubicBezTo>
                    <a:pt x="939334" y="426732"/>
                    <a:pt x="928985" y="396779"/>
                    <a:pt x="908287" y="376586"/>
                  </a:cubicBezTo>
                  <a:cubicBezTo>
                    <a:pt x="887589" y="356393"/>
                    <a:pt x="860413" y="346297"/>
                    <a:pt x="826758" y="346297"/>
                  </a:cubicBezTo>
                  <a:close/>
                  <a:moveTo>
                    <a:pt x="2785822" y="290261"/>
                  </a:moveTo>
                  <a:lnTo>
                    <a:pt x="2785822" y="356393"/>
                  </a:lnTo>
                  <a:lnTo>
                    <a:pt x="2743921" y="356393"/>
                  </a:lnTo>
                  <a:lnTo>
                    <a:pt x="2743921" y="416972"/>
                  </a:lnTo>
                  <a:lnTo>
                    <a:pt x="2785822" y="416972"/>
                  </a:lnTo>
                  <a:lnTo>
                    <a:pt x="2785822" y="528539"/>
                  </a:lnTo>
                  <a:cubicBezTo>
                    <a:pt x="2785822" y="560511"/>
                    <a:pt x="2794656" y="584742"/>
                    <a:pt x="2812325" y="601233"/>
                  </a:cubicBezTo>
                  <a:cubicBezTo>
                    <a:pt x="2829994" y="617724"/>
                    <a:pt x="2854982" y="625970"/>
                    <a:pt x="2887292" y="625970"/>
                  </a:cubicBezTo>
                  <a:cubicBezTo>
                    <a:pt x="2899744" y="625970"/>
                    <a:pt x="2911607" y="624539"/>
                    <a:pt x="2922882" y="621679"/>
                  </a:cubicBezTo>
                  <a:cubicBezTo>
                    <a:pt x="2934156" y="618818"/>
                    <a:pt x="2943664" y="614527"/>
                    <a:pt x="2951404" y="608806"/>
                  </a:cubicBezTo>
                  <a:lnTo>
                    <a:pt x="2930202" y="553275"/>
                  </a:lnTo>
                  <a:cubicBezTo>
                    <a:pt x="2921451" y="560006"/>
                    <a:pt x="2910850" y="563371"/>
                    <a:pt x="2898398" y="563371"/>
                  </a:cubicBezTo>
                  <a:cubicBezTo>
                    <a:pt x="2887628" y="563371"/>
                    <a:pt x="2879298" y="560258"/>
                    <a:pt x="2873409" y="554032"/>
                  </a:cubicBezTo>
                  <a:cubicBezTo>
                    <a:pt x="2867519" y="547806"/>
                    <a:pt x="2864574" y="538972"/>
                    <a:pt x="2864574" y="527529"/>
                  </a:cubicBezTo>
                  <a:lnTo>
                    <a:pt x="2864574" y="416972"/>
                  </a:lnTo>
                  <a:lnTo>
                    <a:pt x="2932221" y="416972"/>
                  </a:lnTo>
                  <a:lnTo>
                    <a:pt x="2932221" y="356393"/>
                  </a:lnTo>
                  <a:lnTo>
                    <a:pt x="2864574" y="356393"/>
                  </a:lnTo>
                  <a:lnTo>
                    <a:pt x="2864574" y="290261"/>
                  </a:lnTo>
                  <a:close/>
                  <a:moveTo>
                    <a:pt x="1023697" y="290261"/>
                  </a:moveTo>
                  <a:lnTo>
                    <a:pt x="1023697" y="356393"/>
                  </a:lnTo>
                  <a:lnTo>
                    <a:pt x="981796" y="356393"/>
                  </a:lnTo>
                  <a:lnTo>
                    <a:pt x="981796" y="416972"/>
                  </a:lnTo>
                  <a:lnTo>
                    <a:pt x="1023697" y="416972"/>
                  </a:lnTo>
                  <a:lnTo>
                    <a:pt x="1023697" y="528539"/>
                  </a:lnTo>
                  <a:cubicBezTo>
                    <a:pt x="1023697" y="560511"/>
                    <a:pt x="1032531" y="584742"/>
                    <a:pt x="1050200" y="601233"/>
                  </a:cubicBezTo>
                  <a:cubicBezTo>
                    <a:pt x="1067869" y="617724"/>
                    <a:pt x="1092858" y="625970"/>
                    <a:pt x="1125166" y="625970"/>
                  </a:cubicBezTo>
                  <a:cubicBezTo>
                    <a:pt x="1137619" y="625970"/>
                    <a:pt x="1149482" y="624539"/>
                    <a:pt x="1160757" y="621679"/>
                  </a:cubicBezTo>
                  <a:cubicBezTo>
                    <a:pt x="1172031" y="618818"/>
                    <a:pt x="1181539" y="614527"/>
                    <a:pt x="1189279" y="608806"/>
                  </a:cubicBezTo>
                  <a:lnTo>
                    <a:pt x="1168077" y="553275"/>
                  </a:lnTo>
                  <a:cubicBezTo>
                    <a:pt x="1159326" y="560006"/>
                    <a:pt x="1148725" y="563371"/>
                    <a:pt x="1136273" y="563371"/>
                  </a:cubicBezTo>
                  <a:cubicBezTo>
                    <a:pt x="1125503" y="563371"/>
                    <a:pt x="1117173" y="560258"/>
                    <a:pt x="1111284" y="554032"/>
                  </a:cubicBezTo>
                  <a:cubicBezTo>
                    <a:pt x="1105394" y="547806"/>
                    <a:pt x="1102449" y="538972"/>
                    <a:pt x="1102449" y="527529"/>
                  </a:cubicBezTo>
                  <a:lnTo>
                    <a:pt x="1102449" y="416972"/>
                  </a:lnTo>
                  <a:lnTo>
                    <a:pt x="1170096" y="416972"/>
                  </a:lnTo>
                  <a:lnTo>
                    <a:pt x="1170096" y="356393"/>
                  </a:lnTo>
                  <a:lnTo>
                    <a:pt x="1102449" y="356393"/>
                  </a:lnTo>
                  <a:lnTo>
                    <a:pt x="1102449" y="290261"/>
                  </a:lnTo>
                  <a:close/>
                  <a:moveTo>
                    <a:pt x="505308" y="268554"/>
                  </a:moveTo>
                  <a:lnTo>
                    <a:pt x="505308" y="621931"/>
                  </a:lnTo>
                  <a:lnTo>
                    <a:pt x="587090" y="621931"/>
                  </a:lnTo>
                  <a:lnTo>
                    <a:pt x="587090" y="268554"/>
                  </a:lnTo>
                  <a:close/>
                  <a:moveTo>
                    <a:pt x="1983521" y="247351"/>
                  </a:moveTo>
                  <a:lnTo>
                    <a:pt x="1983521" y="379110"/>
                  </a:lnTo>
                  <a:cubicBezTo>
                    <a:pt x="1964001" y="357235"/>
                    <a:pt x="1936909" y="346297"/>
                    <a:pt x="1902244" y="346297"/>
                  </a:cubicBezTo>
                  <a:cubicBezTo>
                    <a:pt x="1876667" y="346297"/>
                    <a:pt x="1853529" y="352018"/>
                    <a:pt x="1832831" y="363461"/>
                  </a:cubicBezTo>
                  <a:cubicBezTo>
                    <a:pt x="1812133" y="374903"/>
                    <a:pt x="1795895" y="391226"/>
                    <a:pt x="1784116" y="412429"/>
                  </a:cubicBezTo>
                  <a:cubicBezTo>
                    <a:pt x="1772336" y="433631"/>
                    <a:pt x="1766446" y="458200"/>
                    <a:pt x="1766446" y="486133"/>
                  </a:cubicBezTo>
                  <a:cubicBezTo>
                    <a:pt x="1766446" y="514067"/>
                    <a:pt x="1772336" y="538635"/>
                    <a:pt x="1784116" y="559838"/>
                  </a:cubicBezTo>
                  <a:cubicBezTo>
                    <a:pt x="1795895" y="581040"/>
                    <a:pt x="1812133" y="597363"/>
                    <a:pt x="1832831" y="608806"/>
                  </a:cubicBezTo>
                  <a:cubicBezTo>
                    <a:pt x="1853529" y="620248"/>
                    <a:pt x="1876667" y="625970"/>
                    <a:pt x="1902244" y="625970"/>
                  </a:cubicBezTo>
                  <a:cubicBezTo>
                    <a:pt x="1939265" y="625970"/>
                    <a:pt x="1967535" y="614191"/>
                    <a:pt x="1987055" y="590632"/>
                  </a:cubicBezTo>
                  <a:lnTo>
                    <a:pt x="1987055" y="621931"/>
                  </a:lnTo>
                  <a:lnTo>
                    <a:pt x="2062274" y="621931"/>
                  </a:lnTo>
                  <a:lnTo>
                    <a:pt x="2062274" y="247351"/>
                  </a:lnTo>
                  <a:close/>
                  <a:moveTo>
                    <a:pt x="3034681" y="224634"/>
                  </a:moveTo>
                  <a:cubicBezTo>
                    <a:pt x="3020210" y="224634"/>
                    <a:pt x="3008430" y="228841"/>
                    <a:pt x="2999344" y="237255"/>
                  </a:cubicBezTo>
                  <a:cubicBezTo>
                    <a:pt x="2990256" y="245668"/>
                    <a:pt x="2985713" y="256101"/>
                    <a:pt x="2985713" y="268554"/>
                  </a:cubicBezTo>
                  <a:cubicBezTo>
                    <a:pt x="2985713" y="281006"/>
                    <a:pt x="2990256" y="291439"/>
                    <a:pt x="2999344" y="299853"/>
                  </a:cubicBezTo>
                  <a:cubicBezTo>
                    <a:pt x="3008430" y="308266"/>
                    <a:pt x="3020210" y="312473"/>
                    <a:pt x="3034681" y="312473"/>
                  </a:cubicBezTo>
                  <a:cubicBezTo>
                    <a:pt x="3049153" y="312473"/>
                    <a:pt x="3060932" y="308182"/>
                    <a:pt x="3070019" y="299600"/>
                  </a:cubicBezTo>
                  <a:cubicBezTo>
                    <a:pt x="3079106" y="291018"/>
                    <a:pt x="3083649" y="280165"/>
                    <a:pt x="3083649" y="267039"/>
                  </a:cubicBezTo>
                  <a:cubicBezTo>
                    <a:pt x="3083649" y="254923"/>
                    <a:pt x="3079106" y="244827"/>
                    <a:pt x="3070019" y="236750"/>
                  </a:cubicBezTo>
                  <a:cubicBezTo>
                    <a:pt x="3060932" y="228672"/>
                    <a:pt x="3049153" y="224634"/>
                    <a:pt x="3034681" y="224634"/>
                  </a:cubicBezTo>
                  <a:close/>
                  <a:moveTo>
                    <a:pt x="674928" y="0"/>
                  </a:moveTo>
                  <a:lnTo>
                    <a:pt x="3374557" y="0"/>
                  </a:lnTo>
                  <a:cubicBezTo>
                    <a:pt x="3747309" y="0"/>
                    <a:pt x="4049485" y="302176"/>
                    <a:pt x="4049485" y="674928"/>
                  </a:cubicBezTo>
                  <a:lnTo>
                    <a:pt x="4049485" y="4630602"/>
                  </a:lnTo>
                  <a:cubicBezTo>
                    <a:pt x="4049485" y="5003354"/>
                    <a:pt x="3747309" y="5305530"/>
                    <a:pt x="3374557" y="5305530"/>
                  </a:cubicBezTo>
                  <a:lnTo>
                    <a:pt x="674928" y="5305530"/>
                  </a:lnTo>
                  <a:cubicBezTo>
                    <a:pt x="302176" y="5305530"/>
                    <a:pt x="0" y="5003354"/>
                    <a:pt x="0" y="4630602"/>
                  </a:cubicBezTo>
                  <a:lnTo>
                    <a:pt x="0" y="674928"/>
                  </a:lnTo>
                  <a:cubicBezTo>
                    <a:pt x="0" y="302176"/>
                    <a:pt x="302176" y="0"/>
                    <a:pt x="674928" y="0"/>
                  </a:cubicBezTo>
                  <a:close/>
                </a:path>
              </a:pathLst>
            </a:custGeom>
            <a:solidFill>
              <a:schemeClr val="bg2">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sz="40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3426871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advClick="0" advTm="1000">
        <p159:morph option="byObject"/>
      </p:transition>
    </mc:Choice>
    <mc:Fallback xmlns="">
      <p:transition spd="slow"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t="100000" r="100000"/>
          </a:path>
          <a:tileRect l="-100000" b="-100000"/>
        </a:gradFill>
        <a:effectLst/>
      </p:bgPr>
    </p:bg>
    <p:spTree>
      <p:nvGrpSpPr>
        <p:cNvPr id="1" name="">
          <a:extLst>
            <a:ext uri="{FF2B5EF4-FFF2-40B4-BE49-F238E27FC236}">
              <a16:creationId xmlns:a16="http://schemas.microsoft.com/office/drawing/2014/main" id="{A8C81F65-B5C3-9395-06F1-F0C90E9383D8}"/>
            </a:ext>
          </a:extLst>
        </p:cNvPr>
        <p:cNvGrpSpPr/>
        <p:nvPr/>
      </p:nvGrpSpPr>
      <p:grpSpPr>
        <a:xfrm>
          <a:off x="0" y="0"/>
          <a:ext cx="0" cy="0"/>
          <a:chOff x="0" y="0"/>
          <a:chExt cx="0" cy="0"/>
        </a:xfrm>
      </p:grpSpPr>
      <p:grpSp>
        <p:nvGrpSpPr>
          <p:cNvPr id="47" name="Group 46">
            <a:extLst>
              <a:ext uri="{FF2B5EF4-FFF2-40B4-BE49-F238E27FC236}">
                <a16:creationId xmlns:a16="http://schemas.microsoft.com/office/drawing/2014/main" id="{F5EBE588-00E7-BC07-DA73-15124555AEFE}"/>
              </a:ext>
            </a:extLst>
          </p:cNvPr>
          <p:cNvGrpSpPr/>
          <p:nvPr/>
        </p:nvGrpSpPr>
        <p:grpSpPr>
          <a:xfrm>
            <a:off x="364847" y="0"/>
            <a:ext cx="3311894" cy="6858000"/>
            <a:chOff x="9193161" y="0"/>
            <a:chExt cx="3311894" cy="6858000"/>
          </a:xfrm>
        </p:grpSpPr>
        <p:sp>
          <p:nvSpPr>
            <p:cNvPr id="14" name="Freeform: Shape 13">
              <a:extLst>
                <a:ext uri="{FF2B5EF4-FFF2-40B4-BE49-F238E27FC236}">
                  <a16:creationId xmlns:a16="http://schemas.microsoft.com/office/drawing/2014/main" id="{C81B6FC8-C8D9-ACB9-DFB6-6C6945DFCA33}"/>
                </a:ext>
              </a:extLst>
            </p:cNvPr>
            <p:cNvSpPr/>
            <p:nvPr/>
          </p:nvSpPr>
          <p:spPr>
            <a:xfrm>
              <a:off x="9193161" y="0"/>
              <a:ext cx="3311894" cy="6858000"/>
            </a:xfrm>
            <a:custGeom>
              <a:avLst/>
              <a:gdLst>
                <a:gd name="connsiteX0" fmla="*/ 0 w 3311894"/>
                <a:gd name="connsiteY0" fmla="*/ 0 h 6858000"/>
                <a:gd name="connsiteX1" fmla="*/ 2998842 w 3311894"/>
                <a:gd name="connsiteY1" fmla="*/ 0 h 6858000"/>
                <a:gd name="connsiteX2" fmla="*/ 2998842 w 3311894"/>
                <a:gd name="connsiteY2" fmla="*/ 816435 h 6858000"/>
                <a:gd name="connsiteX3" fmla="*/ 3311894 w 3311894"/>
                <a:gd name="connsiteY3" fmla="*/ 1133743 h 6858000"/>
                <a:gd name="connsiteX4" fmla="*/ 2998842 w 3311894"/>
                <a:gd name="connsiteY4" fmla="*/ 1469574 h 6858000"/>
                <a:gd name="connsiteX5" fmla="*/ 2998842 w 3311894"/>
                <a:gd name="connsiteY5" fmla="*/ 6858000 h 6858000"/>
                <a:gd name="connsiteX6" fmla="*/ 0 w 331189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1894" h="6858000">
                  <a:moveTo>
                    <a:pt x="0" y="0"/>
                  </a:moveTo>
                  <a:lnTo>
                    <a:pt x="2998842" y="0"/>
                  </a:lnTo>
                  <a:lnTo>
                    <a:pt x="2998842" y="816435"/>
                  </a:lnTo>
                  <a:lnTo>
                    <a:pt x="3311894" y="1133743"/>
                  </a:lnTo>
                  <a:lnTo>
                    <a:pt x="2998842" y="1469574"/>
                  </a:lnTo>
                  <a:lnTo>
                    <a:pt x="2998842" y="6858000"/>
                  </a:lnTo>
                  <a:lnTo>
                    <a:pt x="0" y="6858000"/>
                  </a:lnTo>
                  <a:close/>
                </a:path>
              </a:pathLst>
            </a:custGeom>
            <a:solidFill>
              <a:schemeClr val="tx2"/>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3" name="TextBox 22">
              <a:extLst>
                <a:ext uri="{FF2B5EF4-FFF2-40B4-BE49-F238E27FC236}">
                  <a16:creationId xmlns:a16="http://schemas.microsoft.com/office/drawing/2014/main" id="{BF982604-A3A7-BD87-B8A8-62BF10D2982A}"/>
                </a:ext>
              </a:extLst>
            </p:cNvPr>
            <p:cNvSpPr txBox="1"/>
            <p:nvPr/>
          </p:nvSpPr>
          <p:spPr>
            <a:xfrm>
              <a:off x="9793194" y="489857"/>
              <a:ext cx="2111828" cy="1015663"/>
            </a:xfrm>
            <a:prstGeom prst="rect">
              <a:avLst/>
            </a:prstGeom>
            <a:noFill/>
          </p:spPr>
          <p:txBody>
            <a:bodyPr wrap="square" rtlCol="0">
              <a:spAutoFit/>
            </a:bodyPr>
            <a:lstStyle/>
            <a:p>
              <a:pPr algn="ctr"/>
              <a:r>
                <a:rPr lang="en-IN" sz="6000" b="1" dirty="0">
                  <a:latin typeface="Montserrat" panose="00000500000000000000" pitchFamily="2" charset="0"/>
                </a:rPr>
                <a:t>D</a:t>
              </a:r>
            </a:p>
          </p:txBody>
        </p:sp>
        <p:sp>
          <p:nvSpPr>
            <p:cNvPr id="32" name="TextBox 31">
              <a:extLst>
                <a:ext uri="{FF2B5EF4-FFF2-40B4-BE49-F238E27FC236}">
                  <a16:creationId xmlns:a16="http://schemas.microsoft.com/office/drawing/2014/main" id="{A1346956-120C-1D37-58B2-3C6CC8F99E80}"/>
                </a:ext>
              </a:extLst>
            </p:cNvPr>
            <p:cNvSpPr txBox="1"/>
            <p:nvPr/>
          </p:nvSpPr>
          <p:spPr>
            <a:xfrm>
              <a:off x="9825281" y="2910869"/>
              <a:ext cx="2047653" cy="3416320"/>
            </a:xfrm>
            <a:prstGeom prst="rect">
              <a:avLst/>
            </a:prstGeom>
            <a:noFill/>
          </p:spPr>
          <p:txBody>
            <a:bodyPr wrap="square" rtlCol="0">
              <a:spAutoFit/>
            </a:bodyPr>
            <a:lstStyle/>
            <a:p>
              <a:r>
                <a:rPr lang="en-US" b="1" dirty="0">
                  <a:latin typeface="Montserrat" panose="00000500000000000000" pitchFamily="2" charset="0"/>
                </a:rPr>
                <a:t>The dataset was split into training and testing sets to train the model and evaluate its performance, ensuring reliable and robust predictions.</a:t>
              </a:r>
              <a:endParaRPr lang="en-IN" b="1" dirty="0">
                <a:latin typeface="Montserrat" panose="00000500000000000000" pitchFamily="2" charset="0"/>
              </a:endParaRPr>
            </a:p>
          </p:txBody>
        </p:sp>
        <p:sp>
          <p:nvSpPr>
            <p:cNvPr id="40" name="TextBox 39">
              <a:extLst>
                <a:ext uri="{FF2B5EF4-FFF2-40B4-BE49-F238E27FC236}">
                  <a16:creationId xmlns:a16="http://schemas.microsoft.com/office/drawing/2014/main" id="{E8EBF917-E40C-5AE4-B1A7-4D65C42C33DA}"/>
                </a:ext>
              </a:extLst>
            </p:cNvPr>
            <p:cNvSpPr txBox="1"/>
            <p:nvPr/>
          </p:nvSpPr>
          <p:spPr>
            <a:xfrm>
              <a:off x="9825849" y="1654629"/>
              <a:ext cx="2047653" cy="969496"/>
            </a:xfrm>
            <a:prstGeom prst="rect">
              <a:avLst/>
            </a:prstGeom>
            <a:noFill/>
          </p:spPr>
          <p:txBody>
            <a:bodyPr wrap="square" rtlCol="0">
              <a:spAutoFit/>
            </a:bodyPr>
            <a:lstStyle/>
            <a:p>
              <a:pPr algn="ctr"/>
              <a:r>
                <a:rPr lang="en-IN" sz="1900" b="1" dirty="0">
                  <a:latin typeface="Montserrat" panose="00000500000000000000" pitchFamily="2" charset="0"/>
                </a:rPr>
                <a:t>Training</a:t>
              </a:r>
            </a:p>
            <a:p>
              <a:pPr algn="ctr"/>
              <a:r>
                <a:rPr lang="en-IN" sz="1900" b="1" dirty="0">
                  <a:latin typeface="Montserrat" panose="00000500000000000000" pitchFamily="2" charset="0"/>
                </a:rPr>
                <a:t>And</a:t>
              </a:r>
            </a:p>
            <a:p>
              <a:pPr algn="ctr"/>
              <a:r>
                <a:rPr lang="en-IN" sz="1900" b="1" dirty="0">
                  <a:latin typeface="Montserrat" panose="00000500000000000000" pitchFamily="2" charset="0"/>
                </a:rPr>
                <a:t>Testing</a:t>
              </a:r>
            </a:p>
          </p:txBody>
        </p:sp>
      </p:grpSp>
      <p:grpSp>
        <p:nvGrpSpPr>
          <p:cNvPr id="46" name="Group 45">
            <a:extLst>
              <a:ext uri="{FF2B5EF4-FFF2-40B4-BE49-F238E27FC236}">
                <a16:creationId xmlns:a16="http://schemas.microsoft.com/office/drawing/2014/main" id="{E494CE68-6190-B604-1ABD-7A6D65E0214F}"/>
              </a:ext>
            </a:extLst>
          </p:cNvPr>
          <p:cNvGrpSpPr/>
          <p:nvPr/>
        </p:nvGrpSpPr>
        <p:grpSpPr>
          <a:xfrm>
            <a:off x="130628" y="0"/>
            <a:ext cx="3402316" cy="6858000"/>
            <a:chOff x="6103898" y="0"/>
            <a:chExt cx="3402316" cy="6858000"/>
          </a:xfrm>
        </p:grpSpPr>
        <p:sp>
          <p:nvSpPr>
            <p:cNvPr id="19" name="Freeform: Shape 18">
              <a:extLst>
                <a:ext uri="{FF2B5EF4-FFF2-40B4-BE49-F238E27FC236}">
                  <a16:creationId xmlns:a16="http://schemas.microsoft.com/office/drawing/2014/main" id="{77C66279-1243-F346-A9AB-90C55AACD3E5}"/>
                </a:ext>
              </a:extLst>
            </p:cNvPr>
            <p:cNvSpPr/>
            <p:nvPr/>
          </p:nvSpPr>
          <p:spPr>
            <a:xfrm>
              <a:off x="6103898" y="0"/>
              <a:ext cx="3402316" cy="6858000"/>
            </a:xfrm>
            <a:custGeom>
              <a:avLst/>
              <a:gdLst>
                <a:gd name="connsiteX0" fmla="*/ 0 w 3402316"/>
                <a:gd name="connsiteY0" fmla="*/ 0 h 6858000"/>
                <a:gd name="connsiteX1" fmla="*/ 3097161 w 3402316"/>
                <a:gd name="connsiteY1" fmla="*/ 0 h 6858000"/>
                <a:gd name="connsiteX2" fmla="*/ 3097161 w 3402316"/>
                <a:gd name="connsiteY2" fmla="*/ 816432 h 6858000"/>
                <a:gd name="connsiteX3" fmla="*/ 3402316 w 3402316"/>
                <a:gd name="connsiteY3" fmla="*/ 1133743 h 6858000"/>
                <a:gd name="connsiteX4" fmla="*/ 3097161 w 3402316"/>
                <a:gd name="connsiteY4" fmla="*/ 1469577 h 6858000"/>
                <a:gd name="connsiteX5" fmla="*/ 3097161 w 3402316"/>
                <a:gd name="connsiteY5" fmla="*/ 6858000 h 6858000"/>
                <a:gd name="connsiteX6" fmla="*/ 0 w 340231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2316" h="6858000">
                  <a:moveTo>
                    <a:pt x="0" y="0"/>
                  </a:moveTo>
                  <a:lnTo>
                    <a:pt x="3097161" y="0"/>
                  </a:lnTo>
                  <a:lnTo>
                    <a:pt x="3097161" y="816432"/>
                  </a:lnTo>
                  <a:lnTo>
                    <a:pt x="3402316" y="1133743"/>
                  </a:lnTo>
                  <a:lnTo>
                    <a:pt x="3097161" y="1469577"/>
                  </a:lnTo>
                  <a:lnTo>
                    <a:pt x="3097161" y="6858000"/>
                  </a:lnTo>
                  <a:lnTo>
                    <a:pt x="0" y="6858000"/>
                  </a:lnTo>
                  <a:close/>
                </a:path>
              </a:pathLst>
            </a:custGeom>
            <a:solidFill>
              <a:schemeClr val="tx2">
                <a:lumMod val="75000"/>
                <a:lumOff val="25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2" name="TextBox 21">
              <a:extLst>
                <a:ext uri="{FF2B5EF4-FFF2-40B4-BE49-F238E27FC236}">
                  <a16:creationId xmlns:a16="http://schemas.microsoft.com/office/drawing/2014/main" id="{2906708E-1D90-2109-5AEA-28387E04EA56}"/>
                </a:ext>
              </a:extLst>
            </p:cNvPr>
            <p:cNvSpPr txBox="1"/>
            <p:nvPr/>
          </p:nvSpPr>
          <p:spPr>
            <a:xfrm>
              <a:off x="6749142" y="489857"/>
              <a:ext cx="2111828" cy="1015663"/>
            </a:xfrm>
            <a:prstGeom prst="rect">
              <a:avLst/>
            </a:prstGeom>
            <a:noFill/>
          </p:spPr>
          <p:txBody>
            <a:bodyPr wrap="square" rtlCol="0">
              <a:spAutoFit/>
            </a:bodyPr>
            <a:lstStyle/>
            <a:p>
              <a:pPr algn="ctr"/>
              <a:r>
                <a:rPr lang="en-IN" sz="6000" b="1" dirty="0">
                  <a:latin typeface="Montserrat" panose="00000500000000000000" pitchFamily="2" charset="0"/>
                </a:rPr>
                <a:t>C</a:t>
              </a:r>
            </a:p>
          </p:txBody>
        </p:sp>
        <p:sp>
          <p:nvSpPr>
            <p:cNvPr id="30" name="TextBox 29">
              <a:extLst>
                <a:ext uri="{FF2B5EF4-FFF2-40B4-BE49-F238E27FC236}">
                  <a16:creationId xmlns:a16="http://schemas.microsoft.com/office/drawing/2014/main" id="{498BD9C9-008D-4E3B-A103-0D1633696EDB}"/>
                </a:ext>
              </a:extLst>
            </p:cNvPr>
            <p:cNvSpPr txBox="1"/>
            <p:nvPr/>
          </p:nvSpPr>
          <p:spPr>
            <a:xfrm>
              <a:off x="6781229" y="2910869"/>
              <a:ext cx="2047653" cy="3693319"/>
            </a:xfrm>
            <a:prstGeom prst="rect">
              <a:avLst/>
            </a:prstGeom>
            <a:noFill/>
          </p:spPr>
          <p:txBody>
            <a:bodyPr wrap="square" rtlCol="0">
              <a:spAutoFit/>
            </a:bodyPr>
            <a:lstStyle/>
            <a:p>
              <a:r>
                <a:rPr lang="en-US" b="1" dirty="0">
                  <a:latin typeface="Montserrat" panose="00000500000000000000" pitchFamily="2" charset="0"/>
                </a:rPr>
                <a:t>A stacking algorithm from ensemble learning was implemented, combining predictions from multiple base models to enhance overall accuracy and performance</a:t>
              </a:r>
              <a:endParaRPr lang="en-IN" b="1" dirty="0">
                <a:latin typeface="Montserrat" panose="00000500000000000000" pitchFamily="2" charset="0"/>
              </a:endParaRPr>
            </a:p>
          </p:txBody>
        </p:sp>
        <p:sp>
          <p:nvSpPr>
            <p:cNvPr id="39" name="TextBox 38">
              <a:extLst>
                <a:ext uri="{FF2B5EF4-FFF2-40B4-BE49-F238E27FC236}">
                  <a16:creationId xmlns:a16="http://schemas.microsoft.com/office/drawing/2014/main" id="{2EF1B51C-50AD-9CD8-929A-B9B60D13B95D}"/>
                </a:ext>
              </a:extLst>
            </p:cNvPr>
            <p:cNvSpPr txBox="1"/>
            <p:nvPr/>
          </p:nvSpPr>
          <p:spPr>
            <a:xfrm>
              <a:off x="6781229" y="1654629"/>
              <a:ext cx="2047653" cy="384721"/>
            </a:xfrm>
            <a:prstGeom prst="rect">
              <a:avLst/>
            </a:prstGeom>
            <a:noFill/>
          </p:spPr>
          <p:txBody>
            <a:bodyPr wrap="square" rtlCol="0">
              <a:spAutoFit/>
            </a:bodyPr>
            <a:lstStyle/>
            <a:p>
              <a:pPr algn="ctr"/>
              <a:r>
                <a:rPr lang="en-IN" sz="1900" b="1" dirty="0">
                  <a:latin typeface="Montserrat" panose="00000500000000000000" pitchFamily="2" charset="0"/>
                </a:rPr>
                <a:t>Model</a:t>
              </a:r>
            </a:p>
          </p:txBody>
        </p:sp>
      </p:grpSp>
      <p:grpSp>
        <p:nvGrpSpPr>
          <p:cNvPr id="45" name="Group 44">
            <a:extLst>
              <a:ext uri="{FF2B5EF4-FFF2-40B4-BE49-F238E27FC236}">
                <a16:creationId xmlns:a16="http://schemas.microsoft.com/office/drawing/2014/main" id="{E24224BE-54B8-04AB-5368-1D0CFA923C67}"/>
              </a:ext>
            </a:extLst>
          </p:cNvPr>
          <p:cNvGrpSpPr/>
          <p:nvPr/>
        </p:nvGrpSpPr>
        <p:grpSpPr>
          <a:xfrm>
            <a:off x="16151" y="0"/>
            <a:ext cx="3402316" cy="6858000"/>
            <a:chOff x="2998838" y="0"/>
            <a:chExt cx="3402316" cy="6858000"/>
          </a:xfrm>
        </p:grpSpPr>
        <p:sp>
          <p:nvSpPr>
            <p:cNvPr id="12" name="Freeform: Shape 11">
              <a:extLst>
                <a:ext uri="{FF2B5EF4-FFF2-40B4-BE49-F238E27FC236}">
                  <a16:creationId xmlns:a16="http://schemas.microsoft.com/office/drawing/2014/main" id="{121703E6-1597-1946-F439-8852AA328247}"/>
                </a:ext>
              </a:extLst>
            </p:cNvPr>
            <p:cNvSpPr/>
            <p:nvPr/>
          </p:nvSpPr>
          <p:spPr>
            <a:xfrm>
              <a:off x="2998838" y="0"/>
              <a:ext cx="3402316" cy="6858000"/>
            </a:xfrm>
            <a:custGeom>
              <a:avLst/>
              <a:gdLst>
                <a:gd name="connsiteX0" fmla="*/ 0 w 3402316"/>
                <a:gd name="connsiteY0" fmla="*/ 0 h 6858000"/>
                <a:gd name="connsiteX1" fmla="*/ 3097161 w 3402316"/>
                <a:gd name="connsiteY1" fmla="*/ 0 h 6858000"/>
                <a:gd name="connsiteX2" fmla="*/ 3097161 w 3402316"/>
                <a:gd name="connsiteY2" fmla="*/ 816432 h 6858000"/>
                <a:gd name="connsiteX3" fmla="*/ 3402316 w 3402316"/>
                <a:gd name="connsiteY3" fmla="*/ 1133743 h 6858000"/>
                <a:gd name="connsiteX4" fmla="*/ 3097161 w 3402316"/>
                <a:gd name="connsiteY4" fmla="*/ 1469577 h 6858000"/>
                <a:gd name="connsiteX5" fmla="*/ 3097161 w 3402316"/>
                <a:gd name="connsiteY5" fmla="*/ 6858000 h 6858000"/>
                <a:gd name="connsiteX6" fmla="*/ 0 w 340231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2316" h="6858000">
                  <a:moveTo>
                    <a:pt x="0" y="0"/>
                  </a:moveTo>
                  <a:lnTo>
                    <a:pt x="3097161" y="0"/>
                  </a:lnTo>
                  <a:lnTo>
                    <a:pt x="3097161" y="816432"/>
                  </a:lnTo>
                  <a:lnTo>
                    <a:pt x="3402316" y="1133743"/>
                  </a:lnTo>
                  <a:lnTo>
                    <a:pt x="3097161" y="1469577"/>
                  </a:lnTo>
                  <a:lnTo>
                    <a:pt x="3097161" y="6858000"/>
                  </a:lnTo>
                  <a:lnTo>
                    <a:pt x="0" y="6858000"/>
                  </a:lnTo>
                  <a:close/>
                </a:path>
              </a:pathLst>
            </a:custGeom>
            <a:solidFill>
              <a:schemeClr val="tx2">
                <a:lumMod val="50000"/>
                <a:lumOff val="50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1" name="TextBox 20">
              <a:extLst>
                <a:ext uri="{FF2B5EF4-FFF2-40B4-BE49-F238E27FC236}">
                  <a16:creationId xmlns:a16="http://schemas.microsoft.com/office/drawing/2014/main" id="{910E8367-A721-50A9-8E37-BC88491F3DD3}"/>
                </a:ext>
              </a:extLst>
            </p:cNvPr>
            <p:cNvSpPr txBox="1"/>
            <p:nvPr/>
          </p:nvSpPr>
          <p:spPr>
            <a:xfrm>
              <a:off x="3644082" y="489857"/>
              <a:ext cx="2111828" cy="1015663"/>
            </a:xfrm>
            <a:prstGeom prst="rect">
              <a:avLst/>
            </a:prstGeom>
            <a:noFill/>
          </p:spPr>
          <p:txBody>
            <a:bodyPr wrap="square" rtlCol="0">
              <a:spAutoFit/>
            </a:bodyPr>
            <a:lstStyle/>
            <a:p>
              <a:pPr algn="ctr"/>
              <a:r>
                <a:rPr lang="en-IN" sz="6000" b="1" dirty="0">
                  <a:latin typeface="Montserrat" panose="00000500000000000000" pitchFamily="2" charset="0"/>
                </a:rPr>
                <a:t>B</a:t>
              </a:r>
            </a:p>
          </p:txBody>
        </p:sp>
        <p:sp>
          <p:nvSpPr>
            <p:cNvPr id="25" name="TextBox 24">
              <a:extLst>
                <a:ext uri="{FF2B5EF4-FFF2-40B4-BE49-F238E27FC236}">
                  <a16:creationId xmlns:a16="http://schemas.microsoft.com/office/drawing/2014/main" id="{6BC0E5CF-DDD1-8257-18C7-FD9FDBDE4E5D}"/>
                </a:ext>
              </a:extLst>
            </p:cNvPr>
            <p:cNvSpPr txBox="1"/>
            <p:nvPr/>
          </p:nvSpPr>
          <p:spPr>
            <a:xfrm>
              <a:off x="3487556" y="2910869"/>
              <a:ext cx="2047653" cy="3693319"/>
            </a:xfrm>
            <a:prstGeom prst="rect">
              <a:avLst/>
            </a:prstGeom>
            <a:noFill/>
          </p:spPr>
          <p:txBody>
            <a:bodyPr wrap="square" rtlCol="0">
              <a:spAutoFit/>
            </a:bodyPr>
            <a:lstStyle/>
            <a:p>
              <a:r>
                <a:rPr lang="en-US" b="1" dirty="0">
                  <a:latin typeface="Montserrat" panose="00000500000000000000" pitchFamily="2" charset="0"/>
                </a:rPr>
                <a:t>Data preprocessing ensures clean, organized data by handling missing values, outliers, encoding categories, and scaling features for effective model training.</a:t>
              </a:r>
              <a:endParaRPr lang="en-IN" b="1" dirty="0">
                <a:latin typeface="Montserrat" panose="00000500000000000000" pitchFamily="2" charset="0"/>
              </a:endParaRPr>
            </a:p>
          </p:txBody>
        </p:sp>
        <p:sp>
          <p:nvSpPr>
            <p:cNvPr id="38" name="TextBox 37">
              <a:extLst>
                <a:ext uri="{FF2B5EF4-FFF2-40B4-BE49-F238E27FC236}">
                  <a16:creationId xmlns:a16="http://schemas.microsoft.com/office/drawing/2014/main" id="{08507902-2FEC-B326-ED58-502BE1A8C255}"/>
                </a:ext>
              </a:extLst>
            </p:cNvPr>
            <p:cNvSpPr txBox="1"/>
            <p:nvPr/>
          </p:nvSpPr>
          <p:spPr>
            <a:xfrm>
              <a:off x="3670764" y="1654629"/>
              <a:ext cx="2047653" cy="969496"/>
            </a:xfrm>
            <a:prstGeom prst="rect">
              <a:avLst/>
            </a:prstGeom>
            <a:noFill/>
          </p:spPr>
          <p:txBody>
            <a:bodyPr wrap="square" rtlCol="0">
              <a:spAutoFit/>
            </a:bodyPr>
            <a:lstStyle/>
            <a:p>
              <a:pPr algn="ctr"/>
              <a:r>
                <a:rPr lang="en-IN" sz="1900" b="1" dirty="0">
                  <a:latin typeface="Montserrat" panose="00000500000000000000" pitchFamily="2" charset="0"/>
                </a:rPr>
                <a:t>Data Analysis</a:t>
              </a:r>
            </a:p>
            <a:p>
              <a:pPr algn="ctr"/>
              <a:r>
                <a:rPr lang="en-IN" sz="1900" b="1" dirty="0">
                  <a:latin typeface="Montserrat" panose="00000500000000000000" pitchFamily="2" charset="0"/>
                </a:rPr>
                <a:t>And </a:t>
              </a:r>
            </a:p>
            <a:p>
              <a:pPr algn="ctr"/>
              <a:r>
                <a:rPr lang="en-IN" sz="1900" b="1" dirty="0">
                  <a:latin typeface="Montserrat" panose="00000500000000000000" pitchFamily="2" charset="0"/>
                </a:rPr>
                <a:t>Preprocessing</a:t>
              </a:r>
            </a:p>
          </p:txBody>
        </p:sp>
      </p:grpSp>
      <p:grpSp>
        <p:nvGrpSpPr>
          <p:cNvPr id="48" name="Group 47">
            <a:extLst>
              <a:ext uri="{FF2B5EF4-FFF2-40B4-BE49-F238E27FC236}">
                <a16:creationId xmlns:a16="http://schemas.microsoft.com/office/drawing/2014/main" id="{97504B7E-D6C1-BEC6-020E-48D9C4B6AE11}"/>
              </a:ext>
            </a:extLst>
          </p:cNvPr>
          <p:cNvGrpSpPr/>
          <p:nvPr/>
        </p:nvGrpSpPr>
        <p:grpSpPr>
          <a:xfrm>
            <a:off x="0" y="0"/>
            <a:ext cx="3311891" cy="6858000"/>
            <a:chOff x="0" y="0"/>
            <a:chExt cx="3311891" cy="6858000"/>
          </a:xfrm>
        </p:grpSpPr>
        <p:sp>
          <p:nvSpPr>
            <p:cNvPr id="11" name="Freeform: Shape 10">
              <a:extLst>
                <a:ext uri="{FF2B5EF4-FFF2-40B4-BE49-F238E27FC236}">
                  <a16:creationId xmlns:a16="http://schemas.microsoft.com/office/drawing/2014/main" id="{9E752B0C-03B1-7605-E562-B361FAD2B2BB}"/>
                </a:ext>
              </a:extLst>
            </p:cNvPr>
            <p:cNvSpPr/>
            <p:nvPr/>
          </p:nvSpPr>
          <p:spPr>
            <a:xfrm>
              <a:off x="0" y="0"/>
              <a:ext cx="3311891" cy="6858000"/>
            </a:xfrm>
            <a:custGeom>
              <a:avLst/>
              <a:gdLst>
                <a:gd name="connsiteX0" fmla="*/ 0 w 3311891"/>
                <a:gd name="connsiteY0" fmla="*/ 0 h 6858000"/>
                <a:gd name="connsiteX1" fmla="*/ 2998839 w 3311891"/>
                <a:gd name="connsiteY1" fmla="*/ 0 h 6858000"/>
                <a:gd name="connsiteX2" fmla="*/ 2998839 w 3311891"/>
                <a:gd name="connsiteY2" fmla="*/ 824241 h 6858000"/>
                <a:gd name="connsiteX3" fmla="*/ 3311891 w 3311891"/>
                <a:gd name="connsiteY3" fmla="*/ 1133741 h 6858000"/>
                <a:gd name="connsiteX4" fmla="*/ 2998839 w 3311891"/>
                <a:gd name="connsiteY4" fmla="*/ 1461309 h 6858000"/>
                <a:gd name="connsiteX5" fmla="*/ 2998839 w 3311891"/>
                <a:gd name="connsiteY5" fmla="*/ 6858000 h 6858000"/>
                <a:gd name="connsiteX6" fmla="*/ 0 w 331189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1891" h="6858000">
                  <a:moveTo>
                    <a:pt x="0" y="0"/>
                  </a:moveTo>
                  <a:lnTo>
                    <a:pt x="2998839" y="0"/>
                  </a:lnTo>
                  <a:lnTo>
                    <a:pt x="2998839" y="824241"/>
                  </a:lnTo>
                  <a:lnTo>
                    <a:pt x="3311891" y="1133741"/>
                  </a:lnTo>
                  <a:lnTo>
                    <a:pt x="2998839" y="1461309"/>
                  </a:lnTo>
                  <a:lnTo>
                    <a:pt x="2998839" y="6858000"/>
                  </a:lnTo>
                  <a:lnTo>
                    <a:pt x="0" y="6858000"/>
                  </a:lnTo>
                  <a:close/>
                </a:path>
              </a:pathLst>
            </a:custGeom>
            <a:solidFill>
              <a:schemeClr val="tx2">
                <a:lumMod val="25000"/>
                <a:lumOff val="75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0" name="TextBox 19">
              <a:extLst>
                <a:ext uri="{FF2B5EF4-FFF2-40B4-BE49-F238E27FC236}">
                  <a16:creationId xmlns:a16="http://schemas.microsoft.com/office/drawing/2014/main" id="{3C94F3DC-270A-A194-B4B0-F1A2FD43FDA5}"/>
                </a:ext>
              </a:extLst>
            </p:cNvPr>
            <p:cNvSpPr txBox="1"/>
            <p:nvPr/>
          </p:nvSpPr>
          <p:spPr>
            <a:xfrm>
              <a:off x="424543" y="489857"/>
              <a:ext cx="2111828" cy="1015663"/>
            </a:xfrm>
            <a:prstGeom prst="rect">
              <a:avLst/>
            </a:prstGeom>
            <a:noFill/>
          </p:spPr>
          <p:txBody>
            <a:bodyPr wrap="square" rtlCol="0">
              <a:spAutoFit/>
            </a:bodyPr>
            <a:lstStyle/>
            <a:p>
              <a:pPr algn="ctr"/>
              <a:r>
                <a:rPr lang="en-IN" sz="6000" b="1" dirty="0">
                  <a:latin typeface="Montserrat" panose="00000500000000000000" pitchFamily="2" charset="0"/>
                </a:rPr>
                <a:t>A</a:t>
              </a:r>
            </a:p>
          </p:txBody>
        </p:sp>
        <p:sp>
          <p:nvSpPr>
            <p:cNvPr id="24" name="TextBox 23">
              <a:extLst>
                <a:ext uri="{FF2B5EF4-FFF2-40B4-BE49-F238E27FC236}">
                  <a16:creationId xmlns:a16="http://schemas.microsoft.com/office/drawing/2014/main" id="{7335779E-11FA-EBA0-6632-6168633382FC}"/>
                </a:ext>
              </a:extLst>
            </p:cNvPr>
            <p:cNvSpPr txBox="1"/>
            <p:nvPr/>
          </p:nvSpPr>
          <p:spPr>
            <a:xfrm>
              <a:off x="488718" y="2910869"/>
              <a:ext cx="2047653" cy="2585323"/>
            </a:xfrm>
            <a:prstGeom prst="rect">
              <a:avLst/>
            </a:prstGeom>
            <a:noFill/>
          </p:spPr>
          <p:txBody>
            <a:bodyPr wrap="square" rtlCol="0">
              <a:spAutoFit/>
            </a:bodyPr>
            <a:lstStyle/>
            <a:p>
              <a:r>
                <a:rPr lang="en-IN" b="1" dirty="0">
                  <a:latin typeface="Montserrat" panose="00000500000000000000" pitchFamily="2" charset="0"/>
                </a:rPr>
                <a:t>We start by importing the essential libraries like NumPy and Pandas, required for loading the dataset.</a:t>
              </a:r>
            </a:p>
          </p:txBody>
        </p:sp>
        <p:sp>
          <p:nvSpPr>
            <p:cNvPr id="35" name="TextBox 34">
              <a:extLst>
                <a:ext uri="{FF2B5EF4-FFF2-40B4-BE49-F238E27FC236}">
                  <a16:creationId xmlns:a16="http://schemas.microsoft.com/office/drawing/2014/main" id="{E1C6A2C8-5B14-F8AC-5906-F22FD500EBFC}"/>
                </a:ext>
              </a:extLst>
            </p:cNvPr>
            <p:cNvSpPr txBox="1"/>
            <p:nvPr/>
          </p:nvSpPr>
          <p:spPr>
            <a:xfrm>
              <a:off x="488715" y="1654629"/>
              <a:ext cx="2047653" cy="384721"/>
            </a:xfrm>
            <a:prstGeom prst="rect">
              <a:avLst/>
            </a:prstGeom>
            <a:noFill/>
          </p:spPr>
          <p:txBody>
            <a:bodyPr wrap="square" rtlCol="0">
              <a:spAutoFit/>
            </a:bodyPr>
            <a:lstStyle/>
            <a:p>
              <a:pPr algn="ctr"/>
              <a:r>
                <a:rPr lang="en-IN" sz="1900" b="1" dirty="0">
                  <a:latin typeface="Montserrat" panose="00000500000000000000" pitchFamily="2" charset="0"/>
                </a:rPr>
                <a:t>Data Loading</a:t>
              </a:r>
            </a:p>
          </p:txBody>
        </p:sp>
      </p:grpSp>
      <p:sp>
        <p:nvSpPr>
          <p:cNvPr id="2" name="TextBox 1">
            <a:extLst>
              <a:ext uri="{FF2B5EF4-FFF2-40B4-BE49-F238E27FC236}">
                <a16:creationId xmlns:a16="http://schemas.microsoft.com/office/drawing/2014/main" id="{C1224398-18D6-F18C-B46B-6B38E02AA5F0}"/>
              </a:ext>
            </a:extLst>
          </p:cNvPr>
          <p:cNvSpPr txBox="1"/>
          <p:nvPr/>
        </p:nvSpPr>
        <p:spPr>
          <a:xfrm>
            <a:off x="3865749" y="2419234"/>
            <a:ext cx="7767486" cy="1200329"/>
          </a:xfrm>
          <a:prstGeom prst="rect">
            <a:avLst/>
          </a:prstGeom>
          <a:noFill/>
        </p:spPr>
        <p:txBody>
          <a:bodyPr wrap="square" rtlCol="0">
            <a:spAutoFit/>
          </a:bodyPr>
          <a:lstStyle/>
          <a:p>
            <a:pPr algn="ctr"/>
            <a:r>
              <a:rPr lang="en-IN" sz="7200" b="1" dirty="0">
                <a:solidFill>
                  <a:schemeClr val="bg1"/>
                </a:solidFill>
                <a:latin typeface="Montserrat" panose="00000500000000000000" pitchFamily="2" charset="0"/>
              </a:rPr>
              <a:t>Methodology</a:t>
            </a:r>
          </a:p>
        </p:txBody>
      </p:sp>
      <p:sp>
        <p:nvSpPr>
          <p:cNvPr id="3" name="TextBox 2">
            <a:extLst>
              <a:ext uri="{FF2B5EF4-FFF2-40B4-BE49-F238E27FC236}">
                <a16:creationId xmlns:a16="http://schemas.microsoft.com/office/drawing/2014/main" id="{3D84B536-0312-E076-6BB8-FB3637062071}"/>
              </a:ext>
            </a:extLst>
          </p:cNvPr>
          <p:cNvSpPr txBox="1"/>
          <p:nvPr/>
        </p:nvSpPr>
        <p:spPr>
          <a:xfrm>
            <a:off x="3910960" y="3106484"/>
            <a:ext cx="7767486" cy="861774"/>
          </a:xfrm>
          <a:prstGeom prst="rect">
            <a:avLst/>
          </a:prstGeom>
          <a:noFill/>
        </p:spPr>
        <p:txBody>
          <a:bodyPr wrap="square" rtlCol="0">
            <a:spAutoFit/>
          </a:bodyPr>
          <a:lstStyle/>
          <a:p>
            <a:pPr algn="ctr"/>
            <a:r>
              <a:rPr lang="en-IN" sz="5000" b="1" dirty="0">
                <a:solidFill>
                  <a:srgbClr val="FFC000"/>
                </a:solidFill>
                <a:effectLst>
                  <a:outerShdw blurRad="88900" dist="38100" dir="16200000" rotWithShape="0">
                    <a:prstClr val="black">
                      <a:alpha val="29000"/>
                    </a:prstClr>
                  </a:outerShdw>
                </a:effectLst>
                <a:latin typeface="Dreaming Outloud Script Pro" panose="020F0502020204030204" pitchFamily="66" charset="0"/>
                <a:cs typeface="Dreaming Outloud Script Pro" panose="020F0502020204030204" pitchFamily="66" charset="0"/>
              </a:rPr>
              <a:t>Steps</a:t>
            </a:r>
          </a:p>
        </p:txBody>
      </p:sp>
    </p:spTree>
    <p:extLst>
      <p:ext uri="{BB962C8B-B14F-4D97-AF65-F5344CB8AC3E}">
        <p14:creationId xmlns:p14="http://schemas.microsoft.com/office/powerpoint/2010/main" val="355194416"/>
      </p:ext>
    </p:extLst>
  </p:cSld>
  <p:clrMapOvr>
    <a:masterClrMapping/>
  </p:clrMapOvr>
  <mc:AlternateContent xmlns:mc="http://schemas.openxmlformats.org/markup-compatibility/2006" xmlns:p14="http://schemas.microsoft.com/office/powerpoint/2010/main">
    <mc:Choice Requires="p14">
      <p:transition spd="slow" p14:dur="2500" advClick="0" advTm="1000">
        <p:pull/>
      </p:transition>
    </mc:Choice>
    <mc:Fallback xmlns="">
      <p:transition spd="slow" advClick="0" advTm="1000">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t="100000" r="100000"/>
          </a:path>
          <a:tileRect l="-100000" b="-100000"/>
        </a:gradFill>
        <a:effectLst/>
      </p:bgPr>
    </p:bg>
    <p:spTree>
      <p:nvGrpSpPr>
        <p:cNvPr id="1" name="">
          <a:extLst>
            <a:ext uri="{FF2B5EF4-FFF2-40B4-BE49-F238E27FC236}">
              <a16:creationId xmlns:a16="http://schemas.microsoft.com/office/drawing/2014/main" id="{FF62C824-3617-6869-62E4-1B606B5170DC}"/>
            </a:ext>
          </a:extLst>
        </p:cNvPr>
        <p:cNvGrpSpPr/>
        <p:nvPr/>
      </p:nvGrpSpPr>
      <p:grpSpPr>
        <a:xfrm>
          <a:off x="0" y="0"/>
          <a:ext cx="0" cy="0"/>
          <a:chOff x="0" y="0"/>
          <a:chExt cx="0" cy="0"/>
        </a:xfrm>
      </p:grpSpPr>
      <p:grpSp>
        <p:nvGrpSpPr>
          <p:cNvPr id="47" name="Group 46">
            <a:extLst>
              <a:ext uri="{FF2B5EF4-FFF2-40B4-BE49-F238E27FC236}">
                <a16:creationId xmlns:a16="http://schemas.microsoft.com/office/drawing/2014/main" id="{09E98D91-5310-0BE5-E6A6-9F74EBA204E2}"/>
              </a:ext>
            </a:extLst>
          </p:cNvPr>
          <p:cNvGrpSpPr/>
          <p:nvPr/>
        </p:nvGrpSpPr>
        <p:grpSpPr>
          <a:xfrm>
            <a:off x="9193162" y="0"/>
            <a:ext cx="3311894" cy="6858000"/>
            <a:chOff x="9193161" y="0"/>
            <a:chExt cx="3311894" cy="6858000"/>
          </a:xfrm>
        </p:grpSpPr>
        <p:sp>
          <p:nvSpPr>
            <p:cNvPr id="14" name="Freeform: Shape 13">
              <a:extLst>
                <a:ext uri="{FF2B5EF4-FFF2-40B4-BE49-F238E27FC236}">
                  <a16:creationId xmlns:a16="http://schemas.microsoft.com/office/drawing/2014/main" id="{C422B812-75C4-92C7-8B2F-E5D16B3D6FF9}"/>
                </a:ext>
              </a:extLst>
            </p:cNvPr>
            <p:cNvSpPr/>
            <p:nvPr/>
          </p:nvSpPr>
          <p:spPr>
            <a:xfrm>
              <a:off x="9193161" y="0"/>
              <a:ext cx="3311894" cy="6858000"/>
            </a:xfrm>
            <a:custGeom>
              <a:avLst/>
              <a:gdLst>
                <a:gd name="connsiteX0" fmla="*/ 0 w 3311894"/>
                <a:gd name="connsiteY0" fmla="*/ 0 h 6858000"/>
                <a:gd name="connsiteX1" fmla="*/ 2998842 w 3311894"/>
                <a:gd name="connsiteY1" fmla="*/ 0 h 6858000"/>
                <a:gd name="connsiteX2" fmla="*/ 2998842 w 3311894"/>
                <a:gd name="connsiteY2" fmla="*/ 816435 h 6858000"/>
                <a:gd name="connsiteX3" fmla="*/ 3311894 w 3311894"/>
                <a:gd name="connsiteY3" fmla="*/ 1133743 h 6858000"/>
                <a:gd name="connsiteX4" fmla="*/ 2998842 w 3311894"/>
                <a:gd name="connsiteY4" fmla="*/ 1469574 h 6858000"/>
                <a:gd name="connsiteX5" fmla="*/ 2998842 w 3311894"/>
                <a:gd name="connsiteY5" fmla="*/ 6858000 h 6858000"/>
                <a:gd name="connsiteX6" fmla="*/ 0 w 331189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1894" h="6858000">
                  <a:moveTo>
                    <a:pt x="0" y="0"/>
                  </a:moveTo>
                  <a:lnTo>
                    <a:pt x="2998842" y="0"/>
                  </a:lnTo>
                  <a:lnTo>
                    <a:pt x="2998842" y="816435"/>
                  </a:lnTo>
                  <a:lnTo>
                    <a:pt x="3311894" y="1133743"/>
                  </a:lnTo>
                  <a:lnTo>
                    <a:pt x="2998842" y="1469574"/>
                  </a:lnTo>
                  <a:lnTo>
                    <a:pt x="2998842" y="6858000"/>
                  </a:lnTo>
                  <a:lnTo>
                    <a:pt x="0" y="6858000"/>
                  </a:lnTo>
                  <a:close/>
                </a:path>
              </a:pathLst>
            </a:custGeom>
            <a:solidFill>
              <a:schemeClr val="tx2"/>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3" name="TextBox 22">
              <a:extLst>
                <a:ext uri="{FF2B5EF4-FFF2-40B4-BE49-F238E27FC236}">
                  <a16:creationId xmlns:a16="http://schemas.microsoft.com/office/drawing/2014/main" id="{D02BDBA4-8D97-1C24-166A-04D24E610019}"/>
                </a:ext>
              </a:extLst>
            </p:cNvPr>
            <p:cNvSpPr txBox="1"/>
            <p:nvPr/>
          </p:nvSpPr>
          <p:spPr>
            <a:xfrm>
              <a:off x="9793194" y="489857"/>
              <a:ext cx="2111828" cy="1015663"/>
            </a:xfrm>
            <a:prstGeom prst="rect">
              <a:avLst/>
            </a:prstGeom>
            <a:noFill/>
          </p:spPr>
          <p:txBody>
            <a:bodyPr wrap="square" rtlCol="0">
              <a:spAutoFit/>
            </a:bodyPr>
            <a:lstStyle/>
            <a:p>
              <a:pPr algn="ctr"/>
              <a:r>
                <a:rPr lang="en-IN" sz="6000" b="1" dirty="0">
                  <a:latin typeface="Montserrat" panose="00000500000000000000" pitchFamily="2" charset="0"/>
                </a:rPr>
                <a:t>D</a:t>
              </a:r>
            </a:p>
          </p:txBody>
        </p:sp>
        <p:sp>
          <p:nvSpPr>
            <p:cNvPr id="32" name="TextBox 31">
              <a:extLst>
                <a:ext uri="{FF2B5EF4-FFF2-40B4-BE49-F238E27FC236}">
                  <a16:creationId xmlns:a16="http://schemas.microsoft.com/office/drawing/2014/main" id="{94F7E634-B98A-80C2-56F9-BEAEADA3C450}"/>
                </a:ext>
              </a:extLst>
            </p:cNvPr>
            <p:cNvSpPr txBox="1"/>
            <p:nvPr/>
          </p:nvSpPr>
          <p:spPr>
            <a:xfrm>
              <a:off x="9825281" y="2910869"/>
              <a:ext cx="2047653" cy="3416320"/>
            </a:xfrm>
            <a:prstGeom prst="rect">
              <a:avLst/>
            </a:prstGeom>
            <a:noFill/>
          </p:spPr>
          <p:txBody>
            <a:bodyPr wrap="square" rtlCol="0">
              <a:spAutoFit/>
            </a:bodyPr>
            <a:lstStyle/>
            <a:p>
              <a:r>
                <a:rPr lang="en-US" b="1" dirty="0">
                  <a:latin typeface="Montserrat" panose="00000500000000000000" pitchFamily="2" charset="0"/>
                </a:rPr>
                <a:t>The dataset was split into training and testing sets to train the model and evaluate its performance, ensuring reliable and robust predictions.</a:t>
              </a:r>
              <a:endParaRPr lang="en-IN" b="1" dirty="0">
                <a:latin typeface="Montserrat" panose="00000500000000000000" pitchFamily="2" charset="0"/>
              </a:endParaRPr>
            </a:p>
          </p:txBody>
        </p:sp>
        <p:sp>
          <p:nvSpPr>
            <p:cNvPr id="40" name="TextBox 39">
              <a:extLst>
                <a:ext uri="{FF2B5EF4-FFF2-40B4-BE49-F238E27FC236}">
                  <a16:creationId xmlns:a16="http://schemas.microsoft.com/office/drawing/2014/main" id="{376AF30A-8F5E-7041-C0D1-60E275C69B85}"/>
                </a:ext>
              </a:extLst>
            </p:cNvPr>
            <p:cNvSpPr txBox="1"/>
            <p:nvPr/>
          </p:nvSpPr>
          <p:spPr>
            <a:xfrm>
              <a:off x="9825849" y="1654629"/>
              <a:ext cx="2047653" cy="969496"/>
            </a:xfrm>
            <a:prstGeom prst="rect">
              <a:avLst/>
            </a:prstGeom>
            <a:noFill/>
          </p:spPr>
          <p:txBody>
            <a:bodyPr wrap="square" rtlCol="0">
              <a:spAutoFit/>
            </a:bodyPr>
            <a:lstStyle/>
            <a:p>
              <a:pPr algn="ctr"/>
              <a:r>
                <a:rPr lang="en-IN" sz="1900" b="1" dirty="0">
                  <a:latin typeface="Montserrat" panose="00000500000000000000" pitchFamily="2" charset="0"/>
                </a:rPr>
                <a:t>Training</a:t>
              </a:r>
            </a:p>
            <a:p>
              <a:pPr algn="ctr"/>
              <a:r>
                <a:rPr lang="en-IN" sz="1900" b="1" dirty="0">
                  <a:latin typeface="Montserrat" panose="00000500000000000000" pitchFamily="2" charset="0"/>
                </a:rPr>
                <a:t>And</a:t>
              </a:r>
            </a:p>
            <a:p>
              <a:pPr algn="ctr"/>
              <a:r>
                <a:rPr lang="en-IN" sz="1900" b="1" dirty="0">
                  <a:latin typeface="Montserrat" panose="00000500000000000000" pitchFamily="2" charset="0"/>
                </a:rPr>
                <a:t>Testing</a:t>
              </a:r>
            </a:p>
          </p:txBody>
        </p:sp>
      </p:grpSp>
      <p:grpSp>
        <p:nvGrpSpPr>
          <p:cNvPr id="46" name="Group 45">
            <a:extLst>
              <a:ext uri="{FF2B5EF4-FFF2-40B4-BE49-F238E27FC236}">
                <a16:creationId xmlns:a16="http://schemas.microsoft.com/office/drawing/2014/main" id="{1C75DCEC-3FF9-38DE-72C9-DBAC90826799}"/>
              </a:ext>
            </a:extLst>
          </p:cNvPr>
          <p:cNvGrpSpPr/>
          <p:nvPr/>
        </p:nvGrpSpPr>
        <p:grpSpPr>
          <a:xfrm>
            <a:off x="6096000" y="0"/>
            <a:ext cx="3402316" cy="6858000"/>
            <a:chOff x="6103898" y="0"/>
            <a:chExt cx="3402316" cy="6858000"/>
          </a:xfrm>
        </p:grpSpPr>
        <p:sp>
          <p:nvSpPr>
            <p:cNvPr id="19" name="Freeform: Shape 18">
              <a:extLst>
                <a:ext uri="{FF2B5EF4-FFF2-40B4-BE49-F238E27FC236}">
                  <a16:creationId xmlns:a16="http://schemas.microsoft.com/office/drawing/2014/main" id="{A0762657-DC2D-5EDE-4ACB-E0231CDFA86E}"/>
                </a:ext>
              </a:extLst>
            </p:cNvPr>
            <p:cNvSpPr/>
            <p:nvPr/>
          </p:nvSpPr>
          <p:spPr>
            <a:xfrm>
              <a:off x="6103898" y="0"/>
              <a:ext cx="3402316" cy="6858000"/>
            </a:xfrm>
            <a:custGeom>
              <a:avLst/>
              <a:gdLst>
                <a:gd name="connsiteX0" fmla="*/ 0 w 3402316"/>
                <a:gd name="connsiteY0" fmla="*/ 0 h 6858000"/>
                <a:gd name="connsiteX1" fmla="*/ 3097161 w 3402316"/>
                <a:gd name="connsiteY1" fmla="*/ 0 h 6858000"/>
                <a:gd name="connsiteX2" fmla="*/ 3097161 w 3402316"/>
                <a:gd name="connsiteY2" fmla="*/ 816432 h 6858000"/>
                <a:gd name="connsiteX3" fmla="*/ 3402316 w 3402316"/>
                <a:gd name="connsiteY3" fmla="*/ 1133743 h 6858000"/>
                <a:gd name="connsiteX4" fmla="*/ 3097161 w 3402316"/>
                <a:gd name="connsiteY4" fmla="*/ 1469577 h 6858000"/>
                <a:gd name="connsiteX5" fmla="*/ 3097161 w 3402316"/>
                <a:gd name="connsiteY5" fmla="*/ 6858000 h 6858000"/>
                <a:gd name="connsiteX6" fmla="*/ 0 w 340231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2316" h="6858000">
                  <a:moveTo>
                    <a:pt x="0" y="0"/>
                  </a:moveTo>
                  <a:lnTo>
                    <a:pt x="3097161" y="0"/>
                  </a:lnTo>
                  <a:lnTo>
                    <a:pt x="3097161" y="816432"/>
                  </a:lnTo>
                  <a:lnTo>
                    <a:pt x="3402316" y="1133743"/>
                  </a:lnTo>
                  <a:lnTo>
                    <a:pt x="3097161" y="1469577"/>
                  </a:lnTo>
                  <a:lnTo>
                    <a:pt x="3097161" y="6858000"/>
                  </a:lnTo>
                  <a:lnTo>
                    <a:pt x="0" y="6858000"/>
                  </a:lnTo>
                  <a:close/>
                </a:path>
              </a:pathLst>
            </a:custGeom>
            <a:solidFill>
              <a:schemeClr val="tx2">
                <a:lumMod val="75000"/>
                <a:lumOff val="25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2" name="TextBox 21">
              <a:extLst>
                <a:ext uri="{FF2B5EF4-FFF2-40B4-BE49-F238E27FC236}">
                  <a16:creationId xmlns:a16="http://schemas.microsoft.com/office/drawing/2014/main" id="{BEBE4238-03C2-8D06-9169-E1B5FEB9C221}"/>
                </a:ext>
              </a:extLst>
            </p:cNvPr>
            <p:cNvSpPr txBox="1"/>
            <p:nvPr/>
          </p:nvSpPr>
          <p:spPr>
            <a:xfrm>
              <a:off x="6749142" y="489857"/>
              <a:ext cx="2111828" cy="1015663"/>
            </a:xfrm>
            <a:prstGeom prst="rect">
              <a:avLst/>
            </a:prstGeom>
            <a:noFill/>
          </p:spPr>
          <p:txBody>
            <a:bodyPr wrap="square" rtlCol="0">
              <a:spAutoFit/>
            </a:bodyPr>
            <a:lstStyle/>
            <a:p>
              <a:pPr algn="ctr"/>
              <a:r>
                <a:rPr lang="en-IN" sz="6000" b="1" dirty="0">
                  <a:latin typeface="Montserrat" panose="00000500000000000000" pitchFamily="2" charset="0"/>
                </a:rPr>
                <a:t>C</a:t>
              </a:r>
            </a:p>
          </p:txBody>
        </p:sp>
        <p:sp>
          <p:nvSpPr>
            <p:cNvPr id="30" name="TextBox 29">
              <a:extLst>
                <a:ext uri="{FF2B5EF4-FFF2-40B4-BE49-F238E27FC236}">
                  <a16:creationId xmlns:a16="http://schemas.microsoft.com/office/drawing/2014/main" id="{CD174F3C-F3F1-BEF2-2611-4263CF36DBC0}"/>
                </a:ext>
              </a:extLst>
            </p:cNvPr>
            <p:cNvSpPr txBox="1"/>
            <p:nvPr/>
          </p:nvSpPr>
          <p:spPr>
            <a:xfrm>
              <a:off x="6781229" y="2910869"/>
              <a:ext cx="2047653" cy="3693319"/>
            </a:xfrm>
            <a:prstGeom prst="rect">
              <a:avLst/>
            </a:prstGeom>
            <a:noFill/>
          </p:spPr>
          <p:txBody>
            <a:bodyPr wrap="square" rtlCol="0">
              <a:spAutoFit/>
            </a:bodyPr>
            <a:lstStyle/>
            <a:p>
              <a:r>
                <a:rPr lang="en-US" b="1" dirty="0">
                  <a:latin typeface="Montserrat" panose="00000500000000000000" pitchFamily="2" charset="0"/>
                </a:rPr>
                <a:t>A stacking algorithm from ensemble learning was implemented, combining predictions from multiple base models to enhance overall accuracy and performance</a:t>
              </a:r>
              <a:endParaRPr lang="en-IN" b="1" dirty="0">
                <a:latin typeface="Montserrat" panose="00000500000000000000" pitchFamily="2" charset="0"/>
              </a:endParaRPr>
            </a:p>
          </p:txBody>
        </p:sp>
        <p:sp>
          <p:nvSpPr>
            <p:cNvPr id="39" name="TextBox 38">
              <a:extLst>
                <a:ext uri="{FF2B5EF4-FFF2-40B4-BE49-F238E27FC236}">
                  <a16:creationId xmlns:a16="http://schemas.microsoft.com/office/drawing/2014/main" id="{B3490312-0979-EF1C-E14C-8FE774A18541}"/>
                </a:ext>
              </a:extLst>
            </p:cNvPr>
            <p:cNvSpPr txBox="1"/>
            <p:nvPr/>
          </p:nvSpPr>
          <p:spPr>
            <a:xfrm>
              <a:off x="6781229" y="1654629"/>
              <a:ext cx="2047653" cy="384721"/>
            </a:xfrm>
            <a:prstGeom prst="rect">
              <a:avLst/>
            </a:prstGeom>
            <a:noFill/>
          </p:spPr>
          <p:txBody>
            <a:bodyPr wrap="square" rtlCol="0">
              <a:spAutoFit/>
            </a:bodyPr>
            <a:lstStyle/>
            <a:p>
              <a:pPr algn="ctr"/>
              <a:r>
                <a:rPr lang="en-IN" sz="1900" b="1" dirty="0">
                  <a:latin typeface="Montserrat" panose="00000500000000000000" pitchFamily="2" charset="0"/>
                </a:rPr>
                <a:t>Model</a:t>
              </a:r>
            </a:p>
          </p:txBody>
        </p:sp>
      </p:grpSp>
      <p:grpSp>
        <p:nvGrpSpPr>
          <p:cNvPr id="45" name="Group 44">
            <a:extLst>
              <a:ext uri="{FF2B5EF4-FFF2-40B4-BE49-F238E27FC236}">
                <a16:creationId xmlns:a16="http://schemas.microsoft.com/office/drawing/2014/main" id="{DB563A1D-3BD0-1BCC-BABA-8DA52FE4AD94}"/>
              </a:ext>
            </a:extLst>
          </p:cNvPr>
          <p:cNvGrpSpPr/>
          <p:nvPr/>
        </p:nvGrpSpPr>
        <p:grpSpPr>
          <a:xfrm>
            <a:off x="2998837" y="0"/>
            <a:ext cx="3402316" cy="6858000"/>
            <a:chOff x="2998838" y="0"/>
            <a:chExt cx="3402316" cy="6858000"/>
          </a:xfrm>
        </p:grpSpPr>
        <p:sp>
          <p:nvSpPr>
            <p:cNvPr id="12" name="Freeform: Shape 11">
              <a:extLst>
                <a:ext uri="{FF2B5EF4-FFF2-40B4-BE49-F238E27FC236}">
                  <a16:creationId xmlns:a16="http://schemas.microsoft.com/office/drawing/2014/main" id="{BA25D6E6-5591-37CF-B10C-976180A8E7E2}"/>
                </a:ext>
              </a:extLst>
            </p:cNvPr>
            <p:cNvSpPr/>
            <p:nvPr/>
          </p:nvSpPr>
          <p:spPr>
            <a:xfrm>
              <a:off x="2998838" y="0"/>
              <a:ext cx="3402316" cy="6858000"/>
            </a:xfrm>
            <a:custGeom>
              <a:avLst/>
              <a:gdLst>
                <a:gd name="connsiteX0" fmla="*/ 0 w 3402316"/>
                <a:gd name="connsiteY0" fmla="*/ 0 h 6858000"/>
                <a:gd name="connsiteX1" fmla="*/ 3097161 w 3402316"/>
                <a:gd name="connsiteY1" fmla="*/ 0 h 6858000"/>
                <a:gd name="connsiteX2" fmla="*/ 3097161 w 3402316"/>
                <a:gd name="connsiteY2" fmla="*/ 816432 h 6858000"/>
                <a:gd name="connsiteX3" fmla="*/ 3402316 w 3402316"/>
                <a:gd name="connsiteY3" fmla="*/ 1133743 h 6858000"/>
                <a:gd name="connsiteX4" fmla="*/ 3097161 w 3402316"/>
                <a:gd name="connsiteY4" fmla="*/ 1469577 h 6858000"/>
                <a:gd name="connsiteX5" fmla="*/ 3097161 w 3402316"/>
                <a:gd name="connsiteY5" fmla="*/ 6858000 h 6858000"/>
                <a:gd name="connsiteX6" fmla="*/ 0 w 340231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2316" h="6858000">
                  <a:moveTo>
                    <a:pt x="0" y="0"/>
                  </a:moveTo>
                  <a:lnTo>
                    <a:pt x="3097161" y="0"/>
                  </a:lnTo>
                  <a:lnTo>
                    <a:pt x="3097161" y="816432"/>
                  </a:lnTo>
                  <a:lnTo>
                    <a:pt x="3402316" y="1133743"/>
                  </a:lnTo>
                  <a:lnTo>
                    <a:pt x="3097161" y="1469577"/>
                  </a:lnTo>
                  <a:lnTo>
                    <a:pt x="3097161" y="6858000"/>
                  </a:lnTo>
                  <a:lnTo>
                    <a:pt x="0" y="6858000"/>
                  </a:lnTo>
                  <a:close/>
                </a:path>
              </a:pathLst>
            </a:custGeom>
            <a:solidFill>
              <a:schemeClr val="tx2">
                <a:lumMod val="50000"/>
                <a:lumOff val="50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1" name="TextBox 20">
              <a:extLst>
                <a:ext uri="{FF2B5EF4-FFF2-40B4-BE49-F238E27FC236}">
                  <a16:creationId xmlns:a16="http://schemas.microsoft.com/office/drawing/2014/main" id="{F36262A7-B287-B81E-3DE1-EEEEE704E05A}"/>
                </a:ext>
              </a:extLst>
            </p:cNvPr>
            <p:cNvSpPr txBox="1"/>
            <p:nvPr/>
          </p:nvSpPr>
          <p:spPr>
            <a:xfrm>
              <a:off x="3644082" y="489857"/>
              <a:ext cx="2111828" cy="1015663"/>
            </a:xfrm>
            <a:prstGeom prst="rect">
              <a:avLst/>
            </a:prstGeom>
            <a:noFill/>
          </p:spPr>
          <p:txBody>
            <a:bodyPr wrap="square" rtlCol="0">
              <a:spAutoFit/>
            </a:bodyPr>
            <a:lstStyle/>
            <a:p>
              <a:pPr algn="ctr"/>
              <a:r>
                <a:rPr lang="en-IN" sz="6000" b="1" dirty="0">
                  <a:latin typeface="Montserrat" panose="00000500000000000000" pitchFamily="2" charset="0"/>
                </a:rPr>
                <a:t>B</a:t>
              </a:r>
            </a:p>
          </p:txBody>
        </p:sp>
        <p:sp>
          <p:nvSpPr>
            <p:cNvPr id="25" name="TextBox 24">
              <a:extLst>
                <a:ext uri="{FF2B5EF4-FFF2-40B4-BE49-F238E27FC236}">
                  <a16:creationId xmlns:a16="http://schemas.microsoft.com/office/drawing/2014/main" id="{D612F0C1-ACB4-42D2-E398-C7779470D7B7}"/>
                </a:ext>
              </a:extLst>
            </p:cNvPr>
            <p:cNvSpPr txBox="1"/>
            <p:nvPr/>
          </p:nvSpPr>
          <p:spPr>
            <a:xfrm>
              <a:off x="3487556" y="2910869"/>
              <a:ext cx="2047653" cy="3693319"/>
            </a:xfrm>
            <a:prstGeom prst="rect">
              <a:avLst/>
            </a:prstGeom>
            <a:noFill/>
          </p:spPr>
          <p:txBody>
            <a:bodyPr wrap="square" rtlCol="0">
              <a:spAutoFit/>
            </a:bodyPr>
            <a:lstStyle/>
            <a:p>
              <a:r>
                <a:rPr lang="en-US" b="1" dirty="0">
                  <a:latin typeface="Montserrat" panose="00000500000000000000" pitchFamily="2" charset="0"/>
                </a:rPr>
                <a:t>Data preprocessing ensures clean, organized data by handling missing values, outliers, encoding categories, and scaling features for effective model training.</a:t>
              </a:r>
              <a:endParaRPr lang="en-IN" b="1" dirty="0">
                <a:latin typeface="Montserrat" panose="00000500000000000000" pitchFamily="2" charset="0"/>
              </a:endParaRPr>
            </a:p>
          </p:txBody>
        </p:sp>
        <p:sp>
          <p:nvSpPr>
            <p:cNvPr id="38" name="TextBox 37">
              <a:extLst>
                <a:ext uri="{FF2B5EF4-FFF2-40B4-BE49-F238E27FC236}">
                  <a16:creationId xmlns:a16="http://schemas.microsoft.com/office/drawing/2014/main" id="{1AE9BCD3-487F-9454-E531-9E2774D0DF65}"/>
                </a:ext>
              </a:extLst>
            </p:cNvPr>
            <p:cNvSpPr txBox="1"/>
            <p:nvPr/>
          </p:nvSpPr>
          <p:spPr>
            <a:xfrm>
              <a:off x="3670764" y="1654629"/>
              <a:ext cx="2047653" cy="969496"/>
            </a:xfrm>
            <a:prstGeom prst="rect">
              <a:avLst/>
            </a:prstGeom>
            <a:noFill/>
          </p:spPr>
          <p:txBody>
            <a:bodyPr wrap="square" rtlCol="0">
              <a:spAutoFit/>
            </a:bodyPr>
            <a:lstStyle/>
            <a:p>
              <a:pPr algn="ctr"/>
              <a:r>
                <a:rPr lang="en-IN" sz="1900" b="1" dirty="0">
                  <a:latin typeface="Montserrat" panose="00000500000000000000" pitchFamily="2" charset="0"/>
                </a:rPr>
                <a:t>Data Analysis</a:t>
              </a:r>
            </a:p>
            <a:p>
              <a:pPr algn="ctr"/>
              <a:r>
                <a:rPr lang="en-IN" sz="1900" b="1" dirty="0">
                  <a:latin typeface="Montserrat" panose="00000500000000000000" pitchFamily="2" charset="0"/>
                </a:rPr>
                <a:t>And </a:t>
              </a:r>
            </a:p>
            <a:p>
              <a:pPr algn="ctr"/>
              <a:r>
                <a:rPr lang="en-IN" sz="1900" b="1" dirty="0">
                  <a:latin typeface="Montserrat" panose="00000500000000000000" pitchFamily="2" charset="0"/>
                </a:rPr>
                <a:t>Preprocessing</a:t>
              </a:r>
            </a:p>
          </p:txBody>
        </p:sp>
      </p:grpSp>
      <p:grpSp>
        <p:nvGrpSpPr>
          <p:cNvPr id="48" name="Group 47">
            <a:extLst>
              <a:ext uri="{FF2B5EF4-FFF2-40B4-BE49-F238E27FC236}">
                <a16:creationId xmlns:a16="http://schemas.microsoft.com/office/drawing/2014/main" id="{995E1609-C17B-F1B1-8785-72F1F5E21AAF}"/>
              </a:ext>
            </a:extLst>
          </p:cNvPr>
          <p:cNvGrpSpPr/>
          <p:nvPr/>
        </p:nvGrpSpPr>
        <p:grpSpPr>
          <a:xfrm>
            <a:off x="0" y="0"/>
            <a:ext cx="3311891" cy="6858000"/>
            <a:chOff x="0" y="0"/>
            <a:chExt cx="3311891" cy="6858000"/>
          </a:xfrm>
        </p:grpSpPr>
        <p:sp>
          <p:nvSpPr>
            <p:cNvPr id="11" name="Freeform: Shape 10">
              <a:extLst>
                <a:ext uri="{FF2B5EF4-FFF2-40B4-BE49-F238E27FC236}">
                  <a16:creationId xmlns:a16="http://schemas.microsoft.com/office/drawing/2014/main" id="{C937063A-957F-7AC1-81C4-6613B6E406DA}"/>
                </a:ext>
              </a:extLst>
            </p:cNvPr>
            <p:cNvSpPr/>
            <p:nvPr/>
          </p:nvSpPr>
          <p:spPr>
            <a:xfrm>
              <a:off x="0" y="0"/>
              <a:ext cx="3311891" cy="6858000"/>
            </a:xfrm>
            <a:custGeom>
              <a:avLst/>
              <a:gdLst>
                <a:gd name="connsiteX0" fmla="*/ 0 w 3311891"/>
                <a:gd name="connsiteY0" fmla="*/ 0 h 6858000"/>
                <a:gd name="connsiteX1" fmla="*/ 2998839 w 3311891"/>
                <a:gd name="connsiteY1" fmla="*/ 0 h 6858000"/>
                <a:gd name="connsiteX2" fmla="*/ 2998839 w 3311891"/>
                <a:gd name="connsiteY2" fmla="*/ 824241 h 6858000"/>
                <a:gd name="connsiteX3" fmla="*/ 3311891 w 3311891"/>
                <a:gd name="connsiteY3" fmla="*/ 1133741 h 6858000"/>
                <a:gd name="connsiteX4" fmla="*/ 2998839 w 3311891"/>
                <a:gd name="connsiteY4" fmla="*/ 1461309 h 6858000"/>
                <a:gd name="connsiteX5" fmla="*/ 2998839 w 3311891"/>
                <a:gd name="connsiteY5" fmla="*/ 6858000 h 6858000"/>
                <a:gd name="connsiteX6" fmla="*/ 0 w 331189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1891" h="6858000">
                  <a:moveTo>
                    <a:pt x="0" y="0"/>
                  </a:moveTo>
                  <a:lnTo>
                    <a:pt x="2998839" y="0"/>
                  </a:lnTo>
                  <a:lnTo>
                    <a:pt x="2998839" y="824241"/>
                  </a:lnTo>
                  <a:lnTo>
                    <a:pt x="3311891" y="1133741"/>
                  </a:lnTo>
                  <a:lnTo>
                    <a:pt x="2998839" y="1461309"/>
                  </a:lnTo>
                  <a:lnTo>
                    <a:pt x="2998839" y="6858000"/>
                  </a:lnTo>
                  <a:lnTo>
                    <a:pt x="0" y="6858000"/>
                  </a:lnTo>
                  <a:close/>
                </a:path>
              </a:pathLst>
            </a:custGeom>
            <a:solidFill>
              <a:schemeClr val="tx2">
                <a:lumMod val="25000"/>
                <a:lumOff val="75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0" name="TextBox 19">
              <a:extLst>
                <a:ext uri="{FF2B5EF4-FFF2-40B4-BE49-F238E27FC236}">
                  <a16:creationId xmlns:a16="http://schemas.microsoft.com/office/drawing/2014/main" id="{BF770EC6-2D0B-AA46-78E2-93985063F7AA}"/>
                </a:ext>
              </a:extLst>
            </p:cNvPr>
            <p:cNvSpPr txBox="1"/>
            <p:nvPr/>
          </p:nvSpPr>
          <p:spPr>
            <a:xfrm>
              <a:off x="424543" y="489857"/>
              <a:ext cx="2111828" cy="1015663"/>
            </a:xfrm>
            <a:prstGeom prst="rect">
              <a:avLst/>
            </a:prstGeom>
            <a:noFill/>
          </p:spPr>
          <p:txBody>
            <a:bodyPr wrap="square" rtlCol="0">
              <a:spAutoFit/>
            </a:bodyPr>
            <a:lstStyle/>
            <a:p>
              <a:pPr algn="ctr"/>
              <a:r>
                <a:rPr lang="en-IN" sz="6000" b="1" dirty="0">
                  <a:latin typeface="Montserrat" panose="00000500000000000000" pitchFamily="2" charset="0"/>
                </a:rPr>
                <a:t>A</a:t>
              </a:r>
            </a:p>
          </p:txBody>
        </p:sp>
        <p:sp>
          <p:nvSpPr>
            <p:cNvPr id="24" name="TextBox 23">
              <a:extLst>
                <a:ext uri="{FF2B5EF4-FFF2-40B4-BE49-F238E27FC236}">
                  <a16:creationId xmlns:a16="http://schemas.microsoft.com/office/drawing/2014/main" id="{6886433D-8E64-31D7-CC68-B5565E82E0F7}"/>
                </a:ext>
              </a:extLst>
            </p:cNvPr>
            <p:cNvSpPr txBox="1"/>
            <p:nvPr/>
          </p:nvSpPr>
          <p:spPr>
            <a:xfrm>
              <a:off x="488718" y="2910869"/>
              <a:ext cx="2047653" cy="2585323"/>
            </a:xfrm>
            <a:prstGeom prst="rect">
              <a:avLst/>
            </a:prstGeom>
            <a:noFill/>
          </p:spPr>
          <p:txBody>
            <a:bodyPr wrap="square" rtlCol="0">
              <a:spAutoFit/>
            </a:bodyPr>
            <a:lstStyle/>
            <a:p>
              <a:r>
                <a:rPr lang="en-IN" b="1" dirty="0">
                  <a:latin typeface="Montserrat" panose="00000500000000000000" pitchFamily="2" charset="0"/>
                </a:rPr>
                <a:t>We start by importing the essential libraries like NumPy and Pandas, required for loading the dataset.</a:t>
              </a:r>
            </a:p>
          </p:txBody>
        </p:sp>
        <p:sp>
          <p:nvSpPr>
            <p:cNvPr id="35" name="TextBox 34">
              <a:extLst>
                <a:ext uri="{FF2B5EF4-FFF2-40B4-BE49-F238E27FC236}">
                  <a16:creationId xmlns:a16="http://schemas.microsoft.com/office/drawing/2014/main" id="{8D539FCB-DAAA-BB10-B774-888EBD940226}"/>
                </a:ext>
              </a:extLst>
            </p:cNvPr>
            <p:cNvSpPr txBox="1"/>
            <p:nvPr/>
          </p:nvSpPr>
          <p:spPr>
            <a:xfrm>
              <a:off x="488715" y="1654629"/>
              <a:ext cx="2047653" cy="384721"/>
            </a:xfrm>
            <a:prstGeom prst="rect">
              <a:avLst/>
            </a:prstGeom>
            <a:noFill/>
          </p:spPr>
          <p:txBody>
            <a:bodyPr wrap="square" rtlCol="0">
              <a:spAutoFit/>
            </a:bodyPr>
            <a:lstStyle/>
            <a:p>
              <a:pPr algn="ctr"/>
              <a:r>
                <a:rPr lang="en-IN" sz="1900" b="1" dirty="0">
                  <a:latin typeface="Montserrat" panose="00000500000000000000" pitchFamily="2" charset="0"/>
                </a:rPr>
                <a:t>Data Loading</a:t>
              </a:r>
            </a:p>
          </p:txBody>
        </p:sp>
      </p:grpSp>
      <p:sp>
        <p:nvSpPr>
          <p:cNvPr id="2" name="TextBox 1">
            <a:extLst>
              <a:ext uri="{FF2B5EF4-FFF2-40B4-BE49-F238E27FC236}">
                <a16:creationId xmlns:a16="http://schemas.microsoft.com/office/drawing/2014/main" id="{647293E5-7BF0-712F-EBE2-C27A26558BC5}"/>
              </a:ext>
            </a:extLst>
          </p:cNvPr>
          <p:cNvSpPr txBox="1"/>
          <p:nvPr/>
        </p:nvSpPr>
        <p:spPr>
          <a:xfrm>
            <a:off x="12192000" y="2419234"/>
            <a:ext cx="7767486" cy="1200329"/>
          </a:xfrm>
          <a:prstGeom prst="rect">
            <a:avLst/>
          </a:prstGeom>
          <a:noFill/>
        </p:spPr>
        <p:txBody>
          <a:bodyPr wrap="square" rtlCol="0">
            <a:spAutoFit/>
          </a:bodyPr>
          <a:lstStyle/>
          <a:p>
            <a:pPr algn="ctr"/>
            <a:r>
              <a:rPr lang="en-IN" sz="7200" b="1" dirty="0">
                <a:solidFill>
                  <a:schemeClr val="bg1"/>
                </a:solidFill>
                <a:latin typeface="Montserrat" panose="00000500000000000000" pitchFamily="2" charset="0"/>
              </a:rPr>
              <a:t>Methodology</a:t>
            </a:r>
          </a:p>
        </p:txBody>
      </p:sp>
      <p:sp>
        <p:nvSpPr>
          <p:cNvPr id="3" name="TextBox 2">
            <a:extLst>
              <a:ext uri="{FF2B5EF4-FFF2-40B4-BE49-F238E27FC236}">
                <a16:creationId xmlns:a16="http://schemas.microsoft.com/office/drawing/2014/main" id="{B4DFBD5C-E38F-5103-72EC-C511DD548F7D}"/>
              </a:ext>
            </a:extLst>
          </p:cNvPr>
          <p:cNvSpPr txBox="1"/>
          <p:nvPr/>
        </p:nvSpPr>
        <p:spPr>
          <a:xfrm>
            <a:off x="12237211" y="3106484"/>
            <a:ext cx="7767486" cy="861774"/>
          </a:xfrm>
          <a:prstGeom prst="rect">
            <a:avLst/>
          </a:prstGeom>
          <a:noFill/>
        </p:spPr>
        <p:txBody>
          <a:bodyPr wrap="square" rtlCol="0">
            <a:spAutoFit/>
          </a:bodyPr>
          <a:lstStyle/>
          <a:p>
            <a:pPr algn="ctr"/>
            <a:r>
              <a:rPr lang="en-IN" sz="5000" b="1" dirty="0">
                <a:solidFill>
                  <a:srgbClr val="FFC000"/>
                </a:solidFill>
                <a:effectLst>
                  <a:outerShdw blurRad="88900" dist="38100" dir="16200000" rotWithShape="0">
                    <a:prstClr val="black">
                      <a:alpha val="29000"/>
                    </a:prstClr>
                  </a:outerShdw>
                </a:effectLst>
                <a:latin typeface="Dreaming Outloud Script Pro" panose="020F0502020204030204" pitchFamily="66" charset="0"/>
                <a:cs typeface="Dreaming Outloud Script Pro" panose="020F0502020204030204" pitchFamily="66" charset="0"/>
              </a:rPr>
              <a:t>Steps</a:t>
            </a:r>
          </a:p>
        </p:txBody>
      </p:sp>
    </p:spTree>
    <p:extLst>
      <p:ext uri="{BB962C8B-B14F-4D97-AF65-F5344CB8AC3E}">
        <p14:creationId xmlns:p14="http://schemas.microsoft.com/office/powerpoint/2010/main" val="2184953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advClick="0" advTm="1000">
        <p159:morph option="byObject"/>
      </p:transition>
    </mc:Choice>
    <mc:Fallback xmlns="">
      <p:transition spd="slow"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EEC3673-7063-6808-EA4D-781FEC9395AC}"/>
              </a:ext>
            </a:extLst>
          </p:cNvPr>
          <p:cNvGrpSpPr/>
          <p:nvPr/>
        </p:nvGrpSpPr>
        <p:grpSpPr>
          <a:xfrm>
            <a:off x="0" y="0"/>
            <a:ext cx="12192000" cy="6858000"/>
            <a:chOff x="0" y="0"/>
            <a:chExt cx="12192000" cy="6858000"/>
          </a:xfrm>
        </p:grpSpPr>
        <p:sp>
          <p:nvSpPr>
            <p:cNvPr id="2" name="Rectangle 1">
              <a:extLst>
                <a:ext uri="{FF2B5EF4-FFF2-40B4-BE49-F238E27FC236}">
                  <a16:creationId xmlns:a16="http://schemas.microsoft.com/office/drawing/2014/main" id="{DB3B83CC-298F-DFA3-0E60-6639547D7F82}"/>
                </a:ext>
              </a:extLst>
            </p:cNvPr>
            <p:cNvSpPr/>
            <p:nvPr/>
          </p:nvSpPr>
          <p:spPr>
            <a:xfrm>
              <a:off x="0" y="0"/>
              <a:ext cx="6096000" cy="685800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F7DBEE5C-777E-7370-0012-376B877DD0AB}"/>
                </a:ext>
              </a:extLst>
            </p:cNvPr>
            <p:cNvSpPr/>
            <p:nvPr/>
          </p:nvSpPr>
          <p:spPr>
            <a:xfrm>
              <a:off x="6096000" y="0"/>
              <a:ext cx="6096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60ACAF9-BDD5-8907-9AA8-D999E1C5E0EB}"/>
                </a:ext>
              </a:extLst>
            </p:cNvPr>
            <p:cNvSpPr txBox="1"/>
            <p:nvPr/>
          </p:nvSpPr>
          <p:spPr>
            <a:xfrm>
              <a:off x="1117600" y="121920"/>
              <a:ext cx="10556240" cy="769441"/>
            </a:xfrm>
            <a:prstGeom prst="rect">
              <a:avLst/>
            </a:prstGeom>
            <a:noFill/>
            <a:ln>
              <a:noFill/>
            </a:ln>
          </p:spPr>
          <p:txBody>
            <a:bodyPr wrap="square" rtlCol="0">
              <a:spAutoFit/>
            </a:bodyPr>
            <a:lstStyle/>
            <a:p>
              <a:r>
                <a:rPr lang="en-IN" sz="4400" b="1" dirty="0">
                  <a:solidFill>
                    <a:schemeClr val="bg1"/>
                  </a:solidFill>
                  <a:latin typeface="Montserrat" panose="00000500000000000000" pitchFamily="2" charset="0"/>
                </a:rPr>
                <a:t>Data Analysis an</a:t>
              </a:r>
              <a:r>
                <a:rPr lang="en-IN" sz="4400" b="1" dirty="0">
                  <a:latin typeface="Montserrat" panose="00000500000000000000" pitchFamily="2" charset="0"/>
                </a:rPr>
                <a:t>d Preprocessing</a:t>
              </a:r>
            </a:p>
          </p:txBody>
        </p:sp>
      </p:grpSp>
      <p:pic>
        <p:nvPicPr>
          <p:cNvPr id="7" name="Picture 6">
            <a:extLst>
              <a:ext uri="{FF2B5EF4-FFF2-40B4-BE49-F238E27FC236}">
                <a16:creationId xmlns:a16="http://schemas.microsoft.com/office/drawing/2014/main" id="{0F5A9BFF-2EAD-3F08-34CC-77C03E28F22B}"/>
              </a:ext>
            </a:extLst>
          </p:cNvPr>
          <p:cNvPicPr>
            <a:picLocks noChangeAspect="1"/>
          </p:cNvPicPr>
          <p:nvPr/>
        </p:nvPicPr>
        <p:blipFill>
          <a:blip r:embed="rId2"/>
          <a:stretch>
            <a:fillRect/>
          </a:stretch>
        </p:blipFill>
        <p:spPr>
          <a:xfrm>
            <a:off x="130810" y="3632202"/>
            <a:ext cx="5834380" cy="3074079"/>
          </a:xfrm>
          <a:prstGeom prst="rect">
            <a:avLst/>
          </a:prstGeom>
        </p:spPr>
      </p:pic>
      <p:pic>
        <p:nvPicPr>
          <p:cNvPr id="9" name="Picture 8">
            <a:extLst>
              <a:ext uri="{FF2B5EF4-FFF2-40B4-BE49-F238E27FC236}">
                <a16:creationId xmlns:a16="http://schemas.microsoft.com/office/drawing/2014/main" id="{56045ED1-C242-9A0E-A009-3FF7B5A2E498}"/>
              </a:ext>
            </a:extLst>
          </p:cNvPr>
          <p:cNvPicPr>
            <a:picLocks noChangeAspect="1"/>
          </p:cNvPicPr>
          <p:nvPr/>
        </p:nvPicPr>
        <p:blipFill>
          <a:blip r:embed="rId3"/>
          <a:stretch>
            <a:fillRect/>
          </a:stretch>
        </p:blipFill>
        <p:spPr>
          <a:xfrm>
            <a:off x="6226810" y="3632202"/>
            <a:ext cx="5834380" cy="3074079"/>
          </a:xfrm>
          <a:prstGeom prst="rect">
            <a:avLst/>
          </a:prstGeom>
        </p:spPr>
      </p:pic>
      <p:grpSp>
        <p:nvGrpSpPr>
          <p:cNvPr id="16" name="Group 15">
            <a:extLst>
              <a:ext uri="{FF2B5EF4-FFF2-40B4-BE49-F238E27FC236}">
                <a16:creationId xmlns:a16="http://schemas.microsoft.com/office/drawing/2014/main" id="{D62805AB-C0B1-0834-6051-8E5ADBA0CEC7}"/>
              </a:ext>
            </a:extLst>
          </p:cNvPr>
          <p:cNvGrpSpPr/>
          <p:nvPr/>
        </p:nvGrpSpPr>
        <p:grpSpPr>
          <a:xfrm>
            <a:off x="1021080" y="891361"/>
            <a:ext cx="4053840" cy="2451279"/>
            <a:chOff x="853440" y="891361"/>
            <a:chExt cx="4053840" cy="2451279"/>
          </a:xfrm>
          <a:solidFill>
            <a:schemeClr val="bg1"/>
          </a:solidFill>
        </p:grpSpPr>
        <p:sp>
          <p:nvSpPr>
            <p:cNvPr id="13" name="Rectangle: Rounded Corners 12">
              <a:extLst>
                <a:ext uri="{FF2B5EF4-FFF2-40B4-BE49-F238E27FC236}">
                  <a16:creationId xmlns:a16="http://schemas.microsoft.com/office/drawing/2014/main" id="{5A2C1009-F7E5-E284-DB92-7C832CA31666}"/>
                </a:ext>
              </a:extLst>
            </p:cNvPr>
            <p:cNvSpPr/>
            <p:nvPr/>
          </p:nvSpPr>
          <p:spPr>
            <a:xfrm>
              <a:off x="853440" y="891361"/>
              <a:ext cx="4053840" cy="2451279"/>
            </a:xfrm>
            <a:prstGeom prst="roundRect">
              <a:avLst/>
            </a:prstGeom>
            <a:grp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B8B211D-2640-776F-E8F7-4A8E53E2FDB0}"/>
                </a:ext>
              </a:extLst>
            </p:cNvPr>
            <p:cNvSpPr txBox="1"/>
            <p:nvPr/>
          </p:nvSpPr>
          <p:spPr>
            <a:xfrm>
              <a:off x="995680" y="1117600"/>
              <a:ext cx="3728720" cy="2062103"/>
            </a:xfrm>
            <a:prstGeom prst="rect">
              <a:avLst/>
            </a:prstGeom>
            <a:grpFill/>
          </p:spPr>
          <p:txBody>
            <a:bodyPr wrap="square" rtlCol="0">
              <a:spAutoFit/>
            </a:bodyPr>
            <a:lstStyle/>
            <a:p>
              <a:r>
                <a:rPr lang="en-IN" sz="1600" b="1" dirty="0">
                  <a:latin typeface="Montserrat" panose="00000500000000000000" pitchFamily="2" charset="0"/>
                </a:rPr>
                <a:t>Box plots are graphical representations that summarize the distribution of dataset, highlighting the median, quartiles, and potential outliers. They provide a quick visual insight into data spread and variability.</a:t>
              </a:r>
            </a:p>
          </p:txBody>
        </p:sp>
      </p:grpSp>
      <p:grpSp>
        <p:nvGrpSpPr>
          <p:cNvPr id="18" name="Group 17">
            <a:extLst>
              <a:ext uri="{FF2B5EF4-FFF2-40B4-BE49-F238E27FC236}">
                <a16:creationId xmlns:a16="http://schemas.microsoft.com/office/drawing/2014/main" id="{CEC9DBD8-4647-5D28-2D9E-2B3BBB25F92F}"/>
              </a:ext>
            </a:extLst>
          </p:cNvPr>
          <p:cNvGrpSpPr/>
          <p:nvPr/>
        </p:nvGrpSpPr>
        <p:grpSpPr>
          <a:xfrm>
            <a:off x="7117080" y="891361"/>
            <a:ext cx="4053840" cy="2451279"/>
            <a:chOff x="853440" y="891361"/>
            <a:chExt cx="4053840" cy="2451279"/>
          </a:xfrm>
          <a:solidFill>
            <a:schemeClr val="tx1"/>
          </a:solidFill>
        </p:grpSpPr>
        <p:sp>
          <p:nvSpPr>
            <p:cNvPr id="19" name="Rectangle: Rounded Corners 18">
              <a:extLst>
                <a:ext uri="{FF2B5EF4-FFF2-40B4-BE49-F238E27FC236}">
                  <a16:creationId xmlns:a16="http://schemas.microsoft.com/office/drawing/2014/main" id="{750E32D5-8D43-5F92-6562-D10CB7929B9C}"/>
                </a:ext>
              </a:extLst>
            </p:cNvPr>
            <p:cNvSpPr/>
            <p:nvPr/>
          </p:nvSpPr>
          <p:spPr>
            <a:xfrm>
              <a:off x="853440" y="891361"/>
              <a:ext cx="4053840" cy="2451279"/>
            </a:xfrm>
            <a:prstGeom prst="roundRect">
              <a:avLst/>
            </a:prstGeom>
            <a:grp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A9047157-DD47-8D04-A390-06E81A85E38C}"/>
                </a:ext>
              </a:extLst>
            </p:cNvPr>
            <p:cNvSpPr txBox="1"/>
            <p:nvPr/>
          </p:nvSpPr>
          <p:spPr>
            <a:xfrm>
              <a:off x="995680" y="1117600"/>
              <a:ext cx="3728720" cy="2062103"/>
            </a:xfrm>
            <a:prstGeom prst="rect">
              <a:avLst/>
            </a:prstGeom>
            <a:grpFill/>
          </p:spPr>
          <p:txBody>
            <a:bodyPr wrap="square" rtlCol="0">
              <a:spAutoFit/>
            </a:bodyPr>
            <a:lstStyle/>
            <a:p>
              <a:r>
                <a:rPr lang="en-IN" sz="1600" b="1" dirty="0">
                  <a:solidFill>
                    <a:schemeClr val="bg1"/>
                  </a:solidFill>
                  <a:latin typeface="Montserrat" panose="00000500000000000000" pitchFamily="2" charset="0"/>
                </a:rPr>
                <a:t>Distribution plots visual representation of the distribution of a dataset. It helps to understand key characteristics like central tendencies, spread of data, shape of data and identify any patterns formed in the dataset.</a:t>
              </a:r>
            </a:p>
          </p:txBody>
        </p:sp>
      </p:grpSp>
    </p:spTree>
    <p:extLst>
      <p:ext uri="{BB962C8B-B14F-4D97-AF65-F5344CB8AC3E}">
        <p14:creationId xmlns:p14="http://schemas.microsoft.com/office/powerpoint/2010/main" val="3156128721"/>
      </p:ext>
    </p:extLst>
  </p:cSld>
  <p:clrMapOvr>
    <a:masterClrMapping/>
  </p:clrMapOvr>
  <mc:AlternateContent xmlns:mc="http://schemas.openxmlformats.org/markup-compatibility/2006" xmlns:p14="http://schemas.microsoft.com/office/powerpoint/2010/main">
    <mc:Choice Requires="p14">
      <p:transition spd="slow" p14:dur="2750" advClick="0" advTm="1000">
        <p:pull/>
      </p:transition>
    </mc:Choice>
    <mc:Fallback xmlns="">
      <p:transition spd="slow" advClick="0" advTm="1000">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B09B5-5930-CCE0-6B89-B715AC3F7DDF}"/>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8362B75A-8C0F-6587-24A7-5ADE863DC706}"/>
              </a:ext>
            </a:extLst>
          </p:cNvPr>
          <p:cNvGrpSpPr/>
          <p:nvPr/>
        </p:nvGrpSpPr>
        <p:grpSpPr>
          <a:xfrm>
            <a:off x="0" y="0"/>
            <a:ext cx="12192000" cy="6858000"/>
            <a:chOff x="0" y="0"/>
            <a:chExt cx="12192000" cy="6858000"/>
          </a:xfrm>
        </p:grpSpPr>
        <p:sp>
          <p:nvSpPr>
            <p:cNvPr id="2" name="Rectangle 1">
              <a:extLst>
                <a:ext uri="{FF2B5EF4-FFF2-40B4-BE49-F238E27FC236}">
                  <a16:creationId xmlns:a16="http://schemas.microsoft.com/office/drawing/2014/main" id="{BE9A23CB-E4FF-4BAF-4743-76A7831066B4}"/>
                </a:ext>
              </a:extLst>
            </p:cNvPr>
            <p:cNvSpPr/>
            <p:nvPr/>
          </p:nvSpPr>
          <p:spPr>
            <a:xfrm>
              <a:off x="0" y="0"/>
              <a:ext cx="6096000" cy="685800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DDFF33B9-C556-BB58-9C78-F2B10C889296}"/>
                </a:ext>
              </a:extLst>
            </p:cNvPr>
            <p:cNvSpPr/>
            <p:nvPr/>
          </p:nvSpPr>
          <p:spPr>
            <a:xfrm>
              <a:off x="6096000" y="0"/>
              <a:ext cx="6096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E3A9272-A17E-E82D-D888-742DCF10C9FD}"/>
                </a:ext>
              </a:extLst>
            </p:cNvPr>
            <p:cNvSpPr txBox="1"/>
            <p:nvPr/>
          </p:nvSpPr>
          <p:spPr>
            <a:xfrm>
              <a:off x="1117600" y="121920"/>
              <a:ext cx="10556240" cy="769441"/>
            </a:xfrm>
            <a:prstGeom prst="rect">
              <a:avLst/>
            </a:prstGeom>
            <a:noFill/>
            <a:ln>
              <a:noFill/>
            </a:ln>
          </p:spPr>
          <p:txBody>
            <a:bodyPr wrap="square" rtlCol="0">
              <a:spAutoFit/>
            </a:bodyPr>
            <a:lstStyle/>
            <a:p>
              <a:r>
                <a:rPr lang="en-IN" sz="4400" b="1" dirty="0">
                  <a:solidFill>
                    <a:schemeClr val="bg1"/>
                  </a:solidFill>
                  <a:latin typeface="Montserrat" panose="00000500000000000000" pitchFamily="2" charset="0"/>
                </a:rPr>
                <a:t>Data Analysis an</a:t>
              </a:r>
              <a:r>
                <a:rPr lang="en-IN" sz="4400" b="1" dirty="0">
                  <a:latin typeface="Montserrat" panose="00000500000000000000" pitchFamily="2" charset="0"/>
                </a:rPr>
                <a:t>d Preprocessing</a:t>
              </a:r>
            </a:p>
          </p:txBody>
        </p:sp>
      </p:grpSp>
      <p:grpSp>
        <p:nvGrpSpPr>
          <p:cNvPr id="16" name="Group 15">
            <a:extLst>
              <a:ext uri="{FF2B5EF4-FFF2-40B4-BE49-F238E27FC236}">
                <a16:creationId xmlns:a16="http://schemas.microsoft.com/office/drawing/2014/main" id="{F7D8BF12-9534-EA17-5E90-5684A7AB0991}"/>
              </a:ext>
            </a:extLst>
          </p:cNvPr>
          <p:cNvGrpSpPr/>
          <p:nvPr/>
        </p:nvGrpSpPr>
        <p:grpSpPr>
          <a:xfrm>
            <a:off x="1021080" y="891361"/>
            <a:ext cx="4053840" cy="2451279"/>
            <a:chOff x="853440" y="891361"/>
            <a:chExt cx="4053840" cy="2451279"/>
          </a:xfrm>
          <a:solidFill>
            <a:schemeClr val="bg1"/>
          </a:solidFill>
        </p:grpSpPr>
        <p:sp>
          <p:nvSpPr>
            <p:cNvPr id="13" name="Rectangle: Rounded Corners 12">
              <a:extLst>
                <a:ext uri="{FF2B5EF4-FFF2-40B4-BE49-F238E27FC236}">
                  <a16:creationId xmlns:a16="http://schemas.microsoft.com/office/drawing/2014/main" id="{FECFC606-26EF-7453-6417-4F7CAC5E2302}"/>
                </a:ext>
              </a:extLst>
            </p:cNvPr>
            <p:cNvSpPr/>
            <p:nvPr/>
          </p:nvSpPr>
          <p:spPr>
            <a:xfrm>
              <a:off x="853440" y="891361"/>
              <a:ext cx="4053840" cy="2451279"/>
            </a:xfrm>
            <a:prstGeom prst="roundRect">
              <a:avLst/>
            </a:prstGeom>
            <a:grp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4C80B63-BE3F-4FAD-7A40-F99002A17761}"/>
                </a:ext>
              </a:extLst>
            </p:cNvPr>
            <p:cNvSpPr txBox="1"/>
            <p:nvPr/>
          </p:nvSpPr>
          <p:spPr>
            <a:xfrm>
              <a:off x="995680" y="1117600"/>
              <a:ext cx="3728720" cy="1846659"/>
            </a:xfrm>
            <a:prstGeom prst="rect">
              <a:avLst/>
            </a:prstGeom>
            <a:grpFill/>
          </p:spPr>
          <p:txBody>
            <a:bodyPr wrap="square" rtlCol="0">
              <a:spAutoFit/>
            </a:bodyPr>
            <a:lstStyle/>
            <a:p>
              <a:r>
                <a:rPr lang="en-IN" sz="1600" b="1" dirty="0">
                  <a:latin typeface="Montserrat" panose="00000500000000000000" pitchFamily="2" charset="0"/>
                </a:rPr>
                <a:t>Heatmap is a visual representation of data where values are represented by colours.</a:t>
              </a:r>
              <a:r>
                <a:rPr lang="en-US" sz="1800" dirty="0">
                  <a:effectLst/>
                  <a:latin typeface="Times New Roman" panose="02020603050405020304" pitchFamily="18" charset="0"/>
                  <a:ea typeface="Times New Roman" panose="02020603050405020304" pitchFamily="18" charset="0"/>
                </a:rPr>
                <a:t> </a:t>
              </a:r>
              <a:r>
                <a:rPr lang="en-US" sz="1600" b="1" dirty="0">
                  <a:effectLst/>
                  <a:latin typeface="Montserrat" panose="00000500000000000000" pitchFamily="2" charset="0"/>
                  <a:ea typeface="Times New Roman" panose="02020603050405020304" pitchFamily="18" charset="0"/>
                </a:rPr>
                <a:t>It helps identify potential multicollinearity issues and informs feature selection decisions.</a:t>
              </a:r>
              <a:endParaRPr lang="en-IN" sz="1600" b="1" dirty="0">
                <a:latin typeface="Montserrat" panose="00000500000000000000" pitchFamily="2" charset="0"/>
              </a:endParaRPr>
            </a:p>
          </p:txBody>
        </p:sp>
      </p:grpSp>
      <p:grpSp>
        <p:nvGrpSpPr>
          <p:cNvPr id="18" name="Group 17">
            <a:extLst>
              <a:ext uri="{FF2B5EF4-FFF2-40B4-BE49-F238E27FC236}">
                <a16:creationId xmlns:a16="http://schemas.microsoft.com/office/drawing/2014/main" id="{D868975C-E3D2-A1F8-C3A4-FB20F09A2424}"/>
              </a:ext>
            </a:extLst>
          </p:cNvPr>
          <p:cNvGrpSpPr/>
          <p:nvPr/>
        </p:nvGrpSpPr>
        <p:grpSpPr>
          <a:xfrm>
            <a:off x="7117080" y="891361"/>
            <a:ext cx="4053840" cy="2451279"/>
            <a:chOff x="853440" y="891361"/>
            <a:chExt cx="4053840" cy="2451279"/>
          </a:xfrm>
          <a:solidFill>
            <a:schemeClr val="tx1"/>
          </a:solidFill>
        </p:grpSpPr>
        <p:sp>
          <p:nvSpPr>
            <p:cNvPr id="19" name="Rectangle: Rounded Corners 18">
              <a:extLst>
                <a:ext uri="{FF2B5EF4-FFF2-40B4-BE49-F238E27FC236}">
                  <a16:creationId xmlns:a16="http://schemas.microsoft.com/office/drawing/2014/main" id="{40D9594A-7B89-7A13-D497-4E8E8169526C}"/>
                </a:ext>
              </a:extLst>
            </p:cNvPr>
            <p:cNvSpPr/>
            <p:nvPr/>
          </p:nvSpPr>
          <p:spPr>
            <a:xfrm>
              <a:off x="853440" y="891361"/>
              <a:ext cx="4053840" cy="2451279"/>
            </a:xfrm>
            <a:prstGeom prst="roundRect">
              <a:avLst/>
            </a:prstGeom>
            <a:grp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018272E0-E1AA-B127-96D2-0CD46E2E7E48}"/>
                </a:ext>
              </a:extLst>
            </p:cNvPr>
            <p:cNvSpPr txBox="1"/>
            <p:nvPr/>
          </p:nvSpPr>
          <p:spPr>
            <a:xfrm>
              <a:off x="995680" y="1117600"/>
              <a:ext cx="3728720" cy="1815882"/>
            </a:xfrm>
            <a:prstGeom prst="rect">
              <a:avLst/>
            </a:prstGeom>
            <a:grpFill/>
          </p:spPr>
          <p:txBody>
            <a:bodyPr wrap="square" rtlCol="0">
              <a:spAutoFit/>
            </a:bodyPr>
            <a:lstStyle/>
            <a:p>
              <a:r>
                <a:rPr lang="en-IN" sz="1600" b="1" dirty="0">
                  <a:solidFill>
                    <a:schemeClr val="bg1"/>
                  </a:solidFill>
                  <a:latin typeface="Montserrat" panose="00000500000000000000" pitchFamily="2" charset="0"/>
                </a:rPr>
                <a:t>Pair plots visualize relationships between multiple variables in a dataset by creating a matrix of scatterplots and histograms. It helps to reveal linear, non-linear, or no relationships between pairs of variables.</a:t>
              </a:r>
            </a:p>
          </p:txBody>
        </p:sp>
      </p:grpSp>
      <p:pic>
        <p:nvPicPr>
          <p:cNvPr id="14" name="Picture 13">
            <a:extLst>
              <a:ext uri="{FF2B5EF4-FFF2-40B4-BE49-F238E27FC236}">
                <a16:creationId xmlns:a16="http://schemas.microsoft.com/office/drawing/2014/main" id="{D4BDD9BF-0AF6-4067-6C56-39863A9EC2D9}"/>
              </a:ext>
            </a:extLst>
          </p:cNvPr>
          <p:cNvPicPr>
            <a:picLocks noChangeAspect="1"/>
          </p:cNvPicPr>
          <p:nvPr/>
        </p:nvPicPr>
        <p:blipFill>
          <a:blip r:embed="rId2"/>
          <a:stretch>
            <a:fillRect/>
          </a:stretch>
        </p:blipFill>
        <p:spPr>
          <a:xfrm>
            <a:off x="110490" y="3632202"/>
            <a:ext cx="5834380" cy="3074078"/>
          </a:xfrm>
          <a:prstGeom prst="rect">
            <a:avLst/>
          </a:prstGeom>
        </p:spPr>
      </p:pic>
      <p:pic>
        <p:nvPicPr>
          <p:cNvPr id="17" name="Picture 16">
            <a:extLst>
              <a:ext uri="{FF2B5EF4-FFF2-40B4-BE49-F238E27FC236}">
                <a16:creationId xmlns:a16="http://schemas.microsoft.com/office/drawing/2014/main" id="{725D5DD2-A1D0-C318-BC41-F15C2B241445}"/>
              </a:ext>
            </a:extLst>
          </p:cNvPr>
          <p:cNvPicPr>
            <a:picLocks noChangeAspect="1"/>
          </p:cNvPicPr>
          <p:nvPr/>
        </p:nvPicPr>
        <p:blipFill>
          <a:blip r:embed="rId3"/>
          <a:stretch>
            <a:fillRect/>
          </a:stretch>
        </p:blipFill>
        <p:spPr>
          <a:xfrm>
            <a:off x="6247130" y="3632202"/>
            <a:ext cx="5834380" cy="3074078"/>
          </a:xfrm>
          <a:prstGeom prst="rect">
            <a:avLst/>
          </a:prstGeom>
        </p:spPr>
      </p:pic>
    </p:spTree>
    <p:extLst>
      <p:ext uri="{BB962C8B-B14F-4D97-AF65-F5344CB8AC3E}">
        <p14:creationId xmlns:p14="http://schemas.microsoft.com/office/powerpoint/2010/main" val="2264349931"/>
      </p:ext>
    </p:extLst>
  </p:cSld>
  <p:clrMapOvr>
    <a:masterClrMapping/>
  </p:clrMapOvr>
  <mc:AlternateContent xmlns:mc="http://schemas.openxmlformats.org/markup-compatibility/2006" xmlns:p14="http://schemas.microsoft.com/office/powerpoint/2010/main">
    <mc:Choice Requires="p14">
      <p:transition spd="slow" p14:dur="2750" advClick="0" advTm="1000">
        <p:pull/>
      </p:transition>
    </mc:Choice>
    <mc:Fallback xmlns="">
      <p:transition spd="slow" advClick="0" advTm="1000">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E999DBC-4362-3F71-4936-CCE409317790}"/>
            </a:ext>
          </a:extLst>
        </p:cNvPr>
        <p:cNvGrpSpPr/>
        <p:nvPr/>
      </p:nvGrpSpPr>
      <p:grpSpPr>
        <a:xfrm>
          <a:off x="0" y="0"/>
          <a:ext cx="0" cy="0"/>
          <a:chOff x="0" y="0"/>
          <a:chExt cx="0" cy="0"/>
        </a:xfrm>
      </p:grpSpPr>
      <p:grpSp>
        <p:nvGrpSpPr>
          <p:cNvPr id="65" name="Group 64">
            <a:extLst>
              <a:ext uri="{FF2B5EF4-FFF2-40B4-BE49-F238E27FC236}">
                <a16:creationId xmlns:a16="http://schemas.microsoft.com/office/drawing/2014/main" id="{B3166A76-8A37-0B66-4D02-0BD833A7C8C7}"/>
              </a:ext>
            </a:extLst>
          </p:cNvPr>
          <p:cNvGrpSpPr/>
          <p:nvPr/>
        </p:nvGrpSpPr>
        <p:grpSpPr>
          <a:xfrm>
            <a:off x="6908801" y="0"/>
            <a:ext cx="1808479" cy="830997"/>
            <a:chOff x="6908801" y="0"/>
            <a:chExt cx="1808479" cy="830997"/>
          </a:xfrm>
        </p:grpSpPr>
        <p:sp>
          <p:nvSpPr>
            <p:cNvPr id="62" name="Rectangle: Rounded Corners 61">
              <a:extLst>
                <a:ext uri="{FF2B5EF4-FFF2-40B4-BE49-F238E27FC236}">
                  <a16:creationId xmlns:a16="http://schemas.microsoft.com/office/drawing/2014/main" id="{FD6D6B63-B712-5F34-EB9B-69422A2A78B5}"/>
                </a:ext>
              </a:extLst>
            </p:cNvPr>
            <p:cNvSpPr/>
            <p:nvPr/>
          </p:nvSpPr>
          <p:spPr>
            <a:xfrm>
              <a:off x="6908801" y="71120"/>
              <a:ext cx="1544319" cy="7560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0422B78B-C5F7-6ADA-B48B-EB955F81475E}"/>
                </a:ext>
              </a:extLst>
            </p:cNvPr>
            <p:cNvSpPr txBox="1"/>
            <p:nvPr/>
          </p:nvSpPr>
          <p:spPr>
            <a:xfrm>
              <a:off x="6908801" y="0"/>
              <a:ext cx="1808479" cy="830997"/>
            </a:xfrm>
            <a:prstGeom prst="rect">
              <a:avLst/>
            </a:prstGeom>
            <a:noFill/>
          </p:spPr>
          <p:txBody>
            <a:bodyPr wrap="square" rtlCol="0">
              <a:spAutoFit/>
            </a:bodyPr>
            <a:lstStyle/>
            <a:p>
              <a:r>
                <a:rPr lang="en-IN" sz="2400" b="1" dirty="0">
                  <a:solidFill>
                    <a:schemeClr val="bg1"/>
                  </a:solidFill>
                  <a:latin typeface="Montserrat" panose="00000500000000000000" pitchFamily="2" charset="0"/>
                </a:rPr>
                <a:t>Stacking Model</a:t>
              </a:r>
              <a:endParaRPr lang="en-IN" sz="1600" b="1" dirty="0">
                <a:solidFill>
                  <a:schemeClr val="bg1"/>
                </a:solidFill>
                <a:latin typeface="Montserrat" panose="00000500000000000000" pitchFamily="2" charset="0"/>
              </a:endParaRPr>
            </a:p>
          </p:txBody>
        </p:sp>
      </p:grpSp>
      <p:cxnSp>
        <p:nvCxnSpPr>
          <p:cNvPr id="14" name="Straight Connector 13">
            <a:extLst>
              <a:ext uri="{FF2B5EF4-FFF2-40B4-BE49-F238E27FC236}">
                <a16:creationId xmlns:a16="http://schemas.microsoft.com/office/drawing/2014/main" id="{BB2056DF-0936-3651-FC53-0974192742C4}"/>
              </a:ext>
            </a:extLst>
          </p:cNvPr>
          <p:cNvCxnSpPr/>
          <p:nvPr/>
        </p:nvCxnSpPr>
        <p:spPr>
          <a:xfrm>
            <a:off x="1544320" y="1722120"/>
            <a:ext cx="0" cy="477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D0C3BAC-D316-BAAD-E7BB-628BD89F2CCB}"/>
              </a:ext>
            </a:extLst>
          </p:cNvPr>
          <p:cNvCxnSpPr/>
          <p:nvPr/>
        </p:nvCxnSpPr>
        <p:spPr>
          <a:xfrm>
            <a:off x="4643120" y="1706880"/>
            <a:ext cx="0" cy="477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7C0CD6E-2160-D04F-E0BB-18FAEA348C43}"/>
              </a:ext>
            </a:extLst>
          </p:cNvPr>
          <p:cNvCxnSpPr/>
          <p:nvPr/>
        </p:nvCxnSpPr>
        <p:spPr>
          <a:xfrm flipV="1">
            <a:off x="4643120" y="1280160"/>
            <a:ext cx="0" cy="426720"/>
          </a:xfrm>
          <a:prstGeom prst="line">
            <a:avLst/>
          </a:prstGeom>
        </p:spPr>
        <p:style>
          <a:lnRef idx="2">
            <a:schemeClr val="accent1"/>
          </a:lnRef>
          <a:fillRef idx="0">
            <a:schemeClr val="accent1"/>
          </a:fillRef>
          <a:effectRef idx="1">
            <a:schemeClr val="accent1"/>
          </a:effectRef>
          <a:fontRef idx="minor">
            <a:schemeClr val="tx1"/>
          </a:fontRef>
        </p:style>
      </p:cxnSp>
      <p:grpSp>
        <p:nvGrpSpPr>
          <p:cNvPr id="23" name="Group 22">
            <a:extLst>
              <a:ext uri="{FF2B5EF4-FFF2-40B4-BE49-F238E27FC236}">
                <a16:creationId xmlns:a16="http://schemas.microsoft.com/office/drawing/2014/main" id="{3DAF1B7A-1BBE-9B48-FEA8-414A6A03CAA3}"/>
              </a:ext>
            </a:extLst>
          </p:cNvPr>
          <p:cNvGrpSpPr/>
          <p:nvPr/>
        </p:nvGrpSpPr>
        <p:grpSpPr>
          <a:xfrm>
            <a:off x="3810000" y="853441"/>
            <a:ext cx="1747517" cy="426719"/>
            <a:chOff x="3810000" y="802640"/>
            <a:chExt cx="1747517" cy="426719"/>
          </a:xfrm>
        </p:grpSpPr>
        <p:sp>
          <p:nvSpPr>
            <p:cNvPr id="22" name="Rectangle: Rounded Corners 21">
              <a:extLst>
                <a:ext uri="{FF2B5EF4-FFF2-40B4-BE49-F238E27FC236}">
                  <a16:creationId xmlns:a16="http://schemas.microsoft.com/office/drawing/2014/main" id="{A8392B25-FA38-869F-25F5-F1BABBF0DC20}"/>
                </a:ext>
              </a:extLst>
            </p:cNvPr>
            <p:cNvSpPr/>
            <p:nvPr/>
          </p:nvSpPr>
          <p:spPr>
            <a:xfrm>
              <a:off x="3810000" y="802640"/>
              <a:ext cx="1747517" cy="426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4BBA1DFD-4965-E43C-AF56-CF5A5DFDF8EB}"/>
                </a:ext>
              </a:extLst>
            </p:cNvPr>
            <p:cNvSpPr txBox="1"/>
            <p:nvPr/>
          </p:nvSpPr>
          <p:spPr>
            <a:xfrm>
              <a:off x="3810000" y="802641"/>
              <a:ext cx="1747515" cy="400110"/>
            </a:xfrm>
            <a:prstGeom prst="rect">
              <a:avLst/>
            </a:prstGeom>
            <a:noFill/>
          </p:spPr>
          <p:txBody>
            <a:bodyPr wrap="square" rtlCol="0">
              <a:spAutoFit/>
            </a:bodyPr>
            <a:lstStyle/>
            <a:p>
              <a:r>
                <a:rPr lang="en-IN" sz="2000" b="1" dirty="0">
                  <a:solidFill>
                    <a:schemeClr val="bg1"/>
                  </a:solidFill>
                  <a:latin typeface="Montserrat" panose="00000500000000000000" pitchFamily="2" charset="0"/>
                </a:rPr>
                <a:t>Base Model</a:t>
              </a:r>
            </a:p>
          </p:txBody>
        </p:sp>
      </p:grpSp>
      <p:cxnSp>
        <p:nvCxnSpPr>
          <p:cNvPr id="26" name="Straight Connector 25">
            <a:extLst>
              <a:ext uri="{FF2B5EF4-FFF2-40B4-BE49-F238E27FC236}">
                <a16:creationId xmlns:a16="http://schemas.microsoft.com/office/drawing/2014/main" id="{E06A0CC3-18D9-B214-D5D3-92DA2104886B}"/>
              </a:ext>
            </a:extLst>
          </p:cNvPr>
          <p:cNvCxnSpPr/>
          <p:nvPr/>
        </p:nvCxnSpPr>
        <p:spPr>
          <a:xfrm>
            <a:off x="7620000" y="1722120"/>
            <a:ext cx="0" cy="477520"/>
          </a:xfrm>
          <a:prstGeom prst="line">
            <a:avLst/>
          </a:prstGeom>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CCA31C20-DB3D-690B-0FD7-375F2B87DD60}"/>
              </a:ext>
            </a:extLst>
          </p:cNvPr>
          <p:cNvSpPr/>
          <p:nvPr/>
        </p:nvSpPr>
        <p:spPr>
          <a:xfrm>
            <a:off x="6217920" y="2184400"/>
            <a:ext cx="2804160" cy="404876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63D5340F-7AC3-6BE6-92FD-5B82395BFFBE}"/>
              </a:ext>
            </a:extLst>
          </p:cNvPr>
          <p:cNvSpPr/>
          <p:nvPr/>
        </p:nvSpPr>
        <p:spPr>
          <a:xfrm>
            <a:off x="9235440" y="2184400"/>
            <a:ext cx="2804160" cy="4064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84E26288-339F-AAF8-0DC4-C8FDDCB0B71E}"/>
              </a:ext>
            </a:extLst>
          </p:cNvPr>
          <p:cNvSpPr/>
          <p:nvPr/>
        </p:nvSpPr>
        <p:spPr>
          <a:xfrm>
            <a:off x="152400" y="2184400"/>
            <a:ext cx="2804160" cy="4064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Rounded Corners 3">
            <a:extLst>
              <a:ext uri="{FF2B5EF4-FFF2-40B4-BE49-F238E27FC236}">
                <a16:creationId xmlns:a16="http://schemas.microsoft.com/office/drawing/2014/main" id="{49AC430D-FD1E-3A42-45EC-E4F823B35B77}"/>
              </a:ext>
            </a:extLst>
          </p:cNvPr>
          <p:cNvSpPr/>
          <p:nvPr/>
        </p:nvSpPr>
        <p:spPr>
          <a:xfrm>
            <a:off x="3200400" y="2184400"/>
            <a:ext cx="2804160" cy="4064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b="1" dirty="0">
              <a:latin typeface="Montserrat" panose="00000500000000000000" pitchFamily="2" charset="0"/>
            </a:endParaRPr>
          </a:p>
        </p:txBody>
      </p:sp>
      <p:cxnSp>
        <p:nvCxnSpPr>
          <p:cNvPr id="29" name="Straight Connector 28">
            <a:extLst>
              <a:ext uri="{FF2B5EF4-FFF2-40B4-BE49-F238E27FC236}">
                <a16:creationId xmlns:a16="http://schemas.microsoft.com/office/drawing/2014/main" id="{07A6A50D-90C2-7C68-8014-0A67206ACC57}"/>
              </a:ext>
            </a:extLst>
          </p:cNvPr>
          <p:cNvCxnSpPr>
            <a:cxnSpLocks/>
          </p:cNvCxnSpPr>
          <p:nvPr/>
        </p:nvCxnSpPr>
        <p:spPr>
          <a:xfrm flipH="1">
            <a:off x="1544320" y="1706880"/>
            <a:ext cx="60655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001BD7E-CD8B-CDF8-6830-78551B772C48}"/>
              </a:ext>
            </a:extLst>
          </p:cNvPr>
          <p:cNvCxnSpPr/>
          <p:nvPr/>
        </p:nvCxnSpPr>
        <p:spPr>
          <a:xfrm>
            <a:off x="10637520" y="1706880"/>
            <a:ext cx="0" cy="477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6A26DF5-04E0-DCE5-CD60-F0A2CD34BD84}"/>
              </a:ext>
            </a:extLst>
          </p:cNvPr>
          <p:cNvCxnSpPr/>
          <p:nvPr/>
        </p:nvCxnSpPr>
        <p:spPr>
          <a:xfrm flipV="1">
            <a:off x="10637520" y="1280160"/>
            <a:ext cx="0" cy="426720"/>
          </a:xfrm>
          <a:prstGeom prst="line">
            <a:avLst/>
          </a:prstGeom>
        </p:spPr>
        <p:style>
          <a:lnRef idx="2">
            <a:schemeClr val="accent1"/>
          </a:lnRef>
          <a:fillRef idx="0">
            <a:schemeClr val="accent1"/>
          </a:fillRef>
          <a:effectRef idx="1">
            <a:schemeClr val="accent1"/>
          </a:effectRef>
          <a:fontRef idx="minor">
            <a:schemeClr val="tx1"/>
          </a:fontRef>
        </p:style>
      </p:cxnSp>
      <p:grpSp>
        <p:nvGrpSpPr>
          <p:cNvPr id="35" name="Group 34">
            <a:extLst>
              <a:ext uri="{FF2B5EF4-FFF2-40B4-BE49-F238E27FC236}">
                <a16:creationId xmlns:a16="http://schemas.microsoft.com/office/drawing/2014/main" id="{7E9080B9-B597-317B-4258-87C73A32059F}"/>
              </a:ext>
            </a:extLst>
          </p:cNvPr>
          <p:cNvGrpSpPr/>
          <p:nvPr/>
        </p:nvGrpSpPr>
        <p:grpSpPr>
          <a:xfrm>
            <a:off x="9672320" y="857314"/>
            <a:ext cx="2875275" cy="426719"/>
            <a:chOff x="3393441" y="802640"/>
            <a:chExt cx="2407919" cy="426719"/>
          </a:xfrm>
        </p:grpSpPr>
        <p:sp>
          <p:nvSpPr>
            <p:cNvPr id="36" name="Rectangle: Rounded Corners 35">
              <a:extLst>
                <a:ext uri="{FF2B5EF4-FFF2-40B4-BE49-F238E27FC236}">
                  <a16:creationId xmlns:a16="http://schemas.microsoft.com/office/drawing/2014/main" id="{D9A3514C-2185-8A10-5A1D-A77163E78D29}"/>
                </a:ext>
              </a:extLst>
            </p:cNvPr>
            <p:cNvSpPr/>
            <p:nvPr/>
          </p:nvSpPr>
          <p:spPr>
            <a:xfrm>
              <a:off x="3393442" y="802640"/>
              <a:ext cx="1875732" cy="426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57A2EACE-3FAC-2AF2-657E-2534D3FC6E83}"/>
                </a:ext>
              </a:extLst>
            </p:cNvPr>
            <p:cNvSpPr txBox="1"/>
            <p:nvPr/>
          </p:nvSpPr>
          <p:spPr>
            <a:xfrm>
              <a:off x="3393441" y="802641"/>
              <a:ext cx="2407919" cy="400110"/>
            </a:xfrm>
            <a:prstGeom prst="rect">
              <a:avLst/>
            </a:prstGeom>
            <a:noFill/>
          </p:spPr>
          <p:txBody>
            <a:bodyPr wrap="square" rtlCol="0">
              <a:spAutoFit/>
            </a:bodyPr>
            <a:lstStyle/>
            <a:p>
              <a:r>
                <a:rPr lang="en-IN" sz="2000" b="1" dirty="0">
                  <a:solidFill>
                    <a:schemeClr val="bg1"/>
                  </a:solidFill>
                  <a:latin typeface="Montserrat" panose="00000500000000000000" pitchFamily="2" charset="0"/>
                </a:rPr>
                <a:t>Final Estimator</a:t>
              </a:r>
            </a:p>
          </p:txBody>
        </p:sp>
      </p:grpSp>
      <p:cxnSp>
        <p:nvCxnSpPr>
          <p:cNvPr id="46" name="Straight Connector 45">
            <a:extLst>
              <a:ext uri="{FF2B5EF4-FFF2-40B4-BE49-F238E27FC236}">
                <a16:creationId xmlns:a16="http://schemas.microsoft.com/office/drawing/2014/main" id="{617841AE-3D30-004F-7D4D-62E0783FC52A}"/>
              </a:ext>
            </a:extLst>
          </p:cNvPr>
          <p:cNvCxnSpPr>
            <a:cxnSpLocks/>
            <a:stCxn id="40" idx="2"/>
            <a:endCxn id="37" idx="1"/>
          </p:cNvCxnSpPr>
          <p:nvPr/>
        </p:nvCxnSpPr>
        <p:spPr>
          <a:xfrm>
            <a:off x="7813041" y="830997"/>
            <a:ext cx="1859279" cy="226373"/>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1588FA33-CC97-5B1D-4EA6-502262CF5979}"/>
              </a:ext>
            </a:extLst>
          </p:cNvPr>
          <p:cNvCxnSpPr>
            <a:cxnSpLocks/>
            <a:stCxn id="21" idx="3"/>
            <a:endCxn id="40" idx="2"/>
          </p:cNvCxnSpPr>
          <p:nvPr/>
        </p:nvCxnSpPr>
        <p:spPr>
          <a:xfrm flipV="1">
            <a:off x="5557515" y="830997"/>
            <a:ext cx="2255526" cy="222500"/>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84E13237-3874-0382-2B0A-4D019BD80B46}"/>
              </a:ext>
            </a:extLst>
          </p:cNvPr>
          <p:cNvSpPr txBox="1"/>
          <p:nvPr/>
        </p:nvSpPr>
        <p:spPr>
          <a:xfrm>
            <a:off x="599443" y="2453640"/>
            <a:ext cx="1910074" cy="584775"/>
          </a:xfrm>
          <a:prstGeom prst="rect">
            <a:avLst/>
          </a:prstGeom>
          <a:noFill/>
        </p:spPr>
        <p:txBody>
          <a:bodyPr wrap="square" rtlCol="0">
            <a:spAutoFit/>
          </a:bodyPr>
          <a:lstStyle/>
          <a:p>
            <a:pPr algn="ctr"/>
            <a:r>
              <a:rPr lang="en-IN" sz="1600" b="1" dirty="0">
                <a:latin typeface="Montserrat" panose="00000500000000000000" pitchFamily="2" charset="0"/>
              </a:rPr>
              <a:t>Random Forest</a:t>
            </a:r>
          </a:p>
          <a:p>
            <a:pPr algn="ctr"/>
            <a:r>
              <a:rPr lang="en-IN" sz="1600" b="1" dirty="0">
                <a:latin typeface="Montserrat" panose="00000500000000000000" pitchFamily="2" charset="0"/>
              </a:rPr>
              <a:t>Regressor</a:t>
            </a:r>
          </a:p>
        </p:txBody>
      </p:sp>
      <p:sp>
        <p:nvSpPr>
          <p:cNvPr id="54" name="TextBox 53">
            <a:extLst>
              <a:ext uri="{FF2B5EF4-FFF2-40B4-BE49-F238E27FC236}">
                <a16:creationId xmlns:a16="http://schemas.microsoft.com/office/drawing/2014/main" id="{6F59AFC8-FFD1-3D3E-7994-04D7044976A8}"/>
              </a:ext>
            </a:extLst>
          </p:cNvPr>
          <p:cNvSpPr txBox="1"/>
          <p:nvPr/>
        </p:nvSpPr>
        <p:spPr>
          <a:xfrm>
            <a:off x="6654803" y="2453640"/>
            <a:ext cx="1910074" cy="584775"/>
          </a:xfrm>
          <a:prstGeom prst="rect">
            <a:avLst/>
          </a:prstGeom>
          <a:noFill/>
        </p:spPr>
        <p:txBody>
          <a:bodyPr wrap="square" rtlCol="0">
            <a:spAutoFit/>
          </a:bodyPr>
          <a:lstStyle/>
          <a:p>
            <a:pPr algn="ctr"/>
            <a:r>
              <a:rPr lang="en-IN" sz="1600" b="1" dirty="0">
                <a:latin typeface="Montserrat" panose="00000500000000000000" pitchFamily="2" charset="0"/>
              </a:rPr>
              <a:t>XGBoost</a:t>
            </a:r>
          </a:p>
          <a:p>
            <a:pPr algn="ctr"/>
            <a:r>
              <a:rPr lang="en-IN" sz="1600" b="1" dirty="0">
                <a:latin typeface="Montserrat" panose="00000500000000000000" pitchFamily="2" charset="0"/>
              </a:rPr>
              <a:t>Regressor</a:t>
            </a:r>
          </a:p>
        </p:txBody>
      </p:sp>
      <p:sp>
        <p:nvSpPr>
          <p:cNvPr id="55" name="TextBox 54">
            <a:extLst>
              <a:ext uri="{FF2B5EF4-FFF2-40B4-BE49-F238E27FC236}">
                <a16:creationId xmlns:a16="http://schemas.microsoft.com/office/drawing/2014/main" id="{BBD5D48C-F2F8-3CF1-4226-B5DBBDC61FF4}"/>
              </a:ext>
            </a:extLst>
          </p:cNvPr>
          <p:cNvSpPr txBox="1"/>
          <p:nvPr/>
        </p:nvSpPr>
        <p:spPr>
          <a:xfrm>
            <a:off x="9702800" y="2453640"/>
            <a:ext cx="1910074" cy="584775"/>
          </a:xfrm>
          <a:prstGeom prst="rect">
            <a:avLst/>
          </a:prstGeom>
          <a:noFill/>
        </p:spPr>
        <p:txBody>
          <a:bodyPr wrap="square" rtlCol="0">
            <a:spAutoFit/>
          </a:bodyPr>
          <a:lstStyle/>
          <a:p>
            <a:pPr algn="ctr"/>
            <a:r>
              <a:rPr lang="en-IN" sz="1600" b="1" dirty="0">
                <a:latin typeface="Montserrat" panose="00000500000000000000" pitchFamily="2" charset="0"/>
              </a:rPr>
              <a:t>Linear Regression</a:t>
            </a:r>
          </a:p>
        </p:txBody>
      </p:sp>
      <p:sp>
        <p:nvSpPr>
          <p:cNvPr id="56" name="TextBox 55">
            <a:extLst>
              <a:ext uri="{FF2B5EF4-FFF2-40B4-BE49-F238E27FC236}">
                <a16:creationId xmlns:a16="http://schemas.microsoft.com/office/drawing/2014/main" id="{A2168093-08BF-529C-6973-7192839A80D4}"/>
              </a:ext>
            </a:extLst>
          </p:cNvPr>
          <p:cNvSpPr txBox="1"/>
          <p:nvPr/>
        </p:nvSpPr>
        <p:spPr>
          <a:xfrm>
            <a:off x="3693169" y="2453640"/>
            <a:ext cx="1910074" cy="584775"/>
          </a:xfrm>
          <a:prstGeom prst="rect">
            <a:avLst/>
          </a:prstGeom>
          <a:noFill/>
        </p:spPr>
        <p:txBody>
          <a:bodyPr wrap="square" rtlCol="0">
            <a:spAutoFit/>
          </a:bodyPr>
          <a:lstStyle/>
          <a:p>
            <a:pPr algn="ctr"/>
            <a:r>
              <a:rPr lang="en-IN" sz="1600" b="1" dirty="0">
                <a:latin typeface="Montserrat" panose="00000500000000000000" pitchFamily="2" charset="0"/>
              </a:rPr>
              <a:t>Gradient Boost</a:t>
            </a:r>
          </a:p>
          <a:p>
            <a:pPr algn="ctr"/>
            <a:r>
              <a:rPr lang="en-IN" sz="1600" b="1" dirty="0">
                <a:latin typeface="Montserrat" panose="00000500000000000000" pitchFamily="2" charset="0"/>
              </a:rPr>
              <a:t>Regressor</a:t>
            </a:r>
          </a:p>
        </p:txBody>
      </p:sp>
      <p:sp>
        <p:nvSpPr>
          <p:cNvPr id="66" name="TextBox 65">
            <a:extLst>
              <a:ext uri="{FF2B5EF4-FFF2-40B4-BE49-F238E27FC236}">
                <a16:creationId xmlns:a16="http://schemas.microsoft.com/office/drawing/2014/main" id="{A6DBD716-59E2-9127-AD3B-9EE4839C5B2B}"/>
              </a:ext>
            </a:extLst>
          </p:cNvPr>
          <p:cNvSpPr txBox="1"/>
          <p:nvPr/>
        </p:nvSpPr>
        <p:spPr>
          <a:xfrm>
            <a:off x="452120" y="3304579"/>
            <a:ext cx="2184400" cy="2677656"/>
          </a:xfrm>
          <a:prstGeom prst="rect">
            <a:avLst/>
          </a:prstGeom>
          <a:noFill/>
        </p:spPr>
        <p:txBody>
          <a:bodyPr wrap="square" rtlCol="0">
            <a:spAutoFit/>
          </a:bodyPr>
          <a:lstStyle/>
          <a:p>
            <a:r>
              <a:rPr lang="en-IN" sz="1400" b="1" dirty="0">
                <a:latin typeface="Montserrat" panose="00000500000000000000" pitchFamily="2" charset="0"/>
              </a:rPr>
              <a:t>The Random Forest Regressor is an ensemble learning method that uses multiple decision trees to improve prediction accuracy and control overfitting. It performs well for both linear and non-linear relationships.</a:t>
            </a:r>
          </a:p>
        </p:txBody>
      </p:sp>
      <p:sp>
        <p:nvSpPr>
          <p:cNvPr id="68" name="TextBox 67">
            <a:extLst>
              <a:ext uri="{FF2B5EF4-FFF2-40B4-BE49-F238E27FC236}">
                <a16:creationId xmlns:a16="http://schemas.microsoft.com/office/drawing/2014/main" id="{3343DD67-3E5D-2A11-7D00-AFDB5BE59C15}"/>
              </a:ext>
            </a:extLst>
          </p:cNvPr>
          <p:cNvSpPr txBox="1"/>
          <p:nvPr/>
        </p:nvSpPr>
        <p:spPr>
          <a:xfrm>
            <a:off x="3550920" y="3304579"/>
            <a:ext cx="2184400" cy="2677656"/>
          </a:xfrm>
          <a:prstGeom prst="rect">
            <a:avLst/>
          </a:prstGeom>
          <a:noFill/>
        </p:spPr>
        <p:txBody>
          <a:bodyPr wrap="square" rtlCol="0">
            <a:spAutoFit/>
          </a:bodyPr>
          <a:lstStyle/>
          <a:p>
            <a:r>
              <a:rPr lang="en-IN" sz="1400" b="1" dirty="0">
                <a:latin typeface="Montserrat" panose="00000500000000000000" pitchFamily="2" charset="0"/>
              </a:rPr>
              <a:t>Gradient Boost Regressor is a boosting technique that builds models sequentially, where each model corrects the error of its predecessor. This method is particularly effective for capturing complex patterns.</a:t>
            </a:r>
          </a:p>
        </p:txBody>
      </p:sp>
      <p:sp>
        <p:nvSpPr>
          <p:cNvPr id="71" name="TextBox 70">
            <a:extLst>
              <a:ext uri="{FF2B5EF4-FFF2-40B4-BE49-F238E27FC236}">
                <a16:creationId xmlns:a16="http://schemas.microsoft.com/office/drawing/2014/main" id="{EE20A9FF-9F5C-355C-F42B-A3EBDA16AF59}"/>
              </a:ext>
            </a:extLst>
          </p:cNvPr>
          <p:cNvSpPr txBox="1"/>
          <p:nvPr/>
        </p:nvSpPr>
        <p:spPr>
          <a:xfrm>
            <a:off x="6517640" y="3304579"/>
            <a:ext cx="2184400" cy="2677656"/>
          </a:xfrm>
          <a:prstGeom prst="rect">
            <a:avLst/>
          </a:prstGeom>
          <a:noFill/>
        </p:spPr>
        <p:txBody>
          <a:bodyPr wrap="square" rtlCol="0">
            <a:spAutoFit/>
          </a:bodyPr>
          <a:lstStyle/>
          <a:p>
            <a:r>
              <a:rPr lang="en-IN" sz="1400" b="1" dirty="0">
                <a:latin typeface="Montserrat" panose="00000500000000000000" pitchFamily="2" charset="0"/>
              </a:rPr>
              <a:t>The XGBoost Regressor is an advanced and efficient implementation of gradient boosting. It focuses on speed and accuracy by leveraging techniques like regularization, parallel processing.</a:t>
            </a:r>
          </a:p>
        </p:txBody>
      </p:sp>
      <p:sp>
        <p:nvSpPr>
          <p:cNvPr id="72" name="TextBox 71">
            <a:extLst>
              <a:ext uri="{FF2B5EF4-FFF2-40B4-BE49-F238E27FC236}">
                <a16:creationId xmlns:a16="http://schemas.microsoft.com/office/drawing/2014/main" id="{00BE2AA0-2F7B-90F7-EC26-B6DB52A1A994}"/>
              </a:ext>
            </a:extLst>
          </p:cNvPr>
          <p:cNvSpPr txBox="1"/>
          <p:nvPr/>
        </p:nvSpPr>
        <p:spPr>
          <a:xfrm>
            <a:off x="9545320" y="3304579"/>
            <a:ext cx="2184400" cy="2677656"/>
          </a:xfrm>
          <a:prstGeom prst="rect">
            <a:avLst/>
          </a:prstGeom>
          <a:noFill/>
        </p:spPr>
        <p:txBody>
          <a:bodyPr wrap="square" rtlCol="0">
            <a:spAutoFit/>
          </a:bodyPr>
          <a:lstStyle/>
          <a:p>
            <a:r>
              <a:rPr lang="en-IN" sz="1400" b="1" dirty="0">
                <a:latin typeface="Montserrat" panose="00000500000000000000" pitchFamily="2" charset="0"/>
              </a:rPr>
              <a:t>Linear Regression is a simple and interpretable regression technique that models relationship between a dependent variable and one or more independent variables as a straight line. It works well for simple data.</a:t>
            </a:r>
          </a:p>
        </p:txBody>
      </p:sp>
    </p:spTree>
    <p:extLst>
      <p:ext uri="{BB962C8B-B14F-4D97-AF65-F5344CB8AC3E}">
        <p14:creationId xmlns:p14="http://schemas.microsoft.com/office/powerpoint/2010/main" val="3888516198"/>
      </p:ext>
    </p:extLst>
  </p:cSld>
  <p:clrMapOvr>
    <a:masterClrMapping/>
  </p:clrMapOvr>
  <mc:AlternateContent xmlns:mc="http://schemas.openxmlformats.org/markup-compatibility/2006" xmlns:p14="http://schemas.microsoft.com/office/powerpoint/2010/main">
    <mc:Choice Requires="p14">
      <p:transition spd="slow" p14:dur="2750" advClick="0" advTm="1000">
        <p:pull/>
      </p:transition>
    </mc:Choice>
    <mc:Fallback xmlns="">
      <p:transition spd="slow" advClick="0" advTm="1000">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FDAA90-9D6B-28EB-0CEA-E7A6E5759667}"/>
              </a:ext>
            </a:extLst>
          </p:cNvPr>
          <p:cNvSpPr/>
          <p:nvPr/>
        </p:nvSpPr>
        <p:spPr>
          <a:xfrm>
            <a:off x="0" y="0"/>
            <a:ext cx="427736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CB1363C6-65EC-317C-243C-A0278BEFB19B}"/>
              </a:ext>
            </a:extLst>
          </p:cNvPr>
          <p:cNvPicPr>
            <a:picLocks noChangeAspect="1"/>
          </p:cNvPicPr>
          <p:nvPr/>
        </p:nvPicPr>
        <p:blipFill>
          <a:blip r:embed="rId2"/>
          <a:stretch>
            <a:fillRect/>
          </a:stretch>
        </p:blipFill>
        <p:spPr>
          <a:xfrm>
            <a:off x="4277360" y="1"/>
            <a:ext cx="7914640" cy="6858000"/>
          </a:xfrm>
          <a:prstGeom prst="rect">
            <a:avLst/>
          </a:prstGeom>
        </p:spPr>
      </p:pic>
      <p:sp>
        <p:nvSpPr>
          <p:cNvPr id="5" name="TextBox 4">
            <a:extLst>
              <a:ext uri="{FF2B5EF4-FFF2-40B4-BE49-F238E27FC236}">
                <a16:creationId xmlns:a16="http://schemas.microsoft.com/office/drawing/2014/main" id="{1CE69A18-1642-96CF-A5B4-7052CD2B8383}"/>
              </a:ext>
            </a:extLst>
          </p:cNvPr>
          <p:cNvSpPr txBox="1"/>
          <p:nvPr/>
        </p:nvSpPr>
        <p:spPr>
          <a:xfrm>
            <a:off x="264160" y="518160"/>
            <a:ext cx="3728720" cy="954107"/>
          </a:xfrm>
          <a:prstGeom prst="rect">
            <a:avLst/>
          </a:prstGeom>
          <a:noFill/>
        </p:spPr>
        <p:txBody>
          <a:bodyPr wrap="square" rtlCol="0">
            <a:spAutoFit/>
          </a:bodyPr>
          <a:lstStyle/>
          <a:p>
            <a:pPr algn="ctr"/>
            <a:r>
              <a:rPr lang="en-IN" sz="2800" b="1" dirty="0">
                <a:solidFill>
                  <a:schemeClr val="tx2">
                    <a:lumMod val="25000"/>
                    <a:lumOff val="75000"/>
                  </a:schemeClr>
                </a:solidFill>
                <a:latin typeface="Montserrat" panose="00000500000000000000" pitchFamily="2" charset="0"/>
              </a:rPr>
              <a:t>Result </a:t>
            </a:r>
          </a:p>
          <a:p>
            <a:pPr algn="ctr"/>
            <a:r>
              <a:rPr lang="en-IN" sz="2800" b="1" dirty="0">
                <a:solidFill>
                  <a:schemeClr val="tx2">
                    <a:lumMod val="25000"/>
                    <a:lumOff val="75000"/>
                  </a:schemeClr>
                </a:solidFill>
                <a:latin typeface="Montserrat" panose="00000500000000000000" pitchFamily="2" charset="0"/>
              </a:rPr>
              <a:t>And Discussion</a:t>
            </a:r>
          </a:p>
        </p:txBody>
      </p:sp>
      <p:sp>
        <p:nvSpPr>
          <p:cNvPr id="7" name="Rectangle: Rounded Corners 6">
            <a:extLst>
              <a:ext uri="{FF2B5EF4-FFF2-40B4-BE49-F238E27FC236}">
                <a16:creationId xmlns:a16="http://schemas.microsoft.com/office/drawing/2014/main" id="{BF24DA28-6EFC-DA9B-E73A-6A219652DBA7}"/>
              </a:ext>
            </a:extLst>
          </p:cNvPr>
          <p:cNvSpPr/>
          <p:nvPr/>
        </p:nvSpPr>
        <p:spPr>
          <a:xfrm>
            <a:off x="284480" y="1696720"/>
            <a:ext cx="3586480" cy="3952240"/>
          </a:xfrm>
          <a:prstGeom prst="roundRect">
            <a:avLst>
              <a:gd name="adj" fmla="val 962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BD5EEF8-FA38-32BD-2CEF-A68EF043E224}"/>
              </a:ext>
            </a:extLst>
          </p:cNvPr>
          <p:cNvSpPr txBox="1"/>
          <p:nvPr/>
        </p:nvSpPr>
        <p:spPr>
          <a:xfrm>
            <a:off x="406400" y="1767840"/>
            <a:ext cx="3586480" cy="3647152"/>
          </a:xfrm>
          <a:prstGeom prst="rect">
            <a:avLst/>
          </a:prstGeom>
          <a:noFill/>
        </p:spPr>
        <p:txBody>
          <a:bodyPr wrap="square" rtlCol="0">
            <a:spAutoFit/>
          </a:bodyPr>
          <a:lstStyle/>
          <a:p>
            <a:r>
              <a:rPr lang="en-IN" sz="2100" b="1" dirty="0">
                <a:effectLst/>
                <a:latin typeface="Montserrat" panose="00000500000000000000" pitchFamily="2" charset="0"/>
                <a:ea typeface="Times New Roman" panose="02020603050405020304" pitchFamily="18" charset="0"/>
              </a:rPr>
              <a:t>Scatter plots of predictions versus actual values were generated, showing the correlation between the dependent and independent variables. The line of best fit indicates the model's ability to capture the relationship in the data. </a:t>
            </a:r>
            <a:endParaRPr lang="en-IN" sz="2100" b="1" dirty="0">
              <a:latin typeface="Montserrat" panose="00000500000000000000" pitchFamily="2" charset="0"/>
            </a:endParaRPr>
          </a:p>
        </p:txBody>
      </p:sp>
    </p:spTree>
    <p:extLst>
      <p:ext uri="{BB962C8B-B14F-4D97-AF65-F5344CB8AC3E}">
        <p14:creationId xmlns:p14="http://schemas.microsoft.com/office/powerpoint/2010/main" val="3995765434"/>
      </p:ext>
    </p:extLst>
  </p:cSld>
  <p:clrMapOvr>
    <a:masterClrMapping/>
  </p:clrMapOvr>
  <mc:AlternateContent xmlns:mc="http://schemas.openxmlformats.org/markup-compatibility/2006" xmlns:p14="http://schemas.microsoft.com/office/powerpoint/2010/main">
    <mc:Choice Requires="p14">
      <p:transition spd="slow" p14:dur="2750" advClick="0" advTm="1000">
        <p:pull/>
      </p:transition>
    </mc:Choice>
    <mc:Fallback xmlns="">
      <p:transition spd="slow" advClick="0" advTm="1000">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F4174-DF7E-AF84-9550-101E6A64C4A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B631C14-1368-77CA-0910-9605D6C57FB3}"/>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3EE947A2-48AD-C0AF-1E0E-C7CC2D5E90BB}"/>
              </a:ext>
            </a:extLst>
          </p:cNvPr>
          <p:cNvSpPr txBox="1"/>
          <p:nvPr/>
        </p:nvSpPr>
        <p:spPr>
          <a:xfrm>
            <a:off x="4231640" y="335747"/>
            <a:ext cx="3728720" cy="954107"/>
          </a:xfrm>
          <a:prstGeom prst="rect">
            <a:avLst/>
          </a:prstGeom>
          <a:noFill/>
        </p:spPr>
        <p:txBody>
          <a:bodyPr wrap="square" rtlCol="0">
            <a:spAutoFit/>
          </a:bodyPr>
          <a:lstStyle/>
          <a:p>
            <a:pPr algn="ctr"/>
            <a:r>
              <a:rPr lang="en-IN" sz="2800" b="1" dirty="0">
                <a:solidFill>
                  <a:schemeClr val="tx2">
                    <a:lumMod val="25000"/>
                    <a:lumOff val="75000"/>
                  </a:schemeClr>
                </a:solidFill>
                <a:latin typeface="Montserrat" panose="00000500000000000000" pitchFamily="2" charset="0"/>
              </a:rPr>
              <a:t>Result </a:t>
            </a:r>
          </a:p>
          <a:p>
            <a:pPr algn="ctr"/>
            <a:r>
              <a:rPr lang="en-IN" sz="2800" b="1" dirty="0">
                <a:solidFill>
                  <a:schemeClr val="tx2">
                    <a:lumMod val="25000"/>
                    <a:lumOff val="75000"/>
                  </a:schemeClr>
                </a:solidFill>
                <a:latin typeface="Montserrat" panose="00000500000000000000" pitchFamily="2" charset="0"/>
              </a:rPr>
              <a:t>And Discussion</a:t>
            </a:r>
          </a:p>
        </p:txBody>
      </p:sp>
      <p:grpSp>
        <p:nvGrpSpPr>
          <p:cNvPr id="3" name="Group 2">
            <a:extLst>
              <a:ext uri="{FF2B5EF4-FFF2-40B4-BE49-F238E27FC236}">
                <a16:creationId xmlns:a16="http://schemas.microsoft.com/office/drawing/2014/main" id="{3ADF0C1C-1FBC-2B3B-3817-FCD25256EE70}"/>
              </a:ext>
            </a:extLst>
          </p:cNvPr>
          <p:cNvGrpSpPr/>
          <p:nvPr/>
        </p:nvGrpSpPr>
        <p:grpSpPr>
          <a:xfrm>
            <a:off x="284480" y="1696720"/>
            <a:ext cx="3708400" cy="3952240"/>
            <a:chOff x="284480" y="1696720"/>
            <a:chExt cx="3708400" cy="3952240"/>
          </a:xfrm>
        </p:grpSpPr>
        <p:sp>
          <p:nvSpPr>
            <p:cNvPr id="7" name="Rectangle: Rounded Corners 6">
              <a:extLst>
                <a:ext uri="{FF2B5EF4-FFF2-40B4-BE49-F238E27FC236}">
                  <a16:creationId xmlns:a16="http://schemas.microsoft.com/office/drawing/2014/main" id="{82D78454-F22C-8B33-39DE-A5B9DD154FEE}"/>
                </a:ext>
              </a:extLst>
            </p:cNvPr>
            <p:cNvSpPr/>
            <p:nvPr/>
          </p:nvSpPr>
          <p:spPr>
            <a:xfrm>
              <a:off x="284480" y="1696720"/>
              <a:ext cx="3586480" cy="3952240"/>
            </a:xfrm>
            <a:prstGeom prst="roundRect">
              <a:avLst>
                <a:gd name="adj" fmla="val 962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C2D6B05-CD9B-8A71-C1E2-1AE29827C5BE}"/>
                </a:ext>
              </a:extLst>
            </p:cNvPr>
            <p:cNvSpPr txBox="1"/>
            <p:nvPr/>
          </p:nvSpPr>
          <p:spPr>
            <a:xfrm>
              <a:off x="406400" y="1767840"/>
              <a:ext cx="3586480" cy="3323987"/>
            </a:xfrm>
            <a:prstGeom prst="rect">
              <a:avLst/>
            </a:prstGeom>
            <a:noFill/>
          </p:spPr>
          <p:txBody>
            <a:bodyPr wrap="square" rtlCol="0">
              <a:spAutoFit/>
            </a:bodyPr>
            <a:lstStyle/>
            <a:p>
              <a:r>
                <a:rPr lang="en-US" sz="2100" b="1" dirty="0">
                  <a:latin typeface="Montserrat" panose="00000500000000000000" pitchFamily="2" charset="0"/>
                </a:rPr>
                <a:t>Advancements can enhance the model's accuracy and precision. Incorporating advanced engineering and introducing new data features can significantly improve forecasting performance.</a:t>
              </a:r>
              <a:endParaRPr lang="en-IN" sz="2100" b="1" dirty="0">
                <a:latin typeface="Montserrat" panose="00000500000000000000" pitchFamily="2" charset="0"/>
              </a:endParaRPr>
            </a:p>
          </p:txBody>
        </p:sp>
      </p:grpSp>
      <p:grpSp>
        <p:nvGrpSpPr>
          <p:cNvPr id="8" name="Group 7">
            <a:extLst>
              <a:ext uri="{FF2B5EF4-FFF2-40B4-BE49-F238E27FC236}">
                <a16:creationId xmlns:a16="http://schemas.microsoft.com/office/drawing/2014/main" id="{90728B0E-8EBD-ED38-087A-BDE031A47136}"/>
              </a:ext>
            </a:extLst>
          </p:cNvPr>
          <p:cNvGrpSpPr/>
          <p:nvPr/>
        </p:nvGrpSpPr>
        <p:grpSpPr>
          <a:xfrm>
            <a:off x="4323080" y="1696720"/>
            <a:ext cx="3708400" cy="3952240"/>
            <a:chOff x="284480" y="1696720"/>
            <a:chExt cx="3708400" cy="3952240"/>
          </a:xfrm>
        </p:grpSpPr>
        <p:sp>
          <p:nvSpPr>
            <p:cNvPr id="9" name="Rectangle: Rounded Corners 8">
              <a:extLst>
                <a:ext uri="{FF2B5EF4-FFF2-40B4-BE49-F238E27FC236}">
                  <a16:creationId xmlns:a16="http://schemas.microsoft.com/office/drawing/2014/main" id="{063970DA-44E9-AB41-2990-C536CE923C67}"/>
                </a:ext>
              </a:extLst>
            </p:cNvPr>
            <p:cNvSpPr/>
            <p:nvPr/>
          </p:nvSpPr>
          <p:spPr>
            <a:xfrm>
              <a:off x="284480" y="1696720"/>
              <a:ext cx="3586480" cy="3952240"/>
            </a:xfrm>
            <a:prstGeom prst="roundRect">
              <a:avLst>
                <a:gd name="adj" fmla="val 962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9C76DBD-6D42-3559-2FA0-2D8E1B8CCFFB}"/>
                </a:ext>
              </a:extLst>
            </p:cNvPr>
            <p:cNvSpPr txBox="1"/>
            <p:nvPr/>
          </p:nvSpPr>
          <p:spPr>
            <a:xfrm>
              <a:off x="406400" y="1767840"/>
              <a:ext cx="3586480" cy="3323987"/>
            </a:xfrm>
            <a:prstGeom prst="rect">
              <a:avLst/>
            </a:prstGeom>
            <a:noFill/>
          </p:spPr>
          <p:txBody>
            <a:bodyPr wrap="square" rtlCol="0">
              <a:spAutoFit/>
            </a:bodyPr>
            <a:lstStyle/>
            <a:p>
              <a:r>
                <a:rPr lang="en-US" sz="2100" b="1" dirty="0">
                  <a:latin typeface="Montserrat" panose="00000500000000000000" pitchFamily="2" charset="0"/>
                </a:rPr>
                <a:t>Exploring more complex models like Decision Trees or Polynomial Regression, and comparing their performance through rigorous training and testing, can help identify the most effective approach.</a:t>
              </a:r>
              <a:endParaRPr lang="en-IN" sz="2100" b="1" dirty="0">
                <a:latin typeface="Montserrat" panose="00000500000000000000" pitchFamily="2" charset="0"/>
              </a:endParaRPr>
            </a:p>
          </p:txBody>
        </p:sp>
      </p:grpSp>
      <p:grpSp>
        <p:nvGrpSpPr>
          <p:cNvPr id="11" name="Group 10">
            <a:extLst>
              <a:ext uri="{FF2B5EF4-FFF2-40B4-BE49-F238E27FC236}">
                <a16:creationId xmlns:a16="http://schemas.microsoft.com/office/drawing/2014/main" id="{C2EF12B8-B2F9-1A59-B502-2CE73FA31DC3}"/>
              </a:ext>
            </a:extLst>
          </p:cNvPr>
          <p:cNvGrpSpPr/>
          <p:nvPr/>
        </p:nvGrpSpPr>
        <p:grpSpPr>
          <a:xfrm>
            <a:off x="8348980" y="1696720"/>
            <a:ext cx="3708400" cy="3952240"/>
            <a:chOff x="284480" y="1696720"/>
            <a:chExt cx="3708400" cy="3952240"/>
          </a:xfrm>
        </p:grpSpPr>
        <p:sp>
          <p:nvSpPr>
            <p:cNvPr id="12" name="Rectangle: Rounded Corners 11">
              <a:extLst>
                <a:ext uri="{FF2B5EF4-FFF2-40B4-BE49-F238E27FC236}">
                  <a16:creationId xmlns:a16="http://schemas.microsoft.com/office/drawing/2014/main" id="{FB85CECB-FDBB-69CB-D10E-A39091103A6C}"/>
                </a:ext>
              </a:extLst>
            </p:cNvPr>
            <p:cNvSpPr/>
            <p:nvPr/>
          </p:nvSpPr>
          <p:spPr>
            <a:xfrm>
              <a:off x="284480" y="1696720"/>
              <a:ext cx="3586480" cy="3952240"/>
            </a:xfrm>
            <a:prstGeom prst="roundRect">
              <a:avLst>
                <a:gd name="adj" fmla="val 962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8F6EDFB-9AFB-66D4-A4DC-F0E64CDB6DE1}"/>
                </a:ext>
              </a:extLst>
            </p:cNvPr>
            <p:cNvSpPr txBox="1"/>
            <p:nvPr/>
          </p:nvSpPr>
          <p:spPr>
            <a:xfrm>
              <a:off x="406400" y="1767840"/>
              <a:ext cx="3586480" cy="3477875"/>
            </a:xfrm>
            <a:prstGeom prst="rect">
              <a:avLst/>
            </a:prstGeom>
            <a:noFill/>
          </p:spPr>
          <p:txBody>
            <a:bodyPr wrap="square" rtlCol="0">
              <a:spAutoFit/>
            </a:bodyPr>
            <a:lstStyle/>
            <a:p>
              <a:r>
                <a:rPr lang="en-US" sz="2000" b="1" dirty="0">
                  <a:latin typeface="Montserrat" panose="00000500000000000000" pitchFamily="2" charset="0"/>
                </a:rPr>
                <a:t>Using additional metrics such as Root Mean Squared Error (RMSE) and implementing regularized linear regression techniques like Ridge or Lasso can address overfitting and provide more comprehensive evaluations.</a:t>
              </a:r>
              <a:endParaRPr lang="en-IN" sz="2000" b="1" dirty="0">
                <a:latin typeface="Montserrat" panose="00000500000000000000" pitchFamily="2" charset="0"/>
              </a:endParaRPr>
            </a:p>
          </p:txBody>
        </p:sp>
      </p:grpSp>
    </p:spTree>
    <p:extLst>
      <p:ext uri="{BB962C8B-B14F-4D97-AF65-F5344CB8AC3E}">
        <p14:creationId xmlns:p14="http://schemas.microsoft.com/office/powerpoint/2010/main" val="4046690362"/>
      </p:ext>
    </p:extLst>
  </p:cSld>
  <p:clrMapOvr>
    <a:masterClrMapping/>
  </p:clrMapOvr>
  <mc:AlternateContent xmlns:mc="http://schemas.openxmlformats.org/markup-compatibility/2006" xmlns:p14="http://schemas.microsoft.com/office/powerpoint/2010/main">
    <mc:Choice Requires="p14">
      <p:transition spd="slow" p14:dur="2750" advClick="0" advTm="1000">
        <p:pull/>
      </p:transition>
    </mc:Choice>
    <mc:Fallback xmlns="">
      <p:transition spd="slow" advClick="0" advTm="1000">
        <p:pull/>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792</TotalTime>
  <Words>618</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Dreaming Outloud Script Pro</vt:lpstr>
      <vt:lpstr>Montserrat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Sanat Manas</dc:creator>
  <cp:lastModifiedBy>Sanat Manas</cp:lastModifiedBy>
  <cp:revision>10</cp:revision>
  <dcterms:created xsi:type="dcterms:W3CDTF">2025-01-17T06:18:10Z</dcterms:created>
  <dcterms:modified xsi:type="dcterms:W3CDTF">2025-01-19T05:27:36Z</dcterms:modified>
</cp:coreProperties>
</file>