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atqb-cloud/Sudharsana-2007--creator-sana-TNSDC-FWD-DP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705101" y="1697248"/>
            <a:ext cx="8610600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NAME: </a:t>
            </a:r>
            <a:r>
              <a:rPr lang="en-SG" sz="2600" dirty="0"/>
              <a:t>SUDHARSANA. S</a:t>
            </a:r>
          </a:p>
          <a:p>
            <a:endParaRPr lang="en-US" sz="2600" dirty="0"/>
          </a:p>
          <a:p>
            <a:r>
              <a:rPr lang="en-US" sz="2600" dirty="0"/>
              <a:t>REGISTER NO AND NMID: </a:t>
            </a:r>
            <a:r>
              <a:rPr lang="en-SG" sz="2600" dirty="0"/>
              <a:t>24134080500122070 / DEC93374AA9C0EFA51D4A2FDAF22</a:t>
            </a:r>
          </a:p>
          <a:p>
            <a:endParaRPr lang="en-US" sz="2600" dirty="0">
              <a:cs typeface="Calibri"/>
            </a:endParaRPr>
          </a:p>
          <a:p>
            <a:r>
              <a:rPr lang="en-US" sz="2600" dirty="0"/>
              <a:t>DEPARTMENT: </a:t>
            </a:r>
            <a:r>
              <a:rPr lang="en-SG" sz="2600" dirty="0"/>
              <a:t>BCA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/>
              <a:t>Screenshot shot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6203B-59ED-E438-CB41-1E7020E78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181" y="2043211"/>
            <a:ext cx="4530508" cy="3988913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1C28-87F4-1DDC-3120-0681C501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674" y="1015016"/>
            <a:ext cx="9603275" cy="1049235"/>
          </a:xfrm>
        </p:spPr>
        <p:txBody>
          <a:bodyPr/>
          <a:lstStyle/>
          <a:p>
            <a:r>
              <a:rPr lang="en-SG" dirty="0"/>
              <a:t>Link For Reference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49660-0030-6FA7-9A0B-60838B6ACC82}"/>
              </a:ext>
            </a:extLst>
          </p:cNvPr>
          <p:cNvSpPr txBox="1"/>
          <p:nvPr/>
        </p:nvSpPr>
        <p:spPr>
          <a:xfrm>
            <a:off x="1166846" y="2327979"/>
            <a:ext cx="9283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sanatqb-cloud</a:t>
            </a:r>
            <a:r>
              <a:rPr lang="en-US" dirty="0">
                <a:hlinkClick r:id="rId2"/>
              </a:rPr>
              <a:t>/Sudharsana-2007--</a:t>
            </a:r>
            <a:r>
              <a:rPr lang="en-US" dirty="0" err="1">
                <a:hlinkClick r:id="rId2"/>
              </a:rPr>
              <a:t>creator-sana-TNSDC-FWD</a:t>
            </a:r>
            <a:r>
              <a:rPr lang="en-US" dirty="0">
                <a:hlinkClick r:id="rId2"/>
              </a:rPr>
              <a:t>-DP</a:t>
            </a:r>
            <a:endParaRPr lang="en-SG" dirty="0"/>
          </a:p>
          <a:p>
            <a:endParaRPr lang="en-SG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sanatqb-cloud</a:t>
            </a:r>
            <a:r>
              <a:rPr lang="en-US" dirty="0"/>
              <a:t>/Sudharsana-2007--</a:t>
            </a:r>
            <a:r>
              <a:rPr lang="en-US" dirty="0" err="1"/>
              <a:t>creator-sana-TNSDC-FWD</a:t>
            </a:r>
            <a:r>
              <a:rPr lang="en-US" dirty="0"/>
              <a:t>-DP.git</a:t>
            </a: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9258EB1B-1143-B886-987D-957A0034211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6903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t>13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3174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840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 smtClean="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 smtClean="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Link For Reference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Balachandran Pazhanivel</cp:lastModifiedBy>
  <cp:revision>28</cp:revision>
  <dcterms:created xsi:type="dcterms:W3CDTF">2024-03-29T15:07:22Z</dcterms:created>
  <dcterms:modified xsi:type="dcterms:W3CDTF">2025-08-30T06:02:41Z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