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1860-43DB-F742-8AD6-80A37C9BD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96523-EF18-F747-CFD5-E73C5383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74AE5-778B-4DF2-A932-5824A930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DF32-ED34-0A20-0D79-50ACF208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5315-CA31-EC64-A78C-7ACB9EB0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1170-118D-AAAA-28FF-427BDC2B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43199-F03F-CD43-2A9C-BDA55D0E5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66A7-60CF-957B-63FA-A67B5EB7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F268-4B4C-66EA-575F-7ACE2514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1B9F-BCFA-7DD2-BE7F-90A9F37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6AAA9-8F55-EFCB-4519-AD81B764D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D484-40F9-0D17-5862-58142CDD9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142D-8B69-9D0D-3C75-8B4AF2B6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B602-16DD-2C4B-B0A1-0378FE3A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7DBD-96D4-C035-5470-72B266AB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F882-B307-EAA6-D524-8D09149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3C90-1FA4-52F6-347C-C633CCAA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084D-91F8-A5AE-076C-F4E38AFC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16FD-847D-8C4C-899B-30F8E0DF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4647-8277-AED2-6BEB-9C9A0E6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312B-ED17-6A54-4EF2-6219B3AF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999A8-783A-C299-9D43-2EA8F06E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F167-E8FE-D606-6B4F-8A773F0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F42A-52FB-0AF8-496E-1ABDA390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E5884-1B95-10D8-0572-98AE2E12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3C0A-B803-39FB-A463-9CAA1D33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F89F-DC38-49E7-A5DB-738C4DE70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824CB-13DC-19A7-2CB2-303A1DE6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72B14-2D80-94D2-1482-6FE91E11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10949-2EC8-4374-7B44-F522C430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7DD8-9B95-1914-14EA-F6626BF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8488-2407-ED50-5200-1636621D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0BB4-E0B1-8A54-75BF-9E5E91CD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9095C-BE0C-6133-D695-4D238C9E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B3E02-6CD3-32CE-0907-CB3649B6A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4F0E4-9F2F-427C-5099-10610D930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17C13-0604-AC75-D0AE-18D2920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93017-D51D-18E0-BF43-EA3C611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98B40-2724-4FE0-D1D8-7A39CC3A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6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6D4B-8965-B55E-2507-E00D3B22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60C0B-E16F-522C-81FB-661EF269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8AC1-A669-A6A8-27F1-7C60E3C7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13E72-E921-930F-444A-1AE0EA36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922F2-A361-0274-E76B-EE1975A0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19E61-ADB8-B17C-B3A9-69CCCA15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CA0CF-8AFD-D5A5-CCA5-5052B847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4D13-AE7C-EEA5-8ABE-ADEB40A0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51E4-D4AC-9740-5315-799CF135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2F1A5-2715-C073-C141-0E7B0AD2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546C9-A34D-7C19-9C72-674A9DE5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2B3DA-6A1D-BB46-696F-91BCD42C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7D70A-FB83-322F-0DA7-CE20D71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5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6140-7A8F-D430-09C2-DB890A58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A7BE8-594F-327D-0EA7-661E19402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4AF9A-E4F6-4EFF-AEC8-014076705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614D-1FBE-1390-AD38-54CF640C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A36AA-58B1-77CC-E35E-C5E8E51C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C82C4-2E16-B9E5-CABD-341A00BA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0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650F-7452-5D3C-E5CA-E4F79DA3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048F-A93A-19F1-8D55-47D805E6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46B3-CAE5-7EAE-2D15-B105544B8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8B2F-72E4-4CD6-88C2-5FBC98B50073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2C99-97D3-064B-B9C7-31FEE4C93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A8F3-A563-411F-E3B5-DF37EA791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EFB1-88AE-46A5-995B-4815A727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treemap chart">
            <a:extLst>
              <a:ext uri="{FF2B5EF4-FFF2-40B4-BE49-F238E27FC236}">
                <a16:creationId xmlns:a16="http://schemas.microsoft.com/office/drawing/2014/main" id="{85C3D993-3715-048A-EA38-6F795C34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45" y="595116"/>
            <a:ext cx="5667768" cy="56677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FF0C48-A8D9-6275-2664-937202613D15}"/>
              </a:ext>
            </a:extLst>
          </p:cNvPr>
          <p:cNvSpPr/>
          <p:nvPr/>
        </p:nvSpPr>
        <p:spPr>
          <a:xfrm>
            <a:off x="2016051" y="719867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B8B769-F975-D245-E70D-666A408F871B}"/>
              </a:ext>
            </a:extLst>
          </p:cNvPr>
          <p:cNvSpPr/>
          <p:nvPr/>
        </p:nvSpPr>
        <p:spPr>
          <a:xfrm>
            <a:off x="2016051" y="1090971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3F4C4E-8908-F77E-6C6B-07293FB88F65}"/>
              </a:ext>
            </a:extLst>
          </p:cNvPr>
          <p:cNvSpPr/>
          <p:nvPr/>
        </p:nvSpPr>
        <p:spPr>
          <a:xfrm>
            <a:off x="2016051" y="1462075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0093B3-9F2C-7FA4-90D8-22D967748D33}"/>
              </a:ext>
            </a:extLst>
          </p:cNvPr>
          <p:cNvSpPr/>
          <p:nvPr/>
        </p:nvSpPr>
        <p:spPr>
          <a:xfrm>
            <a:off x="2016051" y="183317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971D6F-59D2-C5DD-932D-2063EBBA30E5}"/>
              </a:ext>
            </a:extLst>
          </p:cNvPr>
          <p:cNvSpPr/>
          <p:nvPr/>
        </p:nvSpPr>
        <p:spPr>
          <a:xfrm>
            <a:off x="2016051" y="2204283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E74E1-6353-D3EF-1BF4-E7439D92E28C}"/>
              </a:ext>
            </a:extLst>
          </p:cNvPr>
          <p:cNvSpPr/>
          <p:nvPr/>
        </p:nvSpPr>
        <p:spPr>
          <a:xfrm>
            <a:off x="2016051" y="2575387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FFD19D-1991-BBCF-61CD-199FB1E79CDC}"/>
              </a:ext>
            </a:extLst>
          </p:cNvPr>
          <p:cNvSpPr/>
          <p:nvPr/>
        </p:nvSpPr>
        <p:spPr>
          <a:xfrm>
            <a:off x="2016051" y="2946491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FCBD9E-5759-E964-9D00-651C56AF7176}"/>
              </a:ext>
            </a:extLst>
          </p:cNvPr>
          <p:cNvSpPr/>
          <p:nvPr/>
        </p:nvSpPr>
        <p:spPr>
          <a:xfrm>
            <a:off x="2016051" y="3317595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854060-8147-50C8-8B15-9E4A96EB3477}"/>
              </a:ext>
            </a:extLst>
          </p:cNvPr>
          <p:cNvSpPr/>
          <p:nvPr/>
        </p:nvSpPr>
        <p:spPr>
          <a:xfrm>
            <a:off x="2016051" y="368869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7309BA-20D3-BB37-609A-880FBCD2781F}"/>
              </a:ext>
            </a:extLst>
          </p:cNvPr>
          <p:cNvSpPr/>
          <p:nvPr/>
        </p:nvSpPr>
        <p:spPr>
          <a:xfrm>
            <a:off x="2016051" y="4059803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9B6966-63A8-0B72-8285-D9AC3CBCD2ED}"/>
              </a:ext>
            </a:extLst>
          </p:cNvPr>
          <p:cNvSpPr/>
          <p:nvPr/>
        </p:nvSpPr>
        <p:spPr>
          <a:xfrm>
            <a:off x="2016051" y="4430907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0B8A4C-4AC9-3FA0-39BC-2E6B5C21D6AC}"/>
              </a:ext>
            </a:extLst>
          </p:cNvPr>
          <p:cNvSpPr/>
          <p:nvPr/>
        </p:nvSpPr>
        <p:spPr>
          <a:xfrm>
            <a:off x="2016051" y="4802011"/>
            <a:ext cx="342221" cy="222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F22E20-9A9C-854A-1693-B49AEFB5E499}"/>
              </a:ext>
            </a:extLst>
          </p:cNvPr>
          <p:cNvSpPr/>
          <p:nvPr/>
        </p:nvSpPr>
        <p:spPr>
          <a:xfrm>
            <a:off x="2016051" y="5233102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C90D77-EEC8-9567-BF0B-CBF41A8F4082}"/>
              </a:ext>
            </a:extLst>
          </p:cNvPr>
          <p:cNvSpPr/>
          <p:nvPr/>
        </p:nvSpPr>
        <p:spPr>
          <a:xfrm>
            <a:off x="2016051" y="5604206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0C328-0325-4764-F873-F409B4EF6FF0}"/>
              </a:ext>
            </a:extLst>
          </p:cNvPr>
          <p:cNvSpPr/>
          <p:nvPr/>
        </p:nvSpPr>
        <p:spPr>
          <a:xfrm>
            <a:off x="2016051" y="5975306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886A91-54F3-B62A-B62F-094BA7421709}"/>
              </a:ext>
            </a:extLst>
          </p:cNvPr>
          <p:cNvSpPr/>
          <p:nvPr/>
        </p:nvSpPr>
        <p:spPr>
          <a:xfrm>
            <a:off x="2574745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14282E-4AD5-07C1-DD01-30C92DEA2B6D}"/>
              </a:ext>
            </a:extLst>
          </p:cNvPr>
          <p:cNvSpPr/>
          <p:nvPr/>
        </p:nvSpPr>
        <p:spPr>
          <a:xfrm>
            <a:off x="2955141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5BFDD-676F-571B-5C31-57C6BE7A2784}"/>
              </a:ext>
            </a:extLst>
          </p:cNvPr>
          <p:cNvSpPr/>
          <p:nvPr/>
        </p:nvSpPr>
        <p:spPr>
          <a:xfrm>
            <a:off x="3335537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AC642D-C40D-9D19-9C5E-3F70287C70E8}"/>
              </a:ext>
            </a:extLst>
          </p:cNvPr>
          <p:cNvSpPr/>
          <p:nvPr/>
        </p:nvSpPr>
        <p:spPr>
          <a:xfrm>
            <a:off x="3715933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8FCEFC-B712-A9ED-27B6-E308D114F576}"/>
              </a:ext>
            </a:extLst>
          </p:cNvPr>
          <p:cNvSpPr/>
          <p:nvPr/>
        </p:nvSpPr>
        <p:spPr>
          <a:xfrm>
            <a:off x="4096329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96798B-FB94-BAF2-73DE-C7E096901674}"/>
              </a:ext>
            </a:extLst>
          </p:cNvPr>
          <p:cNvSpPr/>
          <p:nvPr/>
        </p:nvSpPr>
        <p:spPr>
          <a:xfrm>
            <a:off x="4476725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3BCD04-D3E9-9D72-A5E6-69F4C9846C3E}"/>
              </a:ext>
            </a:extLst>
          </p:cNvPr>
          <p:cNvSpPr/>
          <p:nvPr/>
        </p:nvSpPr>
        <p:spPr>
          <a:xfrm>
            <a:off x="4857121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C0799C-7774-083B-2241-C07A9BD02987}"/>
              </a:ext>
            </a:extLst>
          </p:cNvPr>
          <p:cNvSpPr/>
          <p:nvPr/>
        </p:nvSpPr>
        <p:spPr>
          <a:xfrm>
            <a:off x="5237517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D28EDE-8FC2-94C0-CCC3-1B6910C9F539}"/>
              </a:ext>
            </a:extLst>
          </p:cNvPr>
          <p:cNvSpPr/>
          <p:nvPr/>
        </p:nvSpPr>
        <p:spPr>
          <a:xfrm>
            <a:off x="5617913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D379D9C-520E-A5F8-3328-F60DE60CE389}"/>
              </a:ext>
            </a:extLst>
          </p:cNvPr>
          <p:cNvSpPr/>
          <p:nvPr/>
        </p:nvSpPr>
        <p:spPr>
          <a:xfrm>
            <a:off x="5998309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2C19502-4515-D337-7F98-71D455E4F0B8}"/>
              </a:ext>
            </a:extLst>
          </p:cNvPr>
          <p:cNvSpPr/>
          <p:nvPr/>
        </p:nvSpPr>
        <p:spPr>
          <a:xfrm>
            <a:off x="6378705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4D3AF3-DAF7-AC9A-A541-9BABEC7965DF}"/>
              </a:ext>
            </a:extLst>
          </p:cNvPr>
          <p:cNvSpPr/>
          <p:nvPr/>
        </p:nvSpPr>
        <p:spPr>
          <a:xfrm>
            <a:off x="6759101" y="310649"/>
            <a:ext cx="342221" cy="222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58B4DC9-CFD4-3F32-BE95-EAB663F2D375}"/>
              </a:ext>
            </a:extLst>
          </p:cNvPr>
          <p:cNvSpPr/>
          <p:nvPr/>
        </p:nvSpPr>
        <p:spPr>
          <a:xfrm>
            <a:off x="7130355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86AA89-993C-470D-BE7B-8831EB86481E}"/>
              </a:ext>
            </a:extLst>
          </p:cNvPr>
          <p:cNvSpPr/>
          <p:nvPr/>
        </p:nvSpPr>
        <p:spPr>
          <a:xfrm>
            <a:off x="7510751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ADB851-78E2-FAB5-C1AF-0866C8153006}"/>
              </a:ext>
            </a:extLst>
          </p:cNvPr>
          <p:cNvSpPr/>
          <p:nvPr/>
        </p:nvSpPr>
        <p:spPr>
          <a:xfrm>
            <a:off x="7891150" y="31064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F77EF85-A041-B344-B824-278F75558500}"/>
              </a:ext>
            </a:extLst>
          </p:cNvPr>
          <p:cNvSpPr/>
          <p:nvPr/>
        </p:nvSpPr>
        <p:spPr>
          <a:xfrm>
            <a:off x="2574745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E2B017C-8ACA-F295-708D-2EB7FC3BCD90}"/>
              </a:ext>
            </a:extLst>
          </p:cNvPr>
          <p:cNvSpPr/>
          <p:nvPr/>
        </p:nvSpPr>
        <p:spPr>
          <a:xfrm>
            <a:off x="2955141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D8E38D-9BEE-A0AA-39CF-9F4F80E9AEC5}"/>
              </a:ext>
            </a:extLst>
          </p:cNvPr>
          <p:cNvSpPr/>
          <p:nvPr/>
        </p:nvSpPr>
        <p:spPr>
          <a:xfrm>
            <a:off x="3335537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45C1F5C-9D21-D796-2957-AC44818B8F05}"/>
              </a:ext>
            </a:extLst>
          </p:cNvPr>
          <p:cNvSpPr/>
          <p:nvPr/>
        </p:nvSpPr>
        <p:spPr>
          <a:xfrm>
            <a:off x="3715933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E4F731-73C8-0D64-6DD9-C6BCC61999DF}"/>
              </a:ext>
            </a:extLst>
          </p:cNvPr>
          <p:cNvSpPr/>
          <p:nvPr/>
        </p:nvSpPr>
        <p:spPr>
          <a:xfrm>
            <a:off x="4096329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1344730-4DB3-A658-9D14-D7E481F52D8D}"/>
              </a:ext>
            </a:extLst>
          </p:cNvPr>
          <p:cNvSpPr/>
          <p:nvPr/>
        </p:nvSpPr>
        <p:spPr>
          <a:xfrm>
            <a:off x="4476725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4674F7-EB81-D7A4-19EB-47E6784F57F1}"/>
              </a:ext>
            </a:extLst>
          </p:cNvPr>
          <p:cNvSpPr/>
          <p:nvPr/>
        </p:nvSpPr>
        <p:spPr>
          <a:xfrm>
            <a:off x="4857121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B91262-9460-D552-B94B-09E3001D4FA5}"/>
              </a:ext>
            </a:extLst>
          </p:cNvPr>
          <p:cNvSpPr/>
          <p:nvPr/>
        </p:nvSpPr>
        <p:spPr>
          <a:xfrm>
            <a:off x="5237517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CC90E6-E7E1-DB1B-877B-E81D4180071E}"/>
              </a:ext>
            </a:extLst>
          </p:cNvPr>
          <p:cNvSpPr/>
          <p:nvPr/>
        </p:nvSpPr>
        <p:spPr>
          <a:xfrm>
            <a:off x="5617913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AD698D4-9B2E-44EE-F65A-7D2BF47A9307}"/>
              </a:ext>
            </a:extLst>
          </p:cNvPr>
          <p:cNvSpPr/>
          <p:nvPr/>
        </p:nvSpPr>
        <p:spPr>
          <a:xfrm>
            <a:off x="5998309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AFFE1E4-ADA3-67AB-9700-B7BF5AD49595}"/>
              </a:ext>
            </a:extLst>
          </p:cNvPr>
          <p:cNvSpPr/>
          <p:nvPr/>
        </p:nvSpPr>
        <p:spPr>
          <a:xfrm>
            <a:off x="6378705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FD04CB-4A63-DB34-28CE-57CB05897525}"/>
              </a:ext>
            </a:extLst>
          </p:cNvPr>
          <p:cNvSpPr/>
          <p:nvPr/>
        </p:nvSpPr>
        <p:spPr>
          <a:xfrm>
            <a:off x="6759101" y="6378560"/>
            <a:ext cx="342221" cy="222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6A74C9-D241-D8BA-1060-7A9585B136F1}"/>
              </a:ext>
            </a:extLst>
          </p:cNvPr>
          <p:cNvSpPr/>
          <p:nvPr/>
        </p:nvSpPr>
        <p:spPr>
          <a:xfrm>
            <a:off x="7130355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70BC700-4EFB-5E0F-39AF-7B3A860013E1}"/>
              </a:ext>
            </a:extLst>
          </p:cNvPr>
          <p:cNvSpPr/>
          <p:nvPr/>
        </p:nvSpPr>
        <p:spPr>
          <a:xfrm>
            <a:off x="7510751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F707750-58AA-BA58-C6A6-BFBA71316DD2}"/>
              </a:ext>
            </a:extLst>
          </p:cNvPr>
          <p:cNvSpPr/>
          <p:nvPr/>
        </p:nvSpPr>
        <p:spPr>
          <a:xfrm>
            <a:off x="7891150" y="6378560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2AD9C40-64B1-CDA9-55BA-11DF62C378EA}"/>
              </a:ext>
            </a:extLst>
          </p:cNvPr>
          <p:cNvSpPr/>
          <p:nvPr/>
        </p:nvSpPr>
        <p:spPr>
          <a:xfrm>
            <a:off x="8352434" y="719867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2DE3766-4F53-8176-338B-7F55117AF539}"/>
              </a:ext>
            </a:extLst>
          </p:cNvPr>
          <p:cNvSpPr/>
          <p:nvPr/>
        </p:nvSpPr>
        <p:spPr>
          <a:xfrm>
            <a:off x="8352434" y="1090971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504559C-C4BE-F007-9F74-C7C3809465FA}"/>
              </a:ext>
            </a:extLst>
          </p:cNvPr>
          <p:cNvSpPr/>
          <p:nvPr/>
        </p:nvSpPr>
        <p:spPr>
          <a:xfrm>
            <a:off x="8352434" y="1462075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7A01AA5-80E9-8EF4-9610-13103D7E45E8}"/>
              </a:ext>
            </a:extLst>
          </p:cNvPr>
          <p:cNvSpPr/>
          <p:nvPr/>
        </p:nvSpPr>
        <p:spPr>
          <a:xfrm>
            <a:off x="8352434" y="183317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DD7242B-9BDA-8F1B-8F37-4A184CAF4F20}"/>
              </a:ext>
            </a:extLst>
          </p:cNvPr>
          <p:cNvSpPr/>
          <p:nvPr/>
        </p:nvSpPr>
        <p:spPr>
          <a:xfrm>
            <a:off x="8352434" y="2204283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AAE7B05-F281-A897-E0A4-458E9E931297}"/>
              </a:ext>
            </a:extLst>
          </p:cNvPr>
          <p:cNvSpPr/>
          <p:nvPr/>
        </p:nvSpPr>
        <p:spPr>
          <a:xfrm>
            <a:off x="8352434" y="2575387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FD4BFEB-EC25-834C-4FD2-9EA5B7760420}"/>
              </a:ext>
            </a:extLst>
          </p:cNvPr>
          <p:cNvSpPr/>
          <p:nvPr/>
        </p:nvSpPr>
        <p:spPr>
          <a:xfrm>
            <a:off x="8352434" y="2946491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00157F6-CA7C-1F32-E436-35F2E6600719}"/>
              </a:ext>
            </a:extLst>
          </p:cNvPr>
          <p:cNvSpPr/>
          <p:nvPr/>
        </p:nvSpPr>
        <p:spPr>
          <a:xfrm>
            <a:off x="8352434" y="3317595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4D38A3E-6555-D367-1175-9751E961FB52}"/>
              </a:ext>
            </a:extLst>
          </p:cNvPr>
          <p:cNvSpPr/>
          <p:nvPr/>
        </p:nvSpPr>
        <p:spPr>
          <a:xfrm>
            <a:off x="8352434" y="3688699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2DFF85E-5042-F957-5900-298297C69558}"/>
              </a:ext>
            </a:extLst>
          </p:cNvPr>
          <p:cNvSpPr/>
          <p:nvPr/>
        </p:nvSpPr>
        <p:spPr>
          <a:xfrm>
            <a:off x="8352434" y="4059803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83D131D-5ECB-733A-1C6A-C0F63C54BF0A}"/>
              </a:ext>
            </a:extLst>
          </p:cNvPr>
          <p:cNvSpPr/>
          <p:nvPr/>
        </p:nvSpPr>
        <p:spPr>
          <a:xfrm>
            <a:off x="8352434" y="4430907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9B31EEE-4357-EB1B-B579-DDD540D9F460}"/>
              </a:ext>
            </a:extLst>
          </p:cNvPr>
          <p:cNvSpPr/>
          <p:nvPr/>
        </p:nvSpPr>
        <p:spPr>
          <a:xfrm>
            <a:off x="8352434" y="4802011"/>
            <a:ext cx="342221" cy="222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EB0E70A-8A48-6752-0A62-488F4195F034}"/>
              </a:ext>
            </a:extLst>
          </p:cNvPr>
          <p:cNvSpPr/>
          <p:nvPr/>
        </p:nvSpPr>
        <p:spPr>
          <a:xfrm>
            <a:off x="8352434" y="5233102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7B48C6F-27C1-D97E-D822-3C50D90EBF23}"/>
              </a:ext>
            </a:extLst>
          </p:cNvPr>
          <p:cNvSpPr/>
          <p:nvPr/>
        </p:nvSpPr>
        <p:spPr>
          <a:xfrm>
            <a:off x="8352434" y="5604206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D877FB7-D158-10E6-12C5-D4C13B3DCFE3}"/>
              </a:ext>
            </a:extLst>
          </p:cNvPr>
          <p:cNvSpPr/>
          <p:nvPr/>
        </p:nvSpPr>
        <p:spPr>
          <a:xfrm>
            <a:off x="8352434" y="5975306"/>
            <a:ext cx="351363" cy="16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8867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Nesargi</dc:creator>
  <cp:lastModifiedBy>Sanket Nesargi</cp:lastModifiedBy>
  <cp:revision>1</cp:revision>
  <dcterms:created xsi:type="dcterms:W3CDTF">2022-09-04T00:02:54Z</dcterms:created>
  <dcterms:modified xsi:type="dcterms:W3CDTF">2022-09-04T00:12:00Z</dcterms:modified>
</cp:coreProperties>
</file>