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DAEB2-ACB5-4912-ABC6-BCB0FF2F5C0B}" v="111" dt="2020-04-23T17:08:11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ttinun Gunnim" userId="2c717a5a9a607a4d" providerId="LiveId" clId="{750DAEB2-ACB5-4912-ABC6-BCB0FF2F5C0B}"/>
    <pc:docChg chg="undo redo custSel addSld delSld modSld">
      <pc:chgData name="Wuttinun Gunnim" userId="2c717a5a9a607a4d" providerId="LiveId" clId="{750DAEB2-ACB5-4912-ABC6-BCB0FF2F5C0B}" dt="2020-04-23T17:08:18.747" v="1409" actId="20577"/>
      <pc:docMkLst>
        <pc:docMk/>
      </pc:docMkLst>
      <pc:sldChg chg="modSp mod">
        <pc:chgData name="Wuttinun Gunnim" userId="2c717a5a9a607a4d" providerId="LiveId" clId="{750DAEB2-ACB5-4912-ABC6-BCB0FF2F5C0B}" dt="2020-04-23T17:08:18.747" v="1409" actId="20577"/>
        <pc:sldMkLst>
          <pc:docMk/>
          <pc:sldMk cId="3367050188" sldId="256"/>
        </pc:sldMkLst>
        <pc:spChg chg="mod">
          <ac:chgData name="Wuttinun Gunnim" userId="2c717a5a9a607a4d" providerId="LiveId" clId="{750DAEB2-ACB5-4912-ABC6-BCB0FF2F5C0B}" dt="2020-04-23T17:08:18.747" v="1409" actId="20577"/>
          <ac:spMkLst>
            <pc:docMk/>
            <pc:sldMk cId="3367050188" sldId="256"/>
            <ac:spMk id="2" creationId="{6E3A49A1-3061-4953-AAE8-4D6A2BF662D4}"/>
          </ac:spMkLst>
        </pc:spChg>
      </pc:sldChg>
      <pc:sldChg chg="modSp mod">
        <pc:chgData name="Wuttinun Gunnim" userId="2c717a5a9a607a4d" providerId="LiveId" clId="{750DAEB2-ACB5-4912-ABC6-BCB0FF2F5C0B}" dt="2020-04-23T16:09:49.360" v="1173" actId="20577"/>
        <pc:sldMkLst>
          <pc:docMk/>
          <pc:sldMk cId="3265408850" sldId="257"/>
        </pc:sldMkLst>
        <pc:spChg chg="mod">
          <ac:chgData name="Wuttinun Gunnim" userId="2c717a5a9a607a4d" providerId="LiveId" clId="{750DAEB2-ACB5-4912-ABC6-BCB0FF2F5C0B}" dt="2020-04-23T16:09:49.360" v="1173" actId="20577"/>
          <ac:spMkLst>
            <pc:docMk/>
            <pc:sldMk cId="3265408850" sldId="257"/>
            <ac:spMk id="2" creationId="{2FC12FE6-BBEA-40B0-9CC2-C78D1E4BE6D9}"/>
          </ac:spMkLst>
        </pc:spChg>
      </pc:sldChg>
      <pc:sldChg chg="modSp mod">
        <pc:chgData name="Wuttinun Gunnim" userId="2c717a5a9a607a4d" providerId="LiveId" clId="{750DAEB2-ACB5-4912-ABC6-BCB0FF2F5C0B}" dt="2020-04-23T15:13:30.057" v="36" actId="255"/>
        <pc:sldMkLst>
          <pc:docMk/>
          <pc:sldMk cId="3171369090" sldId="258"/>
        </pc:sldMkLst>
        <pc:spChg chg="mod">
          <ac:chgData name="Wuttinun Gunnim" userId="2c717a5a9a607a4d" providerId="LiveId" clId="{750DAEB2-ACB5-4912-ABC6-BCB0FF2F5C0B}" dt="2020-04-23T15:13:30.057" v="36" actId="255"/>
          <ac:spMkLst>
            <pc:docMk/>
            <pc:sldMk cId="3171369090" sldId="258"/>
            <ac:spMk id="2" creationId="{7083CF3D-92BD-4970-8E3E-DB539982DBD5}"/>
          </ac:spMkLst>
        </pc:spChg>
      </pc:sldChg>
      <pc:sldChg chg="del">
        <pc:chgData name="Wuttinun Gunnim" userId="2c717a5a9a607a4d" providerId="LiveId" clId="{750DAEB2-ACB5-4912-ABC6-BCB0FF2F5C0B}" dt="2020-04-23T16:09:30.154" v="1157" actId="47"/>
        <pc:sldMkLst>
          <pc:docMk/>
          <pc:sldMk cId="329332426" sldId="259"/>
        </pc:sldMkLst>
      </pc:sldChg>
      <pc:sldChg chg="addSp delSp modSp add del mod modTransition">
        <pc:chgData name="Wuttinun Gunnim" userId="2c717a5a9a607a4d" providerId="LiveId" clId="{750DAEB2-ACB5-4912-ABC6-BCB0FF2F5C0B}" dt="2020-04-23T16:59:42.819" v="1394" actId="13822"/>
        <pc:sldMkLst>
          <pc:docMk/>
          <pc:sldMk cId="1656572057" sldId="260"/>
        </pc:sldMkLst>
        <pc:spChg chg="add del mod">
          <ac:chgData name="Wuttinun Gunnim" userId="2c717a5a9a607a4d" providerId="LiveId" clId="{750DAEB2-ACB5-4912-ABC6-BCB0FF2F5C0B}" dt="2020-04-23T16:44:57.723" v="1177" actId="478"/>
          <ac:spMkLst>
            <pc:docMk/>
            <pc:sldMk cId="1656572057" sldId="260"/>
            <ac:spMk id="4" creationId="{BC438C3D-3100-4742-824B-584F52570799}"/>
          </ac:spMkLst>
        </pc:spChg>
        <pc:spChg chg="add mod">
          <ac:chgData name="Wuttinun Gunnim" userId="2c717a5a9a607a4d" providerId="LiveId" clId="{750DAEB2-ACB5-4912-ABC6-BCB0FF2F5C0B}" dt="2020-04-23T16:53:55.911" v="1340" actId="14100"/>
          <ac:spMkLst>
            <pc:docMk/>
            <pc:sldMk cId="1656572057" sldId="260"/>
            <ac:spMk id="8" creationId="{E2B6F67A-F193-4EFB-A4D2-A0259B269474}"/>
          </ac:spMkLst>
        </pc:spChg>
        <pc:spChg chg="add mod topLvl">
          <ac:chgData name="Wuttinun Gunnim" userId="2c717a5a9a607a4d" providerId="LiveId" clId="{750DAEB2-ACB5-4912-ABC6-BCB0FF2F5C0B}" dt="2020-04-23T16:45:09.259" v="1179" actId="164"/>
          <ac:spMkLst>
            <pc:docMk/>
            <pc:sldMk cId="1656572057" sldId="260"/>
            <ac:spMk id="14" creationId="{7B631BB1-C701-425E-B979-D57ED3486434}"/>
          </ac:spMkLst>
        </pc:spChg>
        <pc:spChg chg="add mod topLvl">
          <ac:chgData name="Wuttinun Gunnim" userId="2c717a5a9a607a4d" providerId="LiveId" clId="{750DAEB2-ACB5-4912-ABC6-BCB0FF2F5C0B}" dt="2020-04-23T16:45:09.259" v="1179" actId="164"/>
          <ac:spMkLst>
            <pc:docMk/>
            <pc:sldMk cId="1656572057" sldId="260"/>
            <ac:spMk id="15" creationId="{3292F475-994D-4377-A016-F81990B82437}"/>
          </ac:spMkLst>
        </pc:spChg>
        <pc:spChg chg="add mod topLvl">
          <ac:chgData name="Wuttinun Gunnim" userId="2c717a5a9a607a4d" providerId="LiveId" clId="{750DAEB2-ACB5-4912-ABC6-BCB0FF2F5C0B}" dt="2020-04-23T16:45:09.259" v="1179" actId="164"/>
          <ac:spMkLst>
            <pc:docMk/>
            <pc:sldMk cId="1656572057" sldId="260"/>
            <ac:spMk id="16" creationId="{52A50EC8-F65B-4E36-B686-00DADEE11A9E}"/>
          </ac:spMkLst>
        </pc:spChg>
        <pc:spChg chg="add mod topLvl">
          <ac:chgData name="Wuttinun Gunnim" userId="2c717a5a9a607a4d" providerId="LiveId" clId="{750DAEB2-ACB5-4912-ABC6-BCB0FF2F5C0B}" dt="2020-04-23T16:45:02.470" v="1178" actId="165"/>
          <ac:spMkLst>
            <pc:docMk/>
            <pc:sldMk cId="1656572057" sldId="260"/>
            <ac:spMk id="21" creationId="{F1AEB717-E9EC-423F-8E26-635974E71445}"/>
          </ac:spMkLst>
        </pc:spChg>
        <pc:spChg chg="add mod topLvl">
          <ac:chgData name="Wuttinun Gunnim" userId="2c717a5a9a607a4d" providerId="LiveId" clId="{750DAEB2-ACB5-4912-ABC6-BCB0FF2F5C0B}" dt="2020-04-23T16:51:32.469" v="1282" actId="164"/>
          <ac:spMkLst>
            <pc:docMk/>
            <pc:sldMk cId="1656572057" sldId="260"/>
            <ac:spMk id="23" creationId="{41C3DA5E-1891-4882-9B4F-C3030C86229B}"/>
          </ac:spMkLst>
        </pc:spChg>
        <pc:spChg chg="add mod topLvl">
          <ac:chgData name="Wuttinun Gunnim" userId="2c717a5a9a607a4d" providerId="LiveId" clId="{750DAEB2-ACB5-4912-ABC6-BCB0FF2F5C0B}" dt="2020-04-23T16:52:58.773" v="1306" actId="1076"/>
          <ac:spMkLst>
            <pc:docMk/>
            <pc:sldMk cId="1656572057" sldId="260"/>
            <ac:spMk id="28" creationId="{C049A64E-DDEA-4814-9225-784F5B58C76C}"/>
          </ac:spMkLst>
        </pc:spChg>
        <pc:spChg chg="add mod ord">
          <ac:chgData name="Wuttinun Gunnim" userId="2c717a5a9a607a4d" providerId="LiveId" clId="{750DAEB2-ACB5-4912-ABC6-BCB0FF2F5C0B}" dt="2020-04-23T16:54:00.115" v="1341" actId="14100"/>
          <ac:spMkLst>
            <pc:docMk/>
            <pc:sldMk cId="1656572057" sldId="260"/>
            <ac:spMk id="46" creationId="{21C535A0-7CF0-4D9D-802E-DCE1BF320293}"/>
          </ac:spMkLst>
        </pc:spChg>
        <pc:spChg chg="add mod ord">
          <ac:chgData name="Wuttinun Gunnim" userId="2c717a5a9a607a4d" providerId="LiveId" clId="{750DAEB2-ACB5-4912-ABC6-BCB0FF2F5C0B}" dt="2020-04-23T16:53:20.860" v="1326" actId="14100"/>
          <ac:spMkLst>
            <pc:docMk/>
            <pc:sldMk cId="1656572057" sldId="260"/>
            <ac:spMk id="49" creationId="{199D5EAE-4274-460F-91EA-562A890F7418}"/>
          </ac:spMkLst>
        </pc:spChg>
        <pc:spChg chg="add mod topLvl">
          <ac:chgData name="Wuttinun Gunnim" userId="2c717a5a9a607a4d" providerId="LiveId" clId="{750DAEB2-ACB5-4912-ABC6-BCB0FF2F5C0B}" dt="2020-04-23T16:51:32.469" v="1282" actId="164"/>
          <ac:spMkLst>
            <pc:docMk/>
            <pc:sldMk cId="1656572057" sldId="260"/>
            <ac:spMk id="102" creationId="{9A178578-E4EE-4989-B29F-1FEC15456A9A}"/>
          </ac:spMkLst>
        </pc:spChg>
        <pc:spChg chg="add mod topLvl">
          <ac:chgData name="Wuttinun Gunnim" userId="2c717a5a9a607a4d" providerId="LiveId" clId="{750DAEB2-ACB5-4912-ABC6-BCB0FF2F5C0B}" dt="2020-04-23T16:45:02.470" v="1178" actId="165"/>
          <ac:spMkLst>
            <pc:docMk/>
            <pc:sldMk cId="1656572057" sldId="260"/>
            <ac:spMk id="103" creationId="{73F94095-A591-4288-BC33-1DC0C76B68FC}"/>
          </ac:spMkLst>
        </pc:spChg>
        <pc:spChg chg="add mod topLvl">
          <ac:chgData name="Wuttinun Gunnim" userId="2c717a5a9a607a4d" providerId="LiveId" clId="{750DAEB2-ACB5-4912-ABC6-BCB0FF2F5C0B}" dt="2020-04-23T16:53:18.062" v="1325" actId="1035"/>
          <ac:spMkLst>
            <pc:docMk/>
            <pc:sldMk cId="1656572057" sldId="260"/>
            <ac:spMk id="104" creationId="{C02D75A9-32AE-4BB5-BB15-AC25F9C72D9C}"/>
          </ac:spMkLst>
        </pc:spChg>
        <pc:spChg chg="add del mod">
          <ac:chgData name="Wuttinun Gunnim" userId="2c717a5a9a607a4d" providerId="LiveId" clId="{750DAEB2-ACB5-4912-ABC6-BCB0FF2F5C0B}" dt="2020-04-23T15:59:16.483" v="816"/>
          <ac:spMkLst>
            <pc:docMk/>
            <pc:sldMk cId="1656572057" sldId="260"/>
            <ac:spMk id="120" creationId="{8DF89764-5C6D-4323-9CAA-DB823F1B62AC}"/>
          </ac:spMkLst>
        </pc:spChg>
        <pc:spChg chg="add mod topLvl">
          <ac:chgData name="Wuttinun Gunnim" userId="2c717a5a9a607a4d" providerId="LiveId" clId="{750DAEB2-ACB5-4912-ABC6-BCB0FF2F5C0B}" dt="2020-04-23T16:45:02.470" v="1178" actId="165"/>
          <ac:spMkLst>
            <pc:docMk/>
            <pc:sldMk cId="1656572057" sldId="260"/>
            <ac:spMk id="121" creationId="{09483349-5E11-4ABA-AE16-C0048A915DAB}"/>
          </ac:spMkLst>
        </pc:spChg>
        <pc:spChg chg="add mod topLvl">
          <ac:chgData name="Wuttinun Gunnim" userId="2c717a5a9a607a4d" providerId="LiveId" clId="{750DAEB2-ACB5-4912-ABC6-BCB0FF2F5C0B}" dt="2020-04-23T16:45:02.470" v="1178" actId="165"/>
          <ac:spMkLst>
            <pc:docMk/>
            <pc:sldMk cId="1656572057" sldId="260"/>
            <ac:spMk id="122" creationId="{A7301944-BC2B-43AF-933B-900BB98EBCE6}"/>
          </ac:spMkLst>
        </pc:spChg>
        <pc:spChg chg="add mod topLvl">
          <ac:chgData name="Wuttinun Gunnim" userId="2c717a5a9a607a4d" providerId="LiveId" clId="{750DAEB2-ACB5-4912-ABC6-BCB0FF2F5C0B}" dt="2020-04-23T16:51:32.469" v="1282" actId="164"/>
          <ac:spMkLst>
            <pc:docMk/>
            <pc:sldMk cId="1656572057" sldId="260"/>
            <ac:spMk id="123" creationId="{C3B37B03-D4C2-4FF8-8FC3-C799295AADAD}"/>
          </ac:spMkLst>
        </pc:spChg>
        <pc:spChg chg="add mod topLvl">
          <ac:chgData name="Wuttinun Gunnim" userId="2c717a5a9a607a4d" providerId="LiveId" clId="{750DAEB2-ACB5-4912-ABC6-BCB0FF2F5C0B}" dt="2020-04-23T16:54:15.685" v="1360" actId="1035"/>
          <ac:spMkLst>
            <pc:docMk/>
            <pc:sldMk cId="1656572057" sldId="260"/>
            <ac:spMk id="128" creationId="{AE073C31-F9CF-4FFA-8992-4A5DAD674BBD}"/>
          </ac:spMkLst>
        </pc:spChg>
        <pc:spChg chg="add mod topLvl">
          <ac:chgData name="Wuttinun Gunnim" userId="2c717a5a9a607a4d" providerId="LiveId" clId="{750DAEB2-ACB5-4912-ABC6-BCB0FF2F5C0B}" dt="2020-04-23T16:52:40.259" v="1299" actId="1076"/>
          <ac:spMkLst>
            <pc:docMk/>
            <pc:sldMk cId="1656572057" sldId="260"/>
            <ac:spMk id="129" creationId="{3300A084-3893-4598-BE4B-59A4045718D0}"/>
          </ac:spMkLst>
        </pc:spChg>
        <pc:spChg chg="add mod topLvl">
          <ac:chgData name="Wuttinun Gunnim" userId="2c717a5a9a607a4d" providerId="LiveId" clId="{750DAEB2-ACB5-4912-ABC6-BCB0FF2F5C0B}" dt="2020-04-23T16:45:02.470" v="1178" actId="165"/>
          <ac:spMkLst>
            <pc:docMk/>
            <pc:sldMk cId="1656572057" sldId="260"/>
            <ac:spMk id="130" creationId="{4D212538-D81F-471A-8733-BD28F990458D}"/>
          </ac:spMkLst>
        </pc:spChg>
        <pc:grpChg chg="add del mod">
          <ac:chgData name="Wuttinun Gunnim" userId="2c717a5a9a607a4d" providerId="LiveId" clId="{750DAEB2-ACB5-4912-ABC6-BCB0FF2F5C0B}" dt="2020-04-23T16:45:02.470" v="1178" actId="165"/>
          <ac:grpSpMkLst>
            <pc:docMk/>
            <pc:sldMk cId="1656572057" sldId="260"/>
            <ac:grpSpMk id="2" creationId="{210827D0-C67A-44EB-8D83-700F0B02D272}"/>
          </ac:grpSpMkLst>
        </pc:grpChg>
        <pc:grpChg chg="add del mod">
          <ac:chgData name="Wuttinun Gunnim" userId="2c717a5a9a607a4d" providerId="LiveId" clId="{750DAEB2-ACB5-4912-ABC6-BCB0FF2F5C0B}" dt="2020-04-23T16:45:37.966" v="1184" actId="21"/>
          <ac:grpSpMkLst>
            <pc:docMk/>
            <pc:sldMk cId="1656572057" sldId="260"/>
            <ac:grpSpMk id="6" creationId="{5ED743B6-10F8-4661-A0B4-A468458742F8}"/>
          </ac:grpSpMkLst>
        </pc:grpChg>
        <pc:grpChg chg="add mod">
          <ac:chgData name="Wuttinun Gunnim" userId="2c717a5a9a607a4d" providerId="LiveId" clId="{750DAEB2-ACB5-4912-ABC6-BCB0FF2F5C0B}" dt="2020-04-23T16:51:45.876" v="1287" actId="1076"/>
          <ac:grpSpMkLst>
            <pc:docMk/>
            <pc:sldMk cId="1656572057" sldId="260"/>
            <ac:grpSpMk id="19" creationId="{998CF919-8CE9-4EDE-8E9D-5B893D53BD63}"/>
          </ac:grpSpMkLst>
        </pc:grpChg>
        <pc:grpChg chg="add mod">
          <ac:chgData name="Wuttinun Gunnim" userId="2c717a5a9a607a4d" providerId="LiveId" clId="{750DAEB2-ACB5-4912-ABC6-BCB0FF2F5C0B}" dt="2020-04-23T16:45:57.436" v="1188" actId="1076"/>
          <ac:grpSpMkLst>
            <pc:docMk/>
            <pc:sldMk cId="1656572057" sldId="260"/>
            <ac:grpSpMk id="36" creationId="{1A74E42F-65DA-4617-BE73-6A758FC8C322}"/>
          </ac:grpSpMkLst>
        </pc:grpChg>
        <pc:grpChg chg="add mod topLvl">
          <ac:chgData name="Wuttinun Gunnim" userId="2c717a5a9a607a4d" providerId="LiveId" clId="{750DAEB2-ACB5-4912-ABC6-BCB0FF2F5C0B}" dt="2020-04-23T16:51:32.469" v="1282" actId="164"/>
          <ac:grpSpMkLst>
            <pc:docMk/>
            <pc:sldMk cId="1656572057" sldId="260"/>
            <ac:grpSpMk id="100" creationId="{4B8165A9-DEC4-4D1F-9BCF-BF4A1E5C5889}"/>
          </ac:grpSpMkLst>
        </pc:grpChg>
        <pc:picChg chg="add mod topLvl">
          <ac:chgData name="Wuttinun Gunnim" userId="2c717a5a9a607a4d" providerId="LiveId" clId="{750DAEB2-ACB5-4912-ABC6-BCB0FF2F5C0B}" dt="2020-04-23T16:45:09.259" v="1179" actId="164"/>
          <ac:picMkLst>
            <pc:docMk/>
            <pc:sldMk cId="1656572057" sldId="260"/>
            <ac:picMk id="3" creationId="{328CCF04-DFFD-4F8B-9E10-97A11F129E9E}"/>
          </ac:picMkLst>
        </pc:picChg>
        <pc:picChg chg="add mod topLvl">
          <ac:chgData name="Wuttinun Gunnim" userId="2c717a5a9a607a4d" providerId="LiveId" clId="{750DAEB2-ACB5-4912-ABC6-BCB0FF2F5C0B}" dt="2020-04-23T16:45:02.470" v="1178" actId="165"/>
          <ac:picMkLst>
            <pc:docMk/>
            <pc:sldMk cId="1656572057" sldId="260"/>
            <ac:picMk id="5" creationId="{69C7CC54-C53C-468F-8D04-DD7B2BCC7BE0}"/>
          </ac:picMkLst>
        </pc:picChg>
        <pc:picChg chg="add mod topLvl">
          <ac:chgData name="Wuttinun Gunnim" userId="2c717a5a9a607a4d" providerId="LiveId" clId="{750DAEB2-ACB5-4912-ABC6-BCB0FF2F5C0B}" dt="2020-04-23T16:51:32.469" v="1282" actId="164"/>
          <ac:picMkLst>
            <pc:docMk/>
            <pc:sldMk cId="1656572057" sldId="260"/>
            <ac:picMk id="7" creationId="{8EF7A22B-86AD-44B1-9BFC-4E3E417CCCE2}"/>
          </ac:picMkLst>
        </pc:picChg>
        <pc:picChg chg="add del mod">
          <ac:chgData name="Wuttinun Gunnim" userId="2c717a5a9a607a4d" providerId="LiveId" clId="{750DAEB2-ACB5-4912-ABC6-BCB0FF2F5C0B}" dt="2020-04-23T15:29:16.646" v="128" actId="478"/>
          <ac:picMkLst>
            <pc:docMk/>
            <pc:sldMk cId="1656572057" sldId="260"/>
            <ac:picMk id="9" creationId="{937A32D0-BDF6-4DE9-B20A-6978B7B7E376}"/>
          </ac:picMkLst>
        </pc:picChg>
        <pc:picChg chg="add mod">
          <ac:chgData name="Wuttinun Gunnim" userId="2c717a5a9a607a4d" providerId="LiveId" clId="{750DAEB2-ACB5-4912-ABC6-BCB0FF2F5C0B}" dt="2020-04-23T16:51:32.469" v="1282" actId="164"/>
          <ac:picMkLst>
            <pc:docMk/>
            <pc:sldMk cId="1656572057" sldId="260"/>
            <ac:picMk id="10" creationId="{BECD3E99-7024-4416-8F73-24153D47FF0B}"/>
          </ac:picMkLst>
        </pc:picChg>
        <pc:picChg chg="add del mod topLvl">
          <ac:chgData name="Wuttinun Gunnim" userId="2c717a5a9a607a4d" providerId="LiveId" clId="{750DAEB2-ACB5-4912-ABC6-BCB0FF2F5C0B}" dt="2020-04-23T16:48:43.534" v="1199" actId="478"/>
          <ac:picMkLst>
            <pc:docMk/>
            <pc:sldMk cId="1656572057" sldId="260"/>
            <ac:picMk id="11" creationId="{B343B5C5-749C-4A03-9F1A-AEE1A1B53E44}"/>
          </ac:picMkLst>
        </pc:picChg>
        <pc:picChg chg="add mod topLvl">
          <ac:chgData name="Wuttinun Gunnim" userId="2c717a5a9a607a4d" providerId="LiveId" clId="{750DAEB2-ACB5-4912-ABC6-BCB0FF2F5C0B}" dt="2020-04-23T16:53:14.277" v="1314" actId="1036"/>
          <ac:picMkLst>
            <pc:docMk/>
            <pc:sldMk cId="1656572057" sldId="260"/>
            <ac:picMk id="13" creationId="{C2D954A1-2E56-414B-9F0A-6682333DA66C}"/>
          </ac:picMkLst>
        </pc:picChg>
        <pc:picChg chg="add del mod topLvl">
          <ac:chgData name="Wuttinun Gunnim" userId="2c717a5a9a607a4d" providerId="LiveId" clId="{750DAEB2-ACB5-4912-ABC6-BCB0FF2F5C0B}" dt="2020-04-23T16:48:42.648" v="1198" actId="478"/>
          <ac:picMkLst>
            <pc:docMk/>
            <pc:sldMk cId="1656572057" sldId="260"/>
            <ac:picMk id="22" creationId="{D5B75F74-417D-401C-84E8-B820B8256CFC}"/>
          </ac:picMkLst>
        </pc:picChg>
        <pc:picChg chg="add mod">
          <ac:chgData name="Wuttinun Gunnim" userId="2c717a5a9a607a4d" providerId="LiveId" clId="{750DAEB2-ACB5-4912-ABC6-BCB0FF2F5C0B}" dt="2020-04-23T16:51:32.469" v="1282" actId="164"/>
          <ac:picMkLst>
            <pc:docMk/>
            <pc:sldMk cId="1656572057" sldId="260"/>
            <ac:picMk id="43" creationId="{E74220D5-51FA-41C2-876A-F1BD7AD74B8D}"/>
          </ac:picMkLst>
        </pc:picChg>
        <pc:cxnChg chg="add mod topLvl">
          <ac:chgData name="Wuttinun Gunnim" userId="2c717a5a9a607a4d" providerId="LiveId" clId="{750DAEB2-ACB5-4912-ABC6-BCB0FF2F5C0B}" dt="2020-04-23T16:45:37.966" v="1184" actId="21"/>
          <ac:cxnSpMkLst>
            <pc:docMk/>
            <pc:sldMk cId="1656572057" sldId="260"/>
            <ac:cxnSpMk id="18" creationId="{2468606B-9FB7-4341-B858-7B3B9D857C2D}"/>
          </ac:cxnSpMkLst>
        </pc:cxnChg>
        <pc:cxnChg chg="add mod topLvl">
          <ac:chgData name="Wuttinun Gunnim" userId="2c717a5a9a607a4d" providerId="LiveId" clId="{750DAEB2-ACB5-4912-ABC6-BCB0FF2F5C0B}" dt="2020-04-23T16:45:02.470" v="1178" actId="165"/>
          <ac:cxnSpMkLst>
            <pc:docMk/>
            <pc:sldMk cId="1656572057" sldId="260"/>
            <ac:cxnSpMk id="24" creationId="{2F14A664-65DB-4727-81DA-E800FD0C4742}"/>
          </ac:cxnSpMkLst>
        </pc:cxnChg>
        <pc:cxnChg chg="add del mod">
          <ac:chgData name="Wuttinun Gunnim" userId="2c717a5a9a607a4d" providerId="LiveId" clId="{750DAEB2-ACB5-4912-ABC6-BCB0FF2F5C0B}" dt="2020-04-23T16:57:54.143" v="1367" actId="478"/>
          <ac:cxnSpMkLst>
            <pc:docMk/>
            <pc:sldMk cId="1656572057" sldId="260"/>
            <ac:cxnSpMk id="27" creationId="{8A040709-2A6C-46F7-AD6F-4DCA872BB32D}"/>
          </ac:cxnSpMkLst>
        </pc:cxnChg>
        <pc:cxnChg chg="add mod">
          <ac:chgData name="Wuttinun Gunnim" userId="2c717a5a9a607a4d" providerId="LiveId" clId="{750DAEB2-ACB5-4912-ABC6-BCB0FF2F5C0B}" dt="2020-04-23T16:58:02.202" v="1369" actId="13822"/>
          <ac:cxnSpMkLst>
            <pc:docMk/>
            <pc:sldMk cId="1656572057" sldId="260"/>
            <ac:cxnSpMk id="33" creationId="{9B6DD4A1-9524-405F-A5BE-41B8DC89D8A4}"/>
          </ac:cxnSpMkLst>
        </pc:cxnChg>
        <pc:cxnChg chg="add del">
          <ac:chgData name="Wuttinun Gunnim" userId="2c717a5a9a607a4d" providerId="LiveId" clId="{750DAEB2-ACB5-4912-ABC6-BCB0FF2F5C0B}" dt="2020-04-23T15:46:35.492" v="573" actId="11529"/>
          <ac:cxnSpMkLst>
            <pc:docMk/>
            <pc:sldMk cId="1656572057" sldId="260"/>
            <ac:cxnSpMk id="35" creationId="{24A20D14-CBBF-497A-9461-BC207BA3FA44}"/>
          </ac:cxnSpMkLst>
        </pc:cxnChg>
        <pc:cxnChg chg="add mod">
          <ac:chgData name="Wuttinun Gunnim" userId="2c717a5a9a607a4d" providerId="LiveId" clId="{750DAEB2-ACB5-4912-ABC6-BCB0FF2F5C0B}" dt="2020-04-23T16:59:02.500" v="1380" actId="1037"/>
          <ac:cxnSpMkLst>
            <pc:docMk/>
            <pc:sldMk cId="1656572057" sldId="260"/>
            <ac:cxnSpMk id="35" creationId="{AD393BD7-BB66-416E-96BB-185236052051}"/>
          </ac:cxnSpMkLst>
        </pc:cxnChg>
        <pc:cxnChg chg="add mod topLvl">
          <ac:chgData name="Wuttinun Gunnim" userId="2c717a5a9a607a4d" providerId="LiveId" clId="{750DAEB2-ACB5-4912-ABC6-BCB0FF2F5C0B}" dt="2020-04-23T16:51:32.469" v="1282" actId="164"/>
          <ac:cxnSpMkLst>
            <pc:docMk/>
            <pc:sldMk cId="1656572057" sldId="260"/>
            <ac:cxnSpMk id="39" creationId="{657CA8EB-29AE-475D-BE01-A2184E2FDB5F}"/>
          </ac:cxnSpMkLst>
        </pc:cxnChg>
        <pc:cxnChg chg="add del mod">
          <ac:chgData name="Wuttinun Gunnim" userId="2c717a5a9a607a4d" providerId="LiveId" clId="{750DAEB2-ACB5-4912-ABC6-BCB0FF2F5C0B}" dt="2020-04-23T15:48:31.457" v="603" actId="478"/>
          <ac:cxnSpMkLst>
            <pc:docMk/>
            <pc:sldMk cId="1656572057" sldId="260"/>
            <ac:cxnSpMk id="43" creationId="{9C46631C-B5F2-4A5A-8406-50BB3A748714}"/>
          </ac:cxnSpMkLst>
        </pc:cxnChg>
        <pc:cxnChg chg="add mod">
          <ac:chgData name="Wuttinun Gunnim" userId="2c717a5a9a607a4d" providerId="LiveId" clId="{750DAEB2-ACB5-4912-ABC6-BCB0FF2F5C0B}" dt="2020-04-23T16:59:33.186" v="1392" actId="1038"/>
          <ac:cxnSpMkLst>
            <pc:docMk/>
            <pc:sldMk cId="1656572057" sldId="260"/>
            <ac:cxnSpMk id="51" creationId="{8331D0E2-C0C7-4F6E-9562-B77B33768DFA}"/>
          </ac:cxnSpMkLst>
        </pc:cxnChg>
        <pc:cxnChg chg="add mod">
          <ac:chgData name="Wuttinun Gunnim" userId="2c717a5a9a607a4d" providerId="LiveId" clId="{750DAEB2-ACB5-4912-ABC6-BCB0FF2F5C0B}" dt="2020-04-23T16:59:42.819" v="1394" actId="13822"/>
          <ac:cxnSpMkLst>
            <pc:docMk/>
            <pc:sldMk cId="1656572057" sldId="260"/>
            <ac:cxnSpMk id="53" creationId="{715B1583-756F-4F38-BF75-9FBE862ADF42}"/>
          </ac:cxnSpMkLst>
        </pc:cxnChg>
        <pc:cxnChg chg="add del mod">
          <ac:chgData name="Wuttinun Gunnim" userId="2c717a5a9a607a4d" providerId="LiveId" clId="{750DAEB2-ACB5-4912-ABC6-BCB0FF2F5C0B}" dt="2020-04-23T15:50:02.241" v="642" actId="478"/>
          <ac:cxnSpMkLst>
            <pc:docMk/>
            <pc:sldMk cId="1656572057" sldId="260"/>
            <ac:cxnSpMk id="61" creationId="{791199DB-B8DC-4D38-944D-5677613CB0F3}"/>
          </ac:cxnSpMkLst>
        </pc:cxnChg>
        <pc:cxnChg chg="add del mod">
          <ac:chgData name="Wuttinun Gunnim" userId="2c717a5a9a607a4d" providerId="LiveId" clId="{750DAEB2-ACB5-4912-ABC6-BCB0FF2F5C0B}" dt="2020-04-23T15:50:29.214" v="647" actId="478"/>
          <ac:cxnSpMkLst>
            <pc:docMk/>
            <pc:sldMk cId="1656572057" sldId="260"/>
            <ac:cxnSpMk id="83" creationId="{C7E144F4-741B-464C-A601-B0824BB798D0}"/>
          </ac:cxnSpMkLst>
        </pc:cxnChg>
        <pc:cxnChg chg="add del mod">
          <ac:chgData name="Wuttinun Gunnim" userId="2c717a5a9a607a4d" providerId="LiveId" clId="{750DAEB2-ACB5-4912-ABC6-BCB0FF2F5C0B}" dt="2020-04-23T15:50:24.440" v="646" actId="478"/>
          <ac:cxnSpMkLst>
            <pc:docMk/>
            <pc:sldMk cId="1656572057" sldId="260"/>
            <ac:cxnSpMk id="84" creationId="{984F2180-0B56-4566-BFB9-9700AECD6166}"/>
          </ac:cxnSpMkLst>
        </pc:cxnChg>
        <pc:cxnChg chg="add mod">
          <ac:chgData name="Wuttinun Gunnim" userId="2c717a5a9a607a4d" providerId="LiveId" clId="{750DAEB2-ACB5-4912-ABC6-BCB0FF2F5C0B}" dt="2020-04-23T15:59:27.370" v="823" actId="13822"/>
          <ac:cxnSpMkLst>
            <pc:docMk/>
            <pc:sldMk cId="1656572057" sldId="260"/>
            <ac:cxnSpMk id="86" creationId="{AEA81C19-A869-442E-A3F5-1B74712EF4FE}"/>
          </ac:cxnSpMkLst>
        </pc:cxnChg>
        <pc:cxnChg chg="add mod">
          <ac:chgData name="Wuttinun Gunnim" userId="2c717a5a9a607a4d" providerId="LiveId" clId="{750DAEB2-ACB5-4912-ABC6-BCB0FF2F5C0B}" dt="2020-04-23T15:59:27.370" v="823" actId="13822"/>
          <ac:cxnSpMkLst>
            <pc:docMk/>
            <pc:sldMk cId="1656572057" sldId="260"/>
            <ac:cxnSpMk id="97" creationId="{521E3465-1ECC-4883-963A-5812432FFC74}"/>
          </ac:cxnSpMkLst>
        </pc:cxnChg>
        <pc:cxnChg chg="add mod topLvl">
          <ac:chgData name="Wuttinun Gunnim" userId="2c717a5a9a607a4d" providerId="LiveId" clId="{750DAEB2-ACB5-4912-ABC6-BCB0FF2F5C0B}" dt="2020-04-23T16:45:02.470" v="1178" actId="165"/>
          <ac:cxnSpMkLst>
            <pc:docMk/>
            <pc:sldMk cId="1656572057" sldId="260"/>
            <ac:cxnSpMk id="106" creationId="{E981A8C9-290A-4882-BD70-9E757632BFAC}"/>
          </ac:cxnSpMkLst>
        </pc:cxnChg>
        <pc:cxnChg chg="add mod topLvl">
          <ac:chgData name="Wuttinun Gunnim" userId="2c717a5a9a607a4d" providerId="LiveId" clId="{750DAEB2-ACB5-4912-ABC6-BCB0FF2F5C0B}" dt="2020-04-23T16:45:02.470" v="1178" actId="165"/>
          <ac:cxnSpMkLst>
            <pc:docMk/>
            <pc:sldMk cId="1656572057" sldId="260"/>
            <ac:cxnSpMk id="110" creationId="{35BE3A54-E509-49BF-991C-508BB687708B}"/>
          </ac:cxnSpMkLst>
        </pc:cxnChg>
        <pc:cxnChg chg="add del">
          <ac:chgData name="Wuttinun Gunnim" userId="2c717a5a9a607a4d" providerId="LiveId" clId="{750DAEB2-ACB5-4912-ABC6-BCB0FF2F5C0B}" dt="2020-04-23T16:02:24.022" v="877" actId="11529"/>
          <ac:cxnSpMkLst>
            <pc:docMk/>
            <pc:sldMk cId="1656572057" sldId="260"/>
            <ac:cxnSpMk id="125" creationId="{99EF445E-4E5D-4767-9BF5-127C7D1C6733}"/>
          </ac:cxnSpMkLst>
        </pc:cxnChg>
        <pc:cxnChg chg="add mod topLvl">
          <ac:chgData name="Wuttinun Gunnim" userId="2c717a5a9a607a4d" providerId="LiveId" clId="{750DAEB2-ACB5-4912-ABC6-BCB0FF2F5C0B}" dt="2020-04-23T16:53:29.291" v="1336" actId="14100"/>
          <ac:cxnSpMkLst>
            <pc:docMk/>
            <pc:sldMk cId="1656572057" sldId="260"/>
            <ac:cxnSpMk id="127" creationId="{E5A563B3-0DE5-484C-AA7B-F4E1A97694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9902-5FD9-4BD0-A65C-5CC607B9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5A49A-29F8-4B25-ABB7-A06B2617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666D-0CE1-49A9-AB20-4678B691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4330-62CB-40CB-BDEB-EB93EE3B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4C98-341F-4AC7-94B2-79A0A7CB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EE44-3F18-4BA1-9149-EDBE5DFD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66E4-C503-4BEA-99B8-D27543DF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F9B0-57F8-44FB-971F-0103F135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D325-F32F-4272-9FB4-70837209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B80E-4F90-4384-8AC1-8B53F9A6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13477-2F2D-4C93-82C2-F0D442A0D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A043E-77E9-47AF-857A-2D403D8A4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AE66-F07B-46E8-AFE1-D92BC8E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1031-03DC-43FD-8B80-EEA57E2D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FE83-52DF-4CD6-9F15-61897B26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6A0C-00F3-442F-BAC4-951577D4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FCE7-2AE3-4377-ABC3-8F810503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2EDB-A2B4-4D32-A004-E78B4AC5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AEA4-A272-44CB-9794-B8CADA7C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2DF6-04E0-490A-85FB-01C5960D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E16D-FEFB-468C-ACE0-57982A91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BF3A7-30C5-47F1-9ABB-A8446C1E4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B88E-D7FB-4C39-809E-ADAB19C3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6E7C-0BE1-4ECE-94E4-A76EB71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98C1-7F47-4645-A3AE-3D9DD83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AA17-6521-4823-ACBC-0CBCE59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D7C9-96D8-4D75-BD9A-DAC422144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3199-1C75-4640-9209-B0D22E6F7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F61DB-3A90-48EC-B6AC-EEC78241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03877-5B5A-4EE4-BE33-C9410128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5FA23-A9D2-4983-BA55-186D281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C211-344A-42AF-92FA-40F16373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90667-0C7A-4666-AA00-6DC5EC35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EEC24-441A-4691-82C5-9184BA14A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0FA69-1940-46A1-A7E5-5B2FCA8E7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DCA4C-AB59-4D60-BE3B-608D169A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85A83-C31D-4869-BBCC-939D8998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7A9FC-EB43-4372-AA70-5544AC5A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A1C6A-E318-4AC9-9A30-88F257A8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AA98-B381-4C3B-9B0D-3CFE8A7D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056C0-C90A-4B10-AAA6-1D4B6EB4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A6C40-276D-47C0-A5E2-626C993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2F427-D497-4EAA-B7D7-7B30A4FF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C9BD4-1EAC-4F27-8779-50948FDF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A4216-2B6E-4287-95D2-1EF1A7C5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B9D13-D850-4B6B-A4D4-51DC9D1A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B2B5-13E5-445A-BBE1-98318BC5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BD16-2C88-4C21-A909-DCCDCE74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1936F-0291-4B1C-A86A-1F626D841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ED150-A845-4631-9B58-1E7E4F4D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1B33-2ECE-475A-A86B-372D7AE3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F8BB-22B2-40C2-8A50-922B32D4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F30E-60A8-4485-828C-57F168D2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BDCF7-C8D0-4B72-A04B-F1AC8CAD6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076D3-961D-4E0E-9D53-2C33F16B5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EF5C2-DA45-4AFC-AB5B-050A74BC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629F-3B93-4563-92A8-A61C22E9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73AEB-280E-4935-BF50-F66302E8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0C8FC-ADAA-4164-9337-49505EF2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E5A3-4512-4E63-853A-7D62F474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9391-A96B-4FA2-A8B6-35FF0FEA8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76CD-E682-4EF8-97CC-7FB5514623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1B21-9EB8-44D1-B23D-E312F894C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B42F-454F-4E4B-BE3E-D6D0F4A3A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5C1E-EC52-4CF2-A6B5-80C06FAD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A49A1-3061-4953-AAE8-4D6A2BF66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th-TH" dirty="0">
                <a:solidFill>
                  <a:srgbClr val="FFFFFF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ระบบ </a:t>
            </a:r>
            <a:r>
              <a:rPr lang="en-US" dirty="0">
                <a:solidFill>
                  <a:srgbClr val="FFFFFF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E</a:t>
            </a:r>
            <a:r>
              <a:rPr lang="en-US">
                <a:solidFill>
                  <a:srgbClr val="FFFFFF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commerce </a:t>
            </a:r>
            <a:r>
              <a:rPr lang="th-TH" dirty="0">
                <a:solidFill>
                  <a:srgbClr val="FFFFFF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ขนาดเล็ก สำหรับร้านกาแฟ</a:t>
            </a:r>
            <a:endParaRPr lang="en-US" dirty="0">
              <a:solidFill>
                <a:srgbClr val="FFFFFF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5B65B-4818-4279-B03E-C7315B791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DilleniaUPC" panose="02020603050405020304" pitchFamily="18" charset="-34"/>
                <a:ea typeface="+mj-ea"/>
                <a:cs typeface="DilleniaUPC" panose="02020603050405020304" pitchFamily="18" charset="-34"/>
              </a:rPr>
              <a:t>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336705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3CF3D-92BD-4970-8E3E-DB539982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State Diagram</a:t>
            </a: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Download wallpaper 1920x1080 coffee, book, windowsill, comfort ...">
            <a:extLst>
              <a:ext uri="{FF2B5EF4-FFF2-40B4-BE49-F238E27FC236}">
                <a16:creationId xmlns:a16="http://schemas.microsoft.com/office/drawing/2014/main" id="{F70371C4-768A-4D3A-B5C3-A5C7762E8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r="24612" b="1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6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99D5EAE-4274-460F-91EA-562A890F7418}"/>
              </a:ext>
            </a:extLst>
          </p:cNvPr>
          <p:cNvSpPr/>
          <p:nvPr/>
        </p:nvSpPr>
        <p:spPr>
          <a:xfrm>
            <a:off x="9661605" y="2700306"/>
            <a:ext cx="2039847" cy="368059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C535A0-7CF0-4D9D-802E-DCE1BF320293}"/>
              </a:ext>
            </a:extLst>
          </p:cNvPr>
          <p:cNvSpPr/>
          <p:nvPr/>
        </p:nvSpPr>
        <p:spPr>
          <a:xfrm>
            <a:off x="4644197" y="2115128"/>
            <a:ext cx="2039847" cy="4267136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umbrella, bed&#10;&#10;Description automatically generated">
            <a:extLst>
              <a:ext uri="{FF2B5EF4-FFF2-40B4-BE49-F238E27FC236}">
                <a16:creationId xmlns:a16="http://schemas.microsoft.com/office/drawing/2014/main" id="{69C7CC54-C53C-468F-8D04-DD7B2BCC7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71" y="452283"/>
            <a:ext cx="739736" cy="64468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2D954A1-2E56-414B-9F0A-6682333DA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317" y="3643795"/>
            <a:ext cx="1468679" cy="825211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468606B-9FB7-4341-B858-7B3B9D857C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1972" y="-56062"/>
            <a:ext cx="1687150" cy="33485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AEB717-E9EC-423F-8E26-635974E71445}"/>
              </a:ext>
            </a:extLst>
          </p:cNvPr>
          <p:cNvSpPr txBox="1"/>
          <p:nvPr/>
        </p:nvSpPr>
        <p:spPr>
          <a:xfrm>
            <a:off x="1373964" y="953672"/>
            <a:ext cx="1649811" cy="73866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1"/>
                </a:solidFill>
                <a:latin typeface="Nithan" panose="02000506030000020003" pitchFamily="2" charset="-34"/>
                <a:cs typeface="Nithan" panose="02000506030000020003" pitchFamily="2" charset="-34"/>
              </a:defRPr>
            </a:lvl1pPr>
          </a:lstStyle>
          <a:p>
            <a:r>
              <a:rPr lang="th-TH" sz="1400" dirty="0"/>
              <a:t>เมื่อจัดเก็บเสร็จเรียบร้อยแล้ว</a:t>
            </a:r>
            <a:endParaRPr lang="en-US" sz="1400" dirty="0"/>
          </a:p>
          <a:p>
            <a:r>
              <a:rPr lang="th-TH" sz="1400" dirty="0"/>
              <a:t>ก็จะนำ </a:t>
            </a:r>
            <a:r>
              <a:rPr lang="en-US" sz="1400" dirty="0"/>
              <a:t>URL </a:t>
            </a:r>
            <a:r>
              <a:rPr lang="th-TH" sz="1400" dirty="0"/>
              <a:t>เก็บเอาไว้ใน </a:t>
            </a:r>
          </a:p>
          <a:p>
            <a:r>
              <a:rPr lang="en-US" sz="1400" dirty="0"/>
              <a:t>Data Base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14A664-65DB-4727-81DA-E800FD0C4742}"/>
              </a:ext>
            </a:extLst>
          </p:cNvPr>
          <p:cNvCxnSpPr>
            <a:cxnSpLocks/>
          </p:cNvCxnSpPr>
          <p:nvPr/>
        </p:nvCxnSpPr>
        <p:spPr>
          <a:xfrm rot="10800000">
            <a:off x="6752467" y="774626"/>
            <a:ext cx="3925538" cy="1664432"/>
          </a:xfrm>
          <a:prstGeom prst="bentConnector3">
            <a:avLst>
              <a:gd name="adj1" fmla="val 1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49A64E-DDEA-4814-9225-784F5B58C76C}"/>
              </a:ext>
            </a:extLst>
          </p:cNvPr>
          <p:cNvSpPr txBox="1"/>
          <p:nvPr/>
        </p:nvSpPr>
        <p:spPr>
          <a:xfrm>
            <a:off x="9826650" y="2786283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Other Device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F94095-A591-4288-BC33-1DC0C76B68FC}"/>
              </a:ext>
            </a:extLst>
          </p:cNvPr>
          <p:cNvSpPr txBox="1"/>
          <p:nvPr/>
        </p:nvSpPr>
        <p:spPr>
          <a:xfrm>
            <a:off x="8030650" y="979223"/>
            <a:ext cx="934871" cy="30777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URL Image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D75A9-32AE-4BB5-BB15-AC25F9C72D9C}"/>
              </a:ext>
            </a:extLst>
          </p:cNvPr>
          <p:cNvSpPr txBox="1"/>
          <p:nvPr/>
        </p:nvSpPr>
        <p:spPr>
          <a:xfrm>
            <a:off x="9969317" y="4665684"/>
            <a:ext cx="1417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than" panose="02000506030000020003" pitchFamily="2" charset="-34"/>
                <a:cs typeface="Nithan" panose="02000506030000020003" pitchFamily="2" charset="-34"/>
              </a:rPr>
              <a:t>Smartphone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than" panose="02000506030000020003" pitchFamily="2" charset="-34"/>
                <a:cs typeface="Nithan" panose="02000506030000020003" pitchFamily="2" charset="-34"/>
              </a:rPr>
              <a:t>Tablet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than" panose="02000506030000020003" pitchFamily="2" charset="-34"/>
                <a:cs typeface="Nithan" panose="02000506030000020003" pitchFamily="2" charset="-34"/>
              </a:rPr>
              <a:t>PC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981A8C9-290A-4882-BD70-9E757632BFAC}"/>
              </a:ext>
            </a:extLst>
          </p:cNvPr>
          <p:cNvCxnSpPr>
            <a:cxnSpLocks/>
          </p:cNvCxnSpPr>
          <p:nvPr/>
        </p:nvCxnSpPr>
        <p:spPr>
          <a:xfrm>
            <a:off x="6834921" y="3078670"/>
            <a:ext cx="3134396" cy="761717"/>
          </a:xfrm>
          <a:prstGeom prst="bentConnector3">
            <a:avLst>
              <a:gd name="adj1" fmla="val 8654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5BE3A54-E509-49BF-991C-508BB687708B}"/>
              </a:ext>
            </a:extLst>
          </p:cNvPr>
          <p:cNvCxnSpPr>
            <a:cxnSpLocks/>
          </p:cNvCxnSpPr>
          <p:nvPr/>
        </p:nvCxnSpPr>
        <p:spPr>
          <a:xfrm rot="10800000">
            <a:off x="6834921" y="3246729"/>
            <a:ext cx="3134398" cy="712195"/>
          </a:xfrm>
          <a:prstGeom prst="bentConnector3">
            <a:avLst>
              <a:gd name="adj1" fmla="val 1905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9483349-5E11-4ABA-AE16-C0048A915DAB}"/>
              </a:ext>
            </a:extLst>
          </p:cNvPr>
          <p:cNvSpPr txBox="1"/>
          <p:nvPr/>
        </p:nvSpPr>
        <p:spPr>
          <a:xfrm>
            <a:off x="7807063" y="2742258"/>
            <a:ext cx="529312" cy="30777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https: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301944-BC2B-43AF-933B-900BB98EBCE6}"/>
              </a:ext>
            </a:extLst>
          </p:cNvPr>
          <p:cNvSpPr txBox="1"/>
          <p:nvPr/>
        </p:nvSpPr>
        <p:spPr>
          <a:xfrm>
            <a:off x="7438372" y="3281489"/>
            <a:ext cx="1103187" cy="30777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(https method)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5A563B3-0DE5-484C-AA7B-F4E1A9769405}"/>
              </a:ext>
            </a:extLst>
          </p:cNvPr>
          <p:cNvCxnSpPr>
            <a:cxnSpLocks/>
          </p:cNvCxnSpPr>
          <p:nvPr/>
        </p:nvCxnSpPr>
        <p:spPr>
          <a:xfrm flipV="1">
            <a:off x="6954982" y="4338322"/>
            <a:ext cx="3014335" cy="898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E073C31-F9CF-4FFA-8992-4A5DAD674BBD}"/>
              </a:ext>
            </a:extLst>
          </p:cNvPr>
          <p:cNvSpPr txBox="1"/>
          <p:nvPr/>
        </p:nvSpPr>
        <p:spPr>
          <a:xfrm>
            <a:off x="6858764" y="5281669"/>
            <a:ext cx="1425390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1400" b="1" dirty="0">
                <a:solidFill>
                  <a:schemeClr val="accent1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เมื่ออุปกรณ์มี </a:t>
            </a:r>
            <a:r>
              <a:rPr lang="en-US" sz="1400" b="1" dirty="0">
                <a:solidFill>
                  <a:schemeClr val="accent1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Domain </a:t>
            </a:r>
            <a:endParaRPr lang="th-TH" sz="1400" b="1" dirty="0">
              <a:solidFill>
                <a:schemeClr val="accent1"/>
              </a:solidFill>
              <a:latin typeface="Nithan" panose="02000506030000020003" pitchFamily="2" charset="-34"/>
              <a:cs typeface="Nithan" panose="02000506030000020003" pitchFamily="2" charset="-34"/>
            </a:endParaRPr>
          </a:p>
          <a:p>
            <a:r>
              <a:rPr lang="th-TH" sz="1400" b="1" dirty="0">
                <a:solidFill>
                  <a:schemeClr val="accent1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ในการท่องเว็บ</a:t>
            </a:r>
            <a:endParaRPr lang="en-US" sz="1400" b="1" dirty="0">
              <a:solidFill>
                <a:schemeClr val="accent1"/>
              </a:solidFill>
              <a:latin typeface="Nithan" panose="02000506030000020003" pitchFamily="2" charset="-34"/>
              <a:cs typeface="Nithan" panose="02000506030000020003" pitchFamily="2" charset="-34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212538-D81F-471A-8733-BD28F990458D}"/>
              </a:ext>
            </a:extLst>
          </p:cNvPr>
          <p:cNvSpPr txBox="1"/>
          <p:nvPr/>
        </p:nvSpPr>
        <p:spPr>
          <a:xfrm>
            <a:off x="4997833" y="1289447"/>
            <a:ext cx="135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Google Drive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6F67A-F193-4EFB-A4D2-A0259B269474}"/>
              </a:ext>
            </a:extLst>
          </p:cNvPr>
          <p:cNvSpPr/>
          <p:nvPr/>
        </p:nvSpPr>
        <p:spPr>
          <a:xfrm>
            <a:off x="581891" y="2540000"/>
            <a:ext cx="2666382" cy="384089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4E42F-65DA-4617-BE73-6A758FC8C322}"/>
              </a:ext>
            </a:extLst>
          </p:cNvPr>
          <p:cNvGrpSpPr/>
          <p:nvPr/>
        </p:nvGrpSpPr>
        <p:grpSpPr>
          <a:xfrm>
            <a:off x="754004" y="2586841"/>
            <a:ext cx="2393604" cy="2878008"/>
            <a:chOff x="688087" y="2461776"/>
            <a:chExt cx="2393604" cy="2878008"/>
          </a:xfrm>
        </p:grpSpPr>
        <p:pic>
          <p:nvPicPr>
            <p:cNvPr id="37" name="Picture 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5095300-FD25-4B03-B489-BFECB8A3D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87" y="3046551"/>
              <a:ext cx="1371755" cy="67942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FE9488-45D1-4153-91AE-083DB0ED4C84}"/>
                </a:ext>
              </a:extLst>
            </p:cNvPr>
            <p:cNvSpPr txBox="1"/>
            <p:nvPr/>
          </p:nvSpPr>
          <p:spPr>
            <a:xfrm>
              <a:off x="688087" y="3677790"/>
              <a:ext cx="147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DilleniaUPC" panose="02020603050405020304" pitchFamily="18" charset="-34"/>
                  <a:cs typeface="DilleniaUPC" panose="02020603050405020304" pitchFamily="18" charset="-34"/>
                </a:rPr>
                <a:t>Window Form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A92136-10FE-4D6C-BA31-19E28FD6B56B}"/>
                </a:ext>
              </a:extLst>
            </p:cNvPr>
            <p:cNvSpPr txBox="1"/>
            <p:nvPr/>
          </p:nvSpPr>
          <p:spPr>
            <a:xfrm>
              <a:off x="688087" y="4139455"/>
              <a:ext cx="23936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b="1" dirty="0">
                  <a:latin typeface="Nithan" panose="02000506030000020003" pitchFamily="2" charset="-34"/>
                  <a:cs typeface="Nithan" panose="02000506030000020003" pitchFamily="2" charset="-34"/>
                </a:rPr>
                <a:t>รับ </a:t>
              </a:r>
              <a:r>
                <a:rPr lang="en-US" b="1" dirty="0">
                  <a:latin typeface="Nithan" panose="02000506030000020003" pitchFamily="2" charset="-34"/>
                  <a:cs typeface="Nithan" panose="02000506030000020003" pitchFamily="2" charset="-34"/>
                </a:rPr>
                <a:t>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b="1" dirty="0">
                  <a:latin typeface="Nithan" panose="02000506030000020003" pitchFamily="2" charset="-34"/>
                  <a:cs typeface="Nithan" panose="02000506030000020003" pitchFamily="2" charset="-34"/>
                </a:rPr>
                <a:t>เช็ค </a:t>
              </a:r>
              <a:r>
                <a:rPr lang="en-US" b="1" dirty="0">
                  <a:latin typeface="Nithan" panose="02000506030000020003" pitchFamily="2" charset="-34"/>
                  <a:cs typeface="Nithan" panose="02000506030000020003" pitchFamily="2" charset="-34"/>
                </a:rPr>
                <a:t>bill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b="1" dirty="0">
                  <a:latin typeface="Nithan" panose="02000506030000020003" pitchFamily="2" charset="-34"/>
                  <a:cs typeface="Nithan" panose="02000506030000020003" pitchFamily="2" charset="-34"/>
                </a:rPr>
                <a:t>หยุดขายสินค้าบางตัว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b="1" dirty="0">
                  <a:latin typeface="Nithan" panose="02000506030000020003" pitchFamily="2" charset="-34"/>
                  <a:cs typeface="Nithan" panose="02000506030000020003" pitchFamily="2" charset="-34"/>
                </a:rPr>
                <a:t>ปลดล็อคการขายสินค้าบางตัว</a:t>
              </a:r>
              <a:endParaRPr lang="en-US" b="1" dirty="0">
                <a:latin typeface="Nithan" panose="02000506030000020003" pitchFamily="2" charset="-34"/>
                <a:cs typeface="Nithan" panose="02000506030000020003" pitchFamily="2" charset="-34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F8C562-5F51-4167-ACB4-A1D6C2AE6D0F}"/>
                </a:ext>
              </a:extLst>
            </p:cNvPr>
            <p:cNvSpPr txBox="1"/>
            <p:nvPr/>
          </p:nvSpPr>
          <p:spPr>
            <a:xfrm>
              <a:off x="688087" y="2461776"/>
              <a:ext cx="11063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DilleniaUPC" panose="02020603050405020304" pitchFamily="18" charset="-34"/>
                  <a:cs typeface="DilleniaUPC" panose="02020603050405020304" pitchFamily="18" charset="-34"/>
                </a:rPr>
                <a:t>Counter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8CF919-8CE9-4EDE-8E9D-5B893D53BD63}"/>
              </a:ext>
            </a:extLst>
          </p:cNvPr>
          <p:cNvGrpSpPr/>
          <p:nvPr/>
        </p:nvGrpSpPr>
        <p:grpSpPr>
          <a:xfrm>
            <a:off x="3417895" y="1986809"/>
            <a:ext cx="3068229" cy="4092145"/>
            <a:chOff x="3406292" y="2123952"/>
            <a:chExt cx="3068229" cy="4092145"/>
          </a:xfrm>
        </p:grpSpPr>
        <p:pic>
          <p:nvPicPr>
            <p:cNvPr id="7" name="Picture 6" descr="A picture containing plate, light&#10;&#10;Description automatically generated">
              <a:extLst>
                <a:ext uri="{FF2B5EF4-FFF2-40B4-BE49-F238E27FC236}">
                  <a16:creationId xmlns:a16="http://schemas.microsoft.com/office/drawing/2014/main" id="{8EF7A22B-86AD-44B1-9BFC-4E3E417C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188" y="3840387"/>
              <a:ext cx="1179685" cy="61034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C3DA5E-1891-4882-9B4F-C3030C86229B}"/>
                </a:ext>
              </a:extLst>
            </p:cNvPr>
            <p:cNvSpPr txBox="1"/>
            <p:nvPr/>
          </p:nvSpPr>
          <p:spPr>
            <a:xfrm>
              <a:off x="5267991" y="2123952"/>
              <a:ext cx="9380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DilleniaUPC" panose="02020603050405020304" pitchFamily="18" charset="-34"/>
                  <a:cs typeface="DilleniaUPC" panose="02020603050405020304" pitchFamily="18" charset="-34"/>
                </a:rPr>
                <a:t>Server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57CA8EB-29AE-475D-BE01-A2184E2FDB5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31748" y="3768263"/>
              <a:ext cx="1340272" cy="2"/>
            </a:xfrm>
            <a:prstGeom prst="bentConnector4">
              <a:avLst>
                <a:gd name="adj1" fmla="val 506"/>
                <a:gd name="adj2" fmla="val 1143010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B8165A9-DEC4-4D1F-9BCF-BF4A1E5C5889}"/>
                </a:ext>
              </a:extLst>
            </p:cNvPr>
            <p:cNvGrpSpPr/>
            <p:nvPr/>
          </p:nvGrpSpPr>
          <p:grpSpPr>
            <a:xfrm rot="10800000" flipH="1" flipV="1">
              <a:off x="4943884" y="3175001"/>
              <a:ext cx="206439" cy="1163320"/>
              <a:chOff x="3855022" y="3078670"/>
              <a:chExt cx="355987" cy="1372066"/>
            </a:xfrm>
          </p:grpSpPr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AEA81C19-A869-442E-A3F5-1B74712EF4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355031" y="3594758"/>
                <a:ext cx="1372064" cy="339892"/>
              </a:xfrm>
              <a:prstGeom prst="bentConnector3">
                <a:avLst>
                  <a:gd name="adj1" fmla="val 99983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21E3465-1ECC-4883-963A-5812432FFC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855022" y="3078670"/>
                <a:ext cx="30890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178578-E4EE-4989-B29F-1FEC15456A9A}"/>
                </a:ext>
              </a:extLst>
            </p:cNvPr>
            <p:cNvSpPr txBox="1"/>
            <p:nvPr/>
          </p:nvSpPr>
          <p:spPr>
            <a:xfrm>
              <a:off x="5367051" y="3398316"/>
              <a:ext cx="858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Nithan" panose="02000506030000020003" pitchFamily="2" charset="-34"/>
                  <a:cs typeface="Nithan" panose="02000506030000020003" pitchFamily="2" charset="-34"/>
                </a:rPr>
                <a:t>On Host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3B37B03-D4C2-4FF8-8FC3-C799295AADAD}"/>
                </a:ext>
              </a:extLst>
            </p:cNvPr>
            <p:cNvSpPr txBox="1"/>
            <p:nvPr/>
          </p:nvSpPr>
          <p:spPr>
            <a:xfrm>
              <a:off x="5340166" y="5908320"/>
              <a:ext cx="858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Nithan" panose="02000506030000020003" pitchFamily="2" charset="-34"/>
                  <a:cs typeface="Nithan" panose="02000506030000020003" pitchFamily="2" charset="-34"/>
                </a:rPr>
                <a:t>On Host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300A084-3893-4598-BE4B-59A4045718D0}"/>
                </a:ext>
              </a:extLst>
            </p:cNvPr>
            <p:cNvSpPr txBox="1"/>
            <p:nvPr/>
          </p:nvSpPr>
          <p:spPr>
            <a:xfrm>
              <a:off x="3406292" y="3392623"/>
              <a:ext cx="1537592" cy="116955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1"/>
                  </a:solidFill>
                  <a:latin typeface="Nithan" panose="02000506030000020003" pitchFamily="2" charset="-34"/>
                  <a:cs typeface="Nithan" panose="02000506030000020003" pitchFamily="2" charset="-34"/>
                </a:defRPr>
              </a:lvl1pPr>
            </a:lstStyle>
            <a:p>
              <a:r>
                <a:rPr lang="th-TH" sz="1400" dirty="0"/>
                <a:t>เมื่อเว็บ </a:t>
              </a:r>
              <a:r>
                <a:rPr lang="en-US" sz="1400" dirty="0"/>
                <a:t>API </a:t>
              </a:r>
              <a:r>
                <a:rPr lang="th-TH" sz="1400" dirty="0"/>
                <a:t>มีการโดน</a:t>
              </a:r>
              <a:r>
                <a:rPr lang="en-US" sz="1400" dirty="0"/>
                <a:t> Request </a:t>
              </a:r>
              <a:r>
                <a:rPr lang="th-TH" sz="1400" dirty="0"/>
                <a:t>จาก </a:t>
              </a:r>
              <a:r>
                <a:rPr lang="en-US" sz="1400" dirty="0"/>
                <a:t>Website </a:t>
              </a:r>
              <a:r>
                <a:rPr lang="th-TH" sz="1400" dirty="0"/>
                <a:t>จะเข้าไปจัดการในส่วน</a:t>
              </a:r>
            </a:p>
            <a:p>
              <a:r>
                <a:rPr lang="th-TH" sz="1400" dirty="0"/>
                <a:t>ของฐานข้อมูลก็จะเกิดการติดต่อ</a:t>
              </a:r>
              <a:endParaRPr lang="en-US" sz="1400" dirty="0"/>
            </a:p>
          </p:txBody>
        </p:sp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BECD3E99-7024-4416-8F73-24153D47F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663" y="2708727"/>
              <a:ext cx="1063574" cy="650608"/>
            </a:xfrm>
            <a:prstGeom prst="rect">
              <a:avLst/>
            </a:prstGeom>
          </p:spPr>
        </p:pic>
        <p:pic>
          <p:nvPicPr>
            <p:cNvPr id="43" name="Picture 42" descr="A close up of a logo&#10;&#10;Description automatically generated">
              <a:extLst>
                <a:ext uri="{FF2B5EF4-FFF2-40B4-BE49-F238E27FC236}">
                  <a16:creationId xmlns:a16="http://schemas.microsoft.com/office/drawing/2014/main" id="{E74220D5-51FA-41C2-876A-F1BD7AD74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586" y="4798002"/>
              <a:ext cx="1631935" cy="916940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6DD4A1-9524-405F-A5BE-41B8DC89D8A4}"/>
              </a:ext>
            </a:extLst>
          </p:cNvPr>
          <p:cNvCxnSpPr/>
          <p:nvPr/>
        </p:nvCxnSpPr>
        <p:spPr>
          <a:xfrm>
            <a:off x="5664120" y="4425031"/>
            <a:ext cx="0" cy="439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393BD7-BB66-416E-96BB-185236052051}"/>
              </a:ext>
            </a:extLst>
          </p:cNvPr>
          <p:cNvCxnSpPr>
            <a:cxnSpLocks/>
          </p:cNvCxnSpPr>
          <p:nvPr/>
        </p:nvCxnSpPr>
        <p:spPr>
          <a:xfrm flipV="1">
            <a:off x="2680335" y="4469006"/>
            <a:ext cx="2992709" cy="17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31D0E2-C0C7-4F6E-9562-B77B33768DFA}"/>
              </a:ext>
            </a:extLst>
          </p:cNvPr>
          <p:cNvCxnSpPr/>
          <p:nvPr/>
        </p:nvCxnSpPr>
        <p:spPr>
          <a:xfrm flipV="1">
            <a:off x="2689860" y="3533394"/>
            <a:ext cx="0" cy="9455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5B1583-756F-4F38-BF75-9FBE862ADF42}"/>
              </a:ext>
            </a:extLst>
          </p:cNvPr>
          <p:cNvCxnSpPr/>
          <p:nvPr/>
        </p:nvCxnSpPr>
        <p:spPr>
          <a:xfrm flipH="1">
            <a:off x="2179320" y="3533394"/>
            <a:ext cx="510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72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te Coffee Wallpapers - Top Free Cute Coffee Backgrounds ...">
            <a:extLst>
              <a:ext uri="{FF2B5EF4-FFF2-40B4-BE49-F238E27FC236}">
                <a16:creationId xmlns:a16="http://schemas.microsoft.com/office/drawing/2014/main" id="{FE12E0A1-945B-43DB-A0AF-C57A7ECA7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16537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12FE6-BBEA-40B0-9CC2-C78D1E4B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h-TH" dirty="0">
                <a:solidFill>
                  <a:srgbClr val="0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สมาชิก</a:t>
            </a:r>
            <a:r>
              <a:rPr lang="th-TH">
                <a:solidFill>
                  <a:srgbClr val="0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ของกลุ่ม</a:t>
            </a:r>
            <a:endParaRPr lang="en-US" dirty="0">
              <a:solidFill>
                <a:srgbClr val="000000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F4EE-E134-485D-B6E9-BC6107CA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272143"/>
            <a:ext cx="4803636" cy="378883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marL="0" indent="0">
              <a:buNone/>
              <a:tabLst>
                <a:tab pos="1431925" algn="l"/>
                <a:tab pos="2605088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1.</a:t>
            </a:r>
            <a:r>
              <a:rPr lang="th-TH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นางสาวนลินภัสร์ </a:t>
            </a:r>
            <a:r>
              <a:rPr lang="en-US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	</a:t>
            </a:r>
            <a:r>
              <a:rPr lang="th-TH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ภิศักดิ์ธนากูล </a:t>
            </a:r>
            <a:r>
              <a:rPr lang="en-US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	</a:t>
            </a:r>
            <a:r>
              <a:rPr lang="th-TH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รหัสนิสิต </a:t>
            </a:r>
            <a:r>
              <a:rPr lang="en-US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6140203057</a:t>
            </a:r>
            <a:endParaRPr lang="th-TH" sz="2000" dirty="0">
              <a:solidFill>
                <a:srgbClr val="000000"/>
              </a:solidFill>
              <a:effectLst/>
              <a:latin typeface="Nithan" panose="02000506030000020003" pitchFamily="2" charset="-34"/>
              <a:cs typeface="Nithan" panose="02000506030000020003" pitchFamily="2" charset="-34"/>
            </a:endParaRPr>
          </a:p>
          <a:p>
            <a:pPr marL="0" indent="0">
              <a:buNone/>
              <a:tabLst>
                <a:tab pos="1431925" algn="l"/>
                <a:tab pos="2605088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2.</a:t>
            </a:r>
            <a:r>
              <a:rPr lang="th-TH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นายวุฒินันท์ </a:t>
            </a:r>
            <a:r>
              <a:rPr lang="en-US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	</a:t>
            </a:r>
            <a:r>
              <a:rPr lang="th-TH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กันนิ่ม </a:t>
            </a:r>
            <a:r>
              <a:rPr lang="en-US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	</a:t>
            </a:r>
            <a:r>
              <a:rPr lang="th-TH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รหัสนิสิต </a:t>
            </a:r>
            <a:r>
              <a:rPr lang="en-US" sz="2000" dirty="0">
                <a:solidFill>
                  <a:srgbClr val="000000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6140205466</a:t>
            </a:r>
            <a:endParaRPr lang="th-TH" sz="2000" dirty="0">
              <a:solidFill>
                <a:srgbClr val="000000"/>
              </a:solidFill>
              <a:effectLst/>
              <a:latin typeface="Nithan" panose="02000506030000020003" pitchFamily="2" charset="-34"/>
              <a:cs typeface="Nithan" panose="02000506030000020003" pitchFamily="2" charset="-34"/>
            </a:endParaRPr>
          </a:p>
          <a:p>
            <a:pPr marL="0" indent="0">
              <a:buNone/>
              <a:tabLst>
                <a:tab pos="1431925" algn="l"/>
                <a:tab pos="2605088" algn="l"/>
              </a:tabLst>
            </a:pPr>
            <a:r>
              <a:rPr lang="en-US" sz="2000" dirty="0">
                <a:solidFill>
                  <a:srgbClr val="00000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3.</a:t>
            </a:r>
            <a:r>
              <a:rPr lang="th-TH" sz="2000" dirty="0">
                <a:solidFill>
                  <a:srgbClr val="00000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นายสนายุทธ </a:t>
            </a:r>
            <a:r>
              <a:rPr lang="en-US" sz="2000" dirty="0">
                <a:solidFill>
                  <a:srgbClr val="00000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	</a:t>
            </a:r>
            <a:r>
              <a:rPr lang="th-TH" sz="2000" dirty="0">
                <a:solidFill>
                  <a:srgbClr val="00000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ต้นพนม </a:t>
            </a:r>
            <a:r>
              <a:rPr lang="en-US" sz="2000" dirty="0">
                <a:solidFill>
                  <a:srgbClr val="00000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	</a:t>
            </a:r>
            <a:r>
              <a:rPr lang="th-TH" sz="2000" dirty="0">
                <a:solidFill>
                  <a:srgbClr val="00000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รหัสนิสิต </a:t>
            </a:r>
            <a:r>
              <a:rPr lang="en-US" sz="2000" dirty="0">
                <a:solidFill>
                  <a:srgbClr val="00000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6140205888</a:t>
            </a:r>
          </a:p>
          <a:p>
            <a:pPr marL="457200" indent="-457200">
              <a:buFont typeface="+mj-lt"/>
              <a:buAutoNum type="arabicPeriod"/>
              <a:tabLst>
                <a:tab pos="1431925" algn="l"/>
                <a:tab pos="2605088" algn="l"/>
              </a:tabLst>
            </a:pPr>
            <a:endParaRPr lang="th-TH" sz="2000" dirty="0">
              <a:solidFill>
                <a:srgbClr val="000000"/>
              </a:solidFill>
              <a:effectLst/>
              <a:latin typeface="Nithan" panose="02000506030000020003" pitchFamily="2" charset="-34"/>
              <a:cs typeface="Nithan" panose="02000506030000020003" pitchFamily="2" charset="-34"/>
            </a:endParaRPr>
          </a:p>
          <a:p>
            <a:pPr marL="457200" indent="-457200">
              <a:buFont typeface="+mj-lt"/>
              <a:buAutoNum type="arabicPeriod"/>
              <a:tabLst>
                <a:tab pos="1431925" algn="l"/>
                <a:tab pos="2605088" algn="l"/>
              </a:tabLst>
            </a:pPr>
            <a:endParaRPr lang="en-US" sz="2000" dirty="0">
              <a:solidFill>
                <a:srgbClr val="000000"/>
              </a:solidFill>
              <a:latin typeface="Nithan" panose="02000506030000020003" pitchFamily="2" charset="-34"/>
              <a:cs typeface="Nithan" panose="0200050603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540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130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DilleniaUPC</vt:lpstr>
      <vt:lpstr>Nithan</vt:lpstr>
      <vt:lpstr>Office Theme</vt:lpstr>
      <vt:lpstr>ระบบ Ecommerce ขนาดเล็ก สำหรับร้านกาแฟ</vt:lpstr>
      <vt:lpstr>State Diagram</vt:lpstr>
      <vt:lpstr>PowerPoint Presentation</vt:lpstr>
      <vt:lpstr>สมาชิกของกลุ่ม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</dc:title>
  <dc:creator>Wuttinun Gunnim</dc:creator>
  <cp:lastModifiedBy>Wuttinun Gunnim</cp:lastModifiedBy>
  <cp:revision>3</cp:revision>
  <dcterms:created xsi:type="dcterms:W3CDTF">2020-04-23T06:47:26Z</dcterms:created>
  <dcterms:modified xsi:type="dcterms:W3CDTF">2020-04-23T17:08:19Z</dcterms:modified>
</cp:coreProperties>
</file>