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0" r:id="rId2"/>
    <p:sldId id="263" r:id="rId3"/>
    <p:sldId id="261" r:id="rId4"/>
    <p:sldId id="297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67" r:id="rId13"/>
    <p:sldId id="292" r:id="rId14"/>
    <p:sldId id="293" r:id="rId15"/>
    <p:sldId id="294" r:id="rId16"/>
    <p:sldId id="273" r:id="rId17"/>
    <p:sldId id="295" r:id="rId18"/>
    <p:sldId id="276" r:id="rId19"/>
    <p:sldId id="270" r:id="rId20"/>
    <p:sldId id="271" r:id="rId21"/>
    <p:sldId id="296" r:id="rId22"/>
    <p:sldId id="298" r:id="rId23"/>
    <p:sldId id="299" r:id="rId24"/>
    <p:sldId id="300" r:id="rId25"/>
    <p:sldId id="301" r:id="rId26"/>
    <p:sldId id="264" r:id="rId27"/>
    <p:sldId id="284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AB6"/>
    <a:srgbClr val="FFE082"/>
    <a:srgbClr val="F59FB2"/>
    <a:srgbClr val="9E84AB"/>
    <a:srgbClr val="A8E0D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9973-B231-46C5-9DB8-B11985B9D918}" type="datetimeFigureOut">
              <a:rPr lang="zh-CN" altLang="en-US" smtClean="0"/>
              <a:t>2020/11/21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651A-D762-4090-B8A2-3AEC87AE9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82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97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3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03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6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05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6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30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3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81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9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19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9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3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9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46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24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42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53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83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9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5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1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0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1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8651A-D762-4090-B8A2-3AEC87AE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4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8%9A%E0%B8%B1%E0%B8%9E%E0%B9%80%E0%B8%9F%E0%B8%AD%E0%B8%A3%E0%B9%8C%E0%B8%A7%E0%B8%87%E0%B8%81%E0%B8%A5%E0%B8%A1?fbclid=IwAR1BkaadmKN4FhfkIw_TFdQIOuiEk5O4v8wRTJg9E_TNTum7DCdSmbNs-aQ" TargetMode="External"/><Relationship Id="rId3" Type="http://schemas.openxmlformats.org/officeDocument/2006/relationships/image" Target="../media/image1.emf"/><Relationship Id="rId7" Type="http://schemas.openxmlformats.org/officeDocument/2006/relationships/hyperlink" Target="https://www.tutorialspoint.com/python/python_multithreading.htm?fbclid=IwAR29iycFsd86uCzI8VrpAQ_12raq36OuXAm-SQczuBzeOQhqiMCpDEa0Sm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gotobogo.com/python/Multithread/python_multithreading_Event_Objects_between_Threads.php?fbclid=IwAR22yEFNVqQ2-cHxSaQtY2WDOopMKFR-D8X0DquJptmnWdD8eabeDJwjP1c" TargetMode="External"/><Relationship Id="rId5" Type="http://schemas.openxmlformats.org/officeDocument/2006/relationships/hyperlink" Target="https://www.geeksforgeeks.org/synchronization-by-using-semaphore-in-python/?fbclid=IwAR0vdScmipvoXYn0H41QkiKHIqiVCrPL-PPo3XbnFi6DunSVKwkjc93SAOg" TargetMode="External"/><Relationship Id="rId4" Type="http://schemas.openxmlformats.org/officeDocument/2006/relationships/image" Target="../media/image11.emf"/><Relationship Id="rId9" Type="http://schemas.openxmlformats.org/officeDocument/2006/relationships/hyperlink" Target="https://o365ku.sharepoint.com/sites/OperationSystem631/Class%20Materials/Forms/AllItems.aspx?id=%2Fsites%2FOperationSystem631%2FClass%20Materials%2FLec04%20Concurrency%20and%20%20Synchronisation%2Epdf&amp;parent=%2Fsites%2FOperationSystem631%2FClass%20Materials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矩形 194">
            <a:extLst>
              <a:ext uri="{FF2B5EF4-FFF2-40B4-BE49-F238E27FC236}">
                <a16:creationId xmlns:a16="http://schemas.microsoft.com/office/drawing/2014/main" id="{3160EE22-E260-4776-B219-BD9C99909424}"/>
              </a:ext>
            </a:extLst>
          </p:cNvPr>
          <p:cNvSpPr/>
          <p:nvPr/>
        </p:nvSpPr>
        <p:spPr>
          <a:xfrm>
            <a:off x="2266411" y="1158412"/>
            <a:ext cx="8494277" cy="4919218"/>
          </a:xfrm>
          <a:prstGeom prst="rect">
            <a:avLst/>
          </a:prstGeom>
          <a:solidFill>
            <a:srgbClr val="71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9A42C6E-FA47-408E-8CA2-E434B953B506}"/>
              </a:ext>
            </a:extLst>
          </p:cNvPr>
          <p:cNvGrpSpPr/>
          <p:nvPr/>
        </p:nvGrpSpPr>
        <p:grpSpPr>
          <a:xfrm>
            <a:off x="6092370" y="5730872"/>
            <a:ext cx="1876691" cy="758055"/>
            <a:chOff x="2977326" y="346775"/>
            <a:chExt cx="1876691" cy="758055"/>
          </a:xfrm>
          <a:solidFill>
            <a:srgbClr val="71BAB6"/>
          </a:solidFill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6174BF8-A0FC-45F8-A673-C31D8D4EE714}"/>
                </a:ext>
              </a:extLst>
            </p:cNvPr>
            <p:cNvGrpSpPr/>
            <p:nvPr/>
          </p:nvGrpSpPr>
          <p:grpSpPr>
            <a:xfrm>
              <a:off x="2978536" y="346775"/>
              <a:ext cx="1875481" cy="317455"/>
              <a:chOff x="2978536" y="346775"/>
              <a:chExt cx="1875481" cy="317455"/>
            </a:xfrm>
            <a:grpFill/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2F519789-6AF2-443D-A29B-C3A85A54FF3F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EDB757F-021F-439D-AD97-CD9E1855A05C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6C17B47A-6756-42F4-BE78-9882DC65AB3B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9B5DF896-0B7F-46EF-9D0C-DE722AB766A8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F2419D1-F791-4880-8977-2CABFA7646C6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85A1D34-F639-476D-9B41-DC76D56E3808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0E4BDD8C-D9FB-448F-97A2-C9C75A3A863C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6D94697-E681-4750-B3CA-71BFFB527126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3F182639-26A5-4CDA-AD0E-F400B76BC849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D897BBFD-7A7F-4A34-9F20-3ABAA3B59553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570F4B1-8340-48C2-B01C-8AD80CB953D3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5F88C88E-60C6-4BAA-8BBE-FFC99B2DFB2E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7F6734D4-8755-4127-BC80-EE4743BA4F59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6BD046E0-C97D-4602-AE3D-2CE36BD84346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E85B83AE-6CD1-475F-9393-905F3AFCEEFB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532A6D29-0BFB-4D84-B8DB-AFEF29D2A4F7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76555821-DCF2-4A0C-A099-EBF8FAD8C210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D8650D12-548A-4C2A-BDE5-2B837CA3DA0C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105B4B3-F516-451C-94E6-C53139EDBA21}"/>
                </a:ext>
              </a:extLst>
            </p:cNvPr>
            <p:cNvGrpSpPr/>
            <p:nvPr/>
          </p:nvGrpSpPr>
          <p:grpSpPr>
            <a:xfrm>
              <a:off x="2977326" y="787375"/>
              <a:ext cx="1875481" cy="317455"/>
              <a:chOff x="2978536" y="346775"/>
              <a:chExt cx="1875481" cy="317455"/>
            </a:xfrm>
            <a:grpFill/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B556685-30D2-4D28-B03B-8F1B0734C257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B432FDAE-30DA-4F0E-B170-CDD656465CC9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2E55D223-A06F-44FD-B84F-5786D9A2C667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309A3EAC-3FEA-49E4-94D9-5D89FC547D5E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DCF83EB6-EF2E-4DDE-8FC8-C70FC84EE621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A211ED8D-BC21-4474-8EFE-0678C78778DC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E43CF952-C90C-4652-801D-B9A15CA07E81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40EF0896-1C64-4271-9B31-48DDFA6F84A7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00A6F95-D4B9-47C8-9388-018A09843D9B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48F0EDD-C748-41D3-9F00-71242803E682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2668DD92-E862-4301-A0E1-96A2A4ECC54C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380493AA-4E05-4DB2-A2F6-AAAC8D8DD6C1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B726D503-E8DB-4701-B8ED-D5FE7D632B84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D6B62A2E-0C40-4E33-9BE3-10D00D8D1A2E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4BDD66B-D653-4F47-915D-72D61CD8D946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6E7B3BD-C604-4E82-8B2B-A9E7E49AE818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DC9E590A-B8BF-4E27-9A54-C2A7791BBFD6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0265C01-1DC2-453E-A305-1DEE7EE75F9F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8167DAA0-971B-4F76-B390-A742752B8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0" y="4993894"/>
            <a:ext cx="2828168" cy="1781077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6F6A700F-5405-4A2E-B2F1-FD1186DFF918}"/>
              </a:ext>
            </a:extLst>
          </p:cNvPr>
          <p:cNvGrpSpPr/>
          <p:nvPr/>
        </p:nvGrpSpPr>
        <p:grpSpPr>
          <a:xfrm>
            <a:off x="8842500" y="-12470"/>
            <a:ext cx="179339" cy="6882939"/>
            <a:chOff x="6424800" y="-3885"/>
            <a:chExt cx="248287" cy="4720808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3A37C3D-810E-4CBA-A93B-E1D61A472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063"/>
            <a:stretch/>
          </p:blipFill>
          <p:spPr>
            <a:xfrm>
              <a:off x="6539909" y="-3885"/>
              <a:ext cx="133178" cy="472080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787DAC22-14DF-456B-84E8-2229D614A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4800" y="-3775"/>
              <a:ext cx="150190" cy="4712185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A8366A4-E63B-44C9-AACA-87C488C25A73}"/>
              </a:ext>
            </a:extLst>
          </p:cNvPr>
          <p:cNvGrpSpPr/>
          <p:nvPr/>
        </p:nvGrpSpPr>
        <p:grpSpPr>
          <a:xfrm>
            <a:off x="8252544" y="-12470"/>
            <a:ext cx="222606" cy="6895079"/>
            <a:chOff x="5851416" y="154858"/>
            <a:chExt cx="301887" cy="479989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A3A41FD-7726-4DBB-92C4-C6F7A5B95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970"/>
            <a:stretch/>
          </p:blipFill>
          <p:spPr>
            <a:xfrm>
              <a:off x="5986791" y="160401"/>
              <a:ext cx="166512" cy="4794351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792492F-243A-47B6-BCE1-96818F55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416" y="154858"/>
              <a:ext cx="220397" cy="4799894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717E9D8-10D3-491F-BF09-FD5EFFC6D2F5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45A5380-20D2-47F6-A152-40E79289E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602FF41-BC8F-486E-BF30-5DADB812D91B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DD7662C-1496-4624-9E9A-5D37EF1B2DF7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57E6A89-FA35-4F00-82F0-D65694F46BBA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723B4CB3-8036-4B4C-BB13-7809109F0806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7D071A5B-3D6C-47B3-81A7-C2A053342262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87E33388-E341-41E9-8FFA-39CD3B679380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73EFE5E6-C131-4E30-B858-651D8241F463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B1C64E9-2A12-4CF4-BC03-BC14ABF0FD61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C254128-A27E-4B95-90FE-F2B0E0990062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EF4C8909-766F-4D09-80CF-7639011F7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58E70E2-EDDF-4D3E-9943-480D39C2655F}"/>
              </a:ext>
            </a:extLst>
          </p:cNvPr>
          <p:cNvGrpSpPr/>
          <p:nvPr/>
        </p:nvGrpSpPr>
        <p:grpSpPr>
          <a:xfrm>
            <a:off x="9842" y="3225714"/>
            <a:ext cx="961184" cy="3632286"/>
            <a:chOff x="-19458" y="2302780"/>
            <a:chExt cx="961184" cy="3632286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AB31D41-6713-4769-B54B-32182985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9458" y="5201265"/>
              <a:ext cx="961184" cy="733801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162B3960-CE7B-46E5-A84D-1AA0EBAD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458" y="2302780"/>
              <a:ext cx="912310" cy="3632286"/>
            </a:xfrm>
            <a:prstGeom prst="rect">
              <a:avLst/>
            </a:prstGeom>
          </p:spPr>
        </p:pic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CE0413C7-6400-4B7B-974C-970E845C17D7}"/>
              </a:ext>
            </a:extLst>
          </p:cNvPr>
          <p:cNvSpPr/>
          <p:nvPr/>
        </p:nvSpPr>
        <p:spPr>
          <a:xfrm>
            <a:off x="2113122" y="1170041"/>
            <a:ext cx="8475406" cy="4735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508B6BA-C6BB-4D14-96B3-8F0DBD44C64B}"/>
              </a:ext>
            </a:extLst>
          </p:cNvPr>
          <p:cNvSpPr txBox="1"/>
          <p:nvPr/>
        </p:nvSpPr>
        <p:spPr>
          <a:xfrm>
            <a:off x="1374651" y="2679092"/>
            <a:ext cx="100442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600" dirty="0">
                <a:solidFill>
                  <a:srgbClr val="F59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PRODUCER/</a:t>
            </a:r>
            <a:r>
              <a:rPr lang="en-US" altLang="zh-CN" sz="4400" b="1" spc="6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  <a:r>
              <a:rPr lang="en-US" altLang="zh-CN" sz="4400" b="1" spc="600" dirty="0">
                <a:solidFill>
                  <a:srgbClr val="FFE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600" dirty="0">
                <a:solidFill>
                  <a:srgbClr val="71BA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en-US" altLang="zh-CN" sz="4800" b="1" spc="600" dirty="0">
                <a:solidFill>
                  <a:srgbClr val="9E8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BLEM</a:t>
            </a:r>
            <a:endParaRPr lang="zh-CN" altLang="en-US" sz="5400" b="1" spc="600" dirty="0">
              <a:solidFill>
                <a:srgbClr val="A8E0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C8209D50-09A2-4DA6-8499-970195B2F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4884" y="3746321"/>
            <a:ext cx="1602527" cy="104782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2080874-24F9-46F6-8A75-2F9CCFD71A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8350" y="3827358"/>
            <a:ext cx="1614632" cy="105574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B4446D19-8BC7-4D61-B17F-0CF9CBE02B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17360" y="4469635"/>
            <a:ext cx="4624422" cy="323468"/>
          </a:xfrm>
          <a:prstGeom prst="rect">
            <a:avLst/>
          </a:prstGeom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0C0B3212-771E-43FF-BB1E-88F60131E2C9}"/>
              </a:ext>
            </a:extLst>
          </p:cNvPr>
          <p:cNvGrpSpPr/>
          <p:nvPr/>
        </p:nvGrpSpPr>
        <p:grpSpPr>
          <a:xfrm>
            <a:off x="8500555" y="2129220"/>
            <a:ext cx="542290" cy="539944"/>
            <a:chOff x="7902661" y="2245484"/>
            <a:chExt cx="542290" cy="539944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C15351B-2B5E-4BB7-80F0-11934D3F4A3F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06B12CC-A2A2-4C8E-B54C-667B782E3168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F1EF30E-4851-49DB-94FB-4F8715AB3ADF}"/>
              </a:ext>
            </a:extLst>
          </p:cNvPr>
          <p:cNvGrpSpPr/>
          <p:nvPr/>
        </p:nvGrpSpPr>
        <p:grpSpPr>
          <a:xfrm>
            <a:off x="2977326" y="346775"/>
            <a:ext cx="1924449" cy="782568"/>
            <a:chOff x="2977326" y="346775"/>
            <a:chExt cx="1924449" cy="782568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E18B8E3-D3B8-4FBE-9007-32BCA4C6244C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2DC660EC-658E-409E-BEA7-F105BB352F62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34E74859-44B6-40A6-881F-106440D03490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45" name="椭圆 144">
                    <a:extLst>
                      <a:ext uri="{FF2B5EF4-FFF2-40B4-BE49-F238E27FC236}">
                        <a16:creationId xmlns:a16="http://schemas.microsoft.com/office/drawing/2014/main" id="{F5B9D9DC-0623-4A8C-A4EF-2BEA5357E49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45">
                    <a:extLst>
                      <a:ext uri="{FF2B5EF4-FFF2-40B4-BE49-F238E27FC236}">
                        <a16:creationId xmlns:a16="http://schemas.microsoft.com/office/drawing/2014/main" id="{B03D2BE2-B037-449F-8A04-67C2DEF33310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椭圆 146">
                    <a:extLst>
                      <a:ext uri="{FF2B5EF4-FFF2-40B4-BE49-F238E27FC236}">
                        <a16:creationId xmlns:a16="http://schemas.microsoft.com/office/drawing/2014/main" id="{8193F848-5556-4AD5-8BC6-5159CEB24267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椭圆 147">
                    <a:extLst>
                      <a:ext uri="{FF2B5EF4-FFF2-40B4-BE49-F238E27FC236}">
                        <a16:creationId xmlns:a16="http://schemas.microsoft.com/office/drawing/2014/main" id="{D0842361-A714-4DEC-BE3E-4ECA628B210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BB9805EE-B66E-45DD-9581-934485CDA42A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D3C1BDD8-288C-4572-A1FB-B77E559A8110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7169D963-4DDF-4D72-AD84-8CF1C1F21768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椭圆 151">
                    <a:extLst>
                      <a:ext uri="{FF2B5EF4-FFF2-40B4-BE49-F238E27FC236}">
                        <a16:creationId xmlns:a16="http://schemas.microsoft.com/office/drawing/2014/main" id="{18F3BB8A-C495-4A01-AEFD-867C912B4AAD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6" name="组合 135">
                  <a:extLst>
                    <a:ext uri="{FF2B5EF4-FFF2-40B4-BE49-F238E27FC236}">
                      <a16:creationId xmlns:a16="http://schemas.microsoft.com/office/drawing/2014/main" id="{B7BA5CB9-D04F-46CB-A78C-98C6D9327FA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02A1E51E-35FC-476E-B264-A7D8E1BF58B7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04EE8121-1963-4AA3-9981-77447C3F3394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915FDEAE-C122-4D41-9359-BA0AF59E5BF4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14175AE9-BED7-40A7-AD6D-13B1A33AA241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DC97E212-071E-4054-B934-6D1BA723038A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椭圆 141">
                    <a:extLst>
                      <a:ext uri="{FF2B5EF4-FFF2-40B4-BE49-F238E27FC236}">
                        <a16:creationId xmlns:a16="http://schemas.microsoft.com/office/drawing/2014/main" id="{06440F06-8254-4677-8AED-7A997B69F214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椭圆 142">
                    <a:extLst>
                      <a:ext uri="{FF2B5EF4-FFF2-40B4-BE49-F238E27FC236}">
                        <a16:creationId xmlns:a16="http://schemas.microsoft.com/office/drawing/2014/main" id="{264EC958-2EF4-4646-8861-499750F0654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椭圆 143">
                    <a:extLst>
                      <a:ext uri="{FF2B5EF4-FFF2-40B4-BE49-F238E27FC236}">
                        <a16:creationId xmlns:a16="http://schemas.microsoft.com/office/drawing/2014/main" id="{C2256F54-7853-4348-B9B0-D8C1F9C465A1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B1551728-5E56-41E1-AB54-A5EFA667B11A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45CAF16F-F753-40FD-A583-A06ED23CFCFB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D81355F1-EA13-4F7D-B998-A06CD813E2B2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A688D222-95CF-472F-B437-25D0857ADC9B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69E069A3-8FDB-4E8D-B3DB-0B1891420CE7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椭圆 129">
                    <a:extLst>
                      <a:ext uri="{FF2B5EF4-FFF2-40B4-BE49-F238E27FC236}">
                        <a16:creationId xmlns:a16="http://schemas.microsoft.com/office/drawing/2014/main" id="{2B5B6181-8AF0-4FFB-A898-06DCAD6C08DE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D41A22EE-E58B-474E-B904-92F7FBCC2B89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8D33BF9-7EC4-4A02-9F33-C08BA99BC7FB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A8DAB977-0653-4B29-8314-2918E3304C0D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0C8A20E8-DFE8-4AEA-8FBF-1380F18356F2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210C7386-8746-475C-AF6F-36C1C7245CB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0F1D31A2-7A3D-410C-B8A7-1AFB18D8C16A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A6C0225F-3DAE-49B1-B534-6FC9CD2CC1B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B7F3C1CC-A707-42F9-87E0-061F5053A190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050A3862-9963-4AD2-AC81-F9B4DAACB608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18D04313-17B9-4C42-AE2A-35DF7CA14679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48CF9811-912F-439B-9660-06E92BA7FCB1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6176C97E-453B-40DB-84E7-7F2998981797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7D8FCB4A-49B8-4351-9895-53B09700513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74EA6F7-DCD3-466B-91EF-BA70EB9BF4FC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A5B98BA2-68F2-41D9-86E1-161EEBC8BA28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9A14DD40-D0EC-485B-BD11-2A46E35DC6FC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D07921D3-65EC-4C93-BCA8-818ADAB04269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>
                    <a:extLst>
                      <a:ext uri="{FF2B5EF4-FFF2-40B4-BE49-F238E27FC236}">
                        <a16:creationId xmlns:a16="http://schemas.microsoft.com/office/drawing/2014/main" id="{6BABB330-511D-4498-A765-542AE1C12B1E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42E281F2-8D68-4B0B-BC05-CBF751782527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3D9B3A6D-FD5F-4653-8CD0-2EB6A4806155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FF1C7800-8A7C-454B-B8D4-CF2775584C8D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5EA8FAE9-BB51-4913-B211-B4A7233B1E9F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B90F352B-9563-4FDA-9E52-9F676AE0A583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7E7CAB1C-DA4D-4320-89D6-84F0759ADAB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8" name="组合 97">
                  <a:extLst>
                    <a:ext uri="{FF2B5EF4-FFF2-40B4-BE49-F238E27FC236}">
                      <a16:creationId xmlns:a16="http://schemas.microsoft.com/office/drawing/2014/main" id="{6CE52F36-F8D6-4F42-A199-3CF954D0A085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29CB4786-B9E5-4459-BA8F-FE03F512C5C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CB08B337-DBC4-4F21-B46F-DED93B1B3F1E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C757D10D-093A-48DF-8C5A-4816A9010950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7E0AEB8A-85AA-4599-BCD2-668A752FB752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24139DB8-E723-4099-8051-7AA3BC49FB85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49E7DE44-A1C7-4818-A85C-DA6A8AB6D1A9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143A6657-7F29-4592-BF00-525641D92873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椭圆 105">
                    <a:extLst>
                      <a:ext uri="{FF2B5EF4-FFF2-40B4-BE49-F238E27FC236}">
                        <a16:creationId xmlns:a16="http://schemas.microsoft.com/office/drawing/2014/main" id="{B40510C5-F8A9-49DF-8E0C-545002E3678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7DBB9E5-A2E8-4086-8311-AB70FD642B29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2F7415FB-662C-4EB7-AE21-EE794C725B7F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B0448731-317F-47CF-8D91-4990AAC63351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AE7CACD-F47C-4EB9-847E-E16D8C6CDBE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D69ED002-FEC1-4493-926E-C4D48706379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C47B9789-D253-4E59-8BEA-133C659DE272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B1016B8A-928E-4480-AA5D-4F2DC294CF8A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16693E79-46CD-4E8E-AC83-231A0F2AD2F9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椭圆 94">
                    <a:extLst>
                      <a:ext uri="{FF2B5EF4-FFF2-40B4-BE49-F238E27FC236}">
                        <a16:creationId xmlns:a16="http://schemas.microsoft.com/office/drawing/2014/main" id="{08C9019F-8F95-43B7-80D2-2E1C247B8504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4A5365A0-2D09-41D6-AA05-AA6022AF21EE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528706C-3CFF-40ED-AC6B-1C2D9D6604FC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706DCCF1-6461-44FB-A394-85BC4168C96F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0D3459A1-9E0F-47CE-ACE7-5DC7E418820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193F6FCA-1DEF-4F1D-8824-CB80AA2C7A8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C79F77E5-261B-4D60-9EFD-D45610A0CB1E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8743C001-27E5-4777-8168-5F739D5CB17C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E82275D7-50ED-4E39-844D-2825DF1FF48A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3687F984-AA3C-47D3-B0A8-B9F794494D79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94B3BE31-998E-4F3D-8DED-86B0ADABB69A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0ABC6F1-449A-40C6-A909-5ABC93727BD9}"/>
              </a:ext>
            </a:extLst>
          </p:cNvPr>
          <p:cNvGrpSpPr/>
          <p:nvPr/>
        </p:nvGrpSpPr>
        <p:grpSpPr>
          <a:xfrm>
            <a:off x="6025182" y="5712419"/>
            <a:ext cx="1876691" cy="758055"/>
            <a:chOff x="2977326" y="346775"/>
            <a:chExt cx="1876691" cy="758055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032F300-AEBA-4B8F-AC12-6C0B86F8075B}"/>
                </a:ext>
              </a:extLst>
            </p:cNvPr>
            <p:cNvGrpSpPr/>
            <p:nvPr/>
          </p:nvGrpSpPr>
          <p:grpSpPr>
            <a:xfrm>
              <a:off x="2978536" y="346775"/>
              <a:ext cx="1875481" cy="317455"/>
              <a:chOff x="2978536" y="346775"/>
              <a:chExt cx="1875481" cy="317455"/>
            </a:xfrm>
          </p:grpSpPr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F6925584-8AA9-45FD-80B1-5D28E1228DCF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</p:grpSpPr>
            <p:sp>
              <p:nvSpPr>
                <p:cNvPr id="184" name="椭圆 183">
                  <a:extLst>
                    <a:ext uri="{FF2B5EF4-FFF2-40B4-BE49-F238E27FC236}">
                      <a16:creationId xmlns:a16="http://schemas.microsoft.com/office/drawing/2014/main" id="{1DB5A261-A04F-4185-8714-0CF8DBAF2CB1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C50445A7-4B1F-4A4E-AB22-107638B16DFA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>
                  <a:extLst>
                    <a:ext uri="{FF2B5EF4-FFF2-40B4-BE49-F238E27FC236}">
                      <a16:creationId xmlns:a16="http://schemas.microsoft.com/office/drawing/2014/main" id="{37793C81-C65A-4937-9B5D-0AA4BA036E66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78894F4E-0D87-4C4D-A046-AE931B8AA30F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7F22F5BE-E8EF-439A-BAC2-4542EB3C77FA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46D00D4B-FDAB-4727-8B79-A6B85BD18567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椭圆 189">
                  <a:extLst>
                    <a:ext uri="{FF2B5EF4-FFF2-40B4-BE49-F238E27FC236}">
                      <a16:creationId xmlns:a16="http://schemas.microsoft.com/office/drawing/2014/main" id="{0ACD7F84-E2FD-4320-A04F-8DBA2E38E0AE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椭圆 190">
                  <a:extLst>
                    <a:ext uri="{FF2B5EF4-FFF2-40B4-BE49-F238E27FC236}">
                      <a16:creationId xmlns:a16="http://schemas.microsoft.com/office/drawing/2014/main" id="{35DE5542-ACF5-483F-B907-0FFEF404F385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3AB9A1AD-3144-4D48-8862-D90C7EC81065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</p:grpSpPr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20F1A44A-C23F-45AB-9D1E-77C388F8B90A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C92E4CD6-011D-4F2A-807F-A51476E58899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0CE16FFF-6128-4217-91EC-E770A2E04D85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EF6115E0-C4E1-475B-96BB-2591D43A9E2D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>
                  <a:extLst>
                    <a:ext uri="{FF2B5EF4-FFF2-40B4-BE49-F238E27FC236}">
                      <a16:creationId xmlns:a16="http://schemas.microsoft.com/office/drawing/2014/main" id="{070C004C-C42F-4B86-AD85-2CA75C605A48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1" name="椭圆 180">
                  <a:extLst>
                    <a:ext uri="{FF2B5EF4-FFF2-40B4-BE49-F238E27FC236}">
                      <a16:creationId xmlns:a16="http://schemas.microsoft.com/office/drawing/2014/main" id="{98DF7640-2DEA-42CE-8C81-AA9EE931C77C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>
                  <a:extLst>
                    <a:ext uri="{FF2B5EF4-FFF2-40B4-BE49-F238E27FC236}">
                      <a16:creationId xmlns:a16="http://schemas.microsoft.com/office/drawing/2014/main" id="{48A21C90-AFEE-4DB6-982D-CC6417CA5872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椭圆 182">
                  <a:extLst>
                    <a:ext uri="{FF2B5EF4-FFF2-40B4-BE49-F238E27FC236}">
                      <a16:creationId xmlns:a16="http://schemas.microsoft.com/office/drawing/2014/main" id="{7F0BBD18-8B1A-487D-BA84-12F5C486D05B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EFF5ED5D-66A7-48F4-ACF3-9E28891BA33D}"/>
                </a:ext>
              </a:extLst>
            </p:cNvPr>
            <p:cNvGrpSpPr/>
            <p:nvPr/>
          </p:nvGrpSpPr>
          <p:grpSpPr>
            <a:xfrm>
              <a:off x="2977326" y="787375"/>
              <a:ext cx="1875481" cy="317455"/>
              <a:chOff x="2978536" y="346775"/>
              <a:chExt cx="1875481" cy="317455"/>
            </a:xfrm>
          </p:grpSpPr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630E9CDF-8D42-4372-B4B2-4402ED6DE3A7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</p:grpSpPr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63873DBB-D3A2-4B37-9631-CAC1B06D2E9C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94566D5D-F8E4-4D86-BDD5-1C8321BF68CD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BF58D9DD-9510-491B-AE7C-AC12C43B1881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72628D9B-7425-445B-8466-E74A0DEB74FC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A24DB374-D64C-48AC-9163-DCBA3071C09E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B0B5B9DF-652F-4161-BD19-E6A34A734EA2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327FA3C7-5D7D-4083-B243-E51024B154E4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11B12A97-9355-4714-B4F9-3871ED35EB3C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8C37104C-6E1D-4B7D-97C3-E9762F5A3E0D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4263094E-096C-4270-9EF9-C0DF5CF1EBAB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9E20CF31-9346-4848-A7C7-372DC5BA020A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0402D437-BEDA-4688-8C1F-2190069691B6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D9765BD4-609D-42A0-9380-B0C9B67B832F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560EDB87-4476-4E92-9924-4E9B61BD4F82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0FDD0BEE-F554-4295-81CF-9B4F150EC0D3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4A3CA97C-93D7-422F-862A-FD9FDD18F053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A989B5F7-A23E-4216-AADA-30598BDA93F0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92" name="图片 191">
            <a:extLst>
              <a:ext uri="{FF2B5EF4-FFF2-40B4-BE49-F238E27FC236}">
                <a16:creationId xmlns:a16="http://schemas.microsoft.com/office/drawing/2014/main" id="{AF69B06A-0FD1-47CE-980B-298F02D5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44209" y="2007657"/>
            <a:ext cx="4421456" cy="1781077"/>
          </a:xfrm>
          <a:prstGeom prst="rect">
            <a:avLst/>
          </a:prstGeom>
        </p:spPr>
      </p:pic>
      <p:sp>
        <p:nvSpPr>
          <p:cNvPr id="193" name="矩形 192">
            <a:extLst>
              <a:ext uri="{FF2B5EF4-FFF2-40B4-BE49-F238E27FC236}">
                <a16:creationId xmlns:a16="http://schemas.microsoft.com/office/drawing/2014/main" id="{0C88FDCD-22B6-431A-9AD1-1A1148239CEF}"/>
              </a:ext>
            </a:extLst>
          </p:cNvPr>
          <p:cNvSpPr/>
          <p:nvPr/>
        </p:nvSpPr>
        <p:spPr>
          <a:xfrm>
            <a:off x="2620297" y="1646539"/>
            <a:ext cx="7698658" cy="273207"/>
          </a:xfrm>
          <a:prstGeom prst="rect">
            <a:avLst/>
          </a:prstGeom>
          <a:solidFill>
            <a:srgbClr val="71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02C6A4C-D0BF-40C8-B0B8-B93E602F0D89}"/>
              </a:ext>
            </a:extLst>
          </p:cNvPr>
          <p:cNvSpPr/>
          <p:nvPr/>
        </p:nvSpPr>
        <p:spPr>
          <a:xfrm>
            <a:off x="2467897" y="1494139"/>
            <a:ext cx="7698658" cy="273207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DB0B1CF-3714-47C9-A076-200D88CC6899}"/>
              </a:ext>
            </a:extLst>
          </p:cNvPr>
          <p:cNvSpPr/>
          <p:nvPr/>
        </p:nvSpPr>
        <p:spPr>
          <a:xfrm>
            <a:off x="2620297" y="5364741"/>
            <a:ext cx="7698658" cy="273207"/>
          </a:xfrm>
          <a:prstGeom prst="rect">
            <a:avLst/>
          </a:prstGeom>
          <a:solidFill>
            <a:srgbClr val="71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F7205A7-003F-402E-BBCA-30C4A23BB875}"/>
              </a:ext>
            </a:extLst>
          </p:cNvPr>
          <p:cNvSpPr/>
          <p:nvPr/>
        </p:nvSpPr>
        <p:spPr>
          <a:xfrm>
            <a:off x="2467897" y="5209685"/>
            <a:ext cx="7698658" cy="273207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537352" y="915751"/>
            <a:ext cx="4774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115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40900" y="989483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96" y="1049510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95" y="2831977"/>
            <a:ext cx="2907842" cy="28903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62253" y="3002293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332567" y="2489332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0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19037970">
            <a:off x="5134049" y="2105999"/>
            <a:ext cx="434067" cy="56265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55102" y="3397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397255" y="3428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805910" y="3752603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769502" y="432223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91603" y="3781647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427735" y="4698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863726" y="470922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92112" y="432912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9770666">
            <a:off x="7730798" y="3404634"/>
            <a:ext cx="584834" cy="472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BA1F9EE-1246-4FB2-A91F-8B1A652CB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51788">
            <a:off x="6900677" y="3606976"/>
            <a:ext cx="1037789" cy="8154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2A710D6-792A-44F7-B509-DB82B338C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81671">
            <a:off x="6705157" y="4435786"/>
            <a:ext cx="1037789" cy="8154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1681037-0381-44A0-9063-9D79AE2E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007516">
            <a:off x="6021752" y="4972525"/>
            <a:ext cx="1037789" cy="81540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076FC7-4C07-4F1E-B9AA-E0E2E16D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963949">
            <a:off x="5142627" y="4687882"/>
            <a:ext cx="1037789" cy="8154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61B34FA-FF30-4023-8EE8-59C1CAC39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048048">
            <a:off x="4665623" y="3982704"/>
            <a:ext cx="1037789" cy="815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952AC59-34BF-49C3-8619-2A01DAD40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70402">
            <a:off x="4832188" y="3196122"/>
            <a:ext cx="1037789" cy="815406"/>
          </a:xfrm>
          <a:prstGeom prst="rect">
            <a:avLst/>
          </a:prstGeom>
        </p:spPr>
      </p:pic>
      <p:grpSp>
        <p:nvGrpSpPr>
          <p:cNvPr id="43" name="组合 12">
            <a:extLst>
              <a:ext uri="{FF2B5EF4-FFF2-40B4-BE49-F238E27FC236}">
                <a16:creationId xmlns:a16="http://schemas.microsoft.com/office/drawing/2014/main" id="{82554104-748A-4342-9245-372E2BA09C5F}"/>
              </a:ext>
            </a:extLst>
          </p:cNvPr>
          <p:cNvGrpSpPr/>
          <p:nvPr/>
        </p:nvGrpSpPr>
        <p:grpSpPr>
          <a:xfrm>
            <a:off x="34191" y="2203"/>
            <a:ext cx="2348999" cy="1576415"/>
            <a:chOff x="8409394" y="3693158"/>
            <a:chExt cx="1751958" cy="1208139"/>
          </a:xfrm>
        </p:grpSpPr>
        <p:pic>
          <p:nvPicPr>
            <p:cNvPr id="44" name="图片 13">
              <a:extLst>
                <a:ext uri="{FF2B5EF4-FFF2-40B4-BE49-F238E27FC236}">
                  <a16:creationId xmlns:a16="http://schemas.microsoft.com/office/drawing/2014/main" id="{945A30E1-A10F-41CC-8DE8-27E0D26E6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45" name="图片 14">
              <a:extLst>
                <a:ext uri="{FF2B5EF4-FFF2-40B4-BE49-F238E27FC236}">
                  <a16:creationId xmlns:a16="http://schemas.microsoft.com/office/drawing/2014/main" id="{B43F96A7-8A5A-4222-9523-C15263551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7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4CCAB5-B0F0-491F-A195-229810FF9C01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54FC68-DFC9-45F3-AAAA-F9F11991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013FF5-144E-40D2-AA20-823A54D166B0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003016C-E625-40E0-8759-64F5AFDEE9BE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A89112A-16B5-4454-B1B8-78FD8C39B923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C34981-14B9-43CE-8178-B4922732A831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A9D3801-5848-448D-8E76-5E938721EC6A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03D989-65F5-4F65-96FB-FE38EDA4E0BF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C709DD0-E27A-4A69-874D-187B86BCDC0C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61A7712-2C74-4D1C-9483-079C90154C8F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D0563-A220-4A16-99C9-76F3DFBECF54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6CAA9A5-9CFD-4153-8AC6-9722555D5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64" y="6073846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537352" y="915751"/>
            <a:ext cx="5012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115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40900" y="989483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496" y="1049510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495" y="2831977"/>
            <a:ext cx="2907842" cy="28903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62253" y="3002293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332567" y="2489332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0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19037970">
            <a:off x="4887538" y="1962104"/>
            <a:ext cx="434067" cy="56265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55102" y="3397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397255" y="3428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805910" y="3752603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769502" y="432223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91603" y="3781647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427735" y="4698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863726" y="470922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92112" y="432912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3342309">
            <a:off x="5182491" y="2497253"/>
            <a:ext cx="584834" cy="472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85C901E0-4A6F-4F41-AC77-0E8E453138FD}"/>
              </a:ext>
            </a:extLst>
          </p:cNvPr>
          <p:cNvSpPr/>
          <p:nvPr/>
        </p:nvSpPr>
        <p:spPr>
          <a:xfrm rot="9585744">
            <a:off x="5350333" y="5328996"/>
            <a:ext cx="2776816" cy="95979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2D1407-2198-4E2D-8840-8C3546EBAB99}"/>
              </a:ext>
            </a:extLst>
          </p:cNvPr>
          <p:cNvGrpSpPr/>
          <p:nvPr/>
        </p:nvGrpSpPr>
        <p:grpSpPr>
          <a:xfrm>
            <a:off x="7213846" y="10674"/>
            <a:ext cx="222606" cy="6895079"/>
            <a:chOff x="5851416" y="154858"/>
            <a:chExt cx="301887" cy="479989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749DC1-A8A5-4611-8694-7A617B8DE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970"/>
            <a:stretch/>
          </p:blipFill>
          <p:spPr>
            <a:xfrm>
              <a:off x="5986791" y="160401"/>
              <a:ext cx="166512" cy="479435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8A95505-D078-4E0E-9642-67B3C045A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416" y="154858"/>
              <a:ext cx="220397" cy="4799894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BD321A-A18C-4B01-87AC-11606CD6268B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0EBA1F1-E172-4833-89AA-BA6958C0965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790B7D-73D8-4FF0-B254-4A4FD7194E06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C381FB-2352-44E8-89E7-01B246480121}"/>
              </a:ext>
            </a:extLst>
          </p:cNvPr>
          <p:cNvGrpSpPr/>
          <p:nvPr/>
        </p:nvGrpSpPr>
        <p:grpSpPr>
          <a:xfrm>
            <a:off x="501691" y="218250"/>
            <a:ext cx="2348999" cy="1576415"/>
            <a:chOff x="8409394" y="3693158"/>
            <a:chExt cx="1751958" cy="120813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4ED81A8-7FB2-4676-9C2D-64904DB7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0FDE6DA-471F-49E6-92E2-8FFCD982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  <p:sp>
        <p:nvSpPr>
          <p:cNvPr id="36" name="文本框 26">
            <a:extLst>
              <a:ext uri="{FF2B5EF4-FFF2-40B4-BE49-F238E27FC236}">
                <a16:creationId xmlns:a16="http://schemas.microsoft.com/office/drawing/2014/main" id="{E883ACCE-971C-43B0-9FB8-CECDB1CC1FE7}"/>
              </a:ext>
            </a:extLst>
          </p:cNvPr>
          <p:cNvSpPr txBox="1"/>
          <p:nvPr/>
        </p:nvSpPr>
        <p:spPr>
          <a:xfrm>
            <a:off x="2903216" y="733727"/>
            <a:ext cx="7101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zh-CN" sz="48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การออกแบบฟังก์ชัน </a:t>
            </a:r>
            <a:r>
              <a:rPr lang="en-US" altLang="zh-CN" sz="48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Append</a:t>
            </a:r>
            <a:endParaRPr lang="zh-CN" altLang="en-US" sz="4800" b="1" spc="600" dirty="0">
              <a:solidFill>
                <a:srgbClr val="9E84AB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029B7-51F6-49E0-AEE4-1A665EDD3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93" y="1564724"/>
            <a:ext cx="5866451" cy="470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2D1407-2198-4E2D-8840-8C3546EBAB99}"/>
              </a:ext>
            </a:extLst>
          </p:cNvPr>
          <p:cNvGrpSpPr/>
          <p:nvPr/>
        </p:nvGrpSpPr>
        <p:grpSpPr>
          <a:xfrm>
            <a:off x="7213846" y="10674"/>
            <a:ext cx="222606" cy="6895079"/>
            <a:chOff x="5851416" y="154858"/>
            <a:chExt cx="301887" cy="479989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749DC1-A8A5-4611-8694-7A617B8DE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970"/>
            <a:stretch/>
          </p:blipFill>
          <p:spPr>
            <a:xfrm>
              <a:off x="5986791" y="160401"/>
              <a:ext cx="166512" cy="479435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8A95505-D078-4E0E-9642-67B3C045A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416" y="154858"/>
              <a:ext cx="220397" cy="4799894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BD321A-A18C-4B01-87AC-11606CD6268B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0EBA1F1-E172-4833-89AA-BA6958C0965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790B7D-73D8-4FF0-B254-4A4FD7194E06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C381FB-2352-44E8-89E7-01B246480121}"/>
              </a:ext>
            </a:extLst>
          </p:cNvPr>
          <p:cNvGrpSpPr/>
          <p:nvPr/>
        </p:nvGrpSpPr>
        <p:grpSpPr>
          <a:xfrm>
            <a:off x="501691" y="218250"/>
            <a:ext cx="2348999" cy="1576415"/>
            <a:chOff x="8409394" y="3693158"/>
            <a:chExt cx="1751958" cy="120813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4ED81A8-7FB2-4676-9C2D-64904DB7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0FDE6DA-471F-49E6-92E2-8FFCD982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  <p:sp>
        <p:nvSpPr>
          <p:cNvPr id="36" name="文本框 26">
            <a:extLst>
              <a:ext uri="{FF2B5EF4-FFF2-40B4-BE49-F238E27FC236}">
                <a16:creationId xmlns:a16="http://schemas.microsoft.com/office/drawing/2014/main" id="{E883ACCE-971C-43B0-9FB8-CECDB1CC1FE7}"/>
              </a:ext>
            </a:extLst>
          </p:cNvPr>
          <p:cNvSpPr txBox="1"/>
          <p:nvPr/>
        </p:nvSpPr>
        <p:spPr>
          <a:xfrm>
            <a:off x="2919650" y="806304"/>
            <a:ext cx="6603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altLang="zh-CN" sz="48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การออกแบบฟังก์ชัน </a:t>
            </a:r>
            <a:r>
              <a:rPr lang="en-US" altLang="zh-CN" sz="48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Append</a:t>
            </a:r>
            <a:endParaRPr lang="zh-CN" altLang="en-US" sz="4800" b="1" spc="600" dirty="0">
              <a:solidFill>
                <a:srgbClr val="9E84AB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C8DF4-544D-454A-85FB-C277363F826E}"/>
              </a:ext>
            </a:extLst>
          </p:cNvPr>
          <p:cNvSpPr txBox="1"/>
          <p:nvPr/>
        </p:nvSpPr>
        <p:spPr>
          <a:xfrm>
            <a:off x="1166402" y="1727913"/>
            <a:ext cx="7187011" cy="4673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0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วิธีการทำงานของ </a:t>
            </a:r>
            <a:r>
              <a:rPr lang="en-US" sz="20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Append</a:t>
            </a:r>
            <a:endParaRPr lang="en-US" sz="2000" dirty="0"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Append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มีการรับพารามิเตอร์ 2ตัว คือ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name =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ชื่อของเทรด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,req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คือ จำนวนรีเควสที่แบ่งให้เทรดนี้</a:t>
            </a:r>
            <a:endParaRPr lang="en-US" sz="2000" dirty="0"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Both"/>
            </a:pP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มีการเรียกใช้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share variable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count,size,count_request_producer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count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กับ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size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มีความสัมพันธ์กัน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count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คือ จำนวนของที่อยู่ในบัพเฟอร์ปัจจุบัน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size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คือ ขนาดของบัพเฟอร์ </a:t>
            </a:r>
            <a:r>
              <a:rPr lang="en-US" sz="2000" dirty="0" err="1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count_request_producer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ใช้นับจำนวนรีเควสของ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Producer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ณ ปัจจุบัน</a:t>
            </a:r>
            <a:endParaRPr lang="en-US" sz="2000" dirty="0"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(3)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มีการเช็ครอบรีเควสด้วย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while loop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ทุกครั้งที่วน 1 รอบ จะลดค่ารีเควสลง 1 ค่า</a:t>
            </a:r>
            <a:endParaRPr lang="en-US" sz="2000" dirty="0"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(4)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มีการตรวจสอบจำนวนของในบัพเฟอร์ ว่าเกินขนาดที่บรรจุได้หรือไม่ ถ้าเกินเทรดนั้นจะเข้าสู่โหมด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sleep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เป็นเวลา 5 วินาที ถ้าไม่มีใครมาปลุกภายใน 5 วินาทีจะเริ่มรอบรีเควสใหม่ ถ้าตื่นทันจะเข้าสู่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semaphore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เพื่อรอเข้า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Critical Region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(5)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เมื่อมี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Process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เข้า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Critical Region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จะทำการเรียกใช้ </a:t>
            </a:r>
            <a:r>
              <a:rPr lang="en-US" sz="2000" dirty="0" err="1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add_item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และเพิ่มค่า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count+1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และออกจาก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semaphore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(6)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เช็คจำนวนบัพเฟอร์ว่ามีของหรือไม่ ถ้ามี ให้ไปปลุกฟังก์ชัน </a:t>
            </a:r>
            <a:r>
              <a:rPr lang="en-US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remove </a:t>
            </a:r>
            <a:r>
              <a:rPr lang="th-TH" sz="2000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ให้ตื่นมาทำงาน</a:t>
            </a:r>
            <a:endParaRPr lang="en-US" sz="2000" dirty="0"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DF830-B5D8-4B8A-9686-44774E3F2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334" y="2474068"/>
            <a:ext cx="3131746" cy="25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F2D1407-2198-4E2D-8840-8C3546EBAB99}"/>
              </a:ext>
            </a:extLst>
          </p:cNvPr>
          <p:cNvGrpSpPr/>
          <p:nvPr/>
        </p:nvGrpSpPr>
        <p:grpSpPr>
          <a:xfrm>
            <a:off x="7213846" y="10674"/>
            <a:ext cx="222606" cy="6895079"/>
            <a:chOff x="5851416" y="154858"/>
            <a:chExt cx="301887" cy="479989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749DC1-A8A5-4611-8694-7A617B8DE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970"/>
            <a:stretch/>
          </p:blipFill>
          <p:spPr>
            <a:xfrm>
              <a:off x="5986791" y="160401"/>
              <a:ext cx="166512" cy="479435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8A95505-D078-4E0E-9642-67B3C045A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416" y="154858"/>
              <a:ext cx="220397" cy="4799894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BD321A-A18C-4B01-87AC-11606CD6268B}"/>
              </a:ext>
            </a:extLst>
          </p:cNvPr>
          <p:cNvGrpSpPr/>
          <p:nvPr/>
        </p:nvGrpSpPr>
        <p:grpSpPr>
          <a:xfrm>
            <a:off x="230819" y="218250"/>
            <a:ext cx="11780667" cy="6695466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0EBA1F1-E172-4833-89AA-BA6958C0965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790B7D-73D8-4FF0-B254-4A4FD7194E06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C381FB-2352-44E8-89E7-01B246480121}"/>
              </a:ext>
            </a:extLst>
          </p:cNvPr>
          <p:cNvGrpSpPr/>
          <p:nvPr/>
        </p:nvGrpSpPr>
        <p:grpSpPr>
          <a:xfrm>
            <a:off x="434409" y="121358"/>
            <a:ext cx="2348999" cy="1576415"/>
            <a:chOff x="8409394" y="3693158"/>
            <a:chExt cx="1751958" cy="120813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4ED81A8-7FB2-4676-9C2D-64904DB7D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0FDE6DA-471F-49E6-92E2-8FFCD982F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4C8DF4-544D-454A-85FB-C277363F826E}"/>
              </a:ext>
            </a:extLst>
          </p:cNvPr>
          <p:cNvSpPr txBox="1"/>
          <p:nvPr/>
        </p:nvSpPr>
        <p:spPr>
          <a:xfrm>
            <a:off x="845979" y="1758256"/>
            <a:ext cx="502581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กำหนดให้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Producer </a:t>
            </a: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มีอยู่ 5 เทรด หลังจากรันครั้งแรก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-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ให้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consumer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ทำการ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sleep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รอ 10 วินาที </a:t>
            </a:r>
            <a:endParaRPr lang="en-US" sz="2800" b="1" dirty="0"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-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กำหนดการ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sleep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ของ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append 15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วินาที 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schemeClr val="accent6">
                    <a:lumMod val="75000"/>
                  </a:schemeClr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ผลที่ได้คือ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: Producer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จะมีการทำงานจนบัพเฟอร์เต็ม ทำให้ต้อง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sleep append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รอ หลังจากนั้น 10 วินาที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consumer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ตื่นขึ้นมา จะมีการเอาของออกจากบัพเฟอร์ เมื่อของว่างจะทำการปลุก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consumer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และทำการ </a:t>
            </a:r>
            <a:r>
              <a:rPr lang="en-US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context switch </a:t>
            </a:r>
            <a:r>
              <a:rPr lang="th-TH" sz="2800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กลับไปกลับมา</a:t>
            </a:r>
          </a:p>
        </p:txBody>
      </p:sp>
      <p:pic>
        <p:nvPicPr>
          <p:cNvPr id="17" name="Picture 16" descr="A picture containing computer, table, large, keyboard&#10;&#10;Description automatically generated">
            <a:extLst>
              <a:ext uri="{FF2B5EF4-FFF2-40B4-BE49-F238E27FC236}">
                <a16:creationId xmlns:a16="http://schemas.microsoft.com/office/drawing/2014/main" id="{DFE3892D-B07B-4478-8CC3-B300CF33DF4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73" y="1000997"/>
            <a:ext cx="5324140" cy="27276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F320FB-F3AA-46F0-BDDA-EC19C159C431}"/>
              </a:ext>
            </a:extLst>
          </p:cNvPr>
          <p:cNvSpPr txBox="1"/>
          <p:nvPr/>
        </p:nvSpPr>
        <p:spPr>
          <a:xfrm>
            <a:off x="2850690" y="410058"/>
            <a:ext cx="548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7030A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การพิสูจน์คุณสมบัติของ </a:t>
            </a:r>
            <a:r>
              <a:rPr lang="en-US" sz="4000" b="1" dirty="0">
                <a:solidFill>
                  <a:srgbClr val="7030A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Append</a:t>
            </a:r>
            <a:endParaRPr lang="th-TH" sz="4000" b="1" dirty="0">
              <a:solidFill>
                <a:srgbClr val="7030A0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F4DEDD8A-5C54-428B-BE75-B89050D51513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72" y="3825513"/>
            <a:ext cx="5438637" cy="27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666A69-6599-414F-A589-A67E7FABBB9A}"/>
              </a:ext>
            </a:extLst>
          </p:cNvPr>
          <p:cNvGrpSpPr/>
          <p:nvPr/>
        </p:nvGrpSpPr>
        <p:grpSpPr>
          <a:xfrm>
            <a:off x="532661" y="353844"/>
            <a:ext cx="11112546" cy="6237937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B21061-1E07-4060-8440-4A26620DFDE3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3AE8C1-0220-43D5-898B-C1A096367CD3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BCA26A-A118-492D-AA82-90CCDD0EDC98}"/>
              </a:ext>
            </a:extLst>
          </p:cNvPr>
          <p:cNvGrpSpPr/>
          <p:nvPr/>
        </p:nvGrpSpPr>
        <p:grpSpPr>
          <a:xfrm rot="16200000" flipH="1">
            <a:off x="8735738" y="-1754893"/>
            <a:ext cx="1386608" cy="5604083"/>
            <a:chOff x="-19458" y="2302780"/>
            <a:chExt cx="961184" cy="3632286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E06EA4B-A35C-48ED-8A2F-F6AFDA91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201265"/>
              <a:ext cx="961184" cy="73380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B3379E8-E447-497B-A5A5-603BA3C74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458" y="2302780"/>
              <a:ext cx="912310" cy="363228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BDF64E8A-F0EC-4DCC-AD9B-0A0BD86E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61" y="343839"/>
            <a:ext cx="542591" cy="54259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8D207-678E-4C6A-AB5E-883896DE9257}"/>
              </a:ext>
            </a:extLst>
          </p:cNvPr>
          <p:cNvSpPr txBox="1"/>
          <p:nvPr/>
        </p:nvSpPr>
        <p:spPr>
          <a:xfrm>
            <a:off x="1377352" y="342773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altLang="zh-CN" sz="36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การออกแบบฟังก์ชัน </a:t>
            </a:r>
            <a:r>
              <a:rPr lang="en-US" altLang="zh-CN" sz="36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Remove</a:t>
            </a:r>
            <a:endParaRPr lang="zh-CN" altLang="en-US" sz="3600" b="1" spc="600" dirty="0">
              <a:solidFill>
                <a:srgbClr val="9E84AB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E227417E-DEBA-4303-957D-7D24D0E1705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42" y="1070287"/>
            <a:ext cx="6605957" cy="49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1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666A69-6599-414F-A589-A67E7FABBB9A}"/>
              </a:ext>
            </a:extLst>
          </p:cNvPr>
          <p:cNvGrpSpPr/>
          <p:nvPr/>
        </p:nvGrpSpPr>
        <p:grpSpPr>
          <a:xfrm>
            <a:off x="532661" y="353844"/>
            <a:ext cx="11112546" cy="6237937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B21061-1E07-4060-8440-4A26620DFDE3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3AE8C1-0220-43D5-898B-C1A096367CD3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BCA26A-A118-492D-AA82-90CCDD0EDC98}"/>
              </a:ext>
            </a:extLst>
          </p:cNvPr>
          <p:cNvGrpSpPr/>
          <p:nvPr/>
        </p:nvGrpSpPr>
        <p:grpSpPr>
          <a:xfrm rot="16200000" flipH="1">
            <a:off x="8735738" y="-1754893"/>
            <a:ext cx="1386608" cy="5604083"/>
            <a:chOff x="-19458" y="2302780"/>
            <a:chExt cx="961184" cy="3632286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E06EA4B-A35C-48ED-8A2F-F6AFDA91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201265"/>
              <a:ext cx="961184" cy="73380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B3379E8-E447-497B-A5A5-603BA3C74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458" y="2302780"/>
              <a:ext cx="912310" cy="363228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BDF64E8A-F0EC-4DCC-AD9B-0A0BD86E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61" y="343839"/>
            <a:ext cx="542591" cy="54259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8D207-678E-4C6A-AB5E-883896DE9257}"/>
              </a:ext>
            </a:extLst>
          </p:cNvPr>
          <p:cNvSpPr txBox="1"/>
          <p:nvPr/>
        </p:nvSpPr>
        <p:spPr>
          <a:xfrm>
            <a:off x="1377352" y="342773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altLang="zh-CN" sz="36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การออกแบบฟังก์ชัน</a:t>
            </a:r>
            <a:r>
              <a:rPr lang="en-US" altLang="zh-CN" sz="36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 Remove</a:t>
            </a:r>
            <a:endParaRPr lang="zh-CN" altLang="en-US" sz="3600" b="1" spc="600" dirty="0">
              <a:solidFill>
                <a:srgbClr val="9E84AB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pic>
        <p:nvPicPr>
          <p:cNvPr id="71" name="Picture 70" descr="Text&#10;&#10;Description automatically generated">
            <a:extLst>
              <a:ext uri="{FF2B5EF4-FFF2-40B4-BE49-F238E27FC236}">
                <a16:creationId xmlns:a16="http://schemas.microsoft.com/office/drawing/2014/main" id="{E227417E-DEBA-4303-957D-7D24D0E1705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08" y="1367161"/>
            <a:ext cx="4444338" cy="4093287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7D2C8A0-8BDE-4226-8ABC-062B84D032BA}"/>
              </a:ext>
            </a:extLst>
          </p:cNvPr>
          <p:cNvSpPr txBox="1"/>
          <p:nvPr/>
        </p:nvSpPr>
        <p:spPr>
          <a:xfrm>
            <a:off x="834761" y="917902"/>
            <a:ext cx="6263947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เงื่อนไขของ </a:t>
            </a:r>
            <a:r>
              <a:rPr lang="en-US" sz="2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</a:t>
            </a:r>
          </a:p>
          <a:p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(1)	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ทำงานตาม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ที่กำหนด</a:t>
            </a:r>
          </a:p>
          <a:p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(2)	ณ ช่วงเวลาหนึ่ง จะสามารถเข้าถึงบัพเฟอร์ได้เพียงเทรดเดียวเท่านั้น</a:t>
            </a:r>
          </a:p>
          <a:p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(3)	ทุกเทรดมีเวลารอที่จำกัดในการทำงาน</a:t>
            </a:r>
          </a:p>
          <a:p>
            <a:r>
              <a:rPr lang="th-TH" sz="2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วิธีการทำงานของ </a:t>
            </a:r>
            <a:r>
              <a:rPr lang="en-US" sz="2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</a:t>
            </a:r>
          </a:p>
          <a:p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(1) Remove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มีการรับพารามิเตอร์ 2ตัว คือ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name =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ชื่อของเทรด,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 req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 จำนวนรีเควสที่แบ่งให้เทรดนี้</a:t>
            </a:r>
          </a:p>
          <a:p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(2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)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มีการเรียกใช้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share variable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20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count,size,count_request_consumer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-count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กับ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size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มีความสัมพันธ์กัน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count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 จำนวนของที่อยู่ในบัพเฟอร์ปัจจุบัน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size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 ขนาดของบัพเฟอร์ </a:t>
            </a:r>
            <a:r>
              <a:rPr lang="en-US" sz="20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count_request_consumer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ใช้นับจำนวนรีเควสของ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ณ ปัจจุบัน</a:t>
            </a:r>
          </a:p>
          <a:p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(3) มีการเช็ครอบรีเควสด้วย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while loop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ทุกครั้งที่วน 1 รอบ จะลดค่ารีเควสลง 1 ค่า</a:t>
            </a:r>
          </a:p>
          <a:p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(4) มีการตรวจสอบจำนวนของในบัพเฟอร์ ว่าว่างหรือไม่ ถ้าว่างทั้งหมด เทรดนั้นจะเข้าสู่โหมด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เป็นเวลา 5 วินาที ถ้าไม่มีใครมาปลุกภายใน 5 วินาทีจะเริ่มรอบรีเควสใหม่ ถ้าตื่นทันจะเข้าสู่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semaphore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เพื่อรอเข้าสู่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Critical Region</a:t>
            </a:r>
          </a:p>
          <a:p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(5)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เมื่อมี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Process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เข้า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Critical Region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จะทำการเรียกใช้ </a:t>
            </a:r>
            <a:r>
              <a:rPr lang="en-US" sz="20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remove_item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และเพิ่มค่า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count-1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และออกจาก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semaphore</a:t>
            </a:r>
          </a:p>
          <a:p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(6)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เช็คจำนวนบัพเฟอร์ว่าง ถ้าว่าง ให้ไปปลุกฟังก์ชัน </a:t>
            </a:r>
            <a:r>
              <a:rPr lang="en-US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append </a:t>
            </a:r>
            <a:r>
              <a:rPr lang="th-TH" sz="20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ให้ตื่นมาทำงาน</a:t>
            </a:r>
            <a:endParaRPr lang="th-TH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65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666A69-6599-414F-A589-A67E7FABBB9A}"/>
              </a:ext>
            </a:extLst>
          </p:cNvPr>
          <p:cNvGrpSpPr/>
          <p:nvPr/>
        </p:nvGrpSpPr>
        <p:grpSpPr>
          <a:xfrm>
            <a:off x="532661" y="353844"/>
            <a:ext cx="11112546" cy="6237937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CB21061-1E07-4060-8440-4A26620DFDE3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33AE8C1-0220-43D5-898B-C1A096367CD3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BCA26A-A118-492D-AA82-90CCDD0EDC98}"/>
              </a:ext>
            </a:extLst>
          </p:cNvPr>
          <p:cNvGrpSpPr/>
          <p:nvPr/>
        </p:nvGrpSpPr>
        <p:grpSpPr>
          <a:xfrm rot="16200000" flipH="1">
            <a:off x="8735738" y="-1754893"/>
            <a:ext cx="1386608" cy="5604083"/>
            <a:chOff x="-19458" y="2302780"/>
            <a:chExt cx="961184" cy="3632286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2E06EA4B-A35C-48ED-8A2F-F6AFDA91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201265"/>
              <a:ext cx="961184" cy="73380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B3379E8-E447-497B-A5A5-603BA3C74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458" y="2302780"/>
              <a:ext cx="912310" cy="363228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BDF64E8A-F0EC-4DCC-AD9B-0A0BD86E3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19" y="601269"/>
            <a:ext cx="542591" cy="54259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E88D207-678E-4C6A-AB5E-883896DE9257}"/>
              </a:ext>
            </a:extLst>
          </p:cNvPr>
          <p:cNvSpPr txBox="1"/>
          <p:nvPr/>
        </p:nvSpPr>
        <p:spPr>
          <a:xfrm>
            <a:off x="1408634" y="525891"/>
            <a:ext cx="7278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thaiDist"/>
            <a:r>
              <a:rPr lang="th-TH" altLang="zh-CN" sz="36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การพิสูจน์คุณสมบัติของฟังก์ชัน </a:t>
            </a:r>
            <a:r>
              <a:rPr lang="en-US" altLang="zh-CN" sz="3600" b="1" spc="600" dirty="0">
                <a:solidFill>
                  <a:srgbClr val="9E84AB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</a:rPr>
              <a:t>Remove</a:t>
            </a:r>
            <a:endParaRPr lang="zh-CN" altLang="en-US" sz="3600" b="1" spc="600" dirty="0">
              <a:solidFill>
                <a:srgbClr val="9E84AB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95E57-AD52-4304-A5DE-C858273E1E18}"/>
              </a:ext>
            </a:extLst>
          </p:cNvPr>
          <p:cNvSpPr txBox="1"/>
          <p:nvPr/>
        </p:nvSpPr>
        <p:spPr>
          <a:xfrm>
            <a:off x="642320" y="1662014"/>
            <a:ext cx="555758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	</a:t>
            </a:r>
            <a:r>
              <a:rPr lang="th-TH" sz="2600" b="1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กำหนดให้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600" b="1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มีอยู่ 8 เทรด หลังจากรันครั้งแรก </a:t>
            </a:r>
            <a:endParaRPr lang="en-US" sz="2600" b="1" dirty="0">
              <a:solidFill>
                <a:schemeClr val="accent6">
                  <a:lumMod val="7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-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ให้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ทำการ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รอ 10 วินาที </a:t>
            </a:r>
            <a:endParaRPr lang="en-US" sz="2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-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กำหนดการ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 15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วินาที</a:t>
            </a:r>
            <a:endParaRPr lang="en-US" sz="2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th-TH" sz="2600" b="1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ผลที่ได้คือ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จะมีการ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รอ เนื่องจากไม่มีของในบัพเฟอร์ ทำให้ต้อง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 remove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รอ หลังจากนั้น 10 วินาที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ตื่นขึ้นมา จะมีการเอาของใส่ในบัพเฟอร์ เมื่อมีของในบัพเฟอร์จะทำการปลุก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และทำการ </a:t>
            </a:r>
            <a:r>
              <a:rPr lang="en-US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context switch </a:t>
            </a:r>
            <a:r>
              <a:rPr lang="th-TH" sz="26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กลับไปกลับมา</a:t>
            </a:r>
            <a:endParaRPr lang="en-US" sz="26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7532E-3D86-47C1-8253-FAABA61B9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901" y="1541622"/>
            <a:ext cx="5103090" cy="41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D39D1F7-0D94-4987-81CD-358BB054FEF5}"/>
              </a:ext>
            </a:extLst>
          </p:cNvPr>
          <p:cNvGrpSpPr/>
          <p:nvPr/>
        </p:nvGrpSpPr>
        <p:grpSpPr>
          <a:xfrm>
            <a:off x="938864" y="612533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EB489C-F913-4741-940A-E8C8E013737E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88C106-36E5-443F-92CA-DB6315940C9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3BD388-5C41-4EE7-ABAE-34E852D07E2D}"/>
              </a:ext>
            </a:extLst>
          </p:cNvPr>
          <p:cNvGrpSpPr/>
          <p:nvPr/>
        </p:nvGrpSpPr>
        <p:grpSpPr>
          <a:xfrm>
            <a:off x="54738" y="98589"/>
            <a:ext cx="2700426" cy="2578551"/>
            <a:chOff x="3936664" y="1198086"/>
            <a:chExt cx="4352745" cy="4149616"/>
          </a:xfrm>
          <a:solidFill>
            <a:srgbClr val="71BAB6"/>
          </a:solidFill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95B6A769-208D-446F-9310-DFD57235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115" y="1198086"/>
              <a:ext cx="1459844" cy="1287965"/>
            </a:xfrm>
            <a:custGeom>
              <a:avLst/>
              <a:gdLst>
                <a:gd name="T0" fmla="*/ 2684 w 2684"/>
                <a:gd name="T1" fmla="*/ 2365 h 2365"/>
                <a:gd name="T2" fmla="*/ 1342 w 2684"/>
                <a:gd name="T3" fmla="*/ 0 h 2365"/>
                <a:gd name="T4" fmla="*/ 0 w 2684"/>
                <a:gd name="T5" fmla="*/ 2365 h 2365"/>
                <a:gd name="T6" fmla="*/ 2684 w 2684"/>
                <a:gd name="T7" fmla="*/ 2365 h 23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4"/>
                <a:gd name="T13" fmla="*/ 0 h 2365"/>
                <a:gd name="T14" fmla="*/ 2684 w 2684"/>
                <a:gd name="T15" fmla="*/ 2365 h 23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4" h="2365">
                  <a:moveTo>
                    <a:pt x="2684" y="2365"/>
                  </a:moveTo>
                  <a:lnTo>
                    <a:pt x="1342" y="0"/>
                  </a:lnTo>
                  <a:lnTo>
                    <a:pt x="0" y="2365"/>
                  </a:lnTo>
                  <a:lnTo>
                    <a:pt x="2684" y="23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D5D7DEA-89CA-4160-970B-6930E10C0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664" y="2486050"/>
              <a:ext cx="1446451" cy="1392879"/>
            </a:xfrm>
            <a:custGeom>
              <a:avLst/>
              <a:gdLst>
                <a:gd name="T0" fmla="*/ 2664 w 2664"/>
                <a:gd name="T1" fmla="*/ 0 h 2553"/>
                <a:gd name="T2" fmla="*/ 0 w 2664"/>
                <a:gd name="T3" fmla="*/ 546 h 2553"/>
                <a:gd name="T4" fmla="*/ 1835 w 2664"/>
                <a:gd name="T5" fmla="*/ 2553 h 2553"/>
                <a:gd name="T6" fmla="*/ 2664 w 2664"/>
                <a:gd name="T7" fmla="*/ 0 h 2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4"/>
                <a:gd name="T13" fmla="*/ 0 h 2553"/>
                <a:gd name="T14" fmla="*/ 2664 w 2664"/>
                <a:gd name="T15" fmla="*/ 2553 h 2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4" h="2553">
                  <a:moveTo>
                    <a:pt x="2664" y="0"/>
                  </a:moveTo>
                  <a:lnTo>
                    <a:pt x="0" y="546"/>
                  </a:lnTo>
                  <a:lnTo>
                    <a:pt x="1835" y="2553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8CF4DC4-C2D2-4FDE-B54F-0C4F89E0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035" y="3878930"/>
              <a:ext cx="1343770" cy="1468772"/>
            </a:xfrm>
            <a:custGeom>
              <a:avLst/>
              <a:gdLst>
                <a:gd name="T0" fmla="*/ 305 w 2476"/>
                <a:gd name="T1" fmla="*/ 0 h 2702"/>
                <a:gd name="T2" fmla="*/ 0 w 2476"/>
                <a:gd name="T3" fmla="*/ 2702 h 2702"/>
                <a:gd name="T4" fmla="*/ 2476 w 2476"/>
                <a:gd name="T5" fmla="*/ 1578 h 2702"/>
                <a:gd name="T6" fmla="*/ 305 w 2476"/>
                <a:gd name="T7" fmla="*/ 0 h 2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6"/>
                <a:gd name="T13" fmla="*/ 0 h 2702"/>
                <a:gd name="T14" fmla="*/ 2476 w 2476"/>
                <a:gd name="T15" fmla="*/ 2702 h 2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6" h="2702">
                  <a:moveTo>
                    <a:pt x="305" y="0"/>
                  </a:moveTo>
                  <a:lnTo>
                    <a:pt x="0" y="2702"/>
                  </a:lnTo>
                  <a:lnTo>
                    <a:pt x="2476" y="1578"/>
                  </a:lnTo>
                  <a:lnTo>
                    <a:pt x="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E1658D8-32B7-4339-A391-C55AF8434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805" y="3878930"/>
              <a:ext cx="1348235" cy="1468772"/>
            </a:xfrm>
            <a:custGeom>
              <a:avLst/>
              <a:gdLst>
                <a:gd name="T0" fmla="*/ 0 w 2476"/>
                <a:gd name="T1" fmla="*/ 1578 h 2702"/>
                <a:gd name="T2" fmla="*/ 2476 w 2476"/>
                <a:gd name="T3" fmla="*/ 2702 h 2702"/>
                <a:gd name="T4" fmla="*/ 2172 w 2476"/>
                <a:gd name="T5" fmla="*/ 0 h 2702"/>
                <a:gd name="T6" fmla="*/ 0 w 2476"/>
                <a:gd name="T7" fmla="*/ 1578 h 2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6"/>
                <a:gd name="T13" fmla="*/ 0 h 2702"/>
                <a:gd name="T14" fmla="*/ 2476 w 2476"/>
                <a:gd name="T15" fmla="*/ 2702 h 2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6" h="2702">
                  <a:moveTo>
                    <a:pt x="0" y="1578"/>
                  </a:moveTo>
                  <a:lnTo>
                    <a:pt x="2476" y="2702"/>
                  </a:lnTo>
                  <a:lnTo>
                    <a:pt x="2172" y="0"/>
                  </a:lnTo>
                  <a:lnTo>
                    <a:pt x="0" y="15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4CFBC06-330A-453B-8769-DCDDDF11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958" y="2486050"/>
              <a:ext cx="1446451" cy="1392879"/>
            </a:xfrm>
            <a:custGeom>
              <a:avLst/>
              <a:gdLst>
                <a:gd name="T0" fmla="*/ 830 w 2664"/>
                <a:gd name="T1" fmla="*/ 2553 h 2553"/>
                <a:gd name="T2" fmla="*/ 2664 w 2664"/>
                <a:gd name="T3" fmla="*/ 546 h 2553"/>
                <a:gd name="T4" fmla="*/ 0 w 2664"/>
                <a:gd name="T5" fmla="*/ 0 h 2553"/>
                <a:gd name="T6" fmla="*/ 830 w 2664"/>
                <a:gd name="T7" fmla="*/ 2553 h 2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4"/>
                <a:gd name="T13" fmla="*/ 0 h 2553"/>
                <a:gd name="T14" fmla="*/ 2664 w 2664"/>
                <a:gd name="T15" fmla="*/ 2553 h 2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4" h="2553">
                  <a:moveTo>
                    <a:pt x="830" y="2553"/>
                  </a:moveTo>
                  <a:lnTo>
                    <a:pt x="2664" y="546"/>
                  </a:lnTo>
                  <a:lnTo>
                    <a:pt x="0" y="0"/>
                  </a:lnTo>
                  <a:lnTo>
                    <a:pt x="830" y="25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794D2BC-DDB7-4569-8BDB-C8D674144D34}"/>
              </a:ext>
            </a:extLst>
          </p:cNvPr>
          <p:cNvGrpSpPr/>
          <p:nvPr/>
        </p:nvGrpSpPr>
        <p:grpSpPr>
          <a:xfrm>
            <a:off x="162213" y="263047"/>
            <a:ext cx="2443904" cy="2288114"/>
            <a:chOff x="3936664" y="1198086"/>
            <a:chExt cx="4352745" cy="4149616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4622CB2-04F4-473B-9B82-AC29C6559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115" y="1198086"/>
              <a:ext cx="1459844" cy="1287965"/>
            </a:xfrm>
            <a:custGeom>
              <a:avLst/>
              <a:gdLst>
                <a:gd name="T0" fmla="*/ 2684 w 2684"/>
                <a:gd name="T1" fmla="*/ 2365 h 2365"/>
                <a:gd name="T2" fmla="*/ 1342 w 2684"/>
                <a:gd name="T3" fmla="*/ 0 h 2365"/>
                <a:gd name="T4" fmla="*/ 0 w 2684"/>
                <a:gd name="T5" fmla="*/ 2365 h 2365"/>
                <a:gd name="T6" fmla="*/ 2684 w 2684"/>
                <a:gd name="T7" fmla="*/ 2365 h 23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4"/>
                <a:gd name="T13" fmla="*/ 0 h 2365"/>
                <a:gd name="T14" fmla="*/ 2684 w 2684"/>
                <a:gd name="T15" fmla="*/ 2365 h 23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4" h="2365">
                  <a:moveTo>
                    <a:pt x="2684" y="2365"/>
                  </a:moveTo>
                  <a:lnTo>
                    <a:pt x="1342" y="0"/>
                  </a:lnTo>
                  <a:lnTo>
                    <a:pt x="0" y="2365"/>
                  </a:lnTo>
                  <a:lnTo>
                    <a:pt x="2684" y="2365"/>
                  </a:lnTo>
                  <a:close/>
                </a:path>
              </a:pathLst>
            </a:custGeom>
            <a:solidFill>
              <a:srgbClr val="A8E0DD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7AB2A77-27B1-46D7-AA8B-794E24C2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664" y="2486050"/>
              <a:ext cx="1446451" cy="1392879"/>
            </a:xfrm>
            <a:custGeom>
              <a:avLst/>
              <a:gdLst>
                <a:gd name="T0" fmla="*/ 2664 w 2664"/>
                <a:gd name="T1" fmla="*/ 0 h 2553"/>
                <a:gd name="T2" fmla="*/ 0 w 2664"/>
                <a:gd name="T3" fmla="*/ 546 h 2553"/>
                <a:gd name="T4" fmla="*/ 1835 w 2664"/>
                <a:gd name="T5" fmla="*/ 2553 h 2553"/>
                <a:gd name="T6" fmla="*/ 2664 w 2664"/>
                <a:gd name="T7" fmla="*/ 0 h 2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4"/>
                <a:gd name="T13" fmla="*/ 0 h 2553"/>
                <a:gd name="T14" fmla="*/ 2664 w 2664"/>
                <a:gd name="T15" fmla="*/ 2553 h 2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4" h="2553">
                  <a:moveTo>
                    <a:pt x="2664" y="0"/>
                  </a:moveTo>
                  <a:lnTo>
                    <a:pt x="0" y="546"/>
                  </a:lnTo>
                  <a:lnTo>
                    <a:pt x="1835" y="255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rgbClr val="9E84AB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4A25C55-DF33-426E-BF5D-A7F73185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7035" y="3878930"/>
              <a:ext cx="1343770" cy="1468772"/>
            </a:xfrm>
            <a:custGeom>
              <a:avLst/>
              <a:gdLst>
                <a:gd name="T0" fmla="*/ 305 w 2476"/>
                <a:gd name="T1" fmla="*/ 0 h 2702"/>
                <a:gd name="T2" fmla="*/ 0 w 2476"/>
                <a:gd name="T3" fmla="*/ 2702 h 2702"/>
                <a:gd name="T4" fmla="*/ 2476 w 2476"/>
                <a:gd name="T5" fmla="*/ 1578 h 2702"/>
                <a:gd name="T6" fmla="*/ 305 w 2476"/>
                <a:gd name="T7" fmla="*/ 0 h 2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6"/>
                <a:gd name="T13" fmla="*/ 0 h 2702"/>
                <a:gd name="T14" fmla="*/ 2476 w 2476"/>
                <a:gd name="T15" fmla="*/ 2702 h 2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6" h="2702">
                  <a:moveTo>
                    <a:pt x="305" y="0"/>
                  </a:moveTo>
                  <a:lnTo>
                    <a:pt x="0" y="2702"/>
                  </a:lnTo>
                  <a:lnTo>
                    <a:pt x="2476" y="1578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59FB2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5164A02-DFB0-48B7-8C16-08CF11A3E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805" y="3878930"/>
              <a:ext cx="1348235" cy="1468772"/>
            </a:xfrm>
            <a:custGeom>
              <a:avLst/>
              <a:gdLst>
                <a:gd name="T0" fmla="*/ 0 w 2476"/>
                <a:gd name="T1" fmla="*/ 1578 h 2702"/>
                <a:gd name="T2" fmla="*/ 2476 w 2476"/>
                <a:gd name="T3" fmla="*/ 2702 h 2702"/>
                <a:gd name="T4" fmla="*/ 2172 w 2476"/>
                <a:gd name="T5" fmla="*/ 0 h 2702"/>
                <a:gd name="T6" fmla="*/ 0 w 2476"/>
                <a:gd name="T7" fmla="*/ 1578 h 2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76"/>
                <a:gd name="T13" fmla="*/ 0 h 2702"/>
                <a:gd name="T14" fmla="*/ 2476 w 2476"/>
                <a:gd name="T15" fmla="*/ 2702 h 2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76" h="2702">
                  <a:moveTo>
                    <a:pt x="0" y="1578"/>
                  </a:moveTo>
                  <a:lnTo>
                    <a:pt x="2476" y="2702"/>
                  </a:lnTo>
                  <a:lnTo>
                    <a:pt x="2172" y="0"/>
                  </a:lnTo>
                  <a:lnTo>
                    <a:pt x="0" y="1578"/>
                  </a:lnTo>
                  <a:close/>
                </a:path>
              </a:pathLst>
            </a:custGeom>
            <a:solidFill>
              <a:srgbClr val="FFE082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EC065DE-7B35-4EA6-9BF0-5ACD2A959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958" y="2486050"/>
              <a:ext cx="1446451" cy="1392879"/>
            </a:xfrm>
            <a:custGeom>
              <a:avLst/>
              <a:gdLst>
                <a:gd name="T0" fmla="*/ 830 w 2664"/>
                <a:gd name="T1" fmla="*/ 2553 h 2553"/>
                <a:gd name="T2" fmla="*/ 2664 w 2664"/>
                <a:gd name="T3" fmla="*/ 546 h 2553"/>
                <a:gd name="T4" fmla="*/ 0 w 2664"/>
                <a:gd name="T5" fmla="*/ 0 h 2553"/>
                <a:gd name="T6" fmla="*/ 830 w 2664"/>
                <a:gd name="T7" fmla="*/ 2553 h 25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4"/>
                <a:gd name="T13" fmla="*/ 0 h 2553"/>
                <a:gd name="T14" fmla="*/ 2664 w 2664"/>
                <a:gd name="T15" fmla="*/ 2553 h 25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4" h="2553">
                  <a:moveTo>
                    <a:pt x="830" y="2553"/>
                  </a:moveTo>
                  <a:lnTo>
                    <a:pt x="2664" y="546"/>
                  </a:lnTo>
                  <a:lnTo>
                    <a:pt x="0" y="0"/>
                  </a:lnTo>
                  <a:lnTo>
                    <a:pt x="830" y="2553"/>
                  </a:lnTo>
                  <a:close/>
                </a:path>
              </a:pathLst>
            </a:custGeom>
            <a:solidFill>
              <a:srgbClr val="9E84AB"/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zh-CN" sz="16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550043F-CF7A-459C-80D8-29EC35150204}"/>
              </a:ext>
            </a:extLst>
          </p:cNvPr>
          <p:cNvGrpSpPr/>
          <p:nvPr/>
        </p:nvGrpSpPr>
        <p:grpSpPr>
          <a:xfrm>
            <a:off x="3940821" y="872231"/>
            <a:ext cx="542290" cy="539944"/>
            <a:chOff x="7902661" y="2245484"/>
            <a:chExt cx="542290" cy="53994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EC9942F-795F-4C89-BCEE-CB4D8B573287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013BAAE-A3E6-4038-A33D-60ED04BFA4A7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BB015B2-B586-4983-9E38-5C05B458D45D}"/>
              </a:ext>
            </a:extLst>
          </p:cNvPr>
          <p:cNvGrpSpPr/>
          <p:nvPr/>
        </p:nvGrpSpPr>
        <p:grpSpPr>
          <a:xfrm>
            <a:off x="11465236" y="5710590"/>
            <a:ext cx="365971" cy="364388"/>
            <a:chOff x="7902661" y="2245484"/>
            <a:chExt cx="542290" cy="539944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A920325-29D6-4A33-8026-E6BC0FF4A1B4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B14C9EE-F1FD-49B6-A023-DD4A381D8A01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A8E0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724916F-2F80-4063-BDE1-F6D7FE83B000}"/>
              </a:ext>
            </a:extLst>
          </p:cNvPr>
          <p:cNvGrpSpPr/>
          <p:nvPr/>
        </p:nvGrpSpPr>
        <p:grpSpPr>
          <a:xfrm>
            <a:off x="10981707" y="5918111"/>
            <a:ext cx="365971" cy="364388"/>
            <a:chOff x="7902661" y="2245484"/>
            <a:chExt cx="542290" cy="53994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637F975-6E01-4449-AE05-B920841CEB74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6567289-0CFF-451F-B419-02CCD587310E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9E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52">
            <a:extLst>
              <a:ext uri="{FF2B5EF4-FFF2-40B4-BE49-F238E27FC236}">
                <a16:creationId xmlns:a16="http://schemas.microsoft.com/office/drawing/2014/main" id="{7B7CE73B-594F-4419-858A-974085DB96F4}"/>
              </a:ext>
            </a:extLst>
          </p:cNvPr>
          <p:cNvGrpSpPr/>
          <p:nvPr/>
        </p:nvGrpSpPr>
        <p:grpSpPr>
          <a:xfrm>
            <a:off x="7719203" y="811522"/>
            <a:ext cx="542290" cy="539944"/>
            <a:chOff x="7902661" y="2245484"/>
            <a:chExt cx="542290" cy="539944"/>
          </a:xfrm>
        </p:grpSpPr>
        <p:sp>
          <p:nvSpPr>
            <p:cNvPr id="75" name="椭圆 53">
              <a:extLst>
                <a:ext uri="{FF2B5EF4-FFF2-40B4-BE49-F238E27FC236}">
                  <a16:creationId xmlns:a16="http://schemas.microsoft.com/office/drawing/2014/main" id="{53A404A8-399B-4416-96EE-EDDDEB9F3968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54">
              <a:extLst>
                <a:ext uri="{FF2B5EF4-FFF2-40B4-BE49-F238E27FC236}">
                  <a16:creationId xmlns:a16="http://schemas.microsoft.com/office/drawing/2014/main" id="{AA3050E9-5ED3-4A00-BDE7-1C8840037B8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794A2C7-7881-4BA8-BBE4-08E873725977}"/>
              </a:ext>
            </a:extLst>
          </p:cNvPr>
          <p:cNvSpPr txBox="1"/>
          <p:nvPr/>
        </p:nvSpPr>
        <p:spPr>
          <a:xfrm>
            <a:off x="4636021" y="832931"/>
            <a:ext cx="2789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การ </a:t>
            </a:r>
            <a:r>
              <a:rPr lang="en-US" sz="3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Run &amp; Result</a:t>
            </a:r>
          </a:p>
        </p:txBody>
      </p: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F029D0B-73D1-4D68-9FFA-3D5847785B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93" y="2220796"/>
            <a:ext cx="6320901" cy="2635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4FC1BF-B315-4C83-A7EB-997C3303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225" y="586598"/>
            <a:ext cx="3334801" cy="65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5E2EC-5F92-4059-BF8B-6E376A8E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64" y="4598837"/>
            <a:ext cx="1079086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605055F-934A-4A4A-9927-287D925CC713}"/>
              </a:ext>
            </a:extLst>
          </p:cNvPr>
          <p:cNvGrpSpPr/>
          <p:nvPr/>
        </p:nvGrpSpPr>
        <p:grpSpPr>
          <a:xfrm>
            <a:off x="954001" y="616278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9EC0F7D-6B1E-4A05-AFB1-A3824B133662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1629D7-FA2D-4214-B516-B9AF78CF85A6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E8ADC1-5640-49A4-ABA7-A119FC13FEF1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B564C6D-F29B-44E4-8B00-D8A416A6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3C3A63C-C60E-4052-A249-6D89E54F0A82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8171FCB-14C8-4D76-AFF4-8BEE9FC77731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6A2731C-6C74-4D87-9598-7E8D00B2A007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0EC6494-E723-4B43-9ADA-8570DCBB2E19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74516D0-BDEA-4ABE-A5FC-8608FF030BA8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3EAF385-490E-442F-B4DE-D6D6D998F448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28ADB4E-C4BF-4314-B9E6-63B78511E4B5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A53ED6B-5697-491F-B22D-8487B43FBED5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112AE01-8192-42A6-9FAA-A707BD3DE7A6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74EBA7F8-5447-4326-99A9-6310FECC1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CA877A-5722-4157-86EF-7EFD9D4A7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621" y="1125162"/>
            <a:ext cx="4624422" cy="32346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F7271A6-B524-48DB-BD15-BA6EAC50D80A}"/>
              </a:ext>
            </a:extLst>
          </p:cNvPr>
          <p:cNvSpPr txBox="1"/>
          <p:nvPr/>
        </p:nvSpPr>
        <p:spPr>
          <a:xfrm>
            <a:off x="2008113" y="844331"/>
            <a:ext cx="4203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ปัญหาที่พบในการทำงาน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C471BE-2A8E-42A1-858E-B35CA302F5C0}"/>
              </a:ext>
            </a:extLst>
          </p:cNvPr>
          <p:cNvSpPr txBox="1"/>
          <p:nvPr/>
        </p:nvSpPr>
        <p:spPr>
          <a:xfrm>
            <a:off x="2000413" y="1718157"/>
            <a:ext cx="75708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ในการแก้ปัญหา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Producer/Consumer Problem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ที่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 Implement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โดยใช้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Sleep/Wake up </a:t>
            </a:r>
            <a:endParaRPr lang="th-TH" sz="24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และ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มี 2 แบบ ดังนี้</a:t>
            </a:r>
            <a:endParaRPr lang="th-TH" sz="2400" dirty="0">
              <a:solidFill>
                <a:schemeClr val="tx1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61EF4-B2D0-4723-8201-C6565C1AE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177" y="2667998"/>
            <a:ext cx="310923" cy="39017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8632C3B-4AF8-4873-B16B-E0F1D7D69666}"/>
              </a:ext>
            </a:extLst>
          </p:cNvPr>
          <p:cNvSpPr txBox="1"/>
          <p:nvPr/>
        </p:nvSpPr>
        <p:spPr>
          <a:xfrm>
            <a:off x="2116695" y="2624209"/>
            <a:ext cx="8907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ที่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append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หลังจากที่เช็คของใน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แล้ว เมื่อเต็ม จะทำการ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Sleep (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ไปอยู่ที่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block state)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ถ้าไม่เต็มจะเข้าสู่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(Ready state)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แต่เราไม่สามารถรู้ได้เลยว่าเหลือพื้นที่เท่าไร ที่จะเอาของใส่ได้ สมมุติว่า ถ้ามีพื้นที่เหลือใน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 2 แต่มี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Producer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รอที่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ต่อคิวอยู่ 3 เทรด ณ ขณะนั้นใส่เต็มพอดี เทรดที่ 3 จะไม่สามารถเพิ่มของใส่เข้าไปได้</a:t>
            </a:r>
          </a:p>
          <a:p>
            <a:pPr marL="457200" lvl="0" indent="-457200"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ที่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Remove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หลังจากเช็คพื้นที่ว่างใน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แล้ว เมื่อ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 ว่างทั้งหมดต้องทำการ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Sleep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(ไปอยู่ที่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block state)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ถ้าไม่เต็มจะเข้าสู่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(Ready state) 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แต่เราไม่สามารถบอกได้ว่าเหลือของกี่ชิ้นที่สามารถลบได้ สมมุติว่า มีของใน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 1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 ชิ้น แต่มี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Consumer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ใน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3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เทรด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 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เทรดที่1 สามารถลบได้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(successes)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                    เทรดที่ 2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,3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ไม่สามารถลบได้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(failed)</a:t>
            </a:r>
            <a:endParaRPr lang="th-TH" sz="2400" dirty="0">
              <a:solidFill>
                <a:schemeClr val="tx1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B4014-CB6C-4259-82B8-51E68642D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851" y="4064546"/>
            <a:ext cx="31092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9A791A-37B7-4173-B48F-F47ECF90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43792" y="3967186"/>
            <a:ext cx="3360865" cy="178107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520B8F0-61B7-4410-A5C2-CF7E83D4C3D8}"/>
              </a:ext>
            </a:extLst>
          </p:cNvPr>
          <p:cNvGrpSpPr/>
          <p:nvPr/>
        </p:nvGrpSpPr>
        <p:grpSpPr>
          <a:xfrm>
            <a:off x="1252733" y="4251627"/>
            <a:ext cx="1924449" cy="782568"/>
            <a:chOff x="2977326" y="346775"/>
            <a:chExt cx="1924449" cy="78256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1F78511-924F-41BB-90DD-16AA84E460AD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226442F-7B3E-4B48-ADAD-7D10390CFFE2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5EF40734-A80D-417E-A8DF-4094D8711F02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2B2CD752-A2FA-4A1E-95DC-36F10DE2275E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C37FB223-9C01-4B8E-B154-7A66972CF79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4AA0F807-9850-48D4-9C16-CBC1F9D8AF3B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1C176EAB-B233-4112-BBB4-F2A0A1CD300A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8382FD10-3235-44D2-A045-B2DB70ACF48E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3FA636CA-4B0D-4803-9866-EFD8E17C247A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88DC1720-50AE-431B-936B-7F31E76FB0DD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91C6E3AF-AC4F-4C13-A71D-32040E04DB59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22F15ECA-91CB-4409-A7BF-2229F71379F0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2F8C479-4C13-4742-B0DF-B21E1FF3520B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53E8C996-FB72-420B-B89D-064CC5759FCD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5A8F543B-A742-414F-B14F-B92E4E1C9D9D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FF698EA8-03EA-4E8C-986D-B9B9DC74AEF3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5D236104-1C8A-4D0C-8822-51F50C3A04B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989F23A2-262A-4E19-839C-64B557882B8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A27607B4-DE7B-4803-ABE5-BDC8DB1B82E6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BDDF513C-E916-4F55-831C-79649300BD88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93C4C64-CAF0-46B9-BC02-573161274CDC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C5B7DAF2-2740-4E3A-B928-1E880CCFB2E0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FF018624-3CFB-4C87-90DE-BE579601EE91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椭圆 56">
                    <a:extLst>
                      <a:ext uri="{FF2B5EF4-FFF2-40B4-BE49-F238E27FC236}">
                        <a16:creationId xmlns:a16="http://schemas.microsoft.com/office/drawing/2014/main" id="{B13EC69B-26D7-46AB-B104-2CA2EAE54641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0145C63C-5ED4-4F33-AB51-B950EEB02C1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08AA6EEB-84DF-4EB9-AE69-686DB80E0E0F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0A281C49-A253-4FD7-A969-76277CA20927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4E5A1432-87C6-4713-8F69-8A317176ACC5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31CEA864-9FF0-42E6-A37C-1A51FF5CD0F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E08A5F48-A974-4A34-95F6-268B25872B8C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7B95A920-AEDF-4A91-A430-9278E6FF493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45BF8AD4-37E6-40E3-BA94-7AD211D5A9A8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84962B23-D355-444B-A216-ABAB14BD908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4B7EDAA-2797-4E52-B6AD-77109157F100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53ED2B6A-A94A-4BDC-8D2D-EDA8FDFE9DC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19ACFC0F-9B7D-474D-8128-CF915705BA39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C81B3D91-0909-4B70-9882-862BBF216AC8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AC02DF00-5EEA-4C0E-B536-22AF5FC6C4C2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44D7E991-E491-438A-BB14-876B956E1FDA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968002-2B69-4C79-8922-C9029499D7E4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907AF54-5718-4ED2-9189-9C2552406D87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BE41BB4B-20B1-4277-ABCE-A987638B0520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9F5472C5-8DCF-49D4-9F0B-76C5FCD7ECD2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2B0493C7-AC52-43AD-8B90-5FF1E4C5EEC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451576FD-B2B0-4769-9D03-4D4B1CD2420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682382F8-C409-4B2D-A6F5-41A351E9CECE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CF73078B-1790-4938-9CC9-872185F8DD39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4C7E2980-279C-4BFA-AB9C-7368BF657192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BD08CB5A-0055-402E-9C53-90DDEF2E8EC5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3D7F363B-8E75-4397-9610-FC7370F8B6AE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3B34BE17-73EE-4ABF-8C3B-EC261824976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C3BAB632-91D9-4E49-AF07-6E87001CD85A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671E9173-B87E-4AF0-8659-7BED11826023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59864CC9-A1CE-4F49-A0C1-4DD0B2FEDBC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8537D586-E8F4-438B-8DBF-910F0D7C3D8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E1856898-E7C8-4F6A-8A53-F2C3DDED020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CEB1D504-4C6C-4850-9E86-ACE9C7CA62D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2929D40A-9BBA-422B-8196-90686B2630BD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686C3318-8641-4FBF-AF63-FE75FC75C8FE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9C59515-73BA-403C-BBB0-1A32CB68F96B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C4FFD3FE-D434-41A3-A8B4-A1E3B9171A44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F34EBB95-D931-461E-AA8E-261B883E5B7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D3AB4C23-9F71-4B26-8888-358A0EDF045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C6CBF3EB-CF4B-48EE-86E2-5FE153B24F81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9D39CCD8-E989-4263-AFFC-038193285C68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8C78C4A0-297C-4673-AFFA-859689177C21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0BB3A5E2-BFB4-49EA-BF42-59F5D9EF50E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32FAF032-FE63-4AEA-A985-C970D2CA1419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20121D3C-BC78-456D-8DF1-C39DDD5009C7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F3D2685B-B4CD-4371-8F4C-9EA01794F71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3E137EA8-BE4D-4B64-9B56-114B388EF133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F90A46A2-BC20-4D1F-A240-B1C23EAC163B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3969368-106A-4622-A8E0-65A2D94C492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9335E7A1-B0FF-4311-9A06-ECEEF9A1A7C8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DB273C94-BCD2-4011-82A1-1A2A87573B5F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79D87A9B-ECED-4D95-86DA-641474B14310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81B2FE27-A30F-4077-B925-776B8D4064E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A2293D6E-B60F-4571-99A8-769C234FB0B2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3B73090-B246-48B2-A2A6-8D0484EF6827}"/>
              </a:ext>
            </a:extLst>
          </p:cNvPr>
          <p:cNvGrpSpPr/>
          <p:nvPr/>
        </p:nvGrpSpPr>
        <p:grpSpPr>
          <a:xfrm>
            <a:off x="974731" y="3050199"/>
            <a:ext cx="1924449" cy="782568"/>
            <a:chOff x="2977326" y="346775"/>
            <a:chExt cx="1924449" cy="782568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EE670205-6958-4F15-B825-F797F29EEF36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4DD529B9-C944-4E90-A97B-F04E0C19D51B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0BD8D92B-2576-4189-9B2A-8F49112C61EA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53" name="椭圆 152">
                    <a:extLst>
                      <a:ext uri="{FF2B5EF4-FFF2-40B4-BE49-F238E27FC236}">
                        <a16:creationId xmlns:a16="http://schemas.microsoft.com/office/drawing/2014/main" id="{8D80AFB6-8518-47DD-A594-FC0F5BCA5F79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椭圆 153">
                    <a:extLst>
                      <a:ext uri="{FF2B5EF4-FFF2-40B4-BE49-F238E27FC236}">
                        <a16:creationId xmlns:a16="http://schemas.microsoft.com/office/drawing/2014/main" id="{2D4D611F-384A-45D6-8507-EE6D9476FD6C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>
                    <a:extLst>
                      <a:ext uri="{FF2B5EF4-FFF2-40B4-BE49-F238E27FC236}">
                        <a16:creationId xmlns:a16="http://schemas.microsoft.com/office/drawing/2014/main" id="{513C7633-EB37-4E21-9F44-23B88EA9201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椭圆 155">
                    <a:extLst>
                      <a:ext uri="{FF2B5EF4-FFF2-40B4-BE49-F238E27FC236}">
                        <a16:creationId xmlns:a16="http://schemas.microsoft.com/office/drawing/2014/main" id="{ECB91C89-0897-4922-903D-D3A303DCF9A6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>
                    <a:extLst>
                      <a:ext uri="{FF2B5EF4-FFF2-40B4-BE49-F238E27FC236}">
                        <a16:creationId xmlns:a16="http://schemas.microsoft.com/office/drawing/2014/main" id="{21AC15E1-7302-46CE-839F-8599E175183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" name="椭圆 157">
                    <a:extLst>
                      <a:ext uri="{FF2B5EF4-FFF2-40B4-BE49-F238E27FC236}">
                        <a16:creationId xmlns:a16="http://schemas.microsoft.com/office/drawing/2014/main" id="{C34425C8-DBCB-4C43-8B12-69A64A8C6433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F2A200BF-2A58-4EDC-8E8B-D0DA0D9DD2D2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" name="椭圆 159">
                    <a:extLst>
                      <a:ext uri="{FF2B5EF4-FFF2-40B4-BE49-F238E27FC236}">
                        <a16:creationId xmlns:a16="http://schemas.microsoft.com/office/drawing/2014/main" id="{E88AB7A0-DEAC-4350-8980-983A1618FE07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638FC9E4-9AA4-4006-8078-B67E68B0D960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45" name="椭圆 144">
                    <a:extLst>
                      <a:ext uri="{FF2B5EF4-FFF2-40B4-BE49-F238E27FC236}">
                        <a16:creationId xmlns:a16="http://schemas.microsoft.com/office/drawing/2014/main" id="{8BF12458-4AD1-4FB9-ABEF-EAD49994F349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45">
                    <a:extLst>
                      <a:ext uri="{FF2B5EF4-FFF2-40B4-BE49-F238E27FC236}">
                        <a16:creationId xmlns:a16="http://schemas.microsoft.com/office/drawing/2014/main" id="{4428FB1C-045E-4223-98FE-3A37B3B7F930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椭圆 146">
                    <a:extLst>
                      <a:ext uri="{FF2B5EF4-FFF2-40B4-BE49-F238E27FC236}">
                        <a16:creationId xmlns:a16="http://schemas.microsoft.com/office/drawing/2014/main" id="{8E7A66B9-981A-44EC-AE2A-CB5075A5CF4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椭圆 147">
                    <a:extLst>
                      <a:ext uri="{FF2B5EF4-FFF2-40B4-BE49-F238E27FC236}">
                        <a16:creationId xmlns:a16="http://schemas.microsoft.com/office/drawing/2014/main" id="{0E3C07EB-E26E-4F50-89B8-9702F15CFD5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70E07815-6067-4BFA-A535-3F769956DF54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8DD73DE6-6E39-4224-80F4-686051E7B19A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70856ED6-1270-441E-9B5E-E0A81BD9354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椭圆 151">
                    <a:extLst>
                      <a:ext uri="{FF2B5EF4-FFF2-40B4-BE49-F238E27FC236}">
                        <a16:creationId xmlns:a16="http://schemas.microsoft.com/office/drawing/2014/main" id="{36566963-37EF-47D7-9204-D5597AA7107D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60B1DDFA-FE40-466D-ABFE-C8E6A49031FC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4507805C-FFD8-413A-B93E-75FCC1BBC3F9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3A6E24A8-E371-46F7-97CB-7E36F8A161B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53430492-AC41-4987-AAEF-C8ADDBCE6507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754B3A5E-935C-4B11-9A72-026042B4921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6D90E80C-A89A-4D1D-B400-E8DB4F44F699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0C524F63-8558-42A5-BC8C-C97C96CD25C6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DBC03B86-A31D-4652-8945-527F83EF9583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3EE2D9B7-98A9-4BBC-B6A0-C307F4D88797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椭圆 141">
                    <a:extLst>
                      <a:ext uri="{FF2B5EF4-FFF2-40B4-BE49-F238E27FC236}">
                        <a16:creationId xmlns:a16="http://schemas.microsoft.com/office/drawing/2014/main" id="{AB731B93-3580-4D1A-A0CC-3443D02A3896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0BD2AA6C-BBCD-4BFE-BA2B-27767FD1D8F4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7102C9E2-9ACD-4A94-81CF-FDB061DBF4A5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0C2DC442-6707-45B8-B472-243FFFC815C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EB64397A-7C79-4C5B-8C4E-E90645DAE59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椭圆 129">
                    <a:extLst>
                      <a:ext uri="{FF2B5EF4-FFF2-40B4-BE49-F238E27FC236}">
                        <a16:creationId xmlns:a16="http://schemas.microsoft.com/office/drawing/2014/main" id="{9F5B2C21-E711-4100-9616-BDD30C6D20F3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2114BA76-F43F-4EE7-8E92-F3F5CF21694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B97DC735-D9F8-4813-ABAB-B19A4514A82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7A86FF0C-EFC6-4FC0-A75D-36C2B1EACAAC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C1CD4FEA-12DB-4529-BB5D-3CDDA8257D2D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B677CB3F-9D70-4E29-AFFB-B0260D090AE3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1CD10D28-555A-48EF-8925-44378E69767C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F6CE2203-FC05-4BF4-9E97-F1C605705C5E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998CB61C-8412-4760-B1F4-CFF80F533EDF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FC8CB99C-6F23-4126-AC6D-0F3EE4431736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0ACB7360-26A1-41B6-8328-F6E5035715B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2A8AE747-C4DD-4A2E-BF40-AB1529F2B614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6A84E9C8-CD49-49BE-908F-8C6C71CC157A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86A90EF7-AF97-45D6-A704-6D09530FDEAF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8AE67B29-1C5E-4AC3-B70D-ADA019274C2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D5AECA72-D86C-40B2-B7FB-F8ADF7AB7E8F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0074D509-0722-44D1-A633-F2F707E85AB0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F4A1FE44-869A-4798-81A8-0F55780D5FD5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>
                    <a:extLst>
                      <a:ext uri="{FF2B5EF4-FFF2-40B4-BE49-F238E27FC236}">
                        <a16:creationId xmlns:a16="http://schemas.microsoft.com/office/drawing/2014/main" id="{2D36A7C1-D465-417C-932B-CB978D71070C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E97B647B-8412-4B11-8538-27A7F1F9F546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912EF912-5D80-48B1-8DCB-1385E9992C7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5D107391-32E5-4897-ADFF-74BECE0501C3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7D75F1FA-C2CC-462F-8ED2-C0ED83D590A1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6B4F0FEE-3FA1-43A7-AA62-4B7FB0FD064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71249500-63BE-40B0-A671-51964B0086C6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679D9AA-3C30-48E7-81DA-3B0207A18505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6F8C2C6E-4DE6-4662-B44F-70729B6CD937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261EA88A-7638-4EB4-95FF-F87F62415E5E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C37C2CFA-C400-46E2-BBC7-D880DA7ABA9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4EEBF697-A5DC-4130-8183-F271039C8CD2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5A11C919-E6E2-4AAC-943C-03DCA391793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5844C0BE-351A-4053-B3D9-DB8A046D56C1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110E66C4-3FEF-484E-86B3-6ABAA6C72CA2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2ED5207D-46CC-4D1F-8136-B7141A0A2CD7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8E63449A-84BD-461F-BA1D-80DA5864B40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BC9C78F6-C02F-4C5F-A370-98173A73326A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A9E48CC6-0D11-4541-81FD-FE3F0630AB08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DD8B7BC7-FC2A-4973-9DBC-4C6F9FBCAA59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6C9A2CC6-0E41-417F-95D1-A2756458228F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75C9BE9D-FAF0-49F0-AFA5-38504913EB42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3F8DDBBD-3F94-4DC1-81E2-86D6143772BD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5658EAF6-5B1F-4D3B-B2AE-451D2C247490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椭圆 94">
                    <a:extLst>
                      <a:ext uri="{FF2B5EF4-FFF2-40B4-BE49-F238E27FC236}">
                        <a16:creationId xmlns:a16="http://schemas.microsoft.com/office/drawing/2014/main" id="{6C3D3539-F8A4-47F4-8049-FDA5BA41F4E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7646C2F4-1C89-44DE-B2A1-79EF8CDB5507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247FDB5-88AD-497C-878D-0B9B776D283E}"/>
              </a:ext>
            </a:extLst>
          </p:cNvPr>
          <p:cNvGrpSpPr/>
          <p:nvPr/>
        </p:nvGrpSpPr>
        <p:grpSpPr>
          <a:xfrm>
            <a:off x="299259" y="1968669"/>
            <a:ext cx="1924449" cy="782568"/>
            <a:chOff x="2977326" y="346775"/>
            <a:chExt cx="1924449" cy="782568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94DE8E09-A35F-42BC-894B-A45E244D6EF0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1B3967CA-2703-432A-9D82-DC86FED66B08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B0EF3688-1EF1-45EC-82BA-7442363679D2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32" name="椭圆 231">
                    <a:extLst>
                      <a:ext uri="{FF2B5EF4-FFF2-40B4-BE49-F238E27FC236}">
                        <a16:creationId xmlns:a16="http://schemas.microsoft.com/office/drawing/2014/main" id="{3750D74E-D984-4498-B99E-6029FB93BBE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F27E7F97-597D-46A9-B62A-C1BE714D6EC7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椭圆 233">
                    <a:extLst>
                      <a:ext uri="{FF2B5EF4-FFF2-40B4-BE49-F238E27FC236}">
                        <a16:creationId xmlns:a16="http://schemas.microsoft.com/office/drawing/2014/main" id="{316F4BAE-9493-4248-BA79-3BF174079EEA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椭圆 234">
                    <a:extLst>
                      <a:ext uri="{FF2B5EF4-FFF2-40B4-BE49-F238E27FC236}">
                        <a16:creationId xmlns:a16="http://schemas.microsoft.com/office/drawing/2014/main" id="{3E1CD948-5C42-4125-9EB0-5E32643D907E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52F16B0-45C2-4B3A-AFB7-E4747E99617A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椭圆 236">
                    <a:extLst>
                      <a:ext uri="{FF2B5EF4-FFF2-40B4-BE49-F238E27FC236}">
                        <a16:creationId xmlns:a16="http://schemas.microsoft.com/office/drawing/2014/main" id="{5C607446-0DA5-4173-BA08-3B2D0B6838CE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24898DBB-F998-481B-8C67-686396CB68D6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4FA302D0-E3C2-4861-94AC-5110178D1138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ED529519-A640-4B71-854F-BF49DE995CCE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0C5875C-520D-42BB-A4E0-E4F8BF725298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F416AACE-78B3-4D30-8C4C-8EEF948482ED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5B31959D-AE5E-4F1F-B029-1DD74D46E33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E891AF19-978C-4A51-89D2-3AE58C00730A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椭圆 227">
                    <a:extLst>
                      <a:ext uri="{FF2B5EF4-FFF2-40B4-BE49-F238E27FC236}">
                        <a16:creationId xmlns:a16="http://schemas.microsoft.com/office/drawing/2014/main" id="{BB005D07-7C28-4FDE-BE41-5A909B9976C3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椭圆 228">
                    <a:extLst>
                      <a:ext uri="{FF2B5EF4-FFF2-40B4-BE49-F238E27FC236}">
                        <a16:creationId xmlns:a16="http://schemas.microsoft.com/office/drawing/2014/main" id="{A00D9F00-344B-439F-B8BC-714682AC1EE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4EC1B100-20B2-4847-B28D-91F0D94878F8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509C21E4-3A4B-4A20-950C-D771354C3E3B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719015D0-E4EF-4CB2-8128-05DD5180D1A4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D08484FE-4C0A-4006-8D33-B2E5268A9376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14" name="椭圆 213">
                    <a:extLst>
                      <a:ext uri="{FF2B5EF4-FFF2-40B4-BE49-F238E27FC236}">
                        <a16:creationId xmlns:a16="http://schemas.microsoft.com/office/drawing/2014/main" id="{7AF87A99-4AC2-4BE1-87F3-C5F6C000B823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椭圆 214">
                    <a:extLst>
                      <a:ext uri="{FF2B5EF4-FFF2-40B4-BE49-F238E27FC236}">
                        <a16:creationId xmlns:a16="http://schemas.microsoft.com/office/drawing/2014/main" id="{E53103A9-3C5B-4FC4-8AC2-183C2E54184C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椭圆 215">
                    <a:extLst>
                      <a:ext uri="{FF2B5EF4-FFF2-40B4-BE49-F238E27FC236}">
                        <a16:creationId xmlns:a16="http://schemas.microsoft.com/office/drawing/2014/main" id="{B38A3972-7A4D-4179-AA00-5D3DB3F589B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795DE2D0-1C95-4BF3-A6F9-2C8B1F3D9B9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BE8CD012-13DF-4BAA-92C0-2CEB1836FC69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椭圆 218">
                    <a:extLst>
                      <a:ext uri="{FF2B5EF4-FFF2-40B4-BE49-F238E27FC236}">
                        <a16:creationId xmlns:a16="http://schemas.microsoft.com/office/drawing/2014/main" id="{B8C94D6F-1044-49E7-B35A-309BDA81FC0D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椭圆 219">
                    <a:extLst>
                      <a:ext uri="{FF2B5EF4-FFF2-40B4-BE49-F238E27FC236}">
                        <a16:creationId xmlns:a16="http://schemas.microsoft.com/office/drawing/2014/main" id="{166CCEA6-4C58-43F0-94F7-E812187E0F21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11F74D7-C746-4A9D-8649-CDD5FF2C7963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27B32F1A-921B-42F4-8E51-828A2A350B24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28D5C786-805A-4EEE-9DD8-F0FA8E6EA21F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5D37DA60-F67A-4EAE-BF3B-D140FDA3FB23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椭圆 207">
                    <a:extLst>
                      <a:ext uri="{FF2B5EF4-FFF2-40B4-BE49-F238E27FC236}">
                        <a16:creationId xmlns:a16="http://schemas.microsoft.com/office/drawing/2014/main" id="{F37F417B-932C-40B6-8F91-674FEEE1A72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0CB43632-B774-477F-B53D-8F1FF4D717B1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07D72402-72E1-49FA-8AE9-A28ECC0A66F7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A9C7BFA9-4193-4A40-ACD1-7CEFBC1EB51E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8CD6B7B1-92D1-4529-BD74-41C37D65AAD8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椭圆 212">
                    <a:extLst>
                      <a:ext uri="{FF2B5EF4-FFF2-40B4-BE49-F238E27FC236}">
                        <a16:creationId xmlns:a16="http://schemas.microsoft.com/office/drawing/2014/main" id="{11E0B382-5259-4F63-A820-DA6A0D52269A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D60A4EA-F781-4266-B607-C3418367DA0F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1C3C5C2B-3428-4E9C-ABDB-84789D8E978E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7B84B67C-6E53-4A96-8D49-D68401549C1B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94" name="椭圆 193">
                    <a:extLst>
                      <a:ext uri="{FF2B5EF4-FFF2-40B4-BE49-F238E27FC236}">
                        <a16:creationId xmlns:a16="http://schemas.microsoft.com/office/drawing/2014/main" id="{29489653-D87E-497B-9613-55E990DBB2F1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椭圆 194">
                    <a:extLst>
                      <a:ext uri="{FF2B5EF4-FFF2-40B4-BE49-F238E27FC236}">
                        <a16:creationId xmlns:a16="http://schemas.microsoft.com/office/drawing/2014/main" id="{DCEE66CF-8B9A-4DCA-B899-A23B688239F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椭圆 195">
                    <a:extLst>
                      <a:ext uri="{FF2B5EF4-FFF2-40B4-BE49-F238E27FC236}">
                        <a16:creationId xmlns:a16="http://schemas.microsoft.com/office/drawing/2014/main" id="{9713617D-88EB-4F1D-B960-061530C6C447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椭圆 196">
                    <a:extLst>
                      <a:ext uri="{FF2B5EF4-FFF2-40B4-BE49-F238E27FC236}">
                        <a16:creationId xmlns:a16="http://schemas.microsoft.com/office/drawing/2014/main" id="{28AC1785-5BC3-4401-AA1D-F6F8D0E189DF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5C6B38BC-C0CE-4A2E-9961-C421D34AB8BF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椭圆 198">
                    <a:extLst>
                      <a:ext uri="{FF2B5EF4-FFF2-40B4-BE49-F238E27FC236}">
                        <a16:creationId xmlns:a16="http://schemas.microsoft.com/office/drawing/2014/main" id="{687D7102-B93F-4CD3-A4FB-0FA8CE12908D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椭圆 199">
                    <a:extLst>
                      <a:ext uri="{FF2B5EF4-FFF2-40B4-BE49-F238E27FC236}">
                        <a16:creationId xmlns:a16="http://schemas.microsoft.com/office/drawing/2014/main" id="{AEB55637-B5C4-4636-9FF4-B371968566B3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A303E1B6-9838-4387-9BCD-042BAB2792F4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A47F5E46-63CC-4B51-9725-52C6F6458AE1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86" name="椭圆 185">
                    <a:extLst>
                      <a:ext uri="{FF2B5EF4-FFF2-40B4-BE49-F238E27FC236}">
                        <a16:creationId xmlns:a16="http://schemas.microsoft.com/office/drawing/2014/main" id="{98CE4C8B-6CB9-4BBF-9461-F4820CB945A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902E3C85-C36E-44A0-8D8F-8560DBC853CD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椭圆 187">
                    <a:extLst>
                      <a:ext uri="{FF2B5EF4-FFF2-40B4-BE49-F238E27FC236}">
                        <a16:creationId xmlns:a16="http://schemas.microsoft.com/office/drawing/2014/main" id="{3FACC1F0-3D23-4036-ACF5-E53D2DA605E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椭圆 188">
                    <a:extLst>
                      <a:ext uri="{FF2B5EF4-FFF2-40B4-BE49-F238E27FC236}">
                        <a16:creationId xmlns:a16="http://schemas.microsoft.com/office/drawing/2014/main" id="{50FDC124-01FE-4E7A-8AD4-3D9133D95969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AE9CC474-AFCB-478C-8E7D-8C7FE0947268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B81FE304-9F28-4D4E-8495-99C168B1ABF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EE4654B8-F7AC-44F7-A88C-29A0A47AE85C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6B734A27-7BF1-4CC2-A6A5-E82A9A437122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72ADEC9E-D078-43BB-A0A1-5CD28E2DB0F7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620512DA-6CA8-4879-BEF3-1EEB4F8638C3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76" name="椭圆 175">
                    <a:extLst>
                      <a:ext uri="{FF2B5EF4-FFF2-40B4-BE49-F238E27FC236}">
                        <a16:creationId xmlns:a16="http://schemas.microsoft.com/office/drawing/2014/main" id="{916E9230-D99F-49F3-AA8A-3D9AB4CA25A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椭圆 176">
                    <a:extLst>
                      <a:ext uri="{FF2B5EF4-FFF2-40B4-BE49-F238E27FC236}">
                        <a16:creationId xmlns:a16="http://schemas.microsoft.com/office/drawing/2014/main" id="{96C8C09C-2EED-4161-B1A1-072859905CC9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椭圆 177">
                    <a:extLst>
                      <a:ext uri="{FF2B5EF4-FFF2-40B4-BE49-F238E27FC236}">
                        <a16:creationId xmlns:a16="http://schemas.microsoft.com/office/drawing/2014/main" id="{9B9E628B-7FA3-4ED8-9C06-94953419DB6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椭圆 178">
                    <a:extLst>
                      <a:ext uri="{FF2B5EF4-FFF2-40B4-BE49-F238E27FC236}">
                        <a16:creationId xmlns:a16="http://schemas.microsoft.com/office/drawing/2014/main" id="{B30FFB75-EE1E-4CE6-8FA5-2A16838BF40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椭圆 179">
                    <a:extLst>
                      <a:ext uri="{FF2B5EF4-FFF2-40B4-BE49-F238E27FC236}">
                        <a16:creationId xmlns:a16="http://schemas.microsoft.com/office/drawing/2014/main" id="{0D5EA9A4-5DBA-46CE-9CB8-EFB37B00757E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D5D04AA9-7564-4A6D-98F4-18C807F37D6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>
                    <a:extLst>
                      <a:ext uri="{FF2B5EF4-FFF2-40B4-BE49-F238E27FC236}">
                        <a16:creationId xmlns:a16="http://schemas.microsoft.com/office/drawing/2014/main" id="{725D7208-A43E-417A-A117-D1A9B7584E3C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EF71D688-46DD-47B2-BB5E-03A55752583B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F3397649-BEAF-4003-89F3-07B7AD4A5CD4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0FA01651-9D5C-410C-9169-F486F5AAF9E2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椭圆 168">
                    <a:extLst>
                      <a:ext uri="{FF2B5EF4-FFF2-40B4-BE49-F238E27FC236}">
                        <a16:creationId xmlns:a16="http://schemas.microsoft.com/office/drawing/2014/main" id="{DE6C675E-7D67-42D8-9960-A3C09FB0E9B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64D21681-4311-427D-A8F3-DB60006F6DE9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椭圆 170">
                    <a:extLst>
                      <a:ext uri="{FF2B5EF4-FFF2-40B4-BE49-F238E27FC236}">
                        <a16:creationId xmlns:a16="http://schemas.microsoft.com/office/drawing/2014/main" id="{5A452119-9EB7-4E31-8045-51CEE2CE019C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椭圆 171">
                    <a:extLst>
                      <a:ext uri="{FF2B5EF4-FFF2-40B4-BE49-F238E27FC236}">
                        <a16:creationId xmlns:a16="http://schemas.microsoft.com/office/drawing/2014/main" id="{78FC68C7-E965-424C-8F5B-59E7113C5494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椭圆 172">
                    <a:extLst>
                      <a:ext uri="{FF2B5EF4-FFF2-40B4-BE49-F238E27FC236}">
                        <a16:creationId xmlns:a16="http://schemas.microsoft.com/office/drawing/2014/main" id="{D22AC85E-7882-4B0C-B517-81932F77E883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椭圆 173">
                    <a:extLst>
                      <a:ext uri="{FF2B5EF4-FFF2-40B4-BE49-F238E27FC236}">
                        <a16:creationId xmlns:a16="http://schemas.microsoft.com/office/drawing/2014/main" id="{5DA8DA10-9358-43F6-8289-9C4CE8B76B14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2D80AF6C-9F3D-4119-A18F-7D734C902048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F4E46FDF-B25A-4524-B03F-51752F0A73BC}"/>
              </a:ext>
            </a:extLst>
          </p:cNvPr>
          <p:cNvGrpSpPr/>
          <p:nvPr/>
        </p:nvGrpSpPr>
        <p:grpSpPr>
          <a:xfrm>
            <a:off x="1676400" y="1920240"/>
            <a:ext cx="9113314" cy="4099560"/>
            <a:chOff x="-3840480" y="1950720"/>
            <a:chExt cx="9113314" cy="342900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BC0F82EC-4F0D-4A78-BE01-EDD996CD635A}"/>
                </a:ext>
              </a:extLst>
            </p:cNvPr>
            <p:cNvSpPr/>
            <p:nvPr/>
          </p:nvSpPr>
          <p:spPr>
            <a:xfrm>
              <a:off x="-3596640" y="2179320"/>
              <a:ext cx="8869474" cy="3200400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0D6DA6C5-A4DA-4F23-A284-FB1915D831A2}"/>
                </a:ext>
              </a:extLst>
            </p:cNvPr>
            <p:cNvSpPr/>
            <p:nvPr/>
          </p:nvSpPr>
          <p:spPr>
            <a:xfrm>
              <a:off x="-3840480" y="1950720"/>
              <a:ext cx="8945674" cy="323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072F6DB-F9DE-4622-A1D4-393A31C89C87}"/>
              </a:ext>
            </a:extLst>
          </p:cNvPr>
          <p:cNvGrpSpPr/>
          <p:nvPr/>
        </p:nvGrpSpPr>
        <p:grpSpPr>
          <a:xfrm>
            <a:off x="2241843" y="1015439"/>
            <a:ext cx="8053234" cy="625192"/>
            <a:chOff x="2317390" y="1090935"/>
            <a:chExt cx="7933562" cy="422697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38AC74F1-87FC-4C0F-9BB8-52AA68A6BCC2}"/>
                </a:ext>
              </a:extLst>
            </p:cNvPr>
            <p:cNvSpPr/>
            <p:nvPr/>
          </p:nvSpPr>
          <p:spPr>
            <a:xfrm>
              <a:off x="2424930" y="1182327"/>
              <a:ext cx="7826022" cy="331305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1F40276-BE74-4796-95AA-A54B45E5C7C2}"/>
                </a:ext>
              </a:extLst>
            </p:cNvPr>
            <p:cNvSpPr/>
            <p:nvPr/>
          </p:nvSpPr>
          <p:spPr>
            <a:xfrm>
              <a:off x="2317390" y="1090935"/>
              <a:ext cx="7894885" cy="351480"/>
            </a:xfrm>
            <a:prstGeom prst="rect">
              <a:avLst/>
            </a:pr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9B5F8652-D3F2-477F-9DE9-31036CC995CD}"/>
              </a:ext>
            </a:extLst>
          </p:cNvPr>
          <p:cNvSpPr/>
          <p:nvPr/>
        </p:nvSpPr>
        <p:spPr>
          <a:xfrm>
            <a:off x="4878027" y="970451"/>
            <a:ext cx="2063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altLang="zh-CN" sz="3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ผู้จัดทำ</a:t>
            </a:r>
            <a:endParaRPr lang="zh-CN" altLang="en-US" sz="36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E6E28EF5-8BB7-4345-9BE2-1EB9AEDE9DC8}"/>
              </a:ext>
            </a:extLst>
          </p:cNvPr>
          <p:cNvSpPr txBox="1"/>
          <p:nvPr/>
        </p:nvSpPr>
        <p:spPr>
          <a:xfrm>
            <a:off x="1952392" y="2209496"/>
            <a:ext cx="783257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กลุ่ม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A2-05</a:t>
            </a:r>
          </a:p>
          <a:p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นายเมธิส       	     อักษรวงศ์      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รหัสนิสิต    6140200228</a:t>
            </a:r>
          </a:p>
          <a:p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นางสาวนลินภัสร์  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ภิศักดิ์ธนากูล	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รหัสนิสิต    6140203057</a:t>
            </a:r>
          </a:p>
          <a:p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นายศุภฤกษ์ชัย	    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อินธิแสง		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รหัสนิสิต    6140205805</a:t>
            </a:r>
          </a:p>
          <a:p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นายสนายุทธ	    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ต้นพนม		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รหัสนิสิต    6140205888</a:t>
            </a:r>
          </a:p>
          <a:p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นายสุทธิชัย	    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นพคุณ		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รหัสนิสิต    6140206274</a:t>
            </a:r>
          </a:p>
          <a:p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นางสาวภัทรวรรณ  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โมระดา		</a:t>
            </a:r>
            <a:r>
              <a:rPr lang="en-US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altLang="zh-CN" sz="2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รหัสนิสิต    6040203579</a:t>
            </a:r>
          </a:p>
          <a:p>
            <a:endParaRPr lang="th-TH" altLang="zh-CN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71712AF-4DD0-4E83-B4CF-36620D12B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13" y="438290"/>
            <a:ext cx="4624422" cy="323468"/>
          </a:xfrm>
          <a:prstGeom prst="rect">
            <a:avLst/>
          </a:prstGeom>
        </p:spPr>
      </p:pic>
      <p:grpSp>
        <p:nvGrpSpPr>
          <p:cNvPr id="250" name="组合 17">
            <a:extLst>
              <a:ext uri="{FF2B5EF4-FFF2-40B4-BE49-F238E27FC236}">
                <a16:creationId xmlns:a16="http://schemas.microsoft.com/office/drawing/2014/main" id="{94213C0E-5DEE-450B-91D8-E72989FFCCEA}"/>
              </a:ext>
            </a:extLst>
          </p:cNvPr>
          <p:cNvGrpSpPr/>
          <p:nvPr/>
        </p:nvGrpSpPr>
        <p:grpSpPr>
          <a:xfrm>
            <a:off x="10412723" y="334454"/>
            <a:ext cx="1431050" cy="1810199"/>
            <a:chOff x="5657028" y="3192069"/>
            <a:chExt cx="1059004" cy="1389624"/>
          </a:xfrm>
        </p:grpSpPr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977C7F21-6FA3-4BA5-AC61-7BECA0EBEBC7}"/>
                </a:ext>
              </a:extLst>
            </p:cNvPr>
            <p:cNvSpPr/>
            <p:nvPr/>
          </p:nvSpPr>
          <p:spPr>
            <a:xfrm>
              <a:off x="6147440" y="4332447"/>
              <a:ext cx="249246" cy="24924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2" name="Teardrop 16">
              <a:extLst>
                <a:ext uri="{FF2B5EF4-FFF2-40B4-BE49-F238E27FC236}">
                  <a16:creationId xmlns:a16="http://schemas.microsoft.com/office/drawing/2014/main" id="{00F7D0E4-18D0-4EC6-A0CF-57796292AD5B}"/>
                </a:ext>
              </a:extLst>
            </p:cNvPr>
            <p:cNvSpPr/>
            <p:nvPr/>
          </p:nvSpPr>
          <p:spPr>
            <a:xfrm rot="13500000" flipH="1">
              <a:off x="5828093" y="3208682"/>
              <a:ext cx="887939" cy="887939"/>
            </a:xfrm>
            <a:prstGeom prst="teardrop">
              <a:avLst/>
            </a:prstGeom>
            <a:solidFill>
              <a:srgbClr val="71BAB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BA1EE022-0B26-4F4F-AF7A-51F0FE0AF408}"/>
                </a:ext>
              </a:extLst>
            </p:cNvPr>
            <p:cNvSpPr/>
            <p:nvPr/>
          </p:nvSpPr>
          <p:spPr>
            <a:xfrm>
              <a:off x="5976375" y="4315834"/>
              <a:ext cx="249246" cy="24924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4" name="Teardrop 16">
              <a:extLst>
                <a:ext uri="{FF2B5EF4-FFF2-40B4-BE49-F238E27FC236}">
                  <a16:creationId xmlns:a16="http://schemas.microsoft.com/office/drawing/2014/main" id="{A740F711-C49A-4CF7-8516-5C5847BBC290}"/>
                </a:ext>
              </a:extLst>
            </p:cNvPr>
            <p:cNvSpPr/>
            <p:nvPr/>
          </p:nvSpPr>
          <p:spPr>
            <a:xfrm rot="13500000" flipH="1">
              <a:off x="5657028" y="3192069"/>
              <a:ext cx="887939" cy="887939"/>
            </a:xfrm>
            <a:prstGeom prst="teardrop">
              <a:avLst/>
            </a:prstGeom>
            <a:solidFill>
              <a:srgbClr val="F59F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7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3FC900-CB7B-4519-841D-1CA2F4A7F876}"/>
              </a:ext>
            </a:extLst>
          </p:cNvPr>
          <p:cNvGrpSpPr/>
          <p:nvPr/>
        </p:nvGrpSpPr>
        <p:grpSpPr>
          <a:xfrm>
            <a:off x="482574" y="266220"/>
            <a:ext cx="11311771" cy="6414227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A8DBFA-34D9-47D6-A5AE-7456A36E3005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0A5B8E-656C-4713-94FC-4AC026B7315A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21EAB99C-51E3-4931-8DD7-215439C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18" y="47123"/>
            <a:ext cx="1512448" cy="157429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2A89D2-E365-4EB4-BCAE-DB5710CEFD07}"/>
              </a:ext>
            </a:extLst>
          </p:cNvPr>
          <p:cNvGrpSpPr/>
          <p:nvPr/>
        </p:nvGrpSpPr>
        <p:grpSpPr>
          <a:xfrm>
            <a:off x="4841305" y="301660"/>
            <a:ext cx="7087150" cy="562429"/>
            <a:chOff x="3969224" y="947046"/>
            <a:chExt cx="7087150" cy="562429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BB4505D-4E5D-4B6D-A8E2-9A5337C3D11D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5ECBE7-2AA6-434C-B4F2-BEC54F293B6D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303F8-8B43-46C7-B420-043715485979}"/>
              </a:ext>
            </a:extLst>
          </p:cNvPr>
          <p:cNvSpPr txBox="1"/>
          <p:nvPr/>
        </p:nvSpPr>
        <p:spPr>
          <a:xfrm>
            <a:off x="2175322" y="266220"/>
            <a:ext cx="3996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วิธีแก้ไขปัญหา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FFD5E-794B-4E3E-B091-F620F6A701BC}"/>
              </a:ext>
            </a:extLst>
          </p:cNvPr>
          <p:cNvSpPr txBox="1"/>
          <p:nvPr/>
        </p:nvSpPr>
        <p:spPr>
          <a:xfrm>
            <a:off x="1882066" y="888605"/>
            <a:ext cx="9010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1. ที่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append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ก่อนที่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จะปล่อยเข้าสู่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Critical Region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ให้ทำการเช็คว่าสามารถเพิ่มของเข้าไปใน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ได้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หรือไม่ ถ้าเพิ่มได้จะเข้าสู่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Critical Region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(Running state)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ถ้าไม่ได้ ทำการย้าย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Process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ไปอยู่ที่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 Block state)</a:t>
            </a:r>
            <a:endParaRPr lang="th-TH" sz="2400" dirty="0">
              <a:solidFill>
                <a:schemeClr val="tx1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57C863-956A-4C47-86C1-F5779E57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689" y="1728453"/>
            <a:ext cx="3814891" cy="41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90FF0A-6711-4CB9-8C8E-9A28B2B61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618" y="1744118"/>
            <a:ext cx="4360604" cy="41616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A1025D-6825-4F0C-BE98-39AFE269AB9B}"/>
              </a:ext>
            </a:extLst>
          </p:cNvPr>
          <p:cNvSpPr txBox="1"/>
          <p:nvPr/>
        </p:nvSpPr>
        <p:spPr>
          <a:xfrm>
            <a:off x="7342399" y="5985031"/>
            <a:ext cx="311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 </a:t>
            </a:r>
            <a:r>
              <a:rPr lang="en-US" dirty="0">
                <a:latin typeface="DilleniaUPC" panose="02020603050405020304" pitchFamily="18" charset="-34"/>
                <a:cs typeface="DilleniaUPC" panose="02020603050405020304" pitchFamily="18" charset="-34"/>
              </a:rPr>
              <a:t>Code </a:t>
            </a:r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ที่เพิ่มเข้าไปในการแก้ปัญหานี้</a:t>
            </a:r>
            <a:endParaRPr lang="en-US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90C2A3-D0E1-4779-A42F-C53ED59B7D23}"/>
              </a:ext>
            </a:extLst>
          </p:cNvPr>
          <p:cNvSpPr/>
          <p:nvPr/>
        </p:nvSpPr>
        <p:spPr>
          <a:xfrm>
            <a:off x="7226423" y="3932808"/>
            <a:ext cx="2959282" cy="6769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3FC900-CB7B-4519-841D-1CA2F4A7F876}"/>
              </a:ext>
            </a:extLst>
          </p:cNvPr>
          <p:cNvGrpSpPr/>
          <p:nvPr/>
        </p:nvGrpSpPr>
        <p:grpSpPr>
          <a:xfrm>
            <a:off x="264032" y="193964"/>
            <a:ext cx="12057277" cy="653010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A8DBFA-34D9-47D6-A5AE-7456A36E3005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0A5B8E-656C-4713-94FC-4AC026B7315A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21EAB99C-51E3-4931-8DD7-215439C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2" y="77699"/>
            <a:ext cx="1512448" cy="157429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2A89D2-E365-4EB4-BCAE-DB5710CEFD07}"/>
              </a:ext>
            </a:extLst>
          </p:cNvPr>
          <p:cNvGrpSpPr/>
          <p:nvPr/>
        </p:nvGrpSpPr>
        <p:grpSpPr>
          <a:xfrm>
            <a:off x="-1271610" y="5836147"/>
            <a:ext cx="4794904" cy="330892"/>
            <a:chOff x="3969224" y="947046"/>
            <a:chExt cx="7087150" cy="562429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BB4505D-4E5D-4B6D-A8E2-9A5337C3D11D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5ECBE7-2AA6-434C-B4F2-BEC54F293B6D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303F8-8B43-46C7-B420-043715485979}"/>
              </a:ext>
            </a:extLst>
          </p:cNvPr>
          <p:cNvSpPr txBox="1"/>
          <p:nvPr/>
        </p:nvSpPr>
        <p:spPr>
          <a:xfrm>
            <a:off x="1580878" y="703176"/>
            <a:ext cx="229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วิธีแก้ไขปัญหา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FFD5E-794B-4E3E-B091-F620F6A701BC}"/>
              </a:ext>
            </a:extLst>
          </p:cNvPr>
          <p:cNvSpPr txBox="1"/>
          <p:nvPr/>
        </p:nvSpPr>
        <p:spPr>
          <a:xfrm>
            <a:off x="764364" y="1734282"/>
            <a:ext cx="27262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1. ที่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R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emove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ก่อนที่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Semaphore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จะปล่อยเข้าสู่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Critical Region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ให้ทำการเช็คว่าสามารถ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ลบ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ของออกจาก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Buffer </a:t>
            </a:r>
            <a:r>
              <a:rPr lang="th-TH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ได้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หรือไม่ ถ้าลบได้จะเข้าสู่ </a:t>
            </a:r>
            <a:r>
              <a:rPr lang="en-US" sz="2400" dirty="0">
                <a:solidFill>
                  <a:schemeClr val="tx1"/>
                </a:solidFill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Critical Region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(Running state)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ถ้าไม่ได้ ทำการย้าย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Process </a:t>
            </a:r>
            <a:r>
              <a:rPr lang="th-TH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ไปอยู่ที่ </a:t>
            </a:r>
            <a:r>
              <a:rPr lang="en-US" sz="2400" dirty="0">
                <a:latin typeface="DilleniaUPC" panose="02020603050405020304" pitchFamily="18" charset="-34"/>
                <a:ea typeface="微软雅黑" panose="020B0503020204020204" pitchFamily="34" charset="-122"/>
                <a:cs typeface="DilleniaUPC" panose="02020603050405020304" pitchFamily="18" charset="-34"/>
                <a:sym typeface="Arial" panose="020B0604020202020204" pitchFamily="34" charset="0"/>
              </a:rPr>
              <a:t>( Block state)</a:t>
            </a:r>
            <a:endParaRPr lang="th-TH" sz="2400" dirty="0">
              <a:solidFill>
                <a:schemeClr val="tx1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14416-D78C-4981-885C-84C4C285C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450" y="295424"/>
            <a:ext cx="3727787" cy="5741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EC9A0-60F1-4AFE-A60F-646876A83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305" y="367741"/>
            <a:ext cx="3916137" cy="55964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8A59E3-4065-4F3A-B493-994E389118A6}"/>
              </a:ext>
            </a:extLst>
          </p:cNvPr>
          <p:cNvSpPr txBox="1"/>
          <p:nvPr/>
        </p:nvSpPr>
        <p:spPr>
          <a:xfrm>
            <a:off x="8571671" y="6074978"/>
            <a:ext cx="311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 </a:t>
            </a:r>
            <a:r>
              <a:rPr lang="en-US" dirty="0">
                <a:latin typeface="DilleniaUPC" panose="02020603050405020304" pitchFamily="18" charset="-34"/>
                <a:cs typeface="DilleniaUPC" panose="02020603050405020304" pitchFamily="18" charset="-34"/>
              </a:rPr>
              <a:t>Code </a:t>
            </a:r>
            <a: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ที่เพิ่มเข้าไปในการแก้ปัญหานี้</a:t>
            </a:r>
            <a:endParaRPr lang="en-US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0AC10-5EF3-494C-81AB-F86CB5414BCE}"/>
              </a:ext>
            </a:extLst>
          </p:cNvPr>
          <p:cNvSpPr/>
          <p:nvPr/>
        </p:nvSpPr>
        <p:spPr>
          <a:xfrm>
            <a:off x="8461687" y="2734322"/>
            <a:ext cx="3225479" cy="6769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3FC900-CB7B-4519-841D-1CA2F4A7F876}"/>
              </a:ext>
            </a:extLst>
          </p:cNvPr>
          <p:cNvGrpSpPr/>
          <p:nvPr/>
        </p:nvGrpSpPr>
        <p:grpSpPr>
          <a:xfrm>
            <a:off x="264032" y="193964"/>
            <a:ext cx="12057277" cy="653010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A8DBFA-34D9-47D6-A5AE-7456A36E3005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0A5B8E-656C-4713-94FC-4AC026B7315A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21EAB99C-51E3-4931-8DD7-215439C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2" y="77699"/>
            <a:ext cx="1512448" cy="157429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2A89D2-E365-4EB4-BCAE-DB5710CEFD07}"/>
              </a:ext>
            </a:extLst>
          </p:cNvPr>
          <p:cNvGrpSpPr/>
          <p:nvPr/>
        </p:nvGrpSpPr>
        <p:grpSpPr>
          <a:xfrm>
            <a:off x="-1271610" y="5836147"/>
            <a:ext cx="4794904" cy="330892"/>
            <a:chOff x="3969224" y="947046"/>
            <a:chExt cx="7087150" cy="562429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BB4505D-4E5D-4B6D-A8E2-9A5337C3D11D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5ECBE7-2AA6-434C-B4F2-BEC54F293B6D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303F8-8B43-46C7-B420-043715485979}"/>
              </a:ext>
            </a:extLst>
          </p:cNvPr>
          <p:cNvSpPr txBox="1"/>
          <p:nvPr/>
        </p:nvSpPr>
        <p:spPr>
          <a:xfrm>
            <a:off x="1580878" y="703176"/>
            <a:ext cx="791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หลักการทำงานของโปรแกรม</a:t>
            </a:r>
            <a:r>
              <a:rPr lang="en-US" sz="4000" dirty="0"/>
              <a:t> </a:t>
            </a:r>
            <a:r>
              <a:rPr lang="th-TH" sz="4000" dirty="0"/>
              <a:t>ทั้งหมด</a:t>
            </a:r>
            <a:endParaRPr lang="th-TH" sz="40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FFD5E-794B-4E3E-B091-F620F6A701BC}"/>
              </a:ext>
            </a:extLst>
          </p:cNvPr>
          <p:cNvSpPr txBox="1"/>
          <p:nvPr/>
        </p:nvSpPr>
        <p:spPr>
          <a:xfrm>
            <a:off x="1039906" y="1608997"/>
            <a:ext cx="108880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1.เริ่มต้นจะมีการ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Import library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ที่จำเป็น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Buffer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นำเข้าจากไฟล์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circular_buffer.py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Library 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Semaphore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Threding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Library sleep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time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Library time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Library event (sleep/wake up)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จากไฟล์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event.py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Library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divide_req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(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หาร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request/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จำนวน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จำนวนรอบแต่ละ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จากไฟล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divide_req.py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2.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มีการรับค่า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input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keyboard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ให้ตัวแปร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x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เป็นแบบ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Array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producer_thread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รับค่า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x[0]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ตัวแปร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producer_thread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ใช้เก็บจำนวน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consumer_thread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รับค่า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x[1]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คือตัวแปร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consumer_thread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ใช้เก็บจำนวน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buffer_size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รับค่า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x[2]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คือตัวแปร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buffer_size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ใช้เก็บค่าขนาดของ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buffer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request_number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รับค่า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x[3]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คือตัว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แปร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request_number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ใช้เก็บค่าจำนวน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ที่ต้องทำงาน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40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3FC900-CB7B-4519-841D-1CA2F4A7F876}"/>
              </a:ext>
            </a:extLst>
          </p:cNvPr>
          <p:cNvGrpSpPr/>
          <p:nvPr/>
        </p:nvGrpSpPr>
        <p:grpSpPr>
          <a:xfrm>
            <a:off x="264032" y="193964"/>
            <a:ext cx="12057277" cy="653010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A8DBFA-34D9-47D6-A5AE-7456A36E3005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0A5B8E-656C-4713-94FC-4AC026B7315A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21EAB99C-51E3-4931-8DD7-215439C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2" y="77699"/>
            <a:ext cx="1512448" cy="157429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2A89D2-E365-4EB4-BCAE-DB5710CEFD07}"/>
              </a:ext>
            </a:extLst>
          </p:cNvPr>
          <p:cNvGrpSpPr/>
          <p:nvPr/>
        </p:nvGrpSpPr>
        <p:grpSpPr>
          <a:xfrm>
            <a:off x="-1271610" y="5836147"/>
            <a:ext cx="4794904" cy="330892"/>
            <a:chOff x="3969224" y="947046"/>
            <a:chExt cx="7087150" cy="562429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BB4505D-4E5D-4B6D-A8E2-9A5337C3D11D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5ECBE7-2AA6-434C-B4F2-BEC54F293B6D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303F8-8B43-46C7-B420-043715485979}"/>
              </a:ext>
            </a:extLst>
          </p:cNvPr>
          <p:cNvSpPr txBox="1"/>
          <p:nvPr/>
        </p:nvSpPr>
        <p:spPr>
          <a:xfrm>
            <a:off x="1580878" y="703176"/>
            <a:ext cx="791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หลักการทำงานของโปรแกรม</a:t>
            </a:r>
            <a:r>
              <a:rPr lang="en-US" sz="4000" dirty="0"/>
              <a:t> </a:t>
            </a:r>
            <a:r>
              <a:rPr lang="th-TH" sz="4000" dirty="0"/>
              <a:t>ทั้งหมด</a:t>
            </a:r>
            <a:endParaRPr lang="th-TH" sz="40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FFD5E-794B-4E3E-B091-F620F6A701BC}"/>
              </a:ext>
            </a:extLst>
          </p:cNvPr>
          <p:cNvSpPr txBox="1"/>
          <p:nvPr/>
        </p:nvSpPr>
        <p:spPr>
          <a:xfrm>
            <a:off x="1380570" y="864846"/>
            <a:ext cx="100650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3.ทำการ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Report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ค่าที่รับมาจาก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keyboard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มีการแชร์ค่าให้กับตัวแปร ดังนี้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number_producer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producer_thread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	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numcer_consumer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consumer_thread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buffer_size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	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buffer_size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request_number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request_number</a:t>
            </a:r>
            <a:endParaRPr lang="th-TH" sz="2400" dirty="0">
              <a:solidFill>
                <a:schemeClr val="tx1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4.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มีการประกาศตัวแปรแบบ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Share variable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-successes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ใช้เก็บค่าความสำเร็จจาก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remove_item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(consumer successes)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ค่าเริ่มต้น = 0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count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ใช้นับจำนวนของที่อยู่ใน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buffer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เริ่มต้น 0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size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ขนาดของ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buffer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เริ่มต้น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size=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buffer_size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event_producer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ใช้ใน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การทำ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event sleep/wake up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เรียกใช้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event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event_consumer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ใช้ใน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การทำ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event sleep/wake up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เรียกใช้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event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-buffer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เรียกใช้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circular_buffer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และกำหนดขนาดของ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buffer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ตัวแปร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buffer_size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count_request_producer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ใช้นับ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เริ่มต้น 0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count_request_consumer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ใช้นับ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เริ่มต้น 0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check_stop_producer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ใช้นับ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ทำงานเสร็จแล้ว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74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3FC900-CB7B-4519-841D-1CA2F4A7F876}"/>
              </a:ext>
            </a:extLst>
          </p:cNvPr>
          <p:cNvGrpSpPr/>
          <p:nvPr/>
        </p:nvGrpSpPr>
        <p:grpSpPr>
          <a:xfrm>
            <a:off x="264032" y="193964"/>
            <a:ext cx="12057277" cy="653010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A8DBFA-34D9-47D6-A5AE-7456A36E3005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0A5B8E-656C-4713-94FC-4AC026B7315A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21EAB99C-51E3-4931-8DD7-215439C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2" y="77699"/>
            <a:ext cx="1512448" cy="157429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2A89D2-E365-4EB4-BCAE-DB5710CEFD07}"/>
              </a:ext>
            </a:extLst>
          </p:cNvPr>
          <p:cNvGrpSpPr/>
          <p:nvPr/>
        </p:nvGrpSpPr>
        <p:grpSpPr>
          <a:xfrm>
            <a:off x="-1271610" y="5836147"/>
            <a:ext cx="4794904" cy="330892"/>
            <a:chOff x="3969224" y="947046"/>
            <a:chExt cx="7087150" cy="562429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BB4505D-4E5D-4B6D-A8E2-9A5337C3D11D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5ECBE7-2AA6-434C-B4F2-BEC54F293B6D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303F8-8B43-46C7-B420-043715485979}"/>
              </a:ext>
            </a:extLst>
          </p:cNvPr>
          <p:cNvSpPr txBox="1"/>
          <p:nvPr/>
        </p:nvSpPr>
        <p:spPr>
          <a:xfrm>
            <a:off x="1580878" y="703176"/>
            <a:ext cx="791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หลักการทำงานของโปรแกรม</a:t>
            </a:r>
            <a:r>
              <a:rPr lang="en-US" sz="4000" dirty="0"/>
              <a:t> </a:t>
            </a:r>
            <a:r>
              <a:rPr lang="th-TH" sz="4000" dirty="0"/>
              <a:t>ทั้งหมด</a:t>
            </a:r>
            <a:endParaRPr lang="th-TH" sz="40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FFD5E-794B-4E3E-B091-F620F6A701BC}"/>
              </a:ext>
            </a:extLst>
          </p:cNvPr>
          <p:cNvSpPr txBox="1"/>
          <p:nvPr/>
        </p:nvSpPr>
        <p:spPr>
          <a:xfrm>
            <a:off x="1580878" y="1264619"/>
            <a:ext cx="100650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5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. สร้างฟังก์ชัน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append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6.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ประกาศตัวแปรชนิด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Array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list_req_pro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เก็บค่าจำนวน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ที่แบ่งให้แต่ละ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เรียกใช้จาก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divide_req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 ใส่ 1 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 , 2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-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list_req_con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=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เก็บค่าจำนวน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ที่แบ่งให้แต่ละ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เรียกใช้จาก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divide_req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 ใส่ 1 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 , 2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ตัวอย่างเช่น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 = 100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จำนวน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thread = 8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	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ผลลัพธ์ [13,13,13,13,12,12,12,12] 4 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แรกจะได้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13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ครั้ง 4 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หลังจะได้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	request 12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ครั้ง รวม (4*13)+(4*12) = 100 จากนี้เป็นการสั่งให้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ทั้งหมดทำงาน 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7.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ประกาศตัวแปร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Start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ในการจับเวลา โดย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import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เวลา 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time </a:t>
            </a:r>
          </a:p>
        </p:txBody>
      </p:sp>
    </p:spTree>
    <p:extLst>
      <p:ext uri="{BB962C8B-B14F-4D97-AF65-F5344CB8AC3E}">
        <p14:creationId xmlns:p14="http://schemas.microsoft.com/office/powerpoint/2010/main" val="368113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3FC900-CB7B-4519-841D-1CA2F4A7F876}"/>
              </a:ext>
            </a:extLst>
          </p:cNvPr>
          <p:cNvGrpSpPr/>
          <p:nvPr/>
        </p:nvGrpSpPr>
        <p:grpSpPr>
          <a:xfrm>
            <a:off x="264032" y="193964"/>
            <a:ext cx="12057277" cy="653010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A8DBFA-34D9-47D6-A5AE-7456A36E3005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00A5B8E-656C-4713-94FC-4AC026B7315A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21EAB99C-51E3-4931-8DD7-215439C92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2" y="77699"/>
            <a:ext cx="1512448" cy="1574295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942A89D2-E365-4EB4-BCAE-DB5710CEFD07}"/>
              </a:ext>
            </a:extLst>
          </p:cNvPr>
          <p:cNvGrpSpPr/>
          <p:nvPr/>
        </p:nvGrpSpPr>
        <p:grpSpPr>
          <a:xfrm>
            <a:off x="-1271610" y="5836147"/>
            <a:ext cx="4794904" cy="330892"/>
            <a:chOff x="3969224" y="947046"/>
            <a:chExt cx="7087150" cy="562429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BB4505D-4E5D-4B6D-A8E2-9A5337C3D11D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25ECBE7-2AA6-434C-B4F2-BEC54F293B6D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FB303F8-8B43-46C7-B420-043715485979}"/>
              </a:ext>
            </a:extLst>
          </p:cNvPr>
          <p:cNvSpPr txBox="1"/>
          <p:nvPr/>
        </p:nvSpPr>
        <p:spPr>
          <a:xfrm>
            <a:off x="1580878" y="703176"/>
            <a:ext cx="7912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/>
              <a:t>หลักการทำงานของโปรแกรม</a:t>
            </a:r>
            <a:r>
              <a:rPr lang="en-US" sz="4000" dirty="0"/>
              <a:t> </a:t>
            </a:r>
            <a:r>
              <a:rPr lang="th-TH" sz="4000" dirty="0"/>
              <a:t>ทั้งหมด</a:t>
            </a:r>
            <a:endParaRPr lang="th-TH" sz="40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FFD5E-794B-4E3E-B091-F620F6A701BC}"/>
              </a:ext>
            </a:extLst>
          </p:cNvPr>
          <p:cNvSpPr txBox="1"/>
          <p:nvPr/>
        </p:nvSpPr>
        <p:spPr>
          <a:xfrm>
            <a:off x="1580878" y="1264619"/>
            <a:ext cx="100650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8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.สร้าง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endParaRPr lang="en-US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 for loop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แรก เป็นของการสร้าง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ตัวที่ 2 เป็นของ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โดย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input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ค่า ชื่อ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(ตัวเลข0-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n)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request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จาก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list_request_producer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/consumer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หลังจากสร้าง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สุดท้ายเสร็จ ให้ทำการ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join 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เข้ากับโปรแกรมหลัก หลังจาก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join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โปรแกรมหลักจะหยุดทำงานจนกว่า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จะหยุดทำงาน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th-TH" sz="24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9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รอ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ทั้งหมดทำงานเสร็จ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 หลังจาก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consumer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ทำงานเสร็จ </a:t>
            </a:r>
            <a:r>
              <a:rPr lang="th-TH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เทรด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จะทำการจับเวลาที่ทำงานเสร็จให้กับตัวแปร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end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ดังนั้น เวลาที่ใช้ใน การทำงานทั้งหมดให้ตัวแปร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timer = end-start -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ทำการหาค่า เปอร์เซ็นต์ความสำเร็จจาก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successes/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request_number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และอัตราความสำเร็จต่อวินาที จาก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successes/timer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และทำการ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report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ผลลัพธ์</a:t>
            </a:r>
            <a:endParaRPr lang="th-TH" sz="2400" dirty="0">
              <a:solidFill>
                <a:schemeClr val="tx1"/>
              </a:solidFill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4471368-D3C0-48EF-A0ED-77A19C65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354305" y="919927"/>
            <a:ext cx="3360865" cy="178107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59508BC-7FAF-4332-A370-CFBF80E8A937}"/>
              </a:ext>
            </a:extLst>
          </p:cNvPr>
          <p:cNvGrpSpPr/>
          <p:nvPr/>
        </p:nvGrpSpPr>
        <p:grpSpPr>
          <a:xfrm>
            <a:off x="1252733" y="4251627"/>
            <a:ext cx="1924449" cy="782568"/>
            <a:chOff x="2977326" y="346775"/>
            <a:chExt cx="1924449" cy="78256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45EE99B-50B4-4E23-843D-16C546BECC7B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E47F992-8A09-46B7-B1C5-FB20EB0A030F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1F68A14A-9C83-4D39-BC1B-DB08D8E7E29E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46D8EBCD-917E-4307-8E14-6B578F183925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39D23D50-E13E-47C0-8363-3DCB0E1893A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7BC1F881-BD63-45A9-B6AB-F6A02DA805D2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F4CED15A-4E96-4652-95F2-980B3E93D10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CB868FF4-8BFF-43DE-83E1-C986FFF87EDE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DA1C4438-AA33-498E-B2E9-8FF5B868B145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136B1DEB-5652-4859-B117-BF9896B4CE94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35D462B2-5DAD-4FEE-8994-E5676345F311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0C77A9F9-5D1A-4AD8-BD1D-8041BE39C280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E9FDEBDA-5D98-4452-9582-D4712B880358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23695ED0-E49A-4546-BCAC-25EA4F99143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E42DCF89-3DCA-473F-BD03-E2A3410A4EF9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09B66DDD-5EEA-4289-B34D-C309C35EEEE9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4F36E282-BE2D-4F87-829E-8B17DF1CB9B3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7B186FCE-9E61-4681-86B0-D526B6AAA3B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94D662C-DFD6-4C72-AE2D-9F6D5B20B73C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28F464CE-6CFA-44A4-B434-A39A50B934A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FEE5583-A561-4486-A503-0DAAB022E981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88645011-360D-4EC8-AE9B-A84E5B8ABEB7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FB0DB05D-2D07-4F1A-A5F5-3E2B6A0B51B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椭圆 56">
                    <a:extLst>
                      <a:ext uri="{FF2B5EF4-FFF2-40B4-BE49-F238E27FC236}">
                        <a16:creationId xmlns:a16="http://schemas.microsoft.com/office/drawing/2014/main" id="{F6B28E5F-096F-4017-9E39-74662508E69E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椭圆 57">
                    <a:extLst>
                      <a:ext uri="{FF2B5EF4-FFF2-40B4-BE49-F238E27FC236}">
                        <a16:creationId xmlns:a16="http://schemas.microsoft.com/office/drawing/2014/main" id="{B5769F1E-64A7-451F-83D5-58589D7F88A6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2F77DE69-ADDA-4955-9889-D5A8D10D4BD8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BD09CE05-3B7D-44BC-8D18-547608F84A59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91F7CF3D-66B1-4395-ABCE-6F39A773681B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CED8432F-ABB8-42AB-982A-1CCCF0F95C2E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2BA03416-BCE9-43F8-93AB-0C450D3E1709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016CB4F2-ABDA-4DCA-8816-296CCEE43920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6F8179FD-6C19-4F36-B2F3-4201941E2485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B2127F67-23F9-44FB-BC1F-100ACFC44B82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BD3FEDE6-2C3C-42E2-8E54-1611838D7702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03FCE123-4956-4AD0-BD9E-732337968BD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椭圆 51">
                    <a:extLst>
                      <a:ext uri="{FF2B5EF4-FFF2-40B4-BE49-F238E27FC236}">
                        <a16:creationId xmlns:a16="http://schemas.microsoft.com/office/drawing/2014/main" id="{AE29076A-9D99-41DF-AED6-DC11D09082C1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12839102-84C5-4EA7-90B5-E0B3FD0458A5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08DD8A07-A122-48B9-AB88-6C49AFE7173B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E737CC63-6120-44C3-8C12-4B0F0D3C32FC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C65F0ED-FB2F-418A-A675-B7BADC12F413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20750FC-292D-40C6-ABD6-B994AB99D686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C2849FC-6658-4EFF-A771-AE865487DAD4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2AF36FF4-732A-4F55-AEFB-A367365A3DAA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245356F-1148-4C4D-A323-E70C69340A61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AA6456E1-1881-40F0-AD9E-DFBBB8618B6A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058FD0FE-1B4A-47BE-9304-CE37D12647B5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>
                    <a:extLst>
                      <a:ext uri="{FF2B5EF4-FFF2-40B4-BE49-F238E27FC236}">
                        <a16:creationId xmlns:a16="http://schemas.microsoft.com/office/drawing/2014/main" id="{2A0C477D-47AE-4393-8B74-36C742A5797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F3188128-B0EC-442A-AD2A-16A678F2662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椭圆 41">
                    <a:extLst>
                      <a:ext uri="{FF2B5EF4-FFF2-40B4-BE49-F238E27FC236}">
                        <a16:creationId xmlns:a16="http://schemas.microsoft.com/office/drawing/2014/main" id="{73CC42B9-6B9F-4ABC-A553-0AE626714F59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904E88CD-D7E7-4FE9-8872-136141EC1CAF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67804682-E0E0-4001-A5E9-5DBED1092CD4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D61E6E01-44E2-43DD-9F14-7F1F7FFAFCEB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4F36542A-9B8C-47D4-984F-3874D09BA309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F280426E-C113-414D-A58F-704CF51695CD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F7DC12D-C04A-4AE1-8CEE-9E2C0F5525EA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7711A463-5E25-4F54-A60E-D51A8D61EE8A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4F76A69F-3A5F-48D3-A299-B092DC4D6161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586B0EA9-A13A-4025-ACCE-AB004496650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54495975-6516-4CAB-86A6-9BC922221C77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90FE0A5-00EB-4BE3-A25F-6262ABB9F3E1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8453C330-A5AF-482D-8180-B55F6D2249AA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C6A797A7-9C8A-4C84-B82C-20E0BF416AE0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20E78AB6-925D-4B06-AC12-0CD5960920A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1C7559C6-5D19-452E-BCFE-8D1068710020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AF0982B8-52B7-4F30-BBB5-042C507F70F1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520DA3CC-8AE8-4FE9-949E-3175E7985E33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38B30A54-E103-406C-80B3-DC1493F3DE6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B98E74A1-C71A-413E-B92F-4B8A2218FF8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0A43E9A2-EC55-44E1-80F2-8C9DFB71206D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F68416AC-7EBF-4CB9-9F3D-A0BAA18E2C68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6667FAF2-F00D-4F4F-9E65-ABBE9D3C2DC2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03882D86-1D20-4DB4-A6D3-D340613DEF3C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C317B99C-D9FC-4D6D-8166-32DB6372BF84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609EA135-640F-447F-9F0A-96B302E00D4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8E4DACE4-9FB2-443A-BAA9-4608C5F5A9D2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8ECF80A3-2207-4E95-8542-0DDC4E3D7FE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64A8803E-7E05-4D21-B138-4A990121A55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61936ECE-0489-4134-8BEA-C3415DCBC13D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57515B8-46F2-4627-8FFE-5341D66B166A}"/>
              </a:ext>
            </a:extLst>
          </p:cNvPr>
          <p:cNvGrpSpPr/>
          <p:nvPr/>
        </p:nvGrpSpPr>
        <p:grpSpPr>
          <a:xfrm>
            <a:off x="974731" y="3050199"/>
            <a:ext cx="1924449" cy="782568"/>
            <a:chOff x="2977326" y="346775"/>
            <a:chExt cx="1924449" cy="782568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D0B5A76-F953-46FF-86E7-7CE253DB69CD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FA520FA7-E1A1-4520-8F63-F8D5E26B7E96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37A97165-0F77-49D4-B5C2-2984CBA7F570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53" name="椭圆 152">
                    <a:extLst>
                      <a:ext uri="{FF2B5EF4-FFF2-40B4-BE49-F238E27FC236}">
                        <a16:creationId xmlns:a16="http://schemas.microsoft.com/office/drawing/2014/main" id="{F7DF0323-1FDE-44A1-8489-7835BC66ADDE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4" name="椭圆 153">
                    <a:extLst>
                      <a:ext uri="{FF2B5EF4-FFF2-40B4-BE49-F238E27FC236}">
                        <a16:creationId xmlns:a16="http://schemas.microsoft.com/office/drawing/2014/main" id="{CAE1A883-3454-41F0-8CAA-D7BF5FEB5841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5" name="椭圆 154">
                    <a:extLst>
                      <a:ext uri="{FF2B5EF4-FFF2-40B4-BE49-F238E27FC236}">
                        <a16:creationId xmlns:a16="http://schemas.microsoft.com/office/drawing/2014/main" id="{729FD403-0A0A-413E-9349-37E02A40201B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椭圆 155">
                    <a:extLst>
                      <a:ext uri="{FF2B5EF4-FFF2-40B4-BE49-F238E27FC236}">
                        <a16:creationId xmlns:a16="http://schemas.microsoft.com/office/drawing/2014/main" id="{63ACD1EC-AA7B-411D-947B-16F6EF00A5B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椭圆 156">
                    <a:extLst>
                      <a:ext uri="{FF2B5EF4-FFF2-40B4-BE49-F238E27FC236}">
                        <a16:creationId xmlns:a16="http://schemas.microsoft.com/office/drawing/2014/main" id="{E7255E1B-B587-41EC-BCC8-3B7B75FC0D9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" name="椭圆 157">
                    <a:extLst>
                      <a:ext uri="{FF2B5EF4-FFF2-40B4-BE49-F238E27FC236}">
                        <a16:creationId xmlns:a16="http://schemas.microsoft.com/office/drawing/2014/main" id="{E3D974E8-514B-4AEC-958D-D33345C5A84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EFF7B19A-929C-497E-B218-DA4DD649CB0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0" name="椭圆 159">
                    <a:extLst>
                      <a:ext uri="{FF2B5EF4-FFF2-40B4-BE49-F238E27FC236}">
                        <a16:creationId xmlns:a16="http://schemas.microsoft.com/office/drawing/2014/main" id="{07EF5F15-B73D-45CA-9C41-07C023CB4E27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3890F3A6-6B74-44DE-BB08-3ECC33B668DC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45" name="椭圆 144">
                    <a:extLst>
                      <a:ext uri="{FF2B5EF4-FFF2-40B4-BE49-F238E27FC236}">
                        <a16:creationId xmlns:a16="http://schemas.microsoft.com/office/drawing/2014/main" id="{4FF82B5D-80EF-4781-A88E-702C4127852D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45">
                    <a:extLst>
                      <a:ext uri="{FF2B5EF4-FFF2-40B4-BE49-F238E27FC236}">
                        <a16:creationId xmlns:a16="http://schemas.microsoft.com/office/drawing/2014/main" id="{0A69F5C4-E4EF-439C-9872-F6C5E07CE265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椭圆 146">
                    <a:extLst>
                      <a:ext uri="{FF2B5EF4-FFF2-40B4-BE49-F238E27FC236}">
                        <a16:creationId xmlns:a16="http://schemas.microsoft.com/office/drawing/2014/main" id="{1CBEC8F1-FBE8-48CD-B100-9132893E6A3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椭圆 147">
                    <a:extLst>
                      <a:ext uri="{FF2B5EF4-FFF2-40B4-BE49-F238E27FC236}">
                        <a16:creationId xmlns:a16="http://schemas.microsoft.com/office/drawing/2014/main" id="{0FF96808-8FC1-4C22-AE1C-E839E0D33A4B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C24273C2-0D48-4388-9814-95B9DA49DF0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31EBAC7D-C0B3-4FAC-860B-9C349DDBEA4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A0FC8B8B-9FF2-43A9-B2E1-30225E064205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椭圆 151">
                    <a:extLst>
                      <a:ext uri="{FF2B5EF4-FFF2-40B4-BE49-F238E27FC236}">
                        <a16:creationId xmlns:a16="http://schemas.microsoft.com/office/drawing/2014/main" id="{DE49055F-291D-4B30-BCBD-991821C1D56F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A3870D17-DFF1-4AE8-AEFA-07E18E36D7B2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F9FDBF36-ED51-4F68-9831-125E9BDE5E7D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630E921D-D9A6-49B2-810B-A639EADB99AF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6E4383F4-6DD2-4673-8261-6C83A09B99E4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E012DCAF-2BAA-4051-968D-BCB15633E372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73BB30BA-F3F8-4594-A42E-2FC5403968D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BB55A303-B22B-4713-B0A8-ADDBC3E8BDA3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E9C80A03-F1EB-4040-96C0-9A7836D5F37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FBDCB1BD-132A-4ECE-9409-525580B09B9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2" name="椭圆 141">
                    <a:extLst>
                      <a:ext uri="{FF2B5EF4-FFF2-40B4-BE49-F238E27FC236}">
                        <a16:creationId xmlns:a16="http://schemas.microsoft.com/office/drawing/2014/main" id="{F36F7881-68E1-41D9-A912-4E7B1A0C9D33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F4F3763B-14BD-4CCF-9059-25A85FD5D548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1B3DDC6C-CDDA-41F3-B11D-B6E85EDBE5D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DAA961F7-0354-4137-B206-5E5E686EF51B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106CFE66-C3DD-4877-93BF-34E573E51577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椭圆 129">
                    <a:extLst>
                      <a:ext uri="{FF2B5EF4-FFF2-40B4-BE49-F238E27FC236}">
                        <a16:creationId xmlns:a16="http://schemas.microsoft.com/office/drawing/2014/main" id="{6EEE3AFF-D1B1-4EA3-9FEB-E0A7CF96ADE3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381797D5-BBAC-4E82-9737-038D7309CD6C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6E9A8B4F-0A18-4D70-B30D-2605FB6FDC6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2EADBB52-96AD-432C-A797-04D1ABD2DE98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4C34BEED-47B7-40B3-BE3D-E4F574D2363C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1B5F06C-D27E-448D-87F3-F9B516786CC0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9706D5F8-F085-4F0F-951F-40B428C8EC8F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72717B8B-A22A-46AC-9F1F-1FA511DA28AE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34F1C07F-7DDF-454D-A8EA-D68B8A3D501C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C4DFC99A-3F9D-4949-B47E-AFE35F3365D0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5CD8667E-67A3-493E-BFE5-12092EC3F76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B8609D04-BA7B-4E29-ACD2-B3EB31EAE938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077B778B-AB76-46D7-A707-F890B6A428E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4C0BCA7E-B5B7-439A-BF1D-220A41C93F2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3F8FB1B3-172D-4003-92A9-421C3272385B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42D35233-E369-4DD6-B1C1-FA818EBAC63B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E7C79827-8D54-45ED-8A0C-86591472873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A2FBD304-C739-4A07-B5DC-B942FDD54A13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>
                    <a:extLst>
                      <a:ext uri="{FF2B5EF4-FFF2-40B4-BE49-F238E27FC236}">
                        <a16:creationId xmlns:a16="http://schemas.microsoft.com/office/drawing/2014/main" id="{C428D685-3D1D-4BDC-9A64-589A084B413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28A0DD20-0CD1-4D6B-80DB-ECCB0CB653CA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DBA0757E-7B5E-4432-926A-438DBA59E122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8D7880EE-3125-4E04-AB31-2D59C2BB10F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111">
                    <a:extLst>
                      <a:ext uri="{FF2B5EF4-FFF2-40B4-BE49-F238E27FC236}">
                        <a16:creationId xmlns:a16="http://schemas.microsoft.com/office/drawing/2014/main" id="{BE670BAC-F610-4BFD-89F8-728206B9D08B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椭圆 112">
                    <a:extLst>
                      <a:ext uri="{FF2B5EF4-FFF2-40B4-BE49-F238E27FC236}">
                        <a16:creationId xmlns:a16="http://schemas.microsoft.com/office/drawing/2014/main" id="{FCFE05D7-2B12-428E-9670-F189ACA8AEE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椭圆 113">
                    <a:extLst>
                      <a:ext uri="{FF2B5EF4-FFF2-40B4-BE49-F238E27FC236}">
                        <a16:creationId xmlns:a16="http://schemas.microsoft.com/office/drawing/2014/main" id="{63A4785F-D866-4DE1-AB28-8F30F8A43B93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ADBF9F5-65F0-4DD4-BB50-C527009DE4D7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CE079AB6-ABB7-489B-A936-C458665F0631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DC0129B-50E3-422C-BBE7-A0F4FBA184F6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5550321D-BB48-4721-89BE-7379C060D8CD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90E268-9308-4D7D-A1B2-24602FF9B4E6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AE97DB4B-3F77-4AD7-AEF2-D13BFB6143C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A4F401BB-2BD6-4378-A3FE-89C4BDD32C4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60BC4B3A-7A7A-456A-959E-8397BE0BB4B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CB8D2378-DD44-499E-938E-84EBA10FD79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2E585C64-FC98-4417-BEBF-810F30735A1E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55FAB7C5-C3AE-4210-86A9-2A56C1B35B1B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5BAF5936-0E9D-4F7D-BD14-0B3146C1D8DC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F5B12FCE-AB01-4911-A49A-6620FDEE27E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F9F10FA0-0728-4A1D-B379-B9160B796B5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50DBD040-A3F0-45C8-84FD-D99C5E6D8A88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082037CC-EB88-4E2E-8CB7-20E39E638CFC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椭圆 93">
                    <a:extLst>
                      <a:ext uri="{FF2B5EF4-FFF2-40B4-BE49-F238E27FC236}">
                        <a16:creationId xmlns:a16="http://schemas.microsoft.com/office/drawing/2014/main" id="{41049D7B-07F9-4AB2-8BAE-2F05A7D68AF5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" name="椭圆 94">
                    <a:extLst>
                      <a:ext uri="{FF2B5EF4-FFF2-40B4-BE49-F238E27FC236}">
                        <a16:creationId xmlns:a16="http://schemas.microsoft.com/office/drawing/2014/main" id="{59E3C7AC-D649-45F5-A4CC-359002BC3856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82F42EC9-C08C-48D0-B945-1A89AF2D85B7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3975E64-D4E7-4BB2-BAA1-40B524CB6260}"/>
              </a:ext>
            </a:extLst>
          </p:cNvPr>
          <p:cNvGrpSpPr/>
          <p:nvPr/>
        </p:nvGrpSpPr>
        <p:grpSpPr>
          <a:xfrm>
            <a:off x="299259" y="1968669"/>
            <a:ext cx="1924449" cy="782568"/>
            <a:chOff x="2977326" y="346775"/>
            <a:chExt cx="1924449" cy="782568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C98776C-2843-4492-BDAB-00D420988084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ACC1D8AB-3E58-469A-84FE-1E36249C41D7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96FD0EA-3655-4553-A0C3-CEEF9CD00749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32" name="椭圆 231">
                    <a:extLst>
                      <a:ext uri="{FF2B5EF4-FFF2-40B4-BE49-F238E27FC236}">
                        <a16:creationId xmlns:a16="http://schemas.microsoft.com/office/drawing/2014/main" id="{32A7B5A3-B6C8-4D6C-AC16-633AD2FE850F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237592E3-C3E4-40DE-867A-ADD8A5D0D28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椭圆 233">
                    <a:extLst>
                      <a:ext uri="{FF2B5EF4-FFF2-40B4-BE49-F238E27FC236}">
                        <a16:creationId xmlns:a16="http://schemas.microsoft.com/office/drawing/2014/main" id="{F94FBE3A-94B1-473A-9AB5-4AA8F1630602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椭圆 234">
                    <a:extLst>
                      <a:ext uri="{FF2B5EF4-FFF2-40B4-BE49-F238E27FC236}">
                        <a16:creationId xmlns:a16="http://schemas.microsoft.com/office/drawing/2014/main" id="{DFC470CF-733C-4BEC-863E-F9CEAE31637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B649021C-486A-402D-B9F3-86AA220D75B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椭圆 236">
                    <a:extLst>
                      <a:ext uri="{FF2B5EF4-FFF2-40B4-BE49-F238E27FC236}">
                        <a16:creationId xmlns:a16="http://schemas.microsoft.com/office/drawing/2014/main" id="{E0220862-F2D8-4AFB-AB82-BA23224A035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5C8AA210-BA49-45A1-A4B3-D7AA98B360B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ED31B040-D9FF-4BB8-98BA-338C8A772F6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179034D5-EBEB-4168-87E8-FECE2A26ECC1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B88B1893-C80D-4087-9570-8AD3BF364074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BA853879-1380-4AB8-9999-B6F0B6CA7573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58000F44-E4E9-4E8C-9AA8-C5D73B3F2757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09F0D930-14A3-416C-8C8F-BA1632FF8C64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椭圆 227">
                    <a:extLst>
                      <a:ext uri="{FF2B5EF4-FFF2-40B4-BE49-F238E27FC236}">
                        <a16:creationId xmlns:a16="http://schemas.microsoft.com/office/drawing/2014/main" id="{B9E26F69-3C2D-4202-940F-331137402D27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椭圆 228">
                    <a:extLst>
                      <a:ext uri="{FF2B5EF4-FFF2-40B4-BE49-F238E27FC236}">
                        <a16:creationId xmlns:a16="http://schemas.microsoft.com/office/drawing/2014/main" id="{66F3C195-ABE0-4AEA-BE5B-60ACFA78A186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4822970B-BA3D-43E0-B581-CB805ABDF8E9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F7BD2EAA-574B-4801-A938-EC51B227F700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347FDF66-4C47-4B6E-AD90-A2D007416C8F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C229B135-BEB1-4CA7-8CAA-AE3EA05A0557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14" name="椭圆 213">
                    <a:extLst>
                      <a:ext uri="{FF2B5EF4-FFF2-40B4-BE49-F238E27FC236}">
                        <a16:creationId xmlns:a16="http://schemas.microsoft.com/office/drawing/2014/main" id="{43201D54-C67F-40A5-83D4-3329D02AB96F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椭圆 214">
                    <a:extLst>
                      <a:ext uri="{FF2B5EF4-FFF2-40B4-BE49-F238E27FC236}">
                        <a16:creationId xmlns:a16="http://schemas.microsoft.com/office/drawing/2014/main" id="{5ADF788D-2191-4BD9-B3AF-7AB6A6BF081D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椭圆 215">
                    <a:extLst>
                      <a:ext uri="{FF2B5EF4-FFF2-40B4-BE49-F238E27FC236}">
                        <a16:creationId xmlns:a16="http://schemas.microsoft.com/office/drawing/2014/main" id="{22D0CFFC-48F2-4A52-A403-ADF44992E78E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809A8464-2571-4DF3-827B-65FA68C3AE7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FD4D870B-975C-455C-B436-64A0203B18C7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椭圆 218">
                    <a:extLst>
                      <a:ext uri="{FF2B5EF4-FFF2-40B4-BE49-F238E27FC236}">
                        <a16:creationId xmlns:a16="http://schemas.microsoft.com/office/drawing/2014/main" id="{8601198E-86C5-4648-94D5-441E4C819DC4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椭圆 219">
                    <a:extLst>
                      <a:ext uri="{FF2B5EF4-FFF2-40B4-BE49-F238E27FC236}">
                        <a16:creationId xmlns:a16="http://schemas.microsoft.com/office/drawing/2014/main" id="{C6DE41CC-A839-42A7-BE2F-4971B910842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56E848AE-BCC4-4A5A-829B-2B8070F85199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424862EB-6863-4C17-9322-F736E190E6F2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83B82DC8-094C-4A89-9AFD-607D95CE45DA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C99FD30C-AED9-4E04-BFE6-BA96EEB9266F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椭圆 207">
                    <a:extLst>
                      <a:ext uri="{FF2B5EF4-FFF2-40B4-BE49-F238E27FC236}">
                        <a16:creationId xmlns:a16="http://schemas.microsoft.com/office/drawing/2014/main" id="{C32BEDE5-8986-42BA-83B0-C65D473D4034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49A0816D-7332-4442-9F48-74885B83E762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FED57DD5-2410-47F5-ABE1-878A770C478C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7A917AC2-68FB-459B-BE51-CD7796E8D569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8E63630B-1272-42FC-80B2-3108B3A3DB3E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椭圆 212">
                    <a:extLst>
                      <a:ext uri="{FF2B5EF4-FFF2-40B4-BE49-F238E27FC236}">
                        <a16:creationId xmlns:a16="http://schemas.microsoft.com/office/drawing/2014/main" id="{A5CFE4FC-6BF4-40F3-B542-D65B5A779A13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10517C6D-7F50-441E-9247-B190003C7FC5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8E93D0C-2098-436C-ACB2-58AF724BAFC6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C5918ABB-C699-4D2E-ACB7-19E5A01364A3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94" name="椭圆 193">
                    <a:extLst>
                      <a:ext uri="{FF2B5EF4-FFF2-40B4-BE49-F238E27FC236}">
                        <a16:creationId xmlns:a16="http://schemas.microsoft.com/office/drawing/2014/main" id="{172600EB-FED7-47C7-B12C-0836D0DB6883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椭圆 194">
                    <a:extLst>
                      <a:ext uri="{FF2B5EF4-FFF2-40B4-BE49-F238E27FC236}">
                        <a16:creationId xmlns:a16="http://schemas.microsoft.com/office/drawing/2014/main" id="{249C0FE2-51A9-4F74-B9ED-42CAC9A94677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椭圆 195">
                    <a:extLst>
                      <a:ext uri="{FF2B5EF4-FFF2-40B4-BE49-F238E27FC236}">
                        <a16:creationId xmlns:a16="http://schemas.microsoft.com/office/drawing/2014/main" id="{A6ED3922-94B3-4FB4-8842-37AB9CC8DA6D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椭圆 196">
                    <a:extLst>
                      <a:ext uri="{FF2B5EF4-FFF2-40B4-BE49-F238E27FC236}">
                        <a16:creationId xmlns:a16="http://schemas.microsoft.com/office/drawing/2014/main" id="{35CBCB9F-D2E4-4410-8087-C15274887DCB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F5D4A13B-1A46-45E9-AFCF-2394131E5BA7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椭圆 198">
                    <a:extLst>
                      <a:ext uri="{FF2B5EF4-FFF2-40B4-BE49-F238E27FC236}">
                        <a16:creationId xmlns:a16="http://schemas.microsoft.com/office/drawing/2014/main" id="{9D7AD857-499C-4BB9-A0E6-A0DD702DA1B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椭圆 199">
                    <a:extLst>
                      <a:ext uri="{FF2B5EF4-FFF2-40B4-BE49-F238E27FC236}">
                        <a16:creationId xmlns:a16="http://schemas.microsoft.com/office/drawing/2014/main" id="{F2AFCCF4-1875-45DF-AB72-72DB13EEAA33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BA8696D7-128D-4A3C-8B17-796AA01ECDE2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9D8273FD-BBDF-4592-91A4-F671CD6D8F8C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86" name="椭圆 185">
                    <a:extLst>
                      <a:ext uri="{FF2B5EF4-FFF2-40B4-BE49-F238E27FC236}">
                        <a16:creationId xmlns:a16="http://schemas.microsoft.com/office/drawing/2014/main" id="{AE575563-F7CA-447E-8736-64ED893487E9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A2C3E1D5-CFBE-4FBE-AF0D-D26C76F0956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椭圆 187">
                    <a:extLst>
                      <a:ext uri="{FF2B5EF4-FFF2-40B4-BE49-F238E27FC236}">
                        <a16:creationId xmlns:a16="http://schemas.microsoft.com/office/drawing/2014/main" id="{97816E67-8127-4189-AF7F-C41FCB1A2870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椭圆 188">
                    <a:extLst>
                      <a:ext uri="{FF2B5EF4-FFF2-40B4-BE49-F238E27FC236}">
                        <a16:creationId xmlns:a16="http://schemas.microsoft.com/office/drawing/2014/main" id="{4D5E0FB5-1A8D-410B-BA04-1F9B904DBAD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94FD8465-1A8F-4B51-8EC9-6C84844306C5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04D44A85-E99E-482B-AFB2-F8393EFDAE53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EFA1898F-BE93-41BF-A5CC-4B4EF17C1DBA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B3E971D2-59A0-45AE-84F6-BBBFACB5968F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59D57EE3-5EBD-47E0-AB5B-C3C216DAB7C2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9D9DE3F2-27FE-484F-AC6C-549F74FD7C2B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76" name="椭圆 175">
                    <a:extLst>
                      <a:ext uri="{FF2B5EF4-FFF2-40B4-BE49-F238E27FC236}">
                        <a16:creationId xmlns:a16="http://schemas.microsoft.com/office/drawing/2014/main" id="{F87F859F-8AE7-4A80-8D90-B8346DAA22B8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7" name="椭圆 176">
                    <a:extLst>
                      <a:ext uri="{FF2B5EF4-FFF2-40B4-BE49-F238E27FC236}">
                        <a16:creationId xmlns:a16="http://schemas.microsoft.com/office/drawing/2014/main" id="{1D0C4D2D-83B2-4A69-86D9-C886B930EC57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椭圆 177">
                    <a:extLst>
                      <a:ext uri="{FF2B5EF4-FFF2-40B4-BE49-F238E27FC236}">
                        <a16:creationId xmlns:a16="http://schemas.microsoft.com/office/drawing/2014/main" id="{FF60638F-AE8F-4AAA-AA71-341CF4E7627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椭圆 178">
                    <a:extLst>
                      <a:ext uri="{FF2B5EF4-FFF2-40B4-BE49-F238E27FC236}">
                        <a16:creationId xmlns:a16="http://schemas.microsoft.com/office/drawing/2014/main" id="{8AC7608D-299F-4A67-95C4-48D5DFAB8523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椭圆 179">
                    <a:extLst>
                      <a:ext uri="{FF2B5EF4-FFF2-40B4-BE49-F238E27FC236}">
                        <a16:creationId xmlns:a16="http://schemas.microsoft.com/office/drawing/2014/main" id="{44C459BA-C1B9-4F16-9E58-4B0024F51E1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0CA3D7AA-CF94-427D-9EBB-3EBFF25CFEE2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>
                    <a:extLst>
                      <a:ext uri="{FF2B5EF4-FFF2-40B4-BE49-F238E27FC236}">
                        <a16:creationId xmlns:a16="http://schemas.microsoft.com/office/drawing/2014/main" id="{EAAD7F18-6778-4184-BAB5-D754F5B41594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68EC7D7B-9F41-4588-B468-968B8BEBCC6A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79F52244-1407-400E-9C1B-0348968A26EE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EBB93D7F-0FBF-4997-ADA1-0656FE8988D0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椭圆 168">
                    <a:extLst>
                      <a:ext uri="{FF2B5EF4-FFF2-40B4-BE49-F238E27FC236}">
                        <a16:creationId xmlns:a16="http://schemas.microsoft.com/office/drawing/2014/main" id="{47773B15-B17E-4A5D-8706-EA804F810C62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A4A1CF63-94D1-4132-8718-A3ABA3A19535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椭圆 170">
                    <a:extLst>
                      <a:ext uri="{FF2B5EF4-FFF2-40B4-BE49-F238E27FC236}">
                        <a16:creationId xmlns:a16="http://schemas.microsoft.com/office/drawing/2014/main" id="{24DE10DD-5147-470B-8F2A-42B8E2632047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椭圆 171">
                    <a:extLst>
                      <a:ext uri="{FF2B5EF4-FFF2-40B4-BE49-F238E27FC236}">
                        <a16:creationId xmlns:a16="http://schemas.microsoft.com/office/drawing/2014/main" id="{534BD231-E6A2-473A-BA68-5B57F7003417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椭圆 172">
                    <a:extLst>
                      <a:ext uri="{FF2B5EF4-FFF2-40B4-BE49-F238E27FC236}">
                        <a16:creationId xmlns:a16="http://schemas.microsoft.com/office/drawing/2014/main" id="{FC0B7789-E872-49BB-A67C-E7C80FD2E64B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椭圆 173">
                    <a:extLst>
                      <a:ext uri="{FF2B5EF4-FFF2-40B4-BE49-F238E27FC236}">
                        <a16:creationId xmlns:a16="http://schemas.microsoft.com/office/drawing/2014/main" id="{619BDF20-A4DC-424F-8AD2-2996DB6F2AFD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D6B6FC9A-EEF1-419E-A62A-82DEB0E12F3F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B32872CB-7E6C-4BAB-937A-3DA5BD637DC5}"/>
              </a:ext>
            </a:extLst>
          </p:cNvPr>
          <p:cNvGrpSpPr/>
          <p:nvPr/>
        </p:nvGrpSpPr>
        <p:grpSpPr>
          <a:xfrm>
            <a:off x="299259" y="985422"/>
            <a:ext cx="11423239" cy="5542650"/>
            <a:chOff x="-3840480" y="1950720"/>
            <a:chExt cx="9113314" cy="342900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64849EF-6F5F-4B89-8BDB-7BA059349AFD}"/>
                </a:ext>
              </a:extLst>
            </p:cNvPr>
            <p:cNvSpPr/>
            <p:nvPr/>
          </p:nvSpPr>
          <p:spPr>
            <a:xfrm>
              <a:off x="-3596640" y="2179320"/>
              <a:ext cx="8869474" cy="3200400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606ED14-CC2D-41F7-8286-03C8925AECF9}"/>
                </a:ext>
              </a:extLst>
            </p:cNvPr>
            <p:cNvSpPr/>
            <p:nvPr/>
          </p:nvSpPr>
          <p:spPr>
            <a:xfrm>
              <a:off x="-3840480" y="1950720"/>
              <a:ext cx="8945674" cy="323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60EED79-D5EC-43E8-8AE9-341431CE7E23}"/>
              </a:ext>
            </a:extLst>
          </p:cNvPr>
          <p:cNvGrpSpPr/>
          <p:nvPr/>
        </p:nvGrpSpPr>
        <p:grpSpPr>
          <a:xfrm>
            <a:off x="3174762" y="978052"/>
            <a:ext cx="7851058" cy="425607"/>
            <a:chOff x="2361217" y="1167530"/>
            <a:chExt cx="7851058" cy="425607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5BBA1DB-0344-4AF6-A70A-5D71C11CF49F}"/>
                </a:ext>
              </a:extLst>
            </p:cNvPr>
            <p:cNvSpPr/>
            <p:nvPr/>
          </p:nvSpPr>
          <p:spPr>
            <a:xfrm>
              <a:off x="2513617" y="1319930"/>
              <a:ext cx="7698658" cy="273207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45A060E-EDC8-4532-87FB-216C133526E2}"/>
                </a:ext>
              </a:extLst>
            </p:cNvPr>
            <p:cNvSpPr/>
            <p:nvPr/>
          </p:nvSpPr>
          <p:spPr>
            <a:xfrm>
              <a:off x="2361217" y="1167530"/>
              <a:ext cx="7698658" cy="273207"/>
            </a:xfrm>
            <a:prstGeom prst="rect">
              <a:avLst/>
            </a:pr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6" name="矩形 245">
            <a:extLst>
              <a:ext uri="{FF2B5EF4-FFF2-40B4-BE49-F238E27FC236}">
                <a16:creationId xmlns:a16="http://schemas.microsoft.com/office/drawing/2014/main" id="{82A93D24-A069-4C18-9B35-5A7EEA4A952C}"/>
              </a:ext>
            </a:extLst>
          </p:cNvPr>
          <p:cNvSpPr/>
          <p:nvPr/>
        </p:nvSpPr>
        <p:spPr>
          <a:xfrm>
            <a:off x="6149237" y="329929"/>
            <a:ext cx="4042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altLang="zh-CN" sz="5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แหล่งอ้างอิงข้อมูล</a:t>
            </a:r>
            <a:endParaRPr lang="zh-CN" altLang="en-US" sz="54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A4A9699-E317-460D-982E-B793BC5F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13" y="438290"/>
            <a:ext cx="4624422" cy="323468"/>
          </a:xfrm>
          <a:prstGeom prst="rect">
            <a:avLst/>
          </a:prstGeom>
        </p:spPr>
      </p:pic>
      <p:sp>
        <p:nvSpPr>
          <p:cNvPr id="255" name="TextBox 254">
            <a:extLst>
              <a:ext uri="{FF2B5EF4-FFF2-40B4-BE49-F238E27FC236}">
                <a16:creationId xmlns:a16="http://schemas.microsoft.com/office/drawing/2014/main" id="{CAA10349-4681-49D6-A9CD-3787A2B894F0}"/>
              </a:ext>
            </a:extLst>
          </p:cNvPr>
          <p:cNvSpPr txBox="1"/>
          <p:nvPr/>
        </p:nvSpPr>
        <p:spPr>
          <a:xfrm>
            <a:off x="552358" y="1258630"/>
            <a:ext cx="10918678" cy="446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การทำ </a:t>
            </a:r>
            <a:r>
              <a:rPr lang="en-US" b="1" dirty="0" err="1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MutiThreading</a:t>
            </a: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</a:t>
            </a:r>
            <a:r>
              <a:rPr lang="th-TH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และ </a:t>
            </a: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Semaphore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(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ออนไลน์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) 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แหล่งที่มา </a:t>
            </a:r>
            <a:r>
              <a:rPr lang="en-US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:</a:t>
            </a: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https://www.geeksforgeeks.org/synchronization-by-using-semaphore-in-python/?fbclid=IwAR</a:t>
            </a:r>
            <a:r>
              <a:rPr lang="th-TH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u="sng" dirty="0" err="1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vdScmipvoXYn</a:t>
            </a:r>
            <a:r>
              <a:rPr lang="th-TH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th-TH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</a:t>
            </a:r>
            <a:r>
              <a:rPr lang="en-US" u="sng" dirty="0" err="1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QkiKHIqiVCrPL-PPo</a:t>
            </a:r>
            <a:r>
              <a:rPr lang="th-TH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u="sng" dirty="0" err="1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XbnFi</a:t>
            </a:r>
            <a:r>
              <a:rPr lang="th-TH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r>
              <a:rPr lang="en-US" u="sng" dirty="0" err="1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DunSVKwkjc</a:t>
            </a:r>
            <a:r>
              <a:rPr lang="th-TH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93</a:t>
            </a:r>
            <a:r>
              <a:rPr lang="en-US" u="sng" dirty="0" err="1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SAOg</a:t>
            </a:r>
            <a:r>
              <a:rPr lang="en-US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	</a:t>
            </a: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Threading Event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ออนไลน์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) 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แหล่งที่มา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:</a:t>
            </a: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https://www.bogotobogo.com/python/Multithread/python_multithreading_Event_Objects_between_Threads.php</a:t>
            </a:r>
            <a:endParaRPr lang="en-US" dirty="0">
              <a:solidFill>
                <a:schemeClr val="tx2"/>
              </a:solidFill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multithreading 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ออนไลน์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) 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แหล่งที่มา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:</a:t>
            </a: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https://www.tutorialspoint.com/python/python_multithreading.htm?fbclid=IwAR29iycFsd86uCzI8VrpAQ_12raq36OuXAm-SQczuBzeOQhqiMCpDEa0SmE</a:t>
            </a:r>
            <a:endParaRPr lang="en-US" dirty="0">
              <a:solidFill>
                <a:schemeClr val="tx2"/>
              </a:solidFill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Buffer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ออนไลน์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) 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แหล่งที่มา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: </a:t>
            </a:r>
            <a:r>
              <a:rPr lang="en-US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https://th.wikipedia.org/wiki/%E0%B8%9A%E0%B8%B1%E0%B8%9E%E0%B9%80%E0%B8%9F%E0%B8%AD%E0%B8%A3%E0%B9%8C%E0%B8%A7%E0%B8%87%E0%B8%81%E0%B8%A5%E0%B8%A1?fbclid=IwAR1BkaadmKN4FhfkIw_TFdQIOuiEk5O4v8wRTJg9E_TNTum7DCdSmbNs-aQ</a:t>
            </a:r>
            <a:endParaRPr lang="en-US" dirty="0">
              <a:solidFill>
                <a:schemeClr val="tx2"/>
              </a:solidFill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Lec04 Concurrency and  </a:t>
            </a:r>
            <a:r>
              <a:rPr lang="en-US" b="1" dirty="0" err="1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Synchronisation</a:t>
            </a:r>
            <a:r>
              <a:rPr lang="en-US" b="1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(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ออนไลน์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) </a:t>
            </a:r>
            <a:r>
              <a:rPr lang="th-TH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แหล่งที่มา </a:t>
            </a:r>
            <a:r>
              <a:rPr lang="en-US" dirty="0"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</a:rPr>
              <a:t>:</a:t>
            </a:r>
          </a:p>
          <a:p>
            <a:pPr marL="0" marR="0" algn="thaiDi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u="sng" dirty="0">
                <a:solidFill>
                  <a:schemeClr val="tx2"/>
                </a:solidFill>
                <a:effectLst/>
                <a:latin typeface="DilleniaUPC" panose="02020603050405020304" pitchFamily="18" charset="-34"/>
                <a:ea typeface="Calibri" panose="020F0502020204030204" pitchFamily="34" charset="0"/>
                <a:cs typeface="DilleniaUPC" panose="02020603050405020304" pitchFamily="18" charset="-34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https://o365ku.sharepoint.com/sites/OperationSystem631/Class%20Materials/Forms/AllItems.aspx?id=%2Fsites%2FOperationSystem631%2FClass%20Materials%2FLec04%20Concurrency%20and%20%20Synchronisation%2Epdf&amp;parent=%2Fsites%2FOperationSystem631%2FClass%20Materials</a:t>
            </a:r>
            <a:endParaRPr lang="en-US" dirty="0">
              <a:solidFill>
                <a:schemeClr val="tx2"/>
              </a:solidFill>
              <a:effectLst/>
              <a:latin typeface="DilleniaUPC" panose="02020603050405020304" pitchFamily="18" charset="-34"/>
              <a:ea typeface="Calibri" panose="020F0502020204030204" pitchFamily="34" charset="0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074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22A8B8-B185-426B-8CF4-711A4E5BDD32}"/>
              </a:ext>
            </a:extLst>
          </p:cNvPr>
          <p:cNvGrpSpPr/>
          <p:nvPr/>
        </p:nvGrpSpPr>
        <p:grpSpPr>
          <a:xfrm>
            <a:off x="6092370" y="5730872"/>
            <a:ext cx="1876691" cy="758055"/>
            <a:chOff x="2977326" y="346775"/>
            <a:chExt cx="1876691" cy="758055"/>
          </a:xfrm>
          <a:solidFill>
            <a:srgbClr val="71BAB6"/>
          </a:solidFill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8BCD03A-DF3A-4DC2-9460-E1436A620F56}"/>
                </a:ext>
              </a:extLst>
            </p:cNvPr>
            <p:cNvGrpSpPr/>
            <p:nvPr/>
          </p:nvGrpSpPr>
          <p:grpSpPr>
            <a:xfrm>
              <a:off x="2978536" y="346775"/>
              <a:ext cx="1875481" cy="317455"/>
              <a:chOff x="2978536" y="346775"/>
              <a:chExt cx="1875481" cy="317455"/>
            </a:xfrm>
            <a:grpFill/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8C743015-948E-47A0-BA58-2526A04F44BB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53B47384-8EF0-48B4-8256-F9155813B4D8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E049B688-4FDB-4175-8725-359281DB1279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A5D6D04-9C6F-4DE4-BAB7-3E68E42B74AE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32039677-5E3B-441F-AE27-510F78B6E183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FF3B3F30-645F-4E6B-85EA-57DE1C7B6143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1002716C-1534-4BBC-B4F7-0DFA0A3D1634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F27841B3-E98A-484D-8C49-06FD41857ED1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73AACC37-99C7-4CFE-80AD-3603ECB352E0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384E164-8134-449B-AD61-159CE2224DA6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D9690FE1-3892-452A-B9EC-14D707CCD894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1AF0FA22-8690-42F8-B1E2-5550048C3738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A55F30D-1401-4078-86D3-C27C95CDA350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D405347-4686-4330-A763-96154D3BAE2D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A87777C4-49DF-4A30-BAFF-AD79F76AF2A9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40C20636-4E23-4FE6-844D-EA89C0BD4B89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A3DC060A-B0F1-41CD-9A29-7735A2605980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1368A9CC-1E4F-4469-ACC4-1624B6A95668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EC65215-AE5B-4D26-B324-588C5659C137}"/>
                </a:ext>
              </a:extLst>
            </p:cNvPr>
            <p:cNvGrpSpPr/>
            <p:nvPr/>
          </p:nvGrpSpPr>
          <p:grpSpPr>
            <a:xfrm>
              <a:off x="2977326" y="787375"/>
              <a:ext cx="1875481" cy="317455"/>
              <a:chOff x="2978536" y="346775"/>
              <a:chExt cx="1875481" cy="317455"/>
            </a:xfrm>
            <a:grpFill/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7737A91D-FC29-400B-BC73-893C33C7339C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CD5C266A-A7DB-47E6-B9E3-9356E0DFF16F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C4EE3376-A254-4E71-A403-4112CC670523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176A0CFF-C4C8-4E46-91CC-A3E23A1741CF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7BCC895-6F2D-4111-BAE2-88F694E582F9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48DEA82C-83A5-4B61-B9E9-9218283B147B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5E040E6-678F-4603-8BF9-9CC833A69D9E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42E4BE8D-2A9C-440A-8C8E-F993A1D7D456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8C3E96D8-154C-467B-B830-D2DDCC48C647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B2FFE82-F020-4EE8-9DD7-6A2E9CEC65C5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  <a:grpFill/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191CCAA9-91DE-4BA0-A9AA-7E817BECAD88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9677C29-2D1A-47FF-9B01-280A073EFF3C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77851A65-F67E-4F6A-A7FF-2FAD83AB9E69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A4BDE464-7772-48A8-8C21-63902DA91934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68EB70E8-2C57-4F52-BB87-9E73F6FC4D39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C9B450F3-07B0-4D80-872D-A3827D92AA10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0EB10B22-C94D-4908-A647-2C059AE01D96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E7D5261E-A5E6-4259-A49A-435E34C2B933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76B44A64-DE3B-4048-A1B5-3A463C45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0" y="4993894"/>
            <a:ext cx="2828168" cy="1781077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A207F6B5-1B2B-4F96-A3A4-CBFB03E6B880}"/>
              </a:ext>
            </a:extLst>
          </p:cNvPr>
          <p:cNvGrpSpPr/>
          <p:nvPr/>
        </p:nvGrpSpPr>
        <p:grpSpPr>
          <a:xfrm>
            <a:off x="8842500" y="-12470"/>
            <a:ext cx="179339" cy="6882939"/>
            <a:chOff x="6424800" y="-3885"/>
            <a:chExt cx="248287" cy="4720808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AA5D809-A6C5-4847-AA0D-DA2B3995B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063"/>
            <a:stretch/>
          </p:blipFill>
          <p:spPr>
            <a:xfrm>
              <a:off x="6539909" y="-3885"/>
              <a:ext cx="133178" cy="4720808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642D0DC8-06FF-4207-821D-446833FEA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4800" y="-3775"/>
              <a:ext cx="150190" cy="4712185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E67A0E0-7384-4C5C-86CE-A745B1A28F90}"/>
              </a:ext>
            </a:extLst>
          </p:cNvPr>
          <p:cNvGrpSpPr/>
          <p:nvPr/>
        </p:nvGrpSpPr>
        <p:grpSpPr>
          <a:xfrm>
            <a:off x="8252544" y="-12470"/>
            <a:ext cx="222606" cy="6895079"/>
            <a:chOff x="5851416" y="154858"/>
            <a:chExt cx="301887" cy="479989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19C9804-9BC8-4224-8C6F-672050918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970"/>
            <a:stretch/>
          </p:blipFill>
          <p:spPr>
            <a:xfrm>
              <a:off x="5986791" y="160401"/>
              <a:ext cx="166512" cy="4794351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1854E070-0AD3-427B-B0BD-385F4524C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416" y="154858"/>
              <a:ext cx="220397" cy="4799894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3167809-0417-4E29-AE97-1947C16D550F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83E420B3-4838-4BCC-8238-643EB393D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BB55D7C-63A1-4AA1-A4F9-E78A87717E55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11AE2C8E-A19D-4C5C-8942-818B4CFFE489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4F9B7DD-BF93-447C-86E6-80AFB834EEB7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93E3A48-A4B7-4BF3-9F33-A7D2EA8CA7CD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032C452-3B1B-445D-8A64-AA5013D8CE74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E614B48-B017-48EC-9317-4F69F9E219DA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FA5D995B-FAC6-4D09-9A9F-B3AF7AED2F7A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56EEA99-CF6A-4C30-A0B8-E1863258FBDC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DCBFE4C-4A7D-43E8-B568-32BE977C1010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74759722-0261-431C-AA97-9EBAE29B9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0AA3AD-4A56-48AC-B304-59CF01CF7BF9}"/>
              </a:ext>
            </a:extLst>
          </p:cNvPr>
          <p:cNvGrpSpPr/>
          <p:nvPr/>
        </p:nvGrpSpPr>
        <p:grpSpPr>
          <a:xfrm>
            <a:off x="9842" y="3225714"/>
            <a:ext cx="961184" cy="3632286"/>
            <a:chOff x="-19458" y="2302780"/>
            <a:chExt cx="961184" cy="3632286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1EEA26E-C7D9-44D2-9596-87FA3E2B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9458" y="5201265"/>
              <a:ext cx="961184" cy="733801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B9A8A0BE-A6C8-44CE-86E7-6B170F7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9458" y="2302780"/>
              <a:ext cx="912310" cy="3632286"/>
            </a:xfrm>
            <a:prstGeom prst="rect">
              <a:avLst/>
            </a:prstGeom>
          </p:spPr>
        </p:pic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7C72C357-AE4C-40C5-91FA-06E5357B5723}"/>
              </a:ext>
            </a:extLst>
          </p:cNvPr>
          <p:cNvSpPr/>
          <p:nvPr/>
        </p:nvSpPr>
        <p:spPr>
          <a:xfrm>
            <a:off x="2113122" y="1170041"/>
            <a:ext cx="8475406" cy="4735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466D548-8706-4C55-8CD6-DBFED8E27203}"/>
              </a:ext>
            </a:extLst>
          </p:cNvPr>
          <p:cNvSpPr txBox="1"/>
          <p:nvPr/>
        </p:nvSpPr>
        <p:spPr>
          <a:xfrm>
            <a:off x="3460008" y="2311694"/>
            <a:ext cx="488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solidFill>
                  <a:srgbClr val="F59F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zh-CN" altLang="en-US" sz="5400" spc="600" dirty="0">
              <a:solidFill>
                <a:srgbClr val="9E8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62EE60BB-5BA1-4D3F-99F2-43B897579A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8825" y="3853470"/>
            <a:ext cx="1602527" cy="104782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AD97F16-EF75-420D-A902-9B459E86C7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09394" y="3693158"/>
            <a:ext cx="1614632" cy="105574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B04E846-9A7E-40AB-81BB-4E99042A9A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9644" y="4141551"/>
            <a:ext cx="4624422" cy="323468"/>
          </a:xfrm>
          <a:prstGeom prst="rect">
            <a:avLst/>
          </a:prstGeom>
        </p:spPr>
      </p:pic>
      <p:grpSp>
        <p:nvGrpSpPr>
          <p:cNvPr id="68" name="组合 67">
            <a:extLst>
              <a:ext uri="{FF2B5EF4-FFF2-40B4-BE49-F238E27FC236}">
                <a16:creationId xmlns:a16="http://schemas.microsoft.com/office/drawing/2014/main" id="{B0DA8E27-2050-4E3A-B30C-6A554C98DA65}"/>
              </a:ext>
            </a:extLst>
          </p:cNvPr>
          <p:cNvGrpSpPr/>
          <p:nvPr/>
        </p:nvGrpSpPr>
        <p:grpSpPr>
          <a:xfrm>
            <a:off x="8500555" y="2129220"/>
            <a:ext cx="542290" cy="539944"/>
            <a:chOff x="7902661" y="2245484"/>
            <a:chExt cx="542290" cy="539944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DA9CDD2-7C55-4D40-B685-5B2DE52AED0B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FD3D898-2279-4593-B1FB-15E04840E5E6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7ACC99D-064F-45D7-BA4E-F6DA35F60831}"/>
              </a:ext>
            </a:extLst>
          </p:cNvPr>
          <p:cNvGrpSpPr/>
          <p:nvPr/>
        </p:nvGrpSpPr>
        <p:grpSpPr>
          <a:xfrm>
            <a:off x="2977326" y="346775"/>
            <a:ext cx="1924449" cy="782568"/>
            <a:chOff x="2977326" y="346775"/>
            <a:chExt cx="1924449" cy="782568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010A2FD-98DB-4EF2-A8FD-B205C7DD46DA}"/>
                </a:ext>
              </a:extLst>
            </p:cNvPr>
            <p:cNvGrpSpPr/>
            <p:nvPr/>
          </p:nvGrpSpPr>
          <p:grpSpPr>
            <a:xfrm>
              <a:off x="3025084" y="371288"/>
              <a:ext cx="1876691" cy="758055"/>
              <a:chOff x="2977326" y="346775"/>
              <a:chExt cx="1876691" cy="758055"/>
            </a:xfrm>
            <a:solidFill>
              <a:srgbClr val="71BAB6"/>
            </a:solidFill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A115664F-A6C5-4CB6-A8F6-EF1448FD2AE2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32" name="组合 131">
                  <a:extLst>
                    <a:ext uri="{FF2B5EF4-FFF2-40B4-BE49-F238E27FC236}">
                      <a16:creationId xmlns:a16="http://schemas.microsoft.com/office/drawing/2014/main" id="{860C8A03-BA57-42CD-AC19-9FBDB34E7FB1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42" name="椭圆 141">
                    <a:extLst>
                      <a:ext uri="{FF2B5EF4-FFF2-40B4-BE49-F238E27FC236}">
                        <a16:creationId xmlns:a16="http://schemas.microsoft.com/office/drawing/2014/main" id="{BFE2DE83-506F-49E6-A289-C2BE6C575DDC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椭圆 142">
                    <a:extLst>
                      <a:ext uri="{FF2B5EF4-FFF2-40B4-BE49-F238E27FC236}">
                        <a16:creationId xmlns:a16="http://schemas.microsoft.com/office/drawing/2014/main" id="{76C0D1BC-BA2F-4B20-9334-5B2D2F1D10C0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椭圆 143">
                    <a:extLst>
                      <a:ext uri="{FF2B5EF4-FFF2-40B4-BE49-F238E27FC236}">
                        <a16:creationId xmlns:a16="http://schemas.microsoft.com/office/drawing/2014/main" id="{1A66ECD1-8D78-4286-95C6-41858A21476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5" name="椭圆 144">
                    <a:extLst>
                      <a:ext uri="{FF2B5EF4-FFF2-40B4-BE49-F238E27FC236}">
                        <a16:creationId xmlns:a16="http://schemas.microsoft.com/office/drawing/2014/main" id="{B7938031-935A-4262-89B9-134F95787589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6" name="椭圆 145">
                    <a:extLst>
                      <a:ext uri="{FF2B5EF4-FFF2-40B4-BE49-F238E27FC236}">
                        <a16:creationId xmlns:a16="http://schemas.microsoft.com/office/drawing/2014/main" id="{E825596E-8FE0-44EC-B85B-21477A21D42D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椭圆 146">
                    <a:extLst>
                      <a:ext uri="{FF2B5EF4-FFF2-40B4-BE49-F238E27FC236}">
                        <a16:creationId xmlns:a16="http://schemas.microsoft.com/office/drawing/2014/main" id="{A92312B3-7833-41AB-B3AB-EA14DA9C7C0F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椭圆 147">
                    <a:extLst>
                      <a:ext uri="{FF2B5EF4-FFF2-40B4-BE49-F238E27FC236}">
                        <a16:creationId xmlns:a16="http://schemas.microsoft.com/office/drawing/2014/main" id="{DB90D8F8-E219-4387-97AB-7786F838C45B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E6CEC083-C5E9-42DD-BB41-5C23EBA03A3B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9CF74A45-67BC-4EE8-B98F-048670EDC26B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8DDD0C53-6F3C-4753-9ECC-5332D25FB649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3AD95628-1D3D-4C01-9902-A9F37C43D5F8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1E7AA69E-A7A9-40EA-9FA4-771021917A36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4BA73723-BBCF-462B-88D8-E35453D195C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71CA264C-2B8A-4DE2-8793-E3868C714BF4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48D20C92-CCD9-4508-BC02-6C4C5FF84ACC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5D8495BB-95FE-45AA-A474-33190A7762E8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57115B88-2844-4A8E-9632-13656EBA9C29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D31B232-381F-4720-AE61-52DCB4C27793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  <a:grpFill/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3121E9E0-BC8E-4070-B940-3B65A8A4DD1A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460209E9-CEC4-46F9-8821-59424C9569F1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E422C589-26DB-440C-B217-F438F2A1BEC0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2191673F-F041-4B04-80EA-3E2382C9E22F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BF5CB0EB-A51F-4B40-AB53-E718E6A5157E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349D4FB2-4B78-405E-BEF7-7768D86D5A2E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36095F54-E729-469B-8123-6BF5A623FD27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" name="椭圆 129">
                    <a:extLst>
                      <a:ext uri="{FF2B5EF4-FFF2-40B4-BE49-F238E27FC236}">
                        <a16:creationId xmlns:a16="http://schemas.microsoft.com/office/drawing/2014/main" id="{29248AE5-22AE-4ED2-A29F-3343E3999A1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564B029A-2D18-4680-884B-115EBD25AC1A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5367D218-8B75-4103-945E-EACF991F3000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  <a:grpFill/>
              </p:grpSpPr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E57C83F7-34AA-4013-B17D-C49D1A15818C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D56411A9-C197-40AE-AFA2-B0DA59C45E93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6B3683AE-4D24-4FFA-98E9-36EF5208A4CE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4CC9DBFE-A87C-41E1-8233-6B7E06164790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D138CEAA-67B7-4B1B-AFF6-89869FC4B862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16911BC7-8D5C-4500-8FC4-625456C11E2F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5412D63F-CBCE-461B-825F-1CA0C27D9D6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396027A1-C935-4F18-8E54-3FFB9BE5D008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674D27C-C01A-4D0A-8B09-EEEE7871814B}"/>
                </a:ext>
              </a:extLst>
            </p:cNvPr>
            <p:cNvGrpSpPr/>
            <p:nvPr/>
          </p:nvGrpSpPr>
          <p:grpSpPr>
            <a:xfrm>
              <a:off x="2977326" y="346775"/>
              <a:ext cx="1876691" cy="758055"/>
              <a:chOff x="2977326" y="346775"/>
              <a:chExt cx="1876691" cy="758055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CF99BA1-F2DD-468B-874C-C530800639C1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EA6CF27A-92D5-4089-9DD0-53A2800738D9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24B08046-8F20-4F74-85F6-3CA9A53D6D5C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45761D86-F56E-4177-89B8-E7B5DA0FDA9B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椭圆 105">
                    <a:extLst>
                      <a:ext uri="{FF2B5EF4-FFF2-40B4-BE49-F238E27FC236}">
                        <a16:creationId xmlns:a16="http://schemas.microsoft.com/office/drawing/2014/main" id="{B1EF20AD-FB49-4B86-A4C8-5AA1F2742833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65DD6DA5-09CC-43CD-A7E8-E80AA9EB3055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椭圆 107">
                    <a:extLst>
                      <a:ext uri="{FF2B5EF4-FFF2-40B4-BE49-F238E27FC236}">
                        <a16:creationId xmlns:a16="http://schemas.microsoft.com/office/drawing/2014/main" id="{DF49AF39-5BF9-4E81-8ADA-5DF0F3801BD0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7E5C1897-36A3-4BE5-B41B-FC4CB9464440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椭圆 109">
                    <a:extLst>
                      <a:ext uri="{FF2B5EF4-FFF2-40B4-BE49-F238E27FC236}">
                        <a16:creationId xmlns:a16="http://schemas.microsoft.com/office/drawing/2014/main" id="{B56645B4-87BB-477A-B4A9-0874A64D905F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BD5051CD-D6BF-4A85-92B9-5DB6AA6A0DF5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53AD1AF6-CF4B-44EE-94EA-CB66436D6F17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2C79FFA3-F16B-4637-9A37-DBB26432E650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4B42500A-5989-48C6-B835-4C0A18BA9594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F03DF70F-F4E0-433A-BF0C-F5B930030AC1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8827BD4D-264E-4876-ACF6-366177D5FD1D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9C7965A-21A6-4D1A-85C7-9E9DC20B164B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9BCD1471-D53D-4A99-B435-B91415506A12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D85EE142-4869-4B3C-BF7D-313694A15620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776D4A5B-2824-4367-8728-F857CB88B02E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B41735C7-5A02-402F-9101-BE08B931C8EC}"/>
                  </a:ext>
                </a:extLst>
              </p:cNvPr>
              <p:cNvGrpSpPr/>
              <p:nvPr/>
            </p:nvGrpSpPr>
            <p:grpSpPr>
              <a:xfrm>
                <a:off x="2977326" y="787375"/>
                <a:ext cx="1875481" cy="317455"/>
                <a:chOff x="2978536" y="346775"/>
                <a:chExt cx="1875481" cy="317455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50F73DD2-7865-4E90-AF6F-BE45522271B4}"/>
                    </a:ext>
                  </a:extLst>
                </p:cNvPr>
                <p:cNvGrpSpPr/>
                <p:nvPr/>
              </p:nvGrpSpPr>
              <p:grpSpPr>
                <a:xfrm>
                  <a:off x="2978536" y="346775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B5A5477F-0EA5-459E-9F49-CE06320B9E0A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14CB524-2ADD-4B98-AF08-A520C2D3DEC3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38EFB356-EBC9-4398-A2B4-49DD8443FDB1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E51E51F3-F771-4223-992E-700189692991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D943530A-0AA4-4832-B19F-B968D0C49A7E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149A16F8-35E6-44BC-A918-688B584309AD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CD5D7E29-7B8D-4751-B551-094EA8DF4B76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239DBD73-7F15-4BD9-A3E7-C4F61EE57635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BA6D3FF4-BA47-43EE-B8A8-CDB19B45EFE8}"/>
                    </a:ext>
                  </a:extLst>
                </p:cNvPr>
                <p:cNvGrpSpPr/>
                <p:nvPr/>
              </p:nvGrpSpPr>
              <p:grpSpPr>
                <a:xfrm>
                  <a:off x="2979746" y="561650"/>
                  <a:ext cx="1874271" cy="102580"/>
                  <a:chOff x="2978536" y="346775"/>
                  <a:chExt cx="1874271" cy="102580"/>
                </a:xfrm>
              </p:grpSpPr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4A97A1FF-AD3A-4F69-AB03-694DAE8081D0}"/>
                      </a:ext>
                    </a:extLst>
                  </p:cNvPr>
                  <p:cNvSpPr/>
                  <p:nvPr/>
                </p:nvSpPr>
                <p:spPr>
                  <a:xfrm>
                    <a:off x="3231635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9D749BBD-D953-4838-8CD2-6B5C5440082A}"/>
                      </a:ext>
                    </a:extLst>
                  </p:cNvPr>
                  <p:cNvSpPr/>
                  <p:nvPr/>
                </p:nvSpPr>
                <p:spPr>
                  <a:xfrm>
                    <a:off x="3990932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FDB28885-A4E5-4DD3-BE88-87872649AA8C}"/>
                      </a:ext>
                    </a:extLst>
                  </p:cNvPr>
                  <p:cNvSpPr/>
                  <p:nvPr/>
                </p:nvSpPr>
                <p:spPr>
                  <a:xfrm>
                    <a:off x="3484734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椭圆 80">
                    <a:extLst>
                      <a:ext uri="{FF2B5EF4-FFF2-40B4-BE49-F238E27FC236}">
                        <a16:creationId xmlns:a16="http://schemas.microsoft.com/office/drawing/2014/main" id="{79B2DCC2-4EEE-4F42-BD9A-8A36ABC5586F}"/>
                      </a:ext>
                    </a:extLst>
                  </p:cNvPr>
                  <p:cNvSpPr/>
                  <p:nvPr/>
                </p:nvSpPr>
                <p:spPr>
                  <a:xfrm>
                    <a:off x="3737833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2A1EAC68-F9A3-472E-B01E-A0C00E7AA60C}"/>
                      </a:ext>
                    </a:extLst>
                  </p:cNvPr>
                  <p:cNvSpPr/>
                  <p:nvPr/>
                </p:nvSpPr>
                <p:spPr>
                  <a:xfrm>
                    <a:off x="2978536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D49F8E64-AFB5-4CD7-AD8D-96C7D4C5FFB2}"/>
                      </a:ext>
                    </a:extLst>
                  </p:cNvPr>
                  <p:cNvSpPr/>
                  <p:nvPr/>
                </p:nvSpPr>
                <p:spPr>
                  <a:xfrm>
                    <a:off x="4244031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5325FB75-1132-430E-B889-A99747F90C17}"/>
                      </a:ext>
                    </a:extLst>
                  </p:cNvPr>
                  <p:cNvSpPr/>
                  <p:nvPr/>
                </p:nvSpPr>
                <p:spPr>
                  <a:xfrm>
                    <a:off x="4497130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9EA39AD0-13FA-4433-BB63-CA1F6B457C33}"/>
                      </a:ext>
                    </a:extLst>
                  </p:cNvPr>
                  <p:cNvSpPr/>
                  <p:nvPr/>
                </p:nvSpPr>
                <p:spPr>
                  <a:xfrm>
                    <a:off x="4750227" y="346775"/>
                    <a:ext cx="102580" cy="1025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558054BE-AD45-40D2-A533-15D28DA8E5C2}"/>
              </a:ext>
            </a:extLst>
          </p:cNvPr>
          <p:cNvGrpSpPr/>
          <p:nvPr/>
        </p:nvGrpSpPr>
        <p:grpSpPr>
          <a:xfrm>
            <a:off x="6025182" y="5712419"/>
            <a:ext cx="1876691" cy="758055"/>
            <a:chOff x="2977326" y="346775"/>
            <a:chExt cx="1876691" cy="758055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F465B3DF-CE18-4711-A355-2EA085125B55}"/>
                </a:ext>
              </a:extLst>
            </p:cNvPr>
            <p:cNvGrpSpPr/>
            <p:nvPr/>
          </p:nvGrpSpPr>
          <p:grpSpPr>
            <a:xfrm>
              <a:off x="2978536" y="346775"/>
              <a:ext cx="1875481" cy="317455"/>
              <a:chOff x="2978536" y="346775"/>
              <a:chExt cx="1875481" cy="317455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CDDB5BC9-3740-4184-A12B-9661B331BD92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</p:grpSpPr>
            <p:sp>
              <p:nvSpPr>
                <p:cNvPr id="181" name="椭圆 180">
                  <a:extLst>
                    <a:ext uri="{FF2B5EF4-FFF2-40B4-BE49-F238E27FC236}">
                      <a16:creationId xmlns:a16="http://schemas.microsoft.com/office/drawing/2014/main" id="{A76A7D7A-39CD-44BF-8CF4-FAE3184978A4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椭圆 181">
                  <a:extLst>
                    <a:ext uri="{FF2B5EF4-FFF2-40B4-BE49-F238E27FC236}">
                      <a16:creationId xmlns:a16="http://schemas.microsoft.com/office/drawing/2014/main" id="{FF48EF2A-7F54-4FAD-BBA2-14FC915FEA0E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椭圆 182">
                  <a:extLst>
                    <a:ext uri="{FF2B5EF4-FFF2-40B4-BE49-F238E27FC236}">
                      <a16:creationId xmlns:a16="http://schemas.microsoft.com/office/drawing/2014/main" id="{902F059D-C265-41FC-87D3-D1FEA427901A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>
                  <a:extLst>
                    <a:ext uri="{FF2B5EF4-FFF2-40B4-BE49-F238E27FC236}">
                      <a16:creationId xmlns:a16="http://schemas.microsoft.com/office/drawing/2014/main" id="{559E1EEE-50C4-4B15-A286-B14D97A56DF2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B31888CB-2C0A-4F89-B040-FA94055607E9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>
                  <a:extLst>
                    <a:ext uri="{FF2B5EF4-FFF2-40B4-BE49-F238E27FC236}">
                      <a16:creationId xmlns:a16="http://schemas.microsoft.com/office/drawing/2014/main" id="{30960FB2-3981-4009-A950-8285A0F3D71A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B29F5022-2767-42A9-9EC3-DCDC9D87E0DF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9DA39D60-EEB4-49F0-AF45-B461CB2B81E5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3EE20245-A49D-4002-ABEA-5C90ABB45DF4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</p:grpSpPr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243327B5-7A28-47B8-B57A-CC490D462C7C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4" name="椭圆 173">
                  <a:extLst>
                    <a:ext uri="{FF2B5EF4-FFF2-40B4-BE49-F238E27FC236}">
                      <a16:creationId xmlns:a16="http://schemas.microsoft.com/office/drawing/2014/main" id="{5D46189F-0C22-4520-BFE0-EE7CDF898A9D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椭圆 174">
                  <a:extLst>
                    <a:ext uri="{FF2B5EF4-FFF2-40B4-BE49-F238E27FC236}">
                      <a16:creationId xmlns:a16="http://schemas.microsoft.com/office/drawing/2014/main" id="{4AE489BC-CC7A-4E6C-9AFE-CF604FE6EF66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5B42D1E7-DFEF-4FB2-911B-1E147A3177D6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AB3EE504-57CA-4EA3-AA42-30A13E86C494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8" name="椭圆 177">
                  <a:extLst>
                    <a:ext uri="{FF2B5EF4-FFF2-40B4-BE49-F238E27FC236}">
                      <a16:creationId xmlns:a16="http://schemas.microsoft.com/office/drawing/2014/main" id="{53DE2256-8515-4123-92A2-AFAACAF74FEE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8B96017C-14AE-4325-BBAD-E5F2776A9743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>
                  <a:extLst>
                    <a:ext uri="{FF2B5EF4-FFF2-40B4-BE49-F238E27FC236}">
                      <a16:creationId xmlns:a16="http://schemas.microsoft.com/office/drawing/2014/main" id="{3C4D415C-FDE3-4C93-A6BF-413ABB41DF29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0E3B8AE-8694-449B-885D-410F1C6A5385}"/>
                </a:ext>
              </a:extLst>
            </p:cNvPr>
            <p:cNvGrpSpPr/>
            <p:nvPr/>
          </p:nvGrpSpPr>
          <p:grpSpPr>
            <a:xfrm>
              <a:off x="2977326" y="787375"/>
              <a:ext cx="1875481" cy="317455"/>
              <a:chOff x="2978536" y="346775"/>
              <a:chExt cx="1875481" cy="317455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49EAE8E8-7C5F-4902-8656-04749E2A89C6}"/>
                  </a:ext>
                </a:extLst>
              </p:cNvPr>
              <p:cNvGrpSpPr/>
              <p:nvPr/>
            </p:nvGrpSpPr>
            <p:grpSpPr>
              <a:xfrm>
                <a:off x="2978536" y="346775"/>
                <a:ext cx="1874271" cy="102580"/>
                <a:chOff x="2978536" y="346775"/>
                <a:chExt cx="1874271" cy="102580"/>
              </a:xfrm>
            </p:grpSpPr>
            <p:sp>
              <p:nvSpPr>
                <p:cNvPr id="163" name="椭圆 162">
                  <a:extLst>
                    <a:ext uri="{FF2B5EF4-FFF2-40B4-BE49-F238E27FC236}">
                      <a16:creationId xmlns:a16="http://schemas.microsoft.com/office/drawing/2014/main" id="{9F78A803-59AE-4FB6-89AD-F9B657090DDE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13471CB7-9323-4265-865E-A1976B36A804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椭圆 164">
                  <a:extLst>
                    <a:ext uri="{FF2B5EF4-FFF2-40B4-BE49-F238E27FC236}">
                      <a16:creationId xmlns:a16="http://schemas.microsoft.com/office/drawing/2014/main" id="{CDE34CFE-B4CC-4296-8EAF-FC9A9C2C13B7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22EB9220-AED3-4530-9957-13145E705D4C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椭圆 166">
                  <a:extLst>
                    <a:ext uri="{FF2B5EF4-FFF2-40B4-BE49-F238E27FC236}">
                      <a16:creationId xmlns:a16="http://schemas.microsoft.com/office/drawing/2014/main" id="{1F0E852D-2EFB-4598-A233-71089DEB636E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0E99A6A1-84D7-44C5-900D-62B199F20792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" name="椭圆 168">
                  <a:extLst>
                    <a:ext uri="{FF2B5EF4-FFF2-40B4-BE49-F238E27FC236}">
                      <a16:creationId xmlns:a16="http://schemas.microsoft.com/office/drawing/2014/main" id="{D5A93F2A-EABD-4BCC-8446-D8B92551EA4A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D3414AA2-3940-443A-8BBF-7F5333A4225E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73449E45-F702-454C-8BC4-DA8A34E91345}"/>
                  </a:ext>
                </a:extLst>
              </p:cNvPr>
              <p:cNvGrpSpPr/>
              <p:nvPr/>
            </p:nvGrpSpPr>
            <p:grpSpPr>
              <a:xfrm>
                <a:off x="2979746" y="561650"/>
                <a:ext cx="1874271" cy="102580"/>
                <a:chOff x="2978536" y="346775"/>
                <a:chExt cx="1874271" cy="102580"/>
              </a:xfrm>
            </p:grpSpPr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BE46D7E1-FC4F-4361-9036-13D2D44E7B10}"/>
                    </a:ext>
                  </a:extLst>
                </p:cNvPr>
                <p:cNvSpPr/>
                <p:nvPr/>
              </p:nvSpPr>
              <p:spPr>
                <a:xfrm>
                  <a:off x="3231635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847EBCDD-CC7F-4C1B-9047-F23578E66F66}"/>
                    </a:ext>
                  </a:extLst>
                </p:cNvPr>
                <p:cNvSpPr/>
                <p:nvPr/>
              </p:nvSpPr>
              <p:spPr>
                <a:xfrm>
                  <a:off x="3990932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22DCE2DA-9E3C-4F0A-9685-3DE6732A677F}"/>
                    </a:ext>
                  </a:extLst>
                </p:cNvPr>
                <p:cNvSpPr/>
                <p:nvPr/>
              </p:nvSpPr>
              <p:spPr>
                <a:xfrm>
                  <a:off x="3484734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4095E9F5-8481-4978-9E5F-0B13C9AD16CE}"/>
                    </a:ext>
                  </a:extLst>
                </p:cNvPr>
                <p:cNvSpPr/>
                <p:nvPr/>
              </p:nvSpPr>
              <p:spPr>
                <a:xfrm>
                  <a:off x="3737833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52BB9354-8061-463B-B0EA-15E042ED6D58}"/>
                    </a:ext>
                  </a:extLst>
                </p:cNvPr>
                <p:cNvSpPr/>
                <p:nvPr/>
              </p:nvSpPr>
              <p:spPr>
                <a:xfrm>
                  <a:off x="2978536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>
                  <a:extLst>
                    <a:ext uri="{FF2B5EF4-FFF2-40B4-BE49-F238E27FC236}">
                      <a16:creationId xmlns:a16="http://schemas.microsoft.com/office/drawing/2014/main" id="{B474AF27-CB5E-4ED1-B5A3-837B43ADF389}"/>
                    </a:ext>
                  </a:extLst>
                </p:cNvPr>
                <p:cNvSpPr/>
                <p:nvPr/>
              </p:nvSpPr>
              <p:spPr>
                <a:xfrm>
                  <a:off x="4244031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>
                  <a:extLst>
                    <a:ext uri="{FF2B5EF4-FFF2-40B4-BE49-F238E27FC236}">
                      <a16:creationId xmlns:a16="http://schemas.microsoft.com/office/drawing/2014/main" id="{815CE77C-F941-43F7-9483-BB4698D2A8EB}"/>
                    </a:ext>
                  </a:extLst>
                </p:cNvPr>
                <p:cNvSpPr/>
                <p:nvPr/>
              </p:nvSpPr>
              <p:spPr>
                <a:xfrm>
                  <a:off x="4497130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0C3436AE-8405-4009-A414-F6C6AAD7A105}"/>
                    </a:ext>
                  </a:extLst>
                </p:cNvPr>
                <p:cNvSpPr/>
                <p:nvPr/>
              </p:nvSpPr>
              <p:spPr>
                <a:xfrm>
                  <a:off x="4750227" y="346775"/>
                  <a:ext cx="102580" cy="1025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89" name="图片 188">
            <a:extLst>
              <a:ext uri="{FF2B5EF4-FFF2-40B4-BE49-F238E27FC236}">
                <a16:creationId xmlns:a16="http://schemas.microsoft.com/office/drawing/2014/main" id="{0237CB7E-DA23-4C33-A0BC-E5780D0C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67835" y="1666965"/>
            <a:ext cx="4421456" cy="1781077"/>
          </a:xfrm>
          <a:prstGeom prst="rect">
            <a:avLst/>
          </a:prstGeom>
        </p:spPr>
      </p:pic>
      <p:sp>
        <p:nvSpPr>
          <p:cNvPr id="190" name="矩形 189">
            <a:extLst>
              <a:ext uri="{FF2B5EF4-FFF2-40B4-BE49-F238E27FC236}">
                <a16:creationId xmlns:a16="http://schemas.microsoft.com/office/drawing/2014/main" id="{DF735285-A716-4005-992B-10815A8AC2FB}"/>
              </a:ext>
            </a:extLst>
          </p:cNvPr>
          <p:cNvSpPr/>
          <p:nvPr/>
        </p:nvSpPr>
        <p:spPr>
          <a:xfrm>
            <a:off x="2620297" y="1646539"/>
            <a:ext cx="7698658" cy="273207"/>
          </a:xfrm>
          <a:prstGeom prst="rect">
            <a:avLst/>
          </a:prstGeom>
          <a:solidFill>
            <a:srgbClr val="71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2AECD8C-D133-4301-839B-404F50CBF9D4}"/>
              </a:ext>
            </a:extLst>
          </p:cNvPr>
          <p:cNvSpPr/>
          <p:nvPr/>
        </p:nvSpPr>
        <p:spPr>
          <a:xfrm>
            <a:off x="2467897" y="1494139"/>
            <a:ext cx="7698658" cy="273207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69A22B9-0496-4B9D-A4B1-F52EC14202C0}"/>
              </a:ext>
            </a:extLst>
          </p:cNvPr>
          <p:cNvSpPr/>
          <p:nvPr/>
        </p:nvSpPr>
        <p:spPr>
          <a:xfrm>
            <a:off x="2620297" y="5364741"/>
            <a:ext cx="7698658" cy="273207"/>
          </a:xfrm>
          <a:prstGeom prst="rect">
            <a:avLst/>
          </a:prstGeom>
          <a:solidFill>
            <a:srgbClr val="71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BC108EB-5720-467D-9366-8868D0BB1F98}"/>
              </a:ext>
            </a:extLst>
          </p:cNvPr>
          <p:cNvSpPr/>
          <p:nvPr/>
        </p:nvSpPr>
        <p:spPr>
          <a:xfrm>
            <a:off x="2467897" y="5209685"/>
            <a:ext cx="7698658" cy="273207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7C769D9-A1D9-432A-9945-7FBDE15FD969}"/>
              </a:ext>
            </a:extLst>
          </p:cNvPr>
          <p:cNvSpPr/>
          <p:nvPr/>
        </p:nvSpPr>
        <p:spPr>
          <a:xfrm>
            <a:off x="1097280" y="1006458"/>
            <a:ext cx="10469879" cy="5699141"/>
          </a:xfrm>
          <a:prstGeom prst="rect">
            <a:avLst/>
          </a:prstGeom>
          <a:solidFill>
            <a:srgbClr val="71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A67887-5BC6-4E58-A824-B832062FB732}"/>
              </a:ext>
            </a:extLst>
          </p:cNvPr>
          <p:cNvSpPr/>
          <p:nvPr/>
        </p:nvSpPr>
        <p:spPr>
          <a:xfrm>
            <a:off x="838200" y="746760"/>
            <a:ext cx="10500360" cy="574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01126B-F4B9-4E4C-B321-29C47885480A}"/>
              </a:ext>
            </a:extLst>
          </p:cNvPr>
          <p:cNvGrpSpPr/>
          <p:nvPr/>
        </p:nvGrpSpPr>
        <p:grpSpPr>
          <a:xfrm>
            <a:off x="1317768" y="1006459"/>
            <a:ext cx="9541223" cy="426101"/>
            <a:chOff x="1294417" y="1036939"/>
            <a:chExt cx="7851058" cy="42560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D1FB48-9F82-46BE-918B-776D3B4FA056}"/>
                </a:ext>
              </a:extLst>
            </p:cNvPr>
            <p:cNvSpPr/>
            <p:nvPr/>
          </p:nvSpPr>
          <p:spPr>
            <a:xfrm>
              <a:off x="1446817" y="1189339"/>
              <a:ext cx="7698658" cy="273207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3FAA7B8-E86C-4B88-AE6F-5A9FD60B2C81}"/>
                </a:ext>
              </a:extLst>
            </p:cNvPr>
            <p:cNvSpPr/>
            <p:nvPr/>
          </p:nvSpPr>
          <p:spPr>
            <a:xfrm>
              <a:off x="1294417" y="1036939"/>
              <a:ext cx="7698658" cy="273207"/>
            </a:xfrm>
            <a:prstGeom prst="rect">
              <a:avLst/>
            </a:pr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698D4A-7425-4C37-BBB7-A7231D1C9DCF}"/>
              </a:ext>
            </a:extLst>
          </p:cNvPr>
          <p:cNvGrpSpPr/>
          <p:nvPr/>
        </p:nvGrpSpPr>
        <p:grpSpPr>
          <a:xfrm>
            <a:off x="1317768" y="5868815"/>
            <a:ext cx="9541223" cy="426101"/>
            <a:chOff x="1294417" y="1036939"/>
            <a:chExt cx="7851058" cy="425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E89534-EE06-41BB-95AB-3581FE9A85A0}"/>
                </a:ext>
              </a:extLst>
            </p:cNvPr>
            <p:cNvSpPr/>
            <p:nvPr/>
          </p:nvSpPr>
          <p:spPr>
            <a:xfrm>
              <a:off x="1446817" y="1189339"/>
              <a:ext cx="7698658" cy="273207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4B52355-3E7E-4A01-9EF3-7D210546AEAD}"/>
                </a:ext>
              </a:extLst>
            </p:cNvPr>
            <p:cNvSpPr/>
            <p:nvPr/>
          </p:nvSpPr>
          <p:spPr>
            <a:xfrm>
              <a:off x="1294417" y="1036939"/>
              <a:ext cx="7698658" cy="273207"/>
            </a:xfrm>
            <a:prstGeom prst="rect">
              <a:avLst/>
            </a:prstGeom>
            <a:solidFill>
              <a:srgbClr val="FFE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38ADDE-E145-4769-9F8C-1BC2EEC15B4D}"/>
              </a:ext>
            </a:extLst>
          </p:cNvPr>
          <p:cNvGrpSpPr/>
          <p:nvPr/>
        </p:nvGrpSpPr>
        <p:grpSpPr>
          <a:xfrm rot="2999367">
            <a:off x="9069223" y="1456139"/>
            <a:ext cx="2348999" cy="1576415"/>
            <a:chOff x="8409394" y="3693158"/>
            <a:chExt cx="1751958" cy="120813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965F39C-BD8C-4653-BAA3-40017B74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C4511A9-E36D-4929-BB57-AD25083E2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607C2A-41F8-44A0-9936-60BCEF8DA804}"/>
              </a:ext>
            </a:extLst>
          </p:cNvPr>
          <p:cNvGrpSpPr/>
          <p:nvPr/>
        </p:nvGrpSpPr>
        <p:grpSpPr>
          <a:xfrm>
            <a:off x="10435070" y="5059997"/>
            <a:ext cx="542290" cy="539944"/>
            <a:chOff x="7902661" y="2245484"/>
            <a:chExt cx="542290" cy="53994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8C5EB81-9741-48F5-A8F2-6D0077C9DFD9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D8D0F-E711-43AA-AF3F-99D3934F69F0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E082"/>
                </a:solidFill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731AFF12-F224-4D98-8D1A-5504B211E8E9}"/>
              </a:ext>
            </a:extLst>
          </p:cNvPr>
          <p:cNvSpPr txBox="1"/>
          <p:nvPr/>
        </p:nvSpPr>
        <p:spPr>
          <a:xfrm>
            <a:off x="1855433" y="1623915"/>
            <a:ext cx="9123293" cy="386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การพัฒนาโปรแกรมในครั้งนี้ ใช้ภาษา </a:t>
            </a:r>
            <a:r>
              <a:rPr lang="en-US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Python </a:t>
            </a:r>
            <a:r>
              <a:rPr lang="th-TH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ในการเขียน และ </a:t>
            </a:r>
            <a:r>
              <a:rPr lang="en-US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Library </a:t>
            </a:r>
            <a:r>
              <a:rPr lang="th-TH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ที่ใช้ มีดังนี้</a:t>
            </a:r>
            <a:endParaRPr lang="en-US" sz="24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Thread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ใช้ในการทำ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Multithread</a:t>
            </a:r>
          </a:p>
          <a:p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Event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ใช้ในการแก้ปัญหา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busy-waiting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โดยใช้ฟังก์ชั่น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sleep/wake up</a:t>
            </a:r>
          </a:p>
          <a:p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- Semaphore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ใช้แก้ปัญหา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Race condition 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โดยใช้ฟังก์ชั่น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acquire/release</a:t>
            </a:r>
          </a:p>
          <a:p>
            <a:r>
              <a:rPr lang="th-TH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โดยหลักการสร้างโปรแกรม </a:t>
            </a:r>
            <a:r>
              <a:rPr lang="en-US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producer and consumer </a:t>
            </a:r>
            <a:r>
              <a:rPr lang="th-TH" sz="24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มีดังนี้</a:t>
            </a:r>
            <a:endParaRPr lang="en-US" sz="2400" b="1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(1)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สร้าง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โดยมีฟังก์ชัน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add_item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remove_item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ใช้ เพิ่ม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/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ลบ ของใน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</a:t>
            </a:r>
          </a:p>
          <a:p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(2)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สร้างฟังก์ชัน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append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ในการใช้เรียก ฟังก์ชัน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add_item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กับ </a:t>
            </a:r>
            <a:r>
              <a:rPr lang="en-US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remove_item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(3)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การแก้ปัญหา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race condition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กับการเข้าถึง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Critical Region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ด้วย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Semaphore</a:t>
            </a:r>
          </a:p>
          <a:p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(4)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การแก้ปัญหา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busy waiting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ด้วยฟังก์ชัน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sleep/wake up</a:t>
            </a:r>
          </a:p>
          <a:p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	(5)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สร้าง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Multithreading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ในการรันฟังก์ชัน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append </a:t>
            </a:r>
            <a:r>
              <a:rPr lang="th-TH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กับ </a:t>
            </a:r>
            <a:r>
              <a:rPr lang="en-US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remove</a:t>
            </a:r>
            <a:endParaRPr lang="en-US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13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5454" y="73865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4CCAB5-B0F0-491F-A195-229810FF9C01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54FC68-DFC9-45F3-AAAA-F9F11991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013FF5-144E-40D2-AA20-823A54D166B0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003016C-E625-40E0-8759-64F5AFDEE9BE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A89112A-16B5-4454-B1B8-78FD8C39B923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C34981-14B9-43CE-8178-B4922732A831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A9D3801-5848-448D-8E76-5E938721EC6A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03D989-65F5-4F65-96FB-FE38EDA4E0BF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C709DD0-E27A-4A69-874D-187B86BCDC0C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61A7712-2C74-4D1C-9483-079C90154C8F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D0563-A220-4A16-99C9-76F3DFBECF54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6CAA9A5-9CFD-4153-8AC6-9722555D5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448356" y="774626"/>
            <a:ext cx="437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</a:t>
            </a:r>
            <a:endParaRPr lang="zh-CN" altLang="en-US" sz="88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67681" y="829179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952" y="388285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223" y="3041956"/>
            <a:ext cx="2687399" cy="26712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578E62-3596-4BDF-BA4F-101E05BA69B0}"/>
              </a:ext>
            </a:extLst>
          </p:cNvPr>
          <p:cNvSpPr txBox="1"/>
          <p:nvPr/>
        </p:nvSpPr>
        <p:spPr>
          <a:xfrm>
            <a:off x="1758854" y="1539596"/>
            <a:ext cx="9332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บัพ</a:t>
            </a:r>
            <a:r>
              <a:rPr lang="th-TH" sz="28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เฟ</a:t>
            </a:r>
            <a:r>
              <a:rPr lang="th-TH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อร์แบบวงกลม (</a:t>
            </a:r>
            <a:r>
              <a:rPr lang="en-US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Buffer) </a:t>
            </a:r>
            <a:r>
              <a:rPr lang="th-TH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เป็นโครงสร้างข้อมูลประเภทหนึ่ง ซึ่งเป็นการจัดการข้อมูลใน รูปแบบวงกลม แต่ขนาดหรือความจุของข้อมูลจะต้องจำกัดไม่สามารถเพิ่มขึ้นได้ หลักการทำงานส่วนใหญ่จะเป็น การเก็บข้อมูลแบบตามลำดับ จนข้อมูลเต็มก็จะทำการเพิ่มข้อมูลไปใหม่ โดยใช้หลักการ </a:t>
            </a:r>
            <a:r>
              <a:rPr lang="en-US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FIFO (FIRST IN FIRST OUT) </a:t>
            </a:r>
            <a:r>
              <a:rPr lang="th-TH" sz="2800" dirty="0">
                <a:latin typeface="DilleniaUPC" panose="02020603050405020304" pitchFamily="18" charset="-34"/>
                <a:cs typeface="DilleniaUPC" panose="02020603050405020304" pitchFamily="18" charset="-34"/>
              </a:rPr>
              <a:t>หรือ มาก่อนก็ออกก่อน</a:t>
            </a:r>
            <a:endParaRPr lang="th-TH" sz="32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6117498" y="35489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612512" y="35678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936306" y="395617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979914" y="443506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760417" y="3932725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626030" y="4757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6088365" y="476823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759165" y="4452872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66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5454" y="73865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4CCAB5-B0F0-491F-A195-229810FF9C01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54FC68-DFC9-45F3-AAAA-F9F11991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013FF5-144E-40D2-AA20-823A54D166B0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003016C-E625-40E0-8759-64F5AFDEE9BE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A89112A-16B5-4454-B1B8-78FD8C39B923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C34981-14B9-43CE-8178-B4922732A831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A9D3801-5848-448D-8E76-5E938721EC6A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03D989-65F5-4F65-96FB-FE38EDA4E0BF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C709DD0-E27A-4A69-874D-187B86BCDC0C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61A7712-2C74-4D1C-9483-079C90154C8F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D0563-A220-4A16-99C9-76F3DFBECF54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6CAA9A5-9CFD-4153-8AC6-9722555D5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448356" y="774626"/>
            <a:ext cx="437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</a:t>
            </a:r>
            <a:r>
              <a:rPr lang="th-TH" sz="4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มี </a:t>
            </a:r>
            <a:r>
              <a:rPr lang="en-US" sz="40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88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67681" y="829179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952" y="388285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495" y="3051092"/>
            <a:ext cx="2687399" cy="26712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578E62-3596-4BDF-BA4F-101E05BA69B0}"/>
              </a:ext>
            </a:extLst>
          </p:cNvPr>
          <p:cNvSpPr txBox="1"/>
          <p:nvPr/>
        </p:nvSpPr>
        <p:spPr>
          <a:xfrm>
            <a:off x="1533705" y="1539596"/>
            <a:ext cx="955719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แรกเริ่ม </a:t>
            </a:r>
            <a:r>
              <a:rPr lang="th-TH" sz="2400" dirty="0" err="1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Buffer</a:t>
            </a:r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 ตั้งต้นมีค่าเป็น 0 (</a:t>
            </a:r>
            <a:r>
              <a:rPr lang="th-TH" sz="2400" dirty="0" err="1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No</a:t>
            </a:r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 Item) และมี </a:t>
            </a:r>
            <a:r>
              <a:rPr lang="th-TH" sz="2400" dirty="0" err="1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Pointer</a:t>
            </a:r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2 </a:t>
            </a:r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ตัว </a:t>
            </a:r>
            <a:r>
              <a:rPr lang="en-US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Top</a:t>
            </a:r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 กับ </a:t>
            </a:r>
            <a:r>
              <a:rPr lang="en-US" sz="2400" dirty="0" err="1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2400" dirty="0"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,</a:t>
            </a:r>
            <a:r>
              <a:rPr lang="en-US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en-US" altLang="zh-CN" sz="2400" dirty="0" err="1"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altLang="zh-CN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altLang="zh-CN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 ทางเข้าของ </a:t>
            </a:r>
            <a:r>
              <a:rPr lang="en-US" altLang="zh-CN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Buffer  Top </a:t>
            </a:r>
            <a:r>
              <a:rPr lang="th-TH" altLang="zh-CN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คือ ทางออกของ</a:t>
            </a:r>
            <a:r>
              <a:rPr lang="en-US" altLang="zh-CN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 Buffer  </a:t>
            </a:r>
            <a:r>
              <a:rPr lang="th-TH" altLang="zh-CN" sz="24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เริ่มต้น</a:t>
            </a:r>
            <a:r>
              <a:rPr lang="th-TH" sz="24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ทั้งสองจะถูกกำหนดให้อยู่ในตำแหน่งเดียวกัน คือ Index ที่ </a:t>
            </a:r>
            <a:r>
              <a:rPr lang="th-TH" sz="2800" dirty="0">
                <a:effectLst/>
                <a:latin typeface="DilleniaUPC" panose="02020603050405020304" pitchFamily="18" charset="-34"/>
                <a:ea typeface="Angsana New" panose="02020603050405020304" pitchFamily="18" charset="-34"/>
                <a:cs typeface="DilleniaUPC" panose="02020603050405020304" pitchFamily="18" charset="-34"/>
              </a:rPr>
              <a:t>0 </a:t>
            </a:r>
            <a:endParaRPr lang="th-TH" sz="2800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32567" y="3204124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288535" y="2689049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0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19132126">
            <a:off x="4950649" y="2448028"/>
            <a:ext cx="347549" cy="42541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03770" y="3558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298784" y="35770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622578" y="3965312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666186" y="4444200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46689" y="394186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312302" y="4766592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774637" y="4777370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45437" y="446200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3069808">
            <a:off x="5240746" y="2869694"/>
            <a:ext cx="488196" cy="3526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537352" y="915751"/>
            <a:ext cx="5545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115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40900" y="989483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06" y="813333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95" y="2831977"/>
            <a:ext cx="2907842" cy="28903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62253" y="3002293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332567" y="2489332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1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1759581">
            <a:off x="6820615" y="2420398"/>
            <a:ext cx="505881" cy="550695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55102" y="3397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397255" y="3428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805910" y="3752603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769502" y="432223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91603" y="3781647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427735" y="4698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863726" y="470922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92112" y="432912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3069808">
            <a:off x="5014283" y="2529603"/>
            <a:ext cx="586209" cy="429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56C69-AEFE-4274-9C85-427D629F868D}"/>
              </a:ext>
            </a:extLst>
          </p:cNvPr>
          <p:cNvSpPr txBox="1"/>
          <p:nvPr/>
        </p:nvSpPr>
        <p:spPr>
          <a:xfrm rot="20349128">
            <a:off x="5680136" y="294718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43" name="组合 12">
            <a:extLst>
              <a:ext uri="{FF2B5EF4-FFF2-40B4-BE49-F238E27FC236}">
                <a16:creationId xmlns:a16="http://schemas.microsoft.com/office/drawing/2014/main" id="{6587CB4F-C355-4134-BF0C-0A903D1D2FB8}"/>
              </a:ext>
            </a:extLst>
          </p:cNvPr>
          <p:cNvGrpSpPr/>
          <p:nvPr/>
        </p:nvGrpSpPr>
        <p:grpSpPr>
          <a:xfrm>
            <a:off x="34191" y="2203"/>
            <a:ext cx="2348999" cy="1576415"/>
            <a:chOff x="8409394" y="3693158"/>
            <a:chExt cx="1751958" cy="1208139"/>
          </a:xfrm>
        </p:grpSpPr>
        <p:pic>
          <p:nvPicPr>
            <p:cNvPr id="44" name="图片 13">
              <a:extLst>
                <a:ext uri="{FF2B5EF4-FFF2-40B4-BE49-F238E27FC236}">
                  <a16:creationId xmlns:a16="http://schemas.microsoft.com/office/drawing/2014/main" id="{E38E9EF3-DFB8-4385-8312-8B7F2F612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45" name="图片 14">
              <a:extLst>
                <a:ext uri="{FF2B5EF4-FFF2-40B4-BE49-F238E27FC236}">
                  <a16:creationId xmlns:a16="http://schemas.microsoft.com/office/drawing/2014/main" id="{416D9BE2-20E7-4D63-ABBD-19C4A3D17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6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4CCAB5-B0F0-491F-A195-229810FF9C01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54FC68-DFC9-45F3-AAAA-F9F11991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013FF5-144E-40D2-AA20-823A54D166B0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003016C-E625-40E0-8759-64F5AFDEE9BE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A89112A-16B5-4454-B1B8-78FD8C39B923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C34981-14B9-43CE-8178-B4922732A831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A9D3801-5848-448D-8E76-5E938721EC6A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03D989-65F5-4F65-96FB-FE38EDA4E0BF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C709DD0-E27A-4A69-874D-187B86BCDC0C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61A7712-2C74-4D1C-9483-079C90154C8F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D0563-A220-4A16-99C9-76F3DFBECF54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6CAA9A5-9CFD-4153-8AC6-9722555D5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537352" y="915751"/>
            <a:ext cx="696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48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40900" y="989483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495" y="2831977"/>
            <a:ext cx="2907842" cy="28903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62253" y="3002293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332567" y="2489332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2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3941477">
            <a:off x="7769979" y="3086273"/>
            <a:ext cx="541493" cy="718953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55102" y="3397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397255" y="3428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805910" y="3752603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769502" y="432223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91603" y="3781647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427735" y="4698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863726" y="470922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92112" y="432912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3069808">
            <a:off x="5014283" y="2529603"/>
            <a:ext cx="586209" cy="429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56C69-AEFE-4274-9C85-427D629F868D}"/>
              </a:ext>
            </a:extLst>
          </p:cNvPr>
          <p:cNvSpPr txBox="1"/>
          <p:nvPr/>
        </p:nvSpPr>
        <p:spPr>
          <a:xfrm rot="20349128">
            <a:off x="5680136" y="294718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A42F-12E2-47E9-B513-CDF1732DA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845839">
            <a:off x="6419743" y="2904754"/>
            <a:ext cx="1037789" cy="815406"/>
          </a:xfrm>
          <a:prstGeom prst="rect">
            <a:avLst/>
          </a:prstGeom>
        </p:spPr>
      </p:pic>
      <p:grpSp>
        <p:nvGrpSpPr>
          <p:cNvPr id="43" name="组合 38">
            <a:extLst>
              <a:ext uri="{FF2B5EF4-FFF2-40B4-BE49-F238E27FC236}">
                <a16:creationId xmlns:a16="http://schemas.microsoft.com/office/drawing/2014/main" id="{DE35357C-1C2C-4201-8935-5AD98E3A6C2A}"/>
              </a:ext>
            </a:extLst>
          </p:cNvPr>
          <p:cNvGrpSpPr/>
          <p:nvPr/>
        </p:nvGrpSpPr>
        <p:grpSpPr>
          <a:xfrm>
            <a:off x="5989509" y="373271"/>
            <a:ext cx="5787333" cy="502989"/>
            <a:chOff x="3969224" y="947046"/>
            <a:chExt cx="7087150" cy="562429"/>
          </a:xfrm>
        </p:grpSpPr>
        <p:sp>
          <p:nvSpPr>
            <p:cNvPr id="44" name="任意多边形: 形状 37">
              <a:extLst>
                <a:ext uri="{FF2B5EF4-FFF2-40B4-BE49-F238E27FC236}">
                  <a16:creationId xmlns:a16="http://schemas.microsoft.com/office/drawing/2014/main" id="{F864DF4E-4233-48F6-BA17-CB5AA956F2A6}"/>
                </a:ext>
              </a:extLst>
            </p:cNvPr>
            <p:cNvSpPr/>
            <p:nvPr/>
          </p:nvSpPr>
          <p:spPr>
            <a:xfrm>
              <a:off x="4095135" y="978074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71BA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: 形状 36">
              <a:extLst>
                <a:ext uri="{FF2B5EF4-FFF2-40B4-BE49-F238E27FC236}">
                  <a16:creationId xmlns:a16="http://schemas.microsoft.com/office/drawing/2014/main" id="{0CF63011-5540-41EB-BB90-9D12B8F45BA7}"/>
                </a:ext>
              </a:extLst>
            </p:cNvPr>
            <p:cNvSpPr/>
            <p:nvPr/>
          </p:nvSpPr>
          <p:spPr>
            <a:xfrm>
              <a:off x="3969224" y="947046"/>
              <a:ext cx="6961239" cy="531401"/>
            </a:xfrm>
            <a:custGeom>
              <a:avLst/>
              <a:gdLst>
                <a:gd name="connsiteX0" fmla="*/ 0 w 6961239"/>
                <a:gd name="connsiteY0" fmla="*/ 432855 h 531401"/>
                <a:gd name="connsiteX1" fmla="*/ 717755 w 6961239"/>
                <a:gd name="connsiteY1" fmla="*/ 39565 h 531401"/>
                <a:gd name="connsiteX2" fmla="*/ 1386349 w 6961239"/>
                <a:gd name="connsiteY2" fmla="*/ 432855 h 531401"/>
                <a:gd name="connsiteX3" fmla="*/ 1995949 w 6961239"/>
                <a:gd name="connsiteY3" fmla="*/ 59229 h 531401"/>
                <a:gd name="connsiteX4" fmla="*/ 2477730 w 6961239"/>
                <a:gd name="connsiteY4" fmla="*/ 423023 h 531401"/>
                <a:gd name="connsiteX5" fmla="*/ 2959510 w 6961239"/>
                <a:gd name="connsiteY5" fmla="*/ 49397 h 531401"/>
                <a:gd name="connsiteX6" fmla="*/ 3578942 w 6961239"/>
                <a:gd name="connsiteY6" fmla="*/ 472184 h 531401"/>
                <a:gd name="connsiteX7" fmla="*/ 4149213 w 6961239"/>
                <a:gd name="connsiteY7" fmla="*/ 19900 h 531401"/>
                <a:gd name="connsiteX8" fmla="*/ 4798142 w 6961239"/>
                <a:gd name="connsiteY8" fmla="*/ 531178 h 531401"/>
                <a:gd name="connsiteX9" fmla="*/ 5309420 w 6961239"/>
                <a:gd name="connsiteY9" fmla="*/ 88726 h 531401"/>
                <a:gd name="connsiteX10" fmla="*/ 5938684 w 6961239"/>
                <a:gd name="connsiteY10" fmla="*/ 413191 h 531401"/>
                <a:gd name="connsiteX11" fmla="*/ 6263149 w 6961239"/>
                <a:gd name="connsiteY11" fmla="*/ 236 h 531401"/>
                <a:gd name="connsiteX12" fmla="*/ 6961239 w 6961239"/>
                <a:gd name="connsiteY12" fmla="*/ 482016 h 531401"/>
                <a:gd name="connsiteX13" fmla="*/ 6961239 w 6961239"/>
                <a:gd name="connsiteY13" fmla="*/ 482016 h 53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61239" h="531401">
                  <a:moveTo>
                    <a:pt x="0" y="432855"/>
                  </a:moveTo>
                  <a:cubicBezTo>
                    <a:pt x="243348" y="236210"/>
                    <a:pt x="486697" y="39565"/>
                    <a:pt x="717755" y="39565"/>
                  </a:cubicBezTo>
                  <a:cubicBezTo>
                    <a:pt x="948813" y="39565"/>
                    <a:pt x="1173317" y="429578"/>
                    <a:pt x="1386349" y="432855"/>
                  </a:cubicBezTo>
                  <a:cubicBezTo>
                    <a:pt x="1599381" y="436132"/>
                    <a:pt x="1814052" y="60868"/>
                    <a:pt x="1995949" y="59229"/>
                  </a:cubicBezTo>
                  <a:cubicBezTo>
                    <a:pt x="2177846" y="57590"/>
                    <a:pt x="2317137" y="424662"/>
                    <a:pt x="2477730" y="423023"/>
                  </a:cubicBezTo>
                  <a:cubicBezTo>
                    <a:pt x="2638323" y="421384"/>
                    <a:pt x="2775975" y="41204"/>
                    <a:pt x="2959510" y="49397"/>
                  </a:cubicBezTo>
                  <a:cubicBezTo>
                    <a:pt x="3143045" y="57590"/>
                    <a:pt x="3380658" y="477100"/>
                    <a:pt x="3578942" y="472184"/>
                  </a:cubicBezTo>
                  <a:cubicBezTo>
                    <a:pt x="3777226" y="467268"/>
                    <a:pt x="3946013" y="10068"/>
                    <a:pt x="4149213" y="19900"/>
                  </a:cubicBezTo>
                  <a:cubicBezTo>
                    <a:pt x="4352413" y="29732"/>
                    <a:pt x="4604774" y="519707"/>
                    <a:pt x="4798142" y="531178"/>
                  </a:cubicBezTo>
                  <a:cubicBezTo>
                    <a:pt x="4991510" y="542649"/>
                    <a:pt x="5119330" y="108390"/>
                    <a:pt x="5309420" y="88726"/>
                  </a:cubicBezTo>
                  <a:cubicBezTo>
                    <a:pt x="5499510" y="69062"/>
                    <a:pt x="5779729" y="427939"/>
                    <a:pt x="5938684" y="413191"/>
                  </a:cubicBezTo>
                  <a:cubicBezTo>
                    <a:pt x="6097639" y="398443"/>
                    <a:pt x="6092723" y="-11235"/>
                    <a:pt x="6263149" y="236"/>
                  </a:cubicBezTo>
                  <a:cubicBezTo>
                    <a:pt x="6433575" y="11707"/>
                    <a:pt x="6961239" y="482016"/>
                    <a:pt x="6961239" y="482016"/>
                  </a:cubicBezTo>
                  <a:lnTo>
                    <a:pt x="6961239" y="482016"/>
                  </a:lnTo>
                </a:path>
              </a:pathLst>
            </a:custGeom>
            <a:noFill/>
            <a:ln w="57150">
              <a:solidFill>
                <a:srgbClr val="F59F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74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537352" y="915751"/>
            <a:ext cx="4930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115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40900" y="989483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96" y="1049510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495" y="2831977"/>
            <a:ext cx="2907842" cy="28903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62253" y="3002293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332567" y="2489332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0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19037970">
            <a:off x="4887538" y="1962104"/>
            <a:ext cx="434067" cy="56265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55102" y="3397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397255" y="3428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805910" y="3752603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769502" y="432223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91603" y="3781647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427735" y="4698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863726" y="470922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92112" y="432912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3069808">
            <a:off x="5263418" y="2504854"/>
            <a:ext cx="584834" cy="472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56C69-AEFE-4274-9C85-427D629F868D}"/>
              </a:ext>
            </a:extLst>
          </p:cNvPr>
          <p:cNvSpPr txBox="1"/>
          <p:nvPr/>
        </p:nvSpPr>
        <p:spPr>
          <a:xfrm rot="20349128">
            <a:off x="5689101" y="2947180"/>
            <a:ext cx="79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A42F-12E2-47E9-B513-CDF1732DA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45839">
            <a:off x="6419743" y="2904754"/>
            <a:ext cx="1037789" cy="815406"/>
          </a:xfrm>
          <a:prstGeom prst="rect">
            <a:avLst/>
          </a:prstGeom>
        </p:spPr>
      </p:pic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85C901E0-4A6F-4F41-AC77-0E8E453138FD}"/>
              </a:ext>
            </a:extLst>
          </p:cNvPr>
          <p:cNvSpPr/>
          <p:nvPr/>
        </p:nvSpPr>
        <p:spPr>
          <a:xfrm rot="5159893">
            <a:off x="7215762" y="3703690"/>
            <a:ext cx="2776816" cy="959793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BA1F9EE-1246-4FB2-A91F-8B1A652CB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751788">
            <a:off x="6900677" y="3606976"/>
            <a:ext cx="1037789" cy="8154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2A710D6-792A-44F7-B509-DB82B338C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81671">
            <a:off x="6705157" y="4435786"/>
            <a:ext cx="1037789" cy="8154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1681037-0381-44A0-9063-9D79AE2EA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007516">
            <a:off x="6021752" y="4972525"/>
            <a:ext cx="1037789" cy="81540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076FC7-4C07-4F1E-B9AA-E0E2E16D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963949">
            <a:off x="5142627" y="4687882"/>
            <a:ext cx="1037789" cy="8154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61B34FA-FF30-4023-8EE8-59C1CAC39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048048">
            <a:off x="4665623" y="3982704"/>
            <a:ext cx="1037789" cy="815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952AC59-34BF-49C3-8619-2A01DAD40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70402">
            <a:off x="4832188" y="3196122"/>
            <a:ext cx="1037789" cy="815406"/>
          </a:xfrm>
          <a:prstGeom prst="rect">
            <a:avLst/>
          </a:prstGeom>
        </p:spPr>
      </p:pic>
      <p:grpSp>
        <p:nvGrpSpPr>
          <p:cNvPr id="45" name="组合 12">
            <a:extLst>
              <a:ext uri="{FF2B5EF4-FFF2-40B4-BE49-F238E27FC236}">
                <a16:creationId xmlns:a16="http://schemas.microsoft.com/office/drawing/2014/main" id="{FB7ECE1D-E142-4B21-901B-7B6EB68C5A8E}"/>
              </a:ext>
            </a:extLst>
          </p:cNvPr>
          <p:cNvGrpSpPr/>
          <p:nvPr/>
        </p:nvGrpSpPr>
        <p:grpSpPr>
          <a:xfrm>
            <a:off x="0" y="79356"/>
            <a:ext cx="2348999" cy="1576415"/>
            <a:chOff x="8409394" y="3693158"/>
            <a:chExt cx="1751958" cy="1208139"/>
          </a:xfrm>
        </p:grpSpPr>
        <p:pic>
          <p:nvPicPr>
            <p:cNvPr id="59" name="图片 13">
              <a:extLst>
                <a:ext uri="{FF2B5EF4-FFF2-40B4-BE49-F238E27FC236}">
                  <a16:creationId xmlns:a16="http://schemas.microsoft.com/office/drawing/2014/main" id="{1A01929C-399A-4458-B5A8-44589B81B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8825" y="3853470"/>
              <a:ext cx="1602527" cy="1047827"/>
            </a:xfrm>
            <a:prstGeom prst="rect">
              <a:avLst/>
            </a:prstGeom>
          </p:spPr>
        </p:pic>
        <p:pic>
          <p:nvPicPr>
            <p:cNvPr id="60" name="图片 14">
              <a:extLst>
                <a:ext uri="{FF2B5EF4-FFF2-40B4-BE49-F238E27FC236}">
                  <a16:creationId xmlns:a16="http://schemas.microsoft.com/office/drawing/2014/main" id="{618D31DB-9EA9-4594-BAF8-FAB530AFB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09394" y="3693158"/>
              <a:ext cx="1614632" cy="1055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6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8E0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5A12D3-7DE2-412E-9026-FB974ACD2FDD}"/>
              </a:ext>
            </a:extLst>
          </p:cNvPr>
          <p:cNvGrpSpPr/>
          <p:nvPr/>
        </p:nvGrpSpPr>
        <p:grpSpPr>
          <a:xfrm>
            <a:off x="883920" y="746760"/>
            <a:ext cx="10683239" cy="5958839"/>
            <a:chOff x="883920" y="746760"/>
            <a:chExt cx="10683239" cy="595883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2C54BE-C17B-4345-A64A-D0347540C8EF}"/>
                </a:ext>
              </a:extLst>
            </p:cNvPr>
            <p:cNvSpPr/>
            <p:nvPr/>
          </p:nvSpPr>
          <p:spPr>
            <a:xfrm>
              <a:off x="1097280" y="1006458"/>
              <a:ext cx="10469879" cy="5699141"/>
            </a:xfrm>
            <a:prstGeom prst="rect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5952EF-0695-496E-A400-59D815207D84}"/>
                </a:ext>
              </a:extLst>
            </p:cNvPr>
            <p:cNvSpPr/>
            <p:nvPr/>
          </p:nvSpPr>
          <p:spPr>
            <a:xfrm>
              <a:off x="883920" y="746760"/>
              <a:ext cx="10500360" cy="5745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4CCAB5-B0F0-491F-A195-229810FF9C01}"/>
              </a:ext>
            </a:extLst>
          </p:cNvPr>
          <p:cNvGrpSpPr/>
          <p:nvPr/>
        </p:nvGrpSpPr>
        <p:grpSpPr>
          <a:xfrm>
            <a:off x="-19458" y="285135"/>
            <a:ext cx="1641465" cy="1706709"/>
            <a:chOff x="-19458" y="285135"/>
            <a:chExt cx="1641465" cy="1706709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54FC68-DFC9-45F3-AAAA-F9F11991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9458" y="511893"/>
              <a:ext cx="1641465" cy="1479951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5013FF5-144E-40D2-AA20-823A54D166B0}"/>
                </a:ext>
              </a:extLst>
            </p:cNvPr>
            <p:cNvGrpSpPr/>
            <p:nvPr/>
          </p:nvGrpSpPr>
          <p:grpSpPr>
            <a:xfrm>
              <a:off x="0" y="285135"/>
              <a:ext cx="1537527" cy="1482211"/>
              <a:chOff x="2408631" y="1020167"/>
              <a:chExt cx="2902886" cy="2798448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B003016C-E625-40E0-8759-64F5AFDEE9BE}"/>
                  </a:ext>
                </a:extLst>
              </p:cNvPr>
              <p:cNvSpPr/>
              <p:nvPr/>
            </p:nvSpPr>
            <p:spPr>
              <a:xfrm>
                <a:off x="2870108" y="128935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A89112A-16B5-4454-B1B8-78FD8C39B923}"/>
                  </a:ext>
                </a:extLst>
              </p:cNvPr>
              <p:cNvSpPr/>
              <p:nvPr/>
            </p:nvSpPr>
            <p:spPr>
              <a:xfrm>
                <a:off x="3495367" y="2414798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EC34981-14B9-43CE-8178-B4922732A831}"/>
                  </a:ext>
                </a:extLst>
              </p:cNvPr>
              <p:cNvSpPr/>
              <p:nvPr/>
            </p:nvSpPr>
            <p:spPr>
              <a:xfrm>
                <a:off x="2612785" y="2194277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A9D3801-5848-448D-8E76-5E938721EC6A}"/>
                  </a:ext>
                </a:extLst>
              </p:cNvPr>
              <p:cNvSpPr/>
              <p:nvPr/>
            </p:nvSpPr>
            <p:spPr>
              <a:xfrm>
                <a:off x="3177504" y="1876414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03D989-65F5-4F65-96FB-FE38EDA4E0BF}"/>
                  </a:ext>
                </a:extLst>
              </p:cNvPr>
              <p:cNvSpPr/>
              <p:nvPr/>
            </p:nvSpPr>
            <p:spPr>
              <a:xfrm>
                <a:off x="3762524" y="15585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C709DD0-E27A-4A69-874D-187B86BCDC0C}"/>
                  </a:ext>
                </a:extLst>
              </p:cNvPr>
              <p:cNvSpPr/>
              <p:nvPr/>
            </p:nvSpPr>
            <p:spPr>
              <a:xfrm>
                <a:off x="4065914" y="2112809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61A7712-2C74-4D1C-9483-079C90154C8F}"/>
                  </a:ext>
                </a:extLst>
              </p:cNvPr>
              <p:cNvSpPr/>
              <p:nvPr/>
            </p:nvSpPr>
            <p:spPr>
              <a:xfrm>
                <a:off x="3813230" y="298493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3D0563-A220-4A16-99C9-76F3DFBECF54}"/>
                  </a:ext>
                </a:extLst>
              </p:cNvPr>
              <p:cNvSpPr/>
              <p:nvPr/>
            </p:nvSpPr>
            <p:spPr>
              <a:xfrm>
                <a:off x="4329564" y="1263651"/>
                <a:ext cx="317863" cy="3178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6CAA9A5-9CFD-4153-8AC6-9722555D5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631" y="1020167"/>
                <a:ext cx="2902886" cy="2798448"/>
              </a:xfrm>
              <a:prstGeom prst="rect">
                <a:avLst/>
              </a:prstGeom>
            </p:spPr>
          </p:pic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11148649-37BD-4CA5-AC6C-5B9EDA30E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67" y="6044567"/>
            <a:ext cx="4624422" cy="32346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88F2F39-2D4E-4B10-89C5-79F2C0C62A09}"/>
              </a:ext>
            </a:extLst>
          </p:cNvPr>
          <p:cNvSpPr txBox="1"/>
          <p:nvPr/>
        </p:nvSpPr>
        <p:spPr>
          <a:xfrm>
            <a:off x="2537352" y="915751"/>
            <a:ext cx="523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Circular Buffer </a:t>
            </a:r>
            <a:r>
              <a:rPr lang="th-TH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มี </a:t>
            </a: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Size = 8</a:t>
            </a:r>
            <a:endParaRPr lang="zh-CN" altLang="en-US" sz="11500" b="1" spc="600" dirty="0">
              <a:latin typeface="DilleniaUPC" panose="02020603050405020304" pitchFamily="18" charset="-34"/>
              <a:ea typeface="微软雅黑" panose="020B0503020204020204" pitchFamily="34" charset="-122"/>
              <a:cs typeface="DilleniaUPC" panose="02020603050405020304" pitchFamily="18" charset="-34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7E426B-1969-4D52-AC0A-37C8EC9F80C6}"/>
              </a:ext>
            </a:extLst>
          </p:cNvPr>
          <p:cNvGrpSpPr/>
          <p:nvPr/>
        </p:nvGrpSpPr>
        <p:grpSpPr>
          <a:xfrm>
            <a:off x="1840900" y="989483"/>
            <a:ext cx="542290" cy="539944"/>
            <a:chOff x="7902661" y="2245484"/>
            <a:chExt cx="542290" cy="539944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A7B613-2A05-444B-8A1D-539289B27DCD}"/>
                </a:ext>
              </a:extLst>
            </p:cNvPr>
            <p:cNvSpPr/>
            <p:nvPr/>
          </p:nvSpPr>
          <p:spPr>
            <a:xfrm>
              <a:off x="7980065" y="2320542"/>
              <a:ext cx="464886" cy="464886"/>
            </a:xfrm>
            <a:prstGeom prst="ellipse">
              <a:avLst/>
            </a:prstGeom>
            <a:solidFill>
              <a:srgbClr val="71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3D6AF3E-7315-424A-ABCA-1FD6694C609D}"/>
                </a:ext>
              </a:extLst>
            </p:cNvPr>
            <p:cNvSpPr/>
            <p:nvPr/>
          </p:nvSpPr>
          <p:spPr>
            <a:xfrm>
              <a:off x="7902661" y="2245484"/>
              <a:ext cx="464886" cy="464886"/>
            </a:xfrm>
            <a:prstGeom prst="ellipse">
              <a:avLst/>
            </a:prstGeom>
            <a:solidFill>
              <a:srgbClr val="F59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91A35E49-1719-43F2-AF49-FB18A1572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496" y="1049510"/>
            <a:ext cx="2518303" cy="176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CF2696-3743-4DA4-A01C-DB7B01C383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495" y="2831977"/>
            <a:ext cx="2907842" cy="28903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63038A1-2229-4328-B64A-094082E1F421}"/>
              </a:ext>
            </a:extLst>
          </p:cNvPr>
          <p:cNvSpPr txBox="1"/>
          <p:nvPr/>
        </p:nvSpPr>
        <p:spPr>
          <a:xfrm>
            <a:off x="2362253" y="3002293"/>
            <a:ext cx="1883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Top  = 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28DC1-EAB7-4497-85E2-445FA4AFF325}"/>
              </a:ext>
            </a:extLst>
          </p:cNvPr>
          <p:cNvSpPr txBox="1"/>
          <p:nvPr/>
        </p:nvSpPr>
        <p:spPr>
          <a:xfrm>
            <a:off x="2332567" y="2489332"/>
            <a:ext cx="1927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Botton</a:t>
            </a:r>
            <a:r>
              <a:rPr lang="en-US" sz="4000" b="1" dirty="0">
                <a:solidFill>
                  <a:srgbClr val="C0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= 0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5C83BEF-2C7B-4649-87F7-3C40FCA53B8C}"/>
              </a:ext>
            </a:extLst>
          </p:cNvPr>
          <p:cNvSpPr/>
          <p:nvPr/>
        </p:nvSpPr>
        <p:spPr>
          <a:xfrm rot="19037970">
            <a:off x="5113075" y="2212062"/>
            <a:ext cx="434067" cy="56265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4BCFE-E5E0-47EF-A220-BFAEADFD64CD}"/>
              </a:ext>
            </a:extLst>
          </p:cNvPr>
          <p:cNvSpPr txBox="1"/>
          <p:nvPr/>
        </p:nvSpPr>
        <p:spPr>
          <a:xfrm>
            <a:off x="5855102" y="33972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96826-AC92-470C-84F9-47399F1ABCF9}"/>
              </a:ext>
            </a:extLst>
          </p:cNvPr>
          <p:cNvSpPr txBox="1"/>
          <p:nvPr/>
        </p:nvSpPr>
        <p:spPr>
          <a:xfrm>
            <a:off x="6397255" y="34285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98694-F382-40F2-97F4-43391D728241}"/>
              </a:ext>
            </a:extLst>
          </p:cNvPr>
          <p:cNvSpPr txBox="1"/>
          <p:nvPr/>
        </p:nvSpPr>
        <p:spPr>
          <a:xfrm>
            <a:off x="6805910" y="3752603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7C35-CA8B-415A-9E99-17D94BE84985}"/>
              </a:ext>
            </a:extLst>
          </p:cNvPr>
          <p:cNvSpPr txBox="1"/>
          <p:nvPr/>
        </p:nvSpPr>
        <p:spPr>
          <a:xfrm>
            <a:off x="6769502" y="4322238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50E3B8-F40F-4073-A9E4-B394D929E13A}"/>
              </a:ext>
            </a:extLst>
          </p:cNvPr>
          <p:cNvSpPr txBox="1"/>
          <p:nvPr/>
        </p:nvSpPr>
        <p:spPr>
          <a:xfrm>
            <a:off x="5491603" y="3781647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77B00-E249-4B6A-B948-01B41311DFDE}"/>
              </a:ext>
            </a:extLst>
          </p:cNvPr>
          <p:cNvSpPr txBox="1"/>
          <p:nvPr/>
        </p:nvSpPr>
        <p:spPr>
          <a:xfrm>
            <a:off x="6427735" y="4698456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30CB6-B50C-471D-B087-4485C301C1DC}"/>
              </a:ext>
            </a:extLst>
          </p:cNvPr>
          <p:cNvSpPr txBox="1"/>
          <p:nvPr/>
        </p:nvSpPr>
        <p:spPr>
          <a:xfrm>
            <a:off x="5863726" y="4709221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075173-34B3-4FFC-B752-010C6DCB4008}"/>
              </a:ext>
            </a:extLst>
          </p:cNvPr>
          <p:cNvSpPr txBox="1"/>
          <p:nvPr/>
        </p:nvSpPr>
        <p:spPr>
          <a:xfrm>
            <a:off x="5492112" y="4329124"/>
            <a:ext cx="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99A45D-D8EE-4196-AD23-6DAEB5BE1BE2}"/>
              </a:ext>
            </a:extLst>
          </p:cNvPr>
          <p:cNvSpPr/>
          <p:nvPr/>
        </p:nvSpPr>
        <p:spPr>
          <a:xfrm rot="6807060">
            <a:off x="6776169" y="2265435"/>
            <a:ext cx="584834" cy="4726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A42F-12E2-47E9-B513-CDF1732DA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845839">
            <a:off x="6419743" y="2904754"/>
            <a:ext cx="1037789" cy="8154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BA1F9EE-1246-4FB2-A91F-8B1A652CB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751788">
            <a:off x="6900677" y="3606976"/>
            <a:ext cx="1037789" cy="8154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2A710D6-792A-44F7-B509-DB82B338C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681671">
            <a:off x="6705157" y="4435786"/>
            <a:ext cx="1037789" cy="8154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1681037-0381-44A0-9063-9D79AE2EA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007516">
            <a:off x="6021752" y="4972525"/>
            <a:ext cx="1037789" cy="81540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A076FC7-4C07-4F1E-B9AA-E0E2E16D7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963949">
            <a:off x="5142627" y="4687882"/>
            <a:ext cx="1037789" cy="8154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61B34FA-FF30-4023-8EE8-59C1CAC39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048048">
            <a:off x="4665623" y="3982704"/>
            <a:ext cx="1037789" cy="815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952AC59-34BF-49C3-8619-2A01DAD40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070402">
            <a:off x="4832188" y="3196122"/>
            <a:ext cx="1037789" cy="81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2482</Words>
  <Application>Microsoft Office PowerPoint</Application>
  <PresentationFormat>Widescreen</PresentationFormat>
  <Paragraphs>244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等线</vt:lpstr>
      <vt:lpstr>微软雅黑</vt:lpstr>
      <vt:lpstr>Arial</vt:lpstr>
      <vt:lpstr>Calibri</vt:lpstr>
      <vt:lpstr>DilleniaUPC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sanayut tanpanom</cp:lastModifiedBy>
  <cp:revision>226</cp:revision>
  <dcterms:created xsi:type="dcterms:W3CDTF">2017-08-18T03:02:00Z</dcterms:created>
  <dcterms:modified xsi:type="dcterms:W3CDTF">2020-11-21T21:17:00Z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