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embeddedFontLst>
    <p:embeddedFont>
      <p:font typeface="Century Gothic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igvC/YJ7lz4iYScPyAeYhmbRuZ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f45c43665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8f45c43665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f45c43665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8f45c43665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8f45c43665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8f45c43665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8f45c43665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8f45c43665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f45c43665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8f45c43665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f45c43665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f45c43665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8f45c43665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8f45c43665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8f45c43665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8f45c43665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8f45c43665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8f45c43665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f45c4366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8f45c4366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f45c4366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8f45c4366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8f45c4366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8f45c4366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f45c4366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8f45c4366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f45c4366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8f45c43665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6"/>
          <p:cNvGrpSpPr/>
          <p:nvPr/>
        </p:nvGrpSpPr>
        <p:grpSpPr>
          <a:xfrm>
            <a:off x="-644959" y="0"/>
            <a:ext cx="10458653" cy="7117071"/>
            <a:chOff x="-644959" y="0"/>
            <a:chExt cx="10458653" cy="7117071"/>
          </a:xfrm>
        </p:grpSpPr>
        <p:grpSp>
          <p:nvGrpSpPr>
            <p:cNvPr id="55" name="Google Shape;55;p6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56" name="Google Shape;56;p6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57" name="Google Shape;57;p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8" name="Google Shape;58;p6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9" name="Google Shape;59;p6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60" name="Google Shape;60;p6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61" name="Google Shape;61;p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2" name="Google Shape;62;p6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3" name="Google Shape;63;p6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64" name="Google Shape;64;p6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65" name="Google Shape;65;p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6" name="Google Shape;66;p6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7" name="Google Shape;67;p6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68" name="Google Shape;68;p6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9" name="Google Shape;69;p6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0" name="Google Shape;70;p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71" name="Google Shape;71;p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/>
              <a:ahLst/>
              <a:cxnLst/>
              <a:rect l="l" t="t" r="r" b="b"/>
              <a:pathLst>
                <a:path w="9144000" h="1175655" extrusionOk="0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/>
              <a:ahLst/>
              <a:cxnLst/>
              <a:rect l="l" t="t" r="r" b="b"/>
              <a:pathLst>
                <a:path w="9144000" h="890650" extrusionOk="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/>
              <a:ahLst/>
              <a:cxnLst/>
              <a:rect l="l" t="t" r="r" b="b"/>
              <a:pathLst>
                <a:path w="3004457" h="1211283" extrusionOk="0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/>
              <a:ahLst/>
              <a:cxnLst/>
              <a:rect l="l" t="t" r="r" b="b"/>
              <a:pathLst>
                <a:path w="9144000" h="1478478" extrusionOk="0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/>
              <a:ahLst/>
              <a:cxnLst/>
              <a:rect l="l" t="t" r="r" b="b"/>
              <a:pathLst>
                <a:path w="6982691" h="1719942" extrusionOk="0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3921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0" name="Google Shape;80;p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5882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1" name="Google Shape;81;p6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/>
              <a:ahLst/>
              <a:cxnLst/>
              <a:rect l="l" t="t" r="r" b="b"/>
              <a:pathLst>
                <a:path w="1261499" h="1388236" extrusionOk="0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2" name="Google Shape;82;p6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3" name="Google Shape;83;p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4" name="Google Shape;84;p6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5" name="Google Shape;85;p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6" name="Google Shape;86;p6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7" name="Google Shape;87;p6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8" name="Google Shape;88;p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9" name="Google Shape;89;p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0" name="Google Shape;90;p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/>
              <a:ahLst/>
              <a:cxnLst/>
              <a:rect l="l" t="t" r="r" b="b"/>
              <a:pathLst>
                <a:path w="1243407" h="1388236" extrusionOk="0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/>
              <a:ahLst/>
              <a:cxnLst/>
              <a:rect l="l" t="t" r="r" b="b"/>
              <a:pathLst>
                <a:path w="1241871" h="1388822" extrusionOk="0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93" name="Google Shape;93;p6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 w="15875" cap="flat" cmpd="sng">
            <a:solidFill>
              <a:srgbClr val="74A5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Google Shape;94;p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" name="Google Shape;95;p6"/>
          <p:cNvSpPr txBox="1"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368"/>
              <a:buNone/>
              <a:defRPr sz="1800">
                <a:solidFill>
                  <a:srgbClr val="424242"/>
                </a:solidFill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SzPts val="16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15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368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SzPts val="121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06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06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06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06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dt" idx="10"/>
          </p:nvPr>
        </p:nvSpPr>
        <p:spPr>
          <a:xfrm>
            <a:off x="4738744" y="1516828"/>
            <a:ext cx="2133600" cy="750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p6"/>
          <p:cNvSpPr txBox="1">
            <a:spLocks noGrp="1"/>
          </p:cNvSpPr>
          <p:nvPr>
            <p:ph type="ftr" idx="11"/>
          </p:nvPr>
        </p:nvSpPr>
        <p:spPr>
          <a:xfrm>
            <a:off x="5303520" y="5719966"/>
            <a:ext cx="28315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sldNum" idx="12"/>
          </p:nvPr>
        </p:nvSpPr>
        <p:spPr>
          <a:xfrm>
            <a:off x="4649096" y="5719966"/>
            <a:ext cx="6436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l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l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l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l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l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l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l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l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"/>
          <p:cNvSpPr txBox="1"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5"/>
          <p:cNvSpPr txBox="1">
            <a:spLocks noGrp="1"/>
          </p:cNvSpPr>
          <p:nvPr>
            <p:ph type="body" idx="1"/>
          </p:nvPr>
        </p:nvSpPr>
        <p:spPr>
          <a:xfrm rot="5400000">
            <a:off x="2677662" y="689482"/>
            <a:ext cx="3508977" cy="677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1pPr>
            <a:lvl2pPr marL="914400" lvl="1" indent="-315468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2pPr>
            <a:lvl3pPr marL="1371600" lvl="2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3pPr>
            <a:lvl4pPr marL="1828800" lvl="3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marL="2286000" lvl="4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marL="2743200" lvl="5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marL="3200400" lvl="6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marL="3657600" lvl="7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marL="4114800" lvl="8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>
            <a:endParaRPr/>
          </a:p>
        </p:txBody>
      </p:sp>
      <p:sp>
        <p:nvSpPr>
          <p:cNvPr id="242" name="Google Shape;242;p15"/>
          <p:cNvSpPr txBox="1">
            <a:spLocks noGrp="1"/>
          </p:cNvSpPr>
          <p:nvPr>
            <p:ph type="dt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5"/>
          <p:cNvSpPr txBox="1">
            <a:spLocks noGrp="1"/>
          </p:cNvSpPr>
          <p:nvPr>
            <p:ph type="ft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5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"/>
          <p:cNvSpPr txBox="1">
            <a:spLocks noGrp="1"/>
          </p:cNvSpPr>
          <p:nvPr>
            <p:ph type="title"/>
          </p:nvPr>
        </p:nvSpPr>
        <p:spPr>
          <a:xfrm rot="5400000">
            <a:off x="4981455" y="2678093"/>
            <a:ext cx="4780344" cy="1484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6"/>
          <p:cNvSpPr txBox="1">
            <a:spLocks noGrp="1"/>
          </p:cNvSpPr>
          <p:nvPr>
            <p:ph type="body" idx="1"/>
          </p:nvPr>
        </p:nvSpPr>
        <p:spPr>
          <a:xfrm rot="5400000">
            <a:off x="1374976" y="708467"/>
            <a:ext cx="4780344" cy="542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1pPr>
            <a:lvl2pPr marL="914400" lvl="1" indent="-315468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2pPr>
            <a:lvl3pPr marL="1371600" lvl="2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3pPr>
            <a:lvl4pPr marL="1828800" lvl="3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marL="2286000" lvl="4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marL="2743200" lvl="5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marL="3200400" lvl="6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marL="3657600" lvl="7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marL="4114800" lvl="8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>
            <a:endParaRPr/>
          </a:p>
        </p:txBody>
      </p:sp>
      <p:sp>
        <p:nvSpPr>
          <p:cNvPr id="248" name="Google Shape;248;p16"/>
          <p:cNvSpPr txBox="1">
            <a:spLocks noGrp="1"/>
          </p:cNvSpPr>
          <p:nvPr>
            <p:ph type="dt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6"/>
          <p:cNvSpPr txBox="1">
            <a:spLocks noGrp="1"/>
          </p:cNvSpPr>
          <p:nvPr>
            <p:ph type="ft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1pPr>
            <a:lvl2pPr marL="914400" lvl="1" indent="-315468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2pPr>
            <a:lvl3pPr marL="1371600" lvl="2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3pPr>
            <a:lvl4pPr marL="1828800" lvl="3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marL="2286000" lvl="4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marL="2743200" lvl="5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marL="3200400" lvl="6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marL="3657600" lvl="7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marL="4114800" lvl="8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>
            <a:endParaRPr/>
          </a:p>
        </p:txBody>
      </p:sp>
      <p:sp>
        <p:nvSpPr>
          <p:cNvPr id="105" name="Google Shape;105;p7"/>
          <p:cNvSpPr txBox="1">
            <a:spLocks noGrp="1"/>
          </p:cNvSpPr>
          <p:nvPr>
            <p:ph type="dt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7"/>
          <p:cNvSpPr txBox="1">
            <a:spLocks noGrp="1"/>
          </p:cNvSpPr>
          <p:nvPr>
            <p:ph type="ft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8"/>
          <p:cNvSpPr txBox="1"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52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368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8"/>
          <p:cNvSpPr txBox="1">
            <a:spLocks noGrp="1"/>
          </p:cNvSpPr>
          <p:nvPr>
            <p:ph type="dt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8"/>
          <p:cNvSpPr txBox="1">
            <a:spLocks noGrp="1"/>
          </p:cNvSpPr>
          <p:nvPr>
            <p:ph type="ft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8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9"/>
          <p:cNvSpPr txBox="1">
            <a:spLocks noGrp="1"/>
          </p:cNvSpPr>
          <p:nvPr>
            <p:ph type="dt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9"/>
          <p:cNvSpPr txBox="1">
            <a:spLocks noGrp="1"/>
          </p:cNvSpPr>
          <p:nvPr>
            <p:ph type="ft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9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9" name="Google Shape;119;p9"/>
          <p:cNvSpPr txBox="1">
            <a:spLocks noGrp="1"/>
          </p:cNvSpPr>
          <p:nvPr>
            <p:ph type="body" idx="1"/>
          </p:nvPr>
        </p:nvSpPr>
        <p:spPr>
          <a:xfrm>
            <a:off x="1042416" y="2313432"/>
            <a:ext cx="3419856" cy="3493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1pPr>
            <a:lvl2pPr marL="914400" lvl="1" indent="-315468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2pPr>
            <a:lvl3pPr marL="1371600" lvl="2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3pPr>
            <a:lvl4pPr marL="1828800" lvl="3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marL="2286000" lvl="4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marL="2743200" lvl="5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marL="3200400" lvl="6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marL="3657600" lvl="7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marL="4114800" lvl="8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>
            <a:endParaRPr/>
          </a:p>
        </p:txBody>
      </p:sp>
      <p:sp>
        <p:nvSpPr>
          <p:cNvPr id="120" name="Google Shape;120;p9"/>
          <p:cNvSpPr txBox="1">
            <a:spLocks noGrp="1"/>
          </p:cNvSpPr>
          <p:nvPr>
            <p:ph type="body" idx="2"/>
          </p:nvPr>
        </p:nvSpPr>
        <p:spPr>
          <a:xfrm>
            <a:off x="4645152" y="2313431"/>
            <a:ext cx="3419856" cy="3493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1pPr>
            <a:lvl2pPr marL="914400" lvl="1" indent="-315468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2pPr>
            <a:lvl3pPr marL="1371600" lvl="2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3pPr>
            <a:lvl4pPr marL="1828800" lvl="3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marL="2286000" lvl="4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marL="2743200" lvl="5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marL="3200400" lvl="6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marL="3657600" lvl="7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marL="4114800" lvl="8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 txBox="1"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0"/>
          <p:cNvSpPr txBox="1"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824"/>
              <a:buNone/>
              <a:defRPr sz="2400"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52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368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10"/>
          <p:cNvSpPr txBox="1">
            <a:spLocks noGrp="1"/>
          </p:cNvSpPr>
          <p:nvPr>
            <p:ph type="body" idx="2"/>
          </p:nvPr>
        </p:nvSpPr>
        <p:spPr>
          <a:xfrm>
            <a:off x="1041721" y="2974694"/>
            <a:ext cx="3419856" cy="2835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4424" algn="l">
              <a:spcBef>
                <a:spcPts val="480"/>
              </a:spcBef>
              <a:spcAft>
                <a:spcPts val="0"/>
              </a:spcAft>
              <a:buSzPts val="1824"/>
              <a:buChar char="🞇"/>
              <a:defRPr sz="2400"/>
            </a:lvl1pPr>
            <a:lvl2pPr marL="914400" lvl="1" indent="-325119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2pPr>
            <a:lvl3pPr marL="1371600" lvl="2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 sz="1800"/>
            </a:lvl3pPr>
            <a:lvl4pPr marL="1828800" lvl="3" indent="-305816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4pPr>
            <a:lvl5pPr marL="2286000" lvl="4" indent="-305816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5pPr>
            <a:lvl6pPr marL="2743200" lvl="5" indent="-305816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6pPr>
            <a:lvl7pPr marL="3200400" lvl="6" indent="-305816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7pPr>
            <a:lvl8pPr marL="3657600" lvl="7" indent="-305815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8pPr>
            <a:lvl9pPr marL="4114800" lvl="8" indent="-305815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9pPr>
          </a:lstStyle>
          <a:p>
            <a:endParaRPr/>
          </a:p>
        </p:txBody>
      </p:sp>
      <p:sp>
        <p:nvSpPr>
          <p:cNvPr id="125" name="Google Shape;125;p10"/>
          <p:cNvSpPr txBox="1">
            <a:spLocks noGrp="1"/>
          </p:cNvSpPr>
          <p:nvPr>
            <p:ph type="body" idx="3"/>
          </p:nvPr>
        </p:nvSpPr>
        <p:spPr>
          <a:xfrm>
            <a:off x="5011837" y="2316010"/>
            <a:ext cx="30557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824"/>
              <a:buNone/>
              <a:defRPr sz="2400"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52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368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9pPr>
          </a:lstStyle>
          <a:p>
            <a:endParaRPr/>
          </a:p>
        </p:txBody>
      </p:sp>
      <p:sp>
        <p:nvSpPr>
          <p:cNvPr id="126" name="Google Shape;126;p10"/>
          <p:cNvSpPr txBox="1">
            <a:spLocks noGrp="1"/>
          </p:cNvSpPr>
          <p:nvPr>
            <p:ph type="body" idx="4"/>
          </p:nvPr>
        </p:nvSpPr>
        <p:spPr>
          <a:xfrm>
            <a:off x="4645152" y="2974694"/>
            <a:ext cx="3419856" cy="2835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4424" algn="l">
              <a:spcBef>
                <a:spcPts val="480"/>
              </a:spcBef>
              <a:spcAft>
                <a:spcPts val="0"/>
              </a:spcAft>
              <a:buSzPts val="1824"/>
              <a:buChar char="🞇"/>
              <a:defRPr sz="2400"/>
            </a:lvl1pPr>
            <a:lvl2pPr marL="914400" lvl="1" indent="-325119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2pPr>
            <a:lvl3pPr marL="1371600" lvl="2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 sz="1800"/>
            </a:lvl3pPr>
            <a:lvl4pPr marL="1828800" lvl="3" indent="-305816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4pPr>
            <a:lvl5pPr marL="2286000" lvl="4" indent="-305816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5pPr>
            <a:lvl6pPr marL="2743200" lvl="5" indent="-305816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6pPr>
            <a:lvl7pPr marL="3200400" lvl="6" indent="-305816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7pPr>
            <a:lvl8pPr marL="3657600" lvl="7" indent="-305815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8pPr>
            <a:lvl9pPr marL="4114800" lvl="8" indent="-305815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9pPr>
          </a:lstStyle>
          <a:p>
            <a:endParaRPr/>
          </a:p>
        </p:txBody>
      </p:sp>
      <p:sp>
        <p:nvSpPr>
          <p:cNvPr id="127" name="Google Shape;127;p10"/>
          <p:cNvSpPr txBox="1">
            <a:spLocks noGrp="1"/>
          </p:cNvSpPr>
          <p:nvPr>
            <p:ph type="dt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0"/>
          <p:cNvSpPr txBox="1">
            <a:spLocks noGrp="1"/>
          </p:cNvSpPr>
          <p:nvPr>
            <p:ph type="ft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0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"/>
          <p:cNvSpPr txBox="1"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1"/>
          <p:cNvSpPr txBox="1">
            <a:spLocks noGrp="1"/>
          </p:cNvSpPr>
          <p:nvPr>
            <p:ph type="dt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1"/>
          <p:cNvSpPr txBox="1">
            <a:spLocks noGrp="1"/>
          </p:cNvSpPr>
          <p:nvPr>
            <p:ph type="ft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1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"/>
          <p:cNvSpPr txBox="1">
            <a:spLocks noGrp="1"/>
          </p:cNvSpPr>
          <p:nvPr>
            <p:ph type="dt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2"/>
          <p:cNvSpPr txBox="1">
            <a:spLocks noGrp="1"/>
          </p:cNvSpPr>
          <p:nvPr>
            <p:ph type="ft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2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13"/>
          <p:cNvGrpSpPr/>
          <p:nvPr/>
        </p:nvGrpSpPr>
        <p:grpSpPr>
          <a:xfrm>
            <a:off x="-644959" y="0"/>
            <a:ext cx="10458653" cy="7117071"/>
            <a:chOff x="-644959" y="0"/>
            <a:chExt cx="10458653" cy="7117071"/>
          </a:xfrm>
        </p:grpSpPr>
        <p:grpSp>
          <p:nvGrpSpPr>
            <p:cNvPr id="141" name="Google Shape;141;p13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42" name="Google Shape;142;p13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43" name="Google Shape;143;p1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44" name="Google Shape;144;p13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45" name="Google Shape;145;p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46" name="Google Shape;146;p13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47" name="Google Shape;147;p1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48" name="Google Shape;148;p13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49" name="Google Shape;149;p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50" name="Google Shape;150;p13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51" name="Google Shape;151;p1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52" name="Google Shape;152;p13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53" name="Google Shape;153;p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154" name="Google Shape;154;p1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56" name="Google Shape;156;p13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157" name="Google Shape;157;p1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/>
              <a:ahLst/>
              <a:cxnLst/>
              <a:rect l="l" t="t" r="r" b="b"/>
              <a:pathLst>
                <a:path w="9144000" h="1175655" extrusionOk="0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/>
              <a:ahLst/>
              <a:cxnLst/>
              <a:rect l="l" t="t" r="r" b="b"/>
              <a:pathLst>
                <a:path w="9144000" h="890650" extrusionOk="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/>
              <a:ahLst/>
              <a:cxnLst/>
              <a:rect l="l" t="t" r="r" b="b"/>
              <a:pathLst>
                <a:path w="3004457" h="1211283" extrusionOk="0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/>
              <a:ahLst/>
              <a:cxnLst/>
              <a:rect l="l" t="t" r="r" b="b"/>
              <a:pathLst>
                <a:path w="9144000" h="1478478" extrusionOk="0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/>
              <a:ahLst/>
              <a:cxnLst/>
              <a:rect l="l" t="t" r="r" b="b"/>
              <a:pathLst>
                <a:path w="6982691" h="1719942" extrusionOk="0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2" name="Google Shape;162;p13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3" name="Google Shape;163;p1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4" name="Google Shape;164;p1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5" name="Google Shape;165;p13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3921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6" name="Google Shape;166;p1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5882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7" name="Google Shape;167;p13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/>
              <a:ahLst/>
              <a:cxnLst/>
              <a:rect l="l" t="t" r="r" b="b"/>
              <a:pathLst>
                <a:path w="1261499" h="1388236" extrusionOk="0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8" name="Google Shape;168;p1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9" name="Google Shape;169;p13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0" name="Google Shape;170;p13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1" name="Google Shape;171;p1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2" name="Google Shape;172;p13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3" name="Google Shape;173;p1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5" name="Google Shape;175;p13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6" name="Google Shape;176;p13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7" name="Google Shape;177;p13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/>
              <a:ahLst/>
              <a:cxnLst/>
              <a:rect l="l" t="t" r="r" b="b"/>
              <a:pathLst>
                <a:path w="1243407" h="1388236" extrusionOk="0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8" name="Google Shape;178;p1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/>
              <a:ahLst/>
              <a:cxnLst/>
              <a:rect l="l" t="t" r="r" b="b"/>
              <a:pathLst>
                <a:path w="1241871" h="1388822" extrusionOk="0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79" name="Google Shape;179;p1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 w="15875" cap="flat" cmpd="sng">
            <a:solidFill>
              <a:srgbClr val="74A5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p13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13"/>
          <p:cNvSpPr txBox="1">
            <a:spLocks noGrp="1"/>
          </p:cNvSpPr>
          <p:nvPr>
            <p:ph type="dt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83" name="Google Shape;183;p13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body" idx="1"/>
          </p:nvPr>
        </p:nvSpPr>
        <p:spPr>
          <a:xfrm>
            <a:off x="1145894" y="856527"/>
            <a:ext cx="3090440" cy="5150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4424" algn="l">
              <a:spcBef>
                <a:spcPts val="480"/>
              </a:spcBef>
              <a:spcAft>
                <a:spcPts val="0"/>
              </a:spcAft>
              <a:buSzPts val="1824"/>
              <a:buChar char="🞇"/>
              <a:defRPr sz="2400"/>
            </a:lvl1pPr>
            <a:lvl2pPr marL="914400" lvl="1" indent="-334772" algn="l">
              <a:spcBef>
                <a:spcPts val="440"/>
              </a:spcBef>
              <a:spcAft>
                <a:spcPts val="0"/>
              </a:spcAft>
              <a:buSzPts val="1672"/>
              <a:buChar char="🞇"/>
              <a:defRPr sz="2200"/>
            </a:lvl2pPr>
            <a:lvl3pPr marL="1371600" lvl="2" indent="-325119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3pPr>
            <a:lvl4pPr marL="1828800" lvl="3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 sz="1800"/>
            </a:lvl4pPr>
            <a:lvl5pPr marL="2286000" lvl="4" indent="-305816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5pPr>
            <a:lvl6pPr marL="2743200" lvl="5" indent="-325120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6pPr>
            <a:lvl7pPr marL="3200400" lvl="6" indent="-325120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7pPr>
            <a:lvl8pPr marL="3657600" lvl="7" indent="-325120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8pPr>
            <a:lvl9pPr marL="4114800" lvl="8" indent="-325120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9pPr>
          </a:lstStyle>
          <a:p>
            <a:endParaRPr/>
          </a:p>
        </p:txBody>
      </p:sp>
      <p:sp>
        <p:nvSpPr>
          <p:cNvPr id="185" name="Google Shape;185;p13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p13"/>
          <p:cNvSpPr txBox="1">
            <a:spLocks noGrp="1"/>
          </p:cNvSpPr>
          <p:nvPr>
            <p:ph type="ftr" idx="11"/>
          </p:nvPr>
        </p:nvSpPr>
        <p:spPr>
          <a:xfrm>
            <a:off x="4641448" y="5724835"/>
            <a:ext cx="34936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entury Gothic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body" idx="2"/>
          </p:nvPr>
        </p:nvSpPr>
        <p:spPr>
          <a:xfrm>
            <a:off x="4736592" y="4136994"/>
            <a:ext cx="3298784" cy="1517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>
                <a:solidFill>
                  <a:srgbClr val="424242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912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6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4"/>
          <p:cNvGrpSpPr/>
          <p:nvPr/>
        </p:nvGrpSpPr>
        <p:grpSpPr>
          <a:xfrm>
            <a:off x="-644959" y="0"/>
            <a:ext cx="10458653" cy="7117071"/>
            <a:chOff x="-644959" y="0"/>
            <a:chExt cx="10458653" cy="7117071"/>
          </a:xfrm>
        </p:grpSpPr>
        <p:grpSp>
          <p:nvGrpSpPr>
            <p:cNvPr id="191" name="Google Shape;191;p1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92" name="Google Shape;192;p1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93" name="Google Shape;193;p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4" name="Google Shape;194;p1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5" name="Google Shape;195;p14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96" name="Google Shape;196;p14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97" name="Google Shape;197;p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8" name="Google Shape;198;p1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9" name="Google Shape;199;p14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200" name="Google Shape;200;p14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201" name="Google Shape;201;p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02" name="Google Shape;202;p1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03" name="Google Shape;203;p14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204" name="Google Shape;204;p1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05" name="Google Shape;205;p1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06" name="Google Shape;206;p14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207" name="Google Shape;207;p1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/>
              <a:ahLst/>
              <a:cxnLst/>
              <a:rect l="l" t="t" r="r" b="b"/>
              <a:pathLst>
                <a:path w="9144000" h="1175655" extrusionOk="0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/>
              <a:ahLst/>
              <a:cxnLst/>
              <a:rect l="l" t="t" r="r" b="b"/>
              <a:pathLst>
                <a:path w="9144000" h="890650" extrusionOk="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/>
              <a:ahLst/>
              <a:cxnLst/>
              <a:rect l="l" t="t" r="r" b="b"/>
              <a:pathLst>
                <a:path w="3004457" h="1211283" extrusionOk="0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/>
              <a:ahLst/>
              <a:cxnLst/>
              <a:rect l="l" t="t" r="r" b="b"/>
              <a:pathLst>
                <a:path w="9144000" h="1478478" extrusionOk="0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/>
              <a:ahLst/>
              <a:cxnLst/>
              <a:rect l="l" t="t" r="r" b="b"/>
              <a:pathLst>
                <a:path w="6982691" h="1719942" extrusionOk="0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2" name="Google Shape;212;p14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3" name="Google Shape;213;p14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4" name="Google Shape;214;p1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5" name="Google Shape;215;p1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3921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6" name="Google Shape;216;p14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5882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7" name="Google Shape;217;p1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/>
              <a:ahLst/>
              <a:cxnLst/>
              <a:rect l="l" t="t" r="r" b="b"/>
              <a:pathLst>
                <a:path w="1261499" h="1388236" extrusionOk="0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8" name="Google Shape;218;p14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9" name="Google Shape;219;p1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0" name="Google Shape;220;p14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1" name="Google Shape;221;p14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2" name="Google Shape;222;p1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3" name="Google Shape;223;p1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4" name="Google Shape;224;p1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5" name="Google Shape;225;p14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6" name="Google Shape;226;p14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7" name="Google Shape;227;p14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/>
              <a:ahLst/>
              <a:cxnLst/>
              <a:rect l="l" t="t" r="r" b="b"/>
              <a:pathLst>
                <a:path w="1243407" h="1388236" extrusionOk="0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8" name="Google Shape;228;p14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/>
              <a:ahLst/>
              <a:cxnLst/>
              <a:rect l="l" t="t" r="r" b="b"/>
              <a:pathLst>
                <a:path w="1241871" h="1388822" extrusionOk="0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29" name="Google Shape;229;p14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 w="15875" cap="flat" cmpd="sng">
            <a:solidFill>
              <a:srgbClr val="74A5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0" name="Google Shape;230;p14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Google Shape;231;p14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1E1E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p1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p14"/>
          <p:cNvSpPr txBox="1"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entury Gothic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4"/>
          <p:cNvSpPr>
            <a:spLocks noGrp="1"/>
          </p:cNvSpPr>
          <p:nvPr>
            <p:ph type="pic" idx="2"/>
          </p:nvPr>
        </p:nvSpPr>
        <p:spPr>
          <a:xfrm>
            <a:off x="1005208" y="693795"/>
            <a:ext cx="3359623" cy="546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432"/>
              <a:buFont typeface="Noto Sans Symbols"/>
              <a:buNone/>
              <a:defRPr sz="3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28"/>
              <a:buFont typeface="Noto Sans Symbols"/>
              <a:buNone/>
              <a:defRPr sz="2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None/>
              <a:defRPr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35" name="Google Shape;235;p14"/>
          <p:cNvSpPr txBox="1">
            <a:spLocks noGrp="1"/>
          </p:cNvSpPr>
          <p:nvPr>
            <p:ph type="body" idx="1"/>
          </p:nvPr>
        </p:nvSpPr>
        <p:spPr>
          <a:xfrm>
            <a:off x="4734630" y="4133088"/>
            <a:ext cx="3300573" cy="1519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>
                <a:solidFill>
                  <a:srgbClr val="424242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912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6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9pPr>
          </a:lstStyle>
          <a:p>
            <a:endParaRPr/>
          </a:p>
        </p:txBody>
      </p:sp>
      <p:sp>
        <p:nvSpPr>
          <p:cNvPr id="236" name="Google Shape;236;p14"/>
          <p:cNvSpPr txBox="1">
            <a:spLocks noGrp="1"/>
          </p:cNvSpPr>
          <p:nvPr>
            <p:ph type="dt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14"/>
          <p:cNvSpPr txBox="1">
            <a:spLocks noGrp="1"/>
          </p:cNvSpPr>
          <p:nvPr>
            <p:ph type="ftr" idx="11"/>
          </p:nvPr>
        </p:nvSpPr>
        <p:spPr>
          <a:xfrm>
            <a:off x="4641448" y="5724835"/>
            <a:ext cx="34936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4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F15E"/>
            </a:gs>
            <a:gs pos="62000">
              <a:srgbClr val="90BA3F"/>
            </a:gs>
            <a:gs pos="100000">
              <a:srgbClr val="7FA03E"/>
            </a:gs>
          </a:gsLst>
          <a:lin ang="540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5"/>
          <p:cNvGrpSpPr/>
          <p:nvPr/>
        </p:nvGrpSpPr>
        <p:grpSpPr>
          <a:xfrm>
            <a:off x="-567355" y="0"/>
            <a:ext cx="10458653" cy="7117071"/>
            <a:chOff x="-644959" y="0"/>
            <a:chExt cx="10458653" cy="7117071"/>
          </a:xfrm>
        </p:grpSpPr>
        <p:grpSp>
          <p:nvGrpSpPr>
            <p:cNvPr id="7" name="Google Shape;7;p5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8" name="Google Shape;8;p5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9" name="Google Shape;9;p5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" name="Google Shape;10;p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1" name="Google Shape;11;p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2" name="Google Shape;12;p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3" name="Google Shape;13;p5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4" name="Google Shape;14;p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5" name="Google Shape;15;p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6" name="Google Shape;16;p5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7" name="Google Shape;17;p5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8" name="Google Shape;18;p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" name="Google Shape;19;p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20" name="Google Shape;20;p5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1" name="Google Shape;21;p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2" name="Google Shape;22;p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23" name="Google Shape;23;p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/>
              <a:ahLst/>
              <a:cxnLst/>
              <a:rect l="l" t="t" r="r" b="b"/>
              <a:pathLst>
                <a:path w="9144000" h="1175655" extrusionOk="0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" name="Google Shape;24;p5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/>
              <a:ahLst/>
              <a:cxnLst/>
              <a:rect l="l" t="t" r="r" b="b"/>
              <a:pathLst>
                <a:path w="9144000" h="890650" extrusionOk="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" name="Google Shape;25;p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/>
              <a:ahLst/>
              <a:cxnLst/>
              <a:rect l="l" t="t" r="r" b="b"/>
              <a:pathLst>
                <a:path w="3004457" h="1211283" extrusionOk="0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" name="Google Shape;26;p5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/>
              <a:ahLst/>
              <a:cxnLst/>
              <a:rect l="l" t="t" r="r" b="b"/>
              <a:pathLst>
                <a:path w="9144000" h="1478478" extrusionOk="0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" name="Google Shape;27;p5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/>
              <a:ahLst/>
              <a:cxnLst/>
              <a:rect l="l" t="t" r="r" b="b"/>
              <a:pathLst>
                <a:path w="6982691" h="1719942" extrusionOk="0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" name="Google Shape;28;p5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" name="Google Shape;29;p5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" name="Google Shape;30;p5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" name="Google Shape;31;p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3921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2" name="Google Shape;32;p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5882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/>
              <a:ahLst/>
              <a:cxnLst/>
              <a:rect l="l" t="t" r="r" b="b"/>
              <a:pathLst>
                <a:path w="1261499" h="1388236" extrusionOk="0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" name="Google Shape;34;p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" name="Google Shape;37;p5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9" name="Google Shape;39;p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0" name="Google Shape;40;p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" name="Google Shape;41;p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" name="Google Shape;42;p5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3" name="Google Shape;43;p5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/>
              <a:ahLst/>
              <a:cxnLst/>
              <a:rect l="l" t="t" r="r" b="b"/>
              <a:pathLst>
                <a:path w="1243407" h="1388236" extrusionOk="0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/>
              <a:ahLst/>
              <a:cxnLst/>
              <a:rect l="l" t="t" r="r" b="b"/>
              <a:pathLst>
                <a:path w="1241871" h="1388822" extrusionOk="0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5" name="Google Shape;45;p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" name="Google Shape;46;p5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 w="15875" cap="flat" cmpd="sng">
            <a:solidFill>
              <a:srgbClr val="74A5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" name="Google Shape;47;p5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" name="Google Shape;48;p5"/>
          <p:cNvSpPr txBox="1"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4424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Char char="🞇"/>
              <a:defRPr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4772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72"/>
              <a:buFont typeface="Noto Sans Symbols"/>
              <a:buChar char="🞇"/>
              <a:defRPr sz="2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5119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🞇"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5467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Char char="🞇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5816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Char char="🞇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6164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🞇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6164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🞇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6164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🞇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6164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🞇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dt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ft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"/>
          <p:cNvSpPr txBox="1"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lang="en-US"/>
              <a:t>MODULE 1</a:t>
            </a:r>
            <a:endParaRPr/>
          </a:p>
        </p:txBody>
      </p:sp>
      <p:sp>
        <p:nvSpPr>
          <p:cNvPr id="256" name="Google Shape;256;p1"/>
          <p:cNvSpPr txBox="1"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368"/>
              <a:buNone/>
            </a:pPr>
            <a:r>
              <a:rPr lang="en-US"/>
              <a:t>CLAMPER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8f45c43665_1_1"/>
          <p:cNvSpPr txBox="1">
            <a:spLocks noGrp="1"/>
          </p:cNvSpPr>
          <p:nvPr>
            <p:ph type="title"/>
          </p:nvPr>
        </p:nvSpPr>
        <p:spPr>
          <a:xfrm>
            <a:off x="1043490" y="1027664"/>
            <a:ext cx="7024800" cy="1143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>
                <a:latin typeface="Times New Roman"/>
                <a:ea typeface="Times New Roman"/>
                <a:cs typeface="Times New Roman"/>
                <a:sym typeface="Times New Roman"/>
              </a:rPr>
              <a:t>BIASED CLAMPER</a:t>
            </a:r>
            <a:endParaRPr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g8f45c43665_1_1"/>
          <p:cNvSpPr txBox="1">
            <a:spLocks noGrp="1"/>
          </p:cNvSpPr>
          <p:nvPr>
            <p:ph type="body" idx="1"/>
          </p:nvPr>
        </p:nvSpPr>
        <p:spPr>
          <a:xfrm>
            <a:off x="1043492" y="2323652"/>
            <a:ext cx="6777300" cy="350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Positive Clamper with Positive V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r(3V)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marR="2540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Positive clamper circuit if biased with some positive reference voltage, that voltage will be added to the output to raise the clamped level. 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2" name="Google Shape;312;g8f45c43665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5100" y="4211488"/>
            <a:ext cx="369570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f45c43665_1_8"/>
          <p:cNvSpPr txBox="1">
            <a:spLocks noGrp="1"/>
          </p:cNvSpPr>
          <p:nvPr>
            <p:ph type="body" idx="1"/>
          </p:nvPr>
        </p:nvSpPr>
        <p:spPr>
          <a:xfrm>
            <a:off x="1043500" y="745424"/>
            <a:ext cx="6777300" cy="508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during negative  half cycle 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			diode conducts and capacitor charges till Vm+3V  volt with +</a:t>
            </a:r>
            <a:r>
              <a:rPr lang="en-US" dirty="0" err="1"/>
              <a:t>ve</a:t>
            </a:r>
            <a:r>
              <a:rPr lang="en-US" dirty="0"/>
              <a:t> polarity of capacitor at o/p end</a:t>
            </a:r>
            <a:endParaRPr dirty="0"/>
          </a:p>
          <a:p>
            <a:pPr marL="0" lvl="0" indent="457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-Vm+Vc+0.6-3V = 0</a:t>
            </a:r>
            <a:endParaRPr b="1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1" dirty="0"/>
              <a:t>		</a:t>
            </a:r>
            <a:r>
              <a:rPr lang="en-US" b="1" dirty="0" err="1"/>
              <a:t>Vc</a:t>
            </a:r>
            <a:r>
              <a:rPr lang="en-US" b="1" dirty="0"/>
              <a:t>=Vm+2.4 V</a:t>
            </a:r>
            <a:endParaRPr b="1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1" dirty="0"/>
              <a:t>During positive half cycle </a:t>
            </a:r>
            <a:endParaRPr b="1" dirty="0"/>
          </a:p>
          <a:p>
            <a:pPr marL="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1" dirty="0"/>
              <a:t>capacitor cannot discharge since diode is </a:t>
            </a:r>
            <a:r>
              <a:rPr lang="en-US" b="1" dirty="0" err="1"/>
              <a:t>RBed</a:t>
            </a:r>
            <a:r>
              <a:rPr lang="en-US" b="1" dirty="0"/>
              <a:t> .</a:t>
            </a:r>
            <a:endParaRPr b="1" dirty="0"/>
          </a:p>
          <a:p>
            <a:pPr marL="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1" dirty="0" err="1"/>
              <a:t>Vin+Vc</a:t>
            </a:r>
            <a:r>
              <a:rPr lang="en-US" b="1" dirty="0"/>
              <a:t>-Vo = 0</a:t>
            </a:r>
            <a:endParaRPr b="1" dirty="0"/>
          </a:p>
          <a:p>
            <a:pPr marL="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1" dirty="0"/>
              <a:t>Vo = </a:t>
            </a:r>
            <a:r>
              <a:rPr lang="en-US" b="1" dirty="0" err="1"/>
              <a:t>Vin+Vc</a:t>
            </a:r>
            <a:endParaRPr b="1" dirty="0"/>
          </a:p>
          <a:p>
            <a:pPr marL="0" lvl="0" indent="457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Vo = Vin+Vm+2.4V</a:t>
            </a:r>
            <a:endParaRPr b="1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Google Shape;312;g8f45c43665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5894" y="4192172"/>
            <a:ext cx="2854905" cy="2181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f45c43665_1_14"/>
          <p:cNvSpPr txBox="1">
            <a:spLocks noGrp="1"/>
          </p:cNvSpPr>
          <p:nvPr>
            <p:ph type="title"/>
          </p:nvPr>
        </p:nvSpPr>
        <p:spPr>
          <a:xfrm>
            <a:off x="1043490" y="1027664"/>
            <a:ext cx="7024800" cy="1143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g8f45c43665_1_14"/>
          <p:cNvSpPr txBox="1">
            <a:spLocks noGrp="1"/>
          </p:cNvSpPr>
          <p:nvPr>
            <p:ph type="body" idx="1"/>
          </p:nvPr>
        </p:nvSpPr>
        <p:spPr>
          <a:xfrm>
            <a:off x="1043492" y="2323652"/>
            <a:ext cx="6777300" cy="350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4" name="Google Shape;324;g8f45c43665_1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600" y="1807673"/>
            <a:ext cx="6481100" cy="381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f45c43665_1_20"/>
          <p:cNvSpPr txBox="1">
            <a:spLocks noGrp="1"/>
          </p:cNvSpPr>
          <p:nvPr>
            <p:ph type="title"/>
          </p:nvPr>
        </p:nvSpPr>
        <p:spPr>
          <a:xfrm>
            <a:off x="1043490" y="1027664"/>
            <a:ext cx="7024800" cy="1143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Positive Clamper with Negative V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r(-3V)</a:t>
            </a:r>
            <a:endParaRPr/>
          </a:p>
        </p:txBody>
      </p:sp>
      <p:sp>
        <p:nvSpPr>
          <p:cNvPr id="330" name="Google Shape;330;g8f45c43665_1_20"/>
          <p:cNvSpPr txBox="1">
            <a:spLocks noGrp="1"/>
          </p:cNvSpPr>
          <p:nvPr>
            <p:ph type="body" idx="1"/>
          </p:nvPr>
        </p:nvSpPr>
        <p:spPr>
          <a:xfrm>
            <a:off x="1043492" y="2323652"/>
            <a:ext cx="6777300" cy="350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During 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negative half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cycle diode gets FBed and capacitor charges to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-Vm+Vc+0.6+3 = 0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Vc = Vm-3.6V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1" name="Google Shape;331;g8f45c43665_1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0325" y="4005674"/>
            <a:ext cx="4827925" cy="234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8f45c43665_1_26"/>
          <p:cNvSpPr txBox="1">
            <a:spLocks noGrp="1"/>
          </p:cNvSpPr>
          <p:nvPr>
            <p:ph type="body" idx="1"/>
          </p:nvPr>
        </p:nvSpPr>
        <p:spPr>
          <a:xfrm>
            <a:off x="1043492" y="2323652"/>
            <a:ext cx="6777300" cy="350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During positive half cycle diode gets RBed. and acts as open switch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Vin+Vc-Vo = 0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Vo = Vin+Vc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Vo = Vin+Vm - 3.6V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7" name="Google Shape;337;g8f45c43665_1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9930" y="3429005"/>
            <a:ext cx="5449625" cy="23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331;g8f45c43665_1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8806" y="351692"/>
            <a:ext cx="3066757" cy="1786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f45c43665_1_32"/>
          <p:cNvSpPr txBox="1">
            <a:spLocks noGrp="1"/>
          </p:cNvSpPr>
          <p:nvPr>
            <p:ph type="title"/>
          </p:nvPr>
        </p:nvSpPr>
        <p:spPr>
          <a:xfrm>
            <a:off x="1043490" y="1027664"/>
            <a:ext cx="7024800" cy="1143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>
                <a:latin typeface="Times New Roman"/>
                <a:ea typeface="Times New Roman"/>
                <a:cs typeface="Times New Roman"/>
                <a:sym typeface="Times New Roman"/>
              </a:rPr>
              <a:t>Negative clamper at negative volt(-3V)</a:t>
            </a:r>
            <a:endParaRPr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g8f45c43665_1_32"/>
          <p:cNvSpPr txBox="1">
            <a:spLocks noGrp="1"/>
          </p:cNvSpPr>
          <p:nvPr>
            <p:ph type="body" idx="1"/>
          </p:nvPr>
        </p:nvSpPr>
        <p:spPr>
          <a:xfrm>
            <a:off x="1043492" y="2286377"/>
            <a:ext cx="6777300" cy="350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During </a:t>
            </a:r>
            <a:r>
              <a:rPr lang="en-US" b="1" dirty="0"/>
              <a:t>positive half cycle</a:t>
            </a:r>
            <a:r>
              <a:rPr lang="en-US" dirty="0"/>
              <a:t> D conducts capacitor charges to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	Vm-Vc-0.6+3V=0</a:t>
            </a:r>
            <a:endParaRPr dirty="0"/>
          </a:p>
          <a:p>
            <a:pPr marL="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 err="1"/>
              <a:t>Vc</a:t>
            </a:r>
            <a:r>
              <a:rPr lang="en-US" dirty="0"/>
              <a:t>=Vm+2.4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During </a:t>
            </a:r>
            <a:r>
              <a:rPr lang="en-US" b="1" dirty="0"/>
              <a:t>negative cycle </a:t>
            </a:r>
            <a:r>
              <a:rPr lang="en-US" dirty="0"/>
              <a:t>diode gets </a:t>
            </a:r>
            <a:r>
              <a:rPr lang="en-US" dirty="0" err="1"/>
              <a:t>RBed</a:t>
            </a:r>
            <a:r>
              <a:rPr lang="en-US" dirty="0"/>
              <a:t> 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	Vin-</a:t>
            </a:r>
            <a:r>
              <a:rPr lang="en-US" dirty="0" err="1"/>
              <a:t>Vc</a:t>
            </a:r>
            <a:r>
              <a:rPr lang="en-US" dirty="0"/>
              <a:t>-Vo = 0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	Vo = Vin-</a:t>
            </a:r>
            <a:r>
              <a:rPr lang="en-US" dirty="0" err="1"/>
              <a:t>Vc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	Vo = Vin-Vm-2.4</a:t>
            </a:r>
            <a:endParaRPr dirty="0"/>
          </a:p>
        </p:txBody>
      </p:sp>
      <p:pic>
        <p:nvPicPr>
          <p:cNvPr id="344" name="Google Shape;344;g8f45c43665_1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388" y="4683000"/>
            <a:ext cx="2943225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8f45c43665_1_45"/>
          <p:cNvSpPr txBox="1">
            <a:spLocks noGrp="1"/>
          </p:cNvSpPr>
          <p:nvPr>
            <p:ph type="body" idx="1"/>
          </p:nvPr>
        </p:nvSpPr>
        <p:spPr>
          <a:xfrm>
            <a:off x="1043492" y="2323652"/>
            <a:ext cx="6777300" cy="350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0" name="Google Shape;350;g8f45c43665_1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367" y="1765472"/>
            <a:ext cx="6140200" cy="38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3032240" y="799198"/>
            <a:ext cx="1503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Vo = Vin-Vm-2.4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f45c43665_1_38"/>
          <p:cNvSpPr txBox="1">
            <a:spLocks noGrp="1"/>
          </p:cNvSpPr>
          <p:nvPr>
            <p:ph type="title"/>
          </p:nvPr>
        </p:nvSpPr>
        <p:spPr>
          <a:xfrm>
            <a:off x="1043490" y="1027664"/>
            <a:ext cx="7024800" cy="1143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>
                <a:latin typeface="Times New Roman"/>
                <a:ea typeface="Times New Roman"/>
                <a:cs typeface="Times New Roman"/>
                <a:sym typeface="Times New Roman"/>
              </a:rPr>
              <a:t>Negative Clamper at +V volt</a:t>
            </a:r>
            <a:endParaRPr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6" name="Google Shape;356;g8f45c43665_1_38"/>
          <p:cNvSpPr txBox="1">
            <a:spLocks noGrp="1"/>
          </p:cNvSpPr>
          <p:nvPr>
            <p:ph type="body" idx="1"/>
          </p:nvPr>
        </p:nvSpPr>
        <p:spPr>
          <a:xfrm>
            <a:off x="1043492" y="2323652"/>
            <a:ext cx="6777300" cy="350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During positive half cycle D gets </a:t>
            </a:r>
            <a:r>
              <a:rPr lang="en-US" dirty="0" err="1"/>
              <a:t>FBed</a:t>
            </a:r>
            <a:r>
              <a:rPr lang="en-US" dirty="0"/>
              <a:t> and capacitor charges to 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Vm-Vc-0.6-3V=0</a:t>
            </a:r>
            <a:endParaRPr dirty="0"/>
          </a:p>
          <a:p>
            <a:pPr marL="0" lvl="0" indent="457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Vc</a:t>
            </a:r>
            <a:r>
              <a:rPr lang="en-US" dirty="0"/>
              <a:t>=Vm-3.6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During </a:t>
            </a:r>
            <a:r>
              <a:rPr lang="en-US" b="1" dirty="0"/>
              <a:t>negative cycle </a:t>
            </a:r>
            <a:r>
              <a:rPr lang="en-US" dirty="0"/>
              <a:t>diode gets </a:t>
            </a:r>
            <a:r>
              <a:rPr lang="en-US" dirty="0" err="1"/>
              <a:t>RBed</a:t>
            </a:r>
            <a:r>
              <a:rPr lang="en-US" dirty="0"/>
              <a:t> 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Vin-</a:t>
            </a:r>
            <a:r>
              <a:rPr lang="en-US" dirty="0" err="1"/>
              <a:t>Vc</a:t>
            </a:r>
            <a:r>
              <a:rPr lang="en-US" dirty="0"/>
              <a:t>-Vo = 0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Vo = Vin-</a:t>
            </a:r>
            <a:r>
              <a:rPr lang="en-US" dirty="0" err="1"/>
              <a:t>Vc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Vo = </a:t>
            </a:r>
            <a:r>
              <a:rPr lang="en-US" dirty="0" smtClean="0"/>
              <a:t>Vin-Vm+3.6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57" name="Google Shape;357;g8f45c43665_1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628938"/>
            <a:ext cx="3105150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8f45c43665_1_51"/>
          <p:cNvSpPr txBox="1">
            <a:spLocks noGrp="1"/>
          </p:cNvSpPr>
          <p:nvPr>
            <p:ph type="title"/>
          </p:nvPr>
        </p:nvSpPr>
        <p:spPr>
          <a:xfrm>
            <a:off x="1043490" y="1027664"/>
            <a:ext cx="7024800" cy="1143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dirty="0" smtClean="0"/>
              <a:t>Vo = Vin-Vm+3.6</a:t>
            </a:r>
            <a:endParaRPr dirty="0"/>
          </a:p>
        </p:txBody>
      </p:sp>
      <p:sp>
        <p:nvSpPr>
          <p:cNvPr id="363" name="Google Shape;363;g8f45c43665_1_51"/>
          <p:cNvSpPr txBox="1">
            <a:spLocks noGrp="1"/>
          </p:cNvSpPr>
          <p:nvPr>
            <p:ph type="body" idx="1"/>
          </p:nvPr>
        </p:nvSpPr>
        <p:spPr>
          <a:xfrm>
            <a:off x="1043492" y="2323652"/>
            <a:ext cx="6777300" cy="350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None/>
            </a:pPr>
            <a:endParaRPr dirty="0"/>
          </a:p>
        </p:txBody>
      </p:sp>
      <p:pic>
        <p:nvPicPr>
          <p:cNvPr id="364" name="Google Shape;364;g8f45c43665_1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513" y="2743983"/>
            <a:ext cx="6094775" cy="266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"/>
          <p:cNvSpPr txBox="1"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lang="en-US" b="1" u="sng">
                <a:latin typeface="Times New Roman"/>
                <a:ea typeface="Times New Roman"/>
                <a:cs typeface="Times New Roman"/>
                <a:sym typeface="Times New Roman"/>
              </a:rPr>
              <a:t>CLAMPING CIRCUITS</a:t>
            </a:r>
            <a:endParaRPr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2"/>
          <p:cNvSpPr txBox="1"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spcBef>
                <a:spcPts val="0"/>
              </a:spcBef>
              <a:spcAft>
                <a:spcPts val="0"/>
              </a:spcAft>
              <a:buSzPts val="1824"/>
              <a:buChar char="🞇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Level shifter/ Dc restorer</a:t>
            </a:r>
            <a:endParaRPr/>
          </a:p>
          <a:p>
            <a:pPr marL="342900" lvl="0" indent="-274319" algn="l" rtl="0">
              <a:spcBef>
                <a:spcPts val="480"/>
              </a:spcBef>
              <a:spcAft>
                <a:spcPts val="0"/>
              </a:spcAft>
              <a:buSzPts val="1824"/>
              <a:buChar char="🞇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 circuit that shifts either positive or negative peak of the signal at a desired dc levels.</a:t>
            </a:r>
            <a:endParaRPr/>
          </a:p>
          <a:p>
            <a:pPr marL="342900" lvl="0" indent="-274319" algn="l" rtl="0">
              <a:spcBef>
                <a:spcPts val="480"/>
              </a:spcBef>
              <a:spcAft>
                <a:spcPts val="0"/>
              </a:spcAft>
              <a:buSzPts val="1824"/>
              <a:buChar char="🞇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It adds DC signal to shift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45364" algn="l" rtl="0">
              <a:spcBef>
                <a:spcPts val="480"/>
              </a:spcBef>
              <a:spcAft>
                <a:spcPts val="0"/>
              </a:spcAft>
              <a:buSzPts val="1368"/>
              <a:buFont typeface="Times New Roman"/>
              <a:buChar char="🞇"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Three types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74319" algn="l" rtl="0">
              <a:spcBef>
                <a:spcPts val="480"/>
              </a:spcBef>
              <a:spcAft>
                <a:spcPts val="0"/>
              </a:spcAft>
              <a:buSzPts val="1824"/>
              <a:buChar char="🞇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Positive clamper</a:t>
            </a:r>
            <a:endParaRPr/>
          </a:p>
          <a:p>
            <a:pPr marL="342900" lvl="0" indent="-274319" algn="l" rtl="0">
              <a:spcBef>
                <a:spcPts val="480"/>
              </a:spcBef>
              <a:spcAft>
                <a:spcPts val="0"/>
              </a:spcAft>
              <a:buSzPts val="1824"/>
              <a:buChar char="🞇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Negative clamper</a:t>
            </a:r>
            <a:endParaRPr/>
          </a:p>
          <a:p>
            <a:pPr marL="342900" lvl="0" indent="-274319" algn="l" rtl="0">
              <a:spcBef>
                <a:spcPts val="480"/>
              </a:spcBef>
              <a:spcAft>
                <a:spcPts val="0"/>
              </a:spcAft>
              <a:buSzPts val="1824"/>
              <a:buChar char="🞇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Biased clamper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"/>
          <p:cNvSpPr txBox="1">
            <a:spLocks noGrp="1"/>
          </p:cNvSpPr>
          <p:nvPr>
            <p:ph type="title"/>
          </p:nvPr>
        </p:nvSpPr>
        <p:spPr>
          <a:xfrm>
            <a:off x="1043500" y="1027670"/>
            <a:ext cx="7024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</a:pPr>
            <a:r>
              <a:rPr lang="en-US" b="1" u="sng">
                <a:latin typeface="Times New Roman"/>
                <a:ea typeface="Times New Roman"/>
                <a:cs typeface="Times New Roman"/>
                <a:sym typeface="Times New Roman"/>
              </a:rPr>
              <a:t>ANALYSIS PROCEDURE</a:t>
            </a:r>
            <a:endParaRPr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3"/>
          <p:cNvSpPr txBox="1">
            <a:spLocks noGrp="1"/>
          </p:cNvSpPr>
          <p:nvPr>
            <p:ph type="body" idx="1"/>
          </p:nvPr>
        </p:nvSpPr>
        <p:spPr>
          <a:xfrm>
            <a:off x="1043500" y="1621374"/>
            <a:ext cx="6777300" cy="42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spcBef>
                <a:spcPts val="0"/>
              </a:spcBef>
              <a:spcAft>
                <a:spcPts val="0"/>
              </a:spcAft>
              <a:buSzPts val="1824"/>
              <a:buFont typeface="Times New Roman"/>
              <a:buChar char="🞇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Start the analysis by considering that part of the input signal that will Fbes the diode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74319" algn="l" rtl="0">
              <a:spcBef>
                <a:spcPts val="480"/>
              </a:spcBef>
              <a:spcAft>
                <a:spcPts val="0"/>
              </a:spcAft>
              <a:buSzPts val="1824"/>
              <a:buFont typeface="Times New Roman"/>
              <a:buChar char="🞇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During the period that the diode is Fbed assume that the capacitor will charge up instantaneously to a voltage level determined by the network.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45364" algn="l" rtl="0">
              <a:spcBef>
                <a:spcPts val="480"/>
              </a:spcBef>
              <a:spcAft>
                <a:spcPts val="0"/>
              </a:spcAft>
              <a:buSzPts val="1368"/>
              <a:buFont typeface="Times New Roman"/>
              <a:buChar char="🞇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Assume that during the period when diode is RBed condition the C will hold onto its established voltage level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"/>
          <p:cNvSpPr txBox="1"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</a:pPr>
            <a:r>
              <a:rPr lang="en-US"/>
              <a:t>POSITIVE CLAMPER AT 0V</a:t>
            </a:r>
            <a:endParaRPr/>
          </a:p>
        </p:txBody>
      </p:sp>
      <p:sp>
        <p:nvSpPr>
          <p:cNvPr id="274" name="Google Shape;274;p4"/>
          <p:cNvSpPr txBox="1"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58496" algn="l" rtl="0">
              <a:spcBef>
                <a:spcPts val="0"/>
              </a:spcBef>
              <a:spcAft>
                <a:spcPts val="0"/>
              </a:spcAft>
              <a:buSzPts val="1824"/>
              <a:buNone/>
            </a:pPr>
            <a:r>
              <a:rPr lang="en-US"/>
              <a:t>When the circuit pushes the signal towards the positive side it is called positive clamper</a:t>
            </a:r>
            <a:endParaRPr/>
          </a:p>
          <a:p>
            <a:pPr marL="342900" lvl="0" indent="-158496" algn="l" rtl="0">
              <a:spcBef>
                <a:spcPts val="0"/>
              </a:spcBef>
              <a:spcAft>
                <a:spcPts val="0"/>
              </a:spcAft>
              <a:buSzPts val="1824"/>
              <a:buNone/>
            </a:pPr>
            <a:endParaRPr/>
          </a:p>
        </p:txBody>
      </p:sp>
      <p:pic>
        <p:nvPicPr>
          <p:cNvPr id="275" name="Google Shape;27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035" y="3498988"/>
            <a:ext cx="368617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f45c43665_0_1"/>
          <p:cNvSpPr txBox="1">
            <a:spLocks noGrp="1"/>
          </p:cNvSpPr>
          <p:nvPr>
            <p:ph type="body" idx="1"/>
          </p:nvPr>
        </p:nvSpPr>
        <p:spPr>
          <a:xfrm>
            <a:off x="1043500" y="689524"/>
            <a:ext cx="6777300" cy="5143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During </a:t>
            </a:r>
            <a:r>
              <a:rPr lang="en-US" b="1" dirty="0"/>
              <a:t>negative half cycle</a:t>
            </a:r>
            <a:endParaRPr b="1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1" dirty="0"/>
              <a:t>     diode conducts and capacitor charges to +</a:t>
            </a:r>
            <a:r>
              <a:rPr lang="en-US" b="1" dirty="0" err="1"/>
              <a:t>Vm</a:t>
            </a:r>
            <a:r>
              <a:rPr lang="en-US" b="1" dirty="0"/>
              <a:t> volt with +</a:t>
            </a:r>
            <a:r>
              <a:rPr lang="en-US" b="1" dirty="0" err="1"/>
              <a:t>ve</a:t>
            </a:r>
            <a:r>
              <a:rPr lang="en-US" b="1" dirty="0"/>
              <a:t> polarity at the right side of capacitor</a:t>
            </a:r>
            <a:endParaRPr b="1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1" dirty="0"/>
              <a:t>	-Vm+Vc+0.6 = 0</a:t>
            </a:r>
            <a:endParaRPr b="1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1" dirty="0"/>
              <a:t>		</a:t>
            </a:r>
            <a:r>
              <a:rPr lang="en-US" b="1" dirty="0" err="1"/>
              <a:t>Vc</a:t>
            </a:r>
            <a:r>
              <a:rPr lang="en-US" b="1" dirty="0"/>
              <a:t>=Vm-0.6</a:t>
            </a:r>
            <a:endParaRPr b="1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During </a:t>
            </a:r>
            <a:r>
              <a:rPr lang="en-US" b="1" dirty="0"/>
              <a:t>positive half cycle</a:t>
            </a:r>
            <a:endParaRPr b="1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1" dirty="0"/>
              <a:t>Capacitor cannot discharge -diode does not conduct. </a:t>
            </a:r>
            <a:endParaRPr b="1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1" dirty="0"/>
              <a:t>		</a:t>
            </a:r>
            <a:r>
              <a:rPr lang="en-US" b="1" dirty="0" err="1"/>
              <a:t>Vin+Vc</a:t>
            </a:r>
            <a:r>
              <a:rPr lang="en-US" b="1" dirty="0"/>
              <a:t>-Vo = 0</a:t>
            </a:r>
            <a:endParaRPr b="1" dirty="0"/>
          </a:p>
          <a:p>
            <a:pPr marL="45720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1" dirty="0"/>
              <a:t>Vo = </a:t>
            </a:r>
            <a:r>
              <a:rPr lang="en-US" b="1" dirty="0" err="1"/>
              <a:t>Vin+Vc</a:t>
            </a:r>
            <a:endParaRPr b="1" dirty="0"/>
          </a:p>
          <a:p>
            <a:pPr marL="45720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1" dirty="0"/>
              <a:t>	Vo = </a:t>
            </a:r>
            <a:r>
              <a:rPr lang="en-US" b="1" dirty="0" err="1"/>
              <a:t>Vin+Vm</a:t>
            </a:r>
            <a:r>
              <a:rPr lang="en-US" b="1" dirty="0"/>
              <a:t> - 0.6</a:t>
            </a:r>
            <a:endParaRPr b="1" dirty="0"/>
          </a:p>
        </p:txBody>
      </p:sp>
      <p:pic>
        <p:nvPicPr>
          <p:cNvPr id="3" name="Google Shape;27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7315" y="1885071"/>
            <a:ext cx="2715504" cy="1781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f45c43665_0_24"/>
          <p:cNvSpPr txBox="1">
            <a:spLocks noGrp="1"/>
          </p:cNvSpPr>
          <p:nvPr>
            <p:ph type="body" idx="1"/>
          </p:nvPr>
        </p:nvSpPr>
        <p:spPr>
          <a:xfrm>
            <a:off x="1043492" y="2323652"/>
            <a:ext cx="6777300" cy="350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6" name="Google Shape;286;g8f45c43665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475" y="1080875"/>
            <a:ext cx="6769024" cy="48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f45c43665_0_6"/>
          <p:cNvSpPr txBox="1">
            <a:spLocks noGrp="1"/>
          </p:cNvSpPr>
          <p:nvPr>
            <p:ph type="title"/>
          </p:nvPr>
        </p:nvSpPr>
        <p:spPr>
          <a:xfrm>
            <a:off x="1043490" y="1027664"/>
            <a:ext cx="7024800" cy="1143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>
                <a:latin typeface="Times New Roman"/>
                <a:ea typeface="Times New Roman"/>
                <a:cs typeface="Times New Roman"/>
                <a:sym typeface="Times New Roman"/>
              </a:rPr>
              <a:t>NEGATIVE CLAMPER AT </a:t>
            </a:r>
            <a:endParaRPr b="1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>
                <a:latin typeface="Times New Roman"/>
                <a:ea typeface="Times New Roman"/>
                <a:cs typeface="Times New Roman"/>
                <a:sym typeface="Times New Roman"/>
              </a:rPr>
              <a:t>0 V</a:t>
            </a:r>
            <a:endParaRPr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g8f45c43665_0_6"/>
          <p:cNvSpPr txBox="1">
            <a:spLocks noGrp="1"/>
          </p:cNvSpPr>
          <p:nvPr>
            <p:ph type="body" idx="1"/>
          </p:nvPr>
        </p:nvSpPr>
        <p:spPr>
          <a:xfrm>
            <a:off x="1043492" y="2323652"/>
            <a:ext cx="6777300" cy="350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Negative Clamper circuit is one that consists of a diode, a resistor and a capacitor and that shifts the output signal to the negative portion of the input signal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3" name="Google Shape;293;g8f45c43665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5100" y="3931538"/>
            <a:ext cx="369570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f45c43665_0_29"/>
          <p:cNvSpPr txBox="1">
            <a:spLocks noGrp="1"/>
          </p:cNvSpPr>
          <p:nvPr>
            <p:ph type="body" idx="1"/>
          </p:nvPr>
        </p:nvSpPr>
        <p:spPr>
          <a:xfrm>
            <a:off x="1043500" y="788925"/>
            <a:ext cx="6777300" cy="561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During </a:t>
            </a:r>
            <a:r>
              <a:rPr lang="en-US" b="1" dirty="0"/>
              <a:t>positive half cycle</a:t>
            </a:r>
            <a:endParaRPr b="1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     diode conducts and capacitor charges to +</a:t>
            </a:r>
            <a:r>
              <a:rPr lang="en-US" b="1" dirty="0" err="1"/>
              <a:t>Vm</a:t>
            </a:r>
            <a:r>
              <a:rPr lang="en-US" b="1" dirty="0"/>
              <a:t> volt with -</a:t>
            </a:r>
            <a:r>
              <a:rPr lang="en-US" b="1" dirty="0" err="1"/>
              <a:t>ve</a:t>
            </a:r>
            <a:r>
              <a:rPr lang="en-US" b="1" dirty="0"/>
              <a:t> polarity at the right side of capacitor</a:t>
            </a:r>
            <a:endParaRPr b="1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	Vm-Vc-0.6 = 0</a:t>
            </a:r>
            <a:endParaRPr b="1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		</a:t>
            </a:r>
            <a:r>
              <a:rPr lang="en-US" b="1" dirty="0" err="1"/>
              <a:t>Vc</a:t>
            </a:r>
            <a:r>
              <a:rPr lang="en-US" b="1" dirty="0"/>
              <a:t>=Vm-0.6</a:t>
            </a:r>
            <a:endParaRPr b="1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During </a:t>
            </a:r>
            <a:r>
              <a:rPr lang="en-US" b="1" dirty="0"/>
              <a:t>negative half cycle</a:t>
            </a:r>
            <a:endParaRPr b="1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Capacitor cannot discharge -diode does not conduct. Capacitor acts as battery of </a:t>
            </a:r>
            <a:r>
              <a:rPr lang="en-US" b="1" dirty="0" err="1"/>
              <a:t>Vm</a:t>
            </a:r>
            <a:r>
              <a:rPr lang="en-US" b="1" dirty="0"/>
              <a:t> volts</a:t>
            </a:r>
            <a:endParaRPr b="1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		Vin-</a:t>
            </a:r>
            <a:r>
              <a:rPr lang="en-US" b="1" dirty="0" err="1"/>
              <a:t>Vc</a:t>
            </a:r>
            <a:r>
              <a:rPr lang="en-US" b="1" dirty="0"/>
              <a:t>-Vo = 0</a:t>
            </a:r>
            <a:endParaRPr b="1" dirty="0"/>
          </a:p>
          <a:p>
            <a:pPr marL="457200" lvl="0" indent="457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Vo = Vin-</a:t>
            </a:r>
            <a:r>
              <a:rPr lang="en-US" b="1" dirty="0" err="1"/>
              <a:t>Vc</a:t>
            </a:r>
            <a:endParaRPr b="1" dirty="0"/>
          </a:p>
          <a:p>
            <a:pPr marL="457200" lvl="0" indent="457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	Vo = Vin-</a:t>
            </a:r>
            <a:r>
              <a:rPr lang="en-US" b="1" dirty="0" err="1"/>
              <a:t>Vm</a:t>
            </a:r>
            <a:r>
              <a:rPr lang="en-US" b="1" dirty="0"/>
              <a:t> +0.6</a:t>
            </a:r>
            <a:endParaRPr b="1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Google Shape;293;g8f45c43665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8935" y="1983545"/>
            <a:ext cx="2306265" cy="1770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f45c43665_0_34"/>
          <p:cNvSpPr txBox="1">
            <a:spLocks noGrp="1"/>
          </p:cNvSpPr>
          <p:nvPr>
            <p:ph type="title"/>
          </p:nvPr>
        </p:nvSpPr>
        <p:spPr>
          <a:xfrm>
            <a:off x="1043490" y="1027664"/>
            <a:ext cx="7024800" cy="1143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g8f45c43665_0_34"/>
          <p:cNvSpPr txBox="1">
            <a:spLocks noGrp="1"/>
          </p:cNvSpPr>
          <p:nvPr>
            <p:ph type="body" idx="1"/>
          </p:nvPr>
        </p:nvSpPr>
        <p:spPr>
          <a:xfrm>
            <a:off x="1043492" y="2323652"/>
            <a:ext cx="6777300" cy="350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5" name="Google Shape;305;g8f45c43665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725" y="1584050"/>
            <a:ext cx="7024800" cy="37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ustin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679E02FE6739428940E8D37561F13F" ma:contentTypeVersion="2" ma:contentTypeDescription="Create a new document." ma:contentTypeScope="" ma:versionID="bb2d8113d062bc52066bdbe641dc0131">
  <xsd:schema xmlns:xsd="http://www.w3.org/2001/XMLSchema" xmlns:xs="http://www.w3.org/2001/XMLSchema" xmlns:p="http://schemas.microsoft.com/office/2006/metadata/properties" xmlns:ns2="8897b2f9-45e8-4917-bcac-9b2eeddda2f2" targetNamespace="http://schemas.microsoft.com/office/2006/metadata/properties" ma:root="true" ma:fieldsID="d3cb2193058a70bbc5649de1074fafb6" ns2:_="">
    <xsd:import namespace="8897b2f9-45e8-4917-bcac-9b2eeddda2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97b2f9-45e8-4917-bcac-9b2eeddda2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3BD218B-09AD-4F87-A120-C11800598A53}"/>
</file>

<file path=customXml/itemProps2.xml><?xml version="1.0" encoding="utf-8"?>
<ds:datastoreItem xmlns:ds="http://schemas.openxmlformats.org/officeDocument/2006/customXml" ds:itemID="{FAE5A4E0-D940-4626-B8E2-743872201534}"/>
</file>

<file path=customXml/itemProps3.xml><?xml version="1.0" encoding="utf-8"?>
<ds:datastoreItem xmlns:ds="http://schemas.openxmlformats.org/officeDocument/2006/customXml" ds:itemID="{5BF3E4FF-C9FB-4C89-A9E2-189E2E5A5FD3}"/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343</Words>
  <Application>Microsoft Office PowerPoint</Application>
  <PresentationFormat>On-screen Show (4:3)</PresentationFormat>
  <Paragraphs>77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Noto Sans Symbols</vt:lpstr>
      <vt:lpstr>Times New Roman</vt:lpstr>
      <vt:lpstr>Austin</vt:lpstr>
      <vt:lpstr>MODULE 1</vt:lpstr>
      <vt:lpstr>CLAMPING CIRCUITS</vt:lpstr>
      <vt:lpstr>ANALYSIS PROCEDURE</vt:lpstr>
      <vt:lpstr>POSITIVE CLAMPER AT 0V</vt:lpstr>
      <vt:lpstr>Slide 5</vt:lpstr>
      <vt:lpstr>Slide 6</vt:lpstr>
      <vt:lpstr>NEGATIVE CLAMPER AT  0 V</vt:lpstr>
      <vt:lpstr>Slide 8</vt:lpstr>
      <vt:lpstr>Slide 9</vt:lpstr>
      <vt:lpstr>BIASED CLAMPER</vt:lpstr>
      <vt:lpstr>Slide 11</vt:lpstr>
      <vt:lpstr>Slide 12</vt:lpstr>
      <vt:lpstr>Positive Clamper with Negative Vr(-3V)</vt:lpstr>
      <vt:lpstr>Slide 14</vt:lpstr>
      <vt:lpstr>Negative clamper at negative volt(-3V)</vt:lpstr>
      <vt:lpstr>Slide 16</vt:lpstr>
      <vt:lpstr>Negative Clamper at +V volt</vt:lpstr>
      <vt:lpstr>Vo = Vin-Vm+3.6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</dc:title>
  <dc:creator>Dinesh</dc:creator>
  <cp:lastModifiedBy>Hai</cp:lastModifiedBy>
  <cp:revision>8</cp:revision>
  <dcterms:created xsi:type="dcterms:W3CDTF">2020-08-06T04:34:29Z</dcterms:created>
  <dcterms:modified xsi:type="dcterms:W3CDTF">2020-08-17T16:50:03Z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0x0101006B679E02FE6739428940E8D37561F13F</vt:lpwstr>
  </property>
</Properties>
</file>