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94" r:id="rId13"/>
    <p:sldId id="264" r:id="rId14"/>
    <p:sldId id="295" r:id="rId15"/>
    <p:sldId id="296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98" r:id="rId25"/>
    <p:sldId id="297" r:id="rId26"/>
    <p:sldId id="273" r:id="rId27"/>
    <p:sldId id="274" r:id="rId28"/>
    <p:sldId id="275" r:id="rId29"/>
    <p:sldId id="299" r:id="rId30"/>
    <p:sldId id="300" r:id="rId31"/>
    <p:sldId id="27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D184D-AD7C-44A8-2FF0-A8D04DA64C2E}" v="3" dt="2020-09-06T08:07:59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3190" autoAdjust="0"/>
  </p:normalViewPr>
  <p:slideViewPr>
    <p:cSldViewPr snapToGrid="0">
      <p:cViewPr varScale="1">
        <p:scale>
          <a:sx n="91" d="100"/>
          <a:sy n="91" d="100"/>
        </p:scale>
        <p:origin x="-10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Ann Shibu" userId="S::19rr063@viswajyothicet.onmicrosoft.com::5788b455-82fb-4342-8fdc-968726410363" providerId="AD" clId="Web-{135D184D-AD7C-44A8-2FF0-A8D04DA64C2E}"/>
    <pc:docChg chg="modSld">
      <pc:chgData name="Sandra Ann Shibu" userId="S::19rr063@viswajyothicet.onmicrosoft.com::5788b455-82fb-4342-8fdc-968726410363" providerId="AD" clId="Web-{135D184D-AD7C-44A8-2FF0-A8D04DA64C2E}" dt="2020-09-06T08:07:59.508" v="2" actId="1076"/>
      <pc:docMkLst>
        <pc:docMk/>
      </pc:docMkLst>
      <pc:sldChg chg="modSp">
        <pc:chgData name="Sandra Ann Shibu" userId="S::19rr063@viswajyothicet.onmicrosoft.com::5788b455-82fb-4342-8fdc-968726410363" providerId="AD" clId="Web-{135D184D-AD7C-44A8-2FF0-A8D04DA64C2E}" dt="2020-09-06T08:07:59.508" v="2" actId="1076"/>
        <pc:sldMkLst>
          <pc:docMk/>
          <pc:sldMk cId="0" sldId="274"/>
        </pc:sldMkLst>
        <pc:picChg chg="mod">
          <ac:chgData name="Sandra Ann Shibu" userId="S::19rr063@viswajyothicet.onmicrosoft.com::5788b455-82fb-4342-8fdc-968726410363" providerId="AD" clId="Web-{135D184D-AD7C-44A8-2FF0-A8D04DA64C2E}" dt="2020-09-06T08:07:59.508" v="2" actId="1076"/>
          <ac:picMkLst>
            <pc:docMk/>
            <pc:sldMk cId="0" sldId="274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f70f06257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f70f06257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f70f0625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f70f06257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533576e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f533576e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533576e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533576e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f533576e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f533576e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f533576e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f533576e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f533576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f533576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f533576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f533576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f533576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f533576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f533576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f533576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f70f062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f70f062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533576e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f533576e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f533576e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f533576e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f70f0625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f70f0625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f70f0625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f70f0625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70f0625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70f0625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f70f0625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f70f0625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f70f0625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f70f0625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70f06257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70f06257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70f06257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70f06257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TRANSISTOR BIASING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FACTORS RESPONSIBLE FOR SHIFT IN Q POINT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reasons for the operating point to shift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endParaRPr lang="en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transistor parameters are temperature dependent.</a:t>
            </a:r>
          </a:p>
          <a:p>
            <a:pPr lvl="0">
              <a:buClr>
                <a:srgbClr val="000000"/>
              </a:buClr>
              <a:buFont typeface="Times New Roman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parameters (such as β) change from unit to unit       </a:t>
            </a:r>
            <a:endParaRPr sz="2000"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693683"/>
          </a:xfrm>
        </p:spPr>
        <p:txBody>
          <a:bodyPr/>
          <a:lstStyle/>
          <a:p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FACTORS RESPONSIBLE FOR SHIFT IN Q POINT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169" y="578068"/>
            <a:ext cx="8520600" cy="4288221"/>
          </a:xfrm>
        </p:spPr>
        <p:txBody>
          <a:bodyPr/>
          <a:lstStyle/>
          <a:p>
            <a:pPr>
              <a:buNone/>
            </a:pPr>
            <a:r>
              <a:rPr lang="en-US" b="1" u="sng" dirty="0"/>
              <a:t>Temperature  dependence</a:t>
            </a:r>
          </a:p>
          <a:p>
            <a:r>
              <a:rPr lang="en-US" dirty="0"/>
              <a:t>Flow of current in the collector circuit produces heat at the collector junction and this increases the temperature.</a:t>
            </a:r>
          </a:p>
          <a:p>
            <a:r>
              <a:rPr lang="en-US" dirty="0"/>
              <a:t>More minority carriers are generated in base-collector region and then the leakage current I</a:t>
            </a:r>
            <a:r>
              <a:rPr lang="en-US" baseline="-25000" dirty="0"/>
              <a:t>CBO</a:t>
            </a:r>
            <a:r>
              <a:rPr lang="en-US" dirty="0"/>
              <a:t> increases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I</a:t>
            </a:r>
            <a:r>
              <a:rPr lang="en-US" baseline="-25000" dirty="0"/>
              <a:t>CBO </a:t>
            </a:r>
            <a:r>
              <a:rPr lang="en-US" dirty="0"/>
              <a:t>increases, then I</a:t>
            </a:r>
            <a:r>
              <a:rPr lang="en-US" baseline="-25000" dirty="0"/>
              <a:t>CEO</a:t>
            </a:r>
            <a:r>
              <a:rPr lang="en-US" dirty="0"/>
              <a:t> also increases, which in turn increase the collector current. This further raises the temperature of the collector – base junction and the whole cycle repeats again.</a:t>
            </a:r>
          </a:p>
          <a:p>
            <a:r>
              <a:rPr lang="en-US" dirty="0"/>
              <a:t>The excess heat produced at the junction may even burn the transistor. This situation is known as </a:t>
            </a:r>
            <a:r>
              <a:rPr lang="en-US" b="1" dirty="0"/>
              <a:t>thermal runaway.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Google Shape;10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8771" y="2116811"/>
            <a:ext cx="16764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531" y="2033249"/>
            <a:ext cx="2160600" cy="11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7656"/>
            <a:ext cx="8520600" cy="4411220"/>
          </a:xfrm>
        </p:spPr>
        <p:txBody>
          <a:bodyPr/>
          <a:lstStyle/>
          <a:p>
            <a:pPr>
              <a:buNone/>
            </a:pPr>
            <a:r>
              <a:rPr lang="en" sz="20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 </a:t>
            </a:r>
            <a:r>
              <a:rPr lang="en-US" sz="2000" b="1" u="sng" dirty="0"/>
              <a:t>dependence</a:t>
            </a:r>
          </a:p>
          <a:p>
            <a:r>
              <a:rPr lang="en-US" sz="2000" dirty="0"/>
              <a:t>If we replace the transistor then due to variations in </a:t>
            </a: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β, 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collector current Ic </a:t>
            </a:r>
            <a:r>
              <a:rPr lang="en-US" dirty="0"/>
              <a:t>will vary and hence  operating point is shifted.</a:t>
            </a:r>
          </a:p>
          <a:p>
            <a:pPr algn="ctr">
              <a:buNone/>
            </a:pPr>
            <a:endParaRPr lang="en-US" sz="2400" b="1" u="sng" dirty="0"/>
          </a:p>
          <a:p>
            <a:pPr algn="ctr">
              <a:buNone/>
            </a:pPr>
            <a:endParaRPr lang="en-US" sz="2400" b="1" u="sng" dirty="0"/>
          </a:p>
          <a:p>
            <a:pPr algn="ctr">
              <a:buNone/>
            </a:pPr>
            <a:r>
              <a:rPr lang="en-US" sz="2400" b="1" u="sng" dirty="0"/>
              <a:t>Requirements of a biasing circuit</a:t>
            </a:r>
          </a:p>
          <a:p>
            <a:r>
              <a:rPr lang="en-US" dirty="0"/>
              <a:t>To establish the operating point in the centre of active region of output characteristics so that operation of transistor always remains in active region with applied input signal.</a:t>
            </a:r>
          </a:p>
          <a:p>
            <a:r>
              <a:rPr lang="en-US" dirty="0"/>
              <a:t>To make the operating point independent of temperature variations.</a:t>
            </a:r>
          </a:p>
          <a:p>
            <a:r>
              <a:rPr lang="en-US" dirty="0"/>
              <a:t>To stabilize the operating point against transistor parameters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122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Times New Roman"/>
                <a:ea typeface="Times New Roman"/>
                <a:cs typeface="Times New Roman"/>
                <a:sym typeface="Times New Roman"/>
              </a:rPr>
              <a:t>STABILITY FACTOR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695425"/>
            <a:ext cx="8520600" cy="4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rate of change of collector current I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with respect to the collector leakage current I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at constant β and I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called Stability factor.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Any change in collector leakage current changes the collector current to a great extent. The stability factor should be as low as possible so that the collector current doesn’t get affected. S=1 is the ideal value.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950" y="1730250"/>
            <a:ext cx="3098200" cy="9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899775"/>
            <a:ext cx="8520600" cy="3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75" y="63950"/>
            <a:ext cx="7031699" cy="3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013" y="3867200"/>
            <a:ext cx="17621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METHODS OF TRANSISTOR BIASING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commonly used methods of transistor biasing are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365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bias/Base Resistor method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Collector to Base bias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Biasing with Collector feedback resistor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bias/Voltage-divider bias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540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these methods have the same basic principle of obtaining the required value of I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V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zero signal conditions.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Times New Roman"/>
                <a:ea typeface="Times New Roman"/>
                <a:cs typeface="Times New Roman"/>
                <a:sym typeface="Times New Roman"/>
              </a:rPr>
              <a:t>FIXED BIASING/BASE RESISTOR METHOD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marR="2540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method, a resistor 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high resistance is connected in base, as the name implies. The required zero signal base current is provided by V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flows through 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base emitter junction is forward biased, as base is positive with respect to emitter.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25400" lvl="0" indent="0" algn="just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required value of zero signal base current and hence the collector current (as I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βI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can be made to flow by selecting the proper value of base resistor RB. Hence the value of 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be known. The figure below shows how a base resistor method of biasing circuit looks like.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449" y="2967900"/>
            <a:ext cx="2195050" cy="17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1825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KVL to input loop</a:t>
            </a:r>
            <a:endParaRPr sz="2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Vcc-I</a:t>
            </a:r>
            <a:r>
              <a:rPr lang="en" sz="21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1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-V</a:t>
            </a:r>
            <a:r>
              <a:rPr lang="en" sz="21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4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</a:t>
            </a:r>
            <a:r>
              <a:rPr lang="en" sz="24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4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V</a:t>
            </a:r>
            <a:r>
              <a:rPr lang="en" sz="24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V</a:t>
            </a:r>
            <a:r>
              <a:rPr lang="en" sz="24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endParaRPr sz="2400"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V</a:t>
            </a:r>
            <a:r>
              <a:rPr lang="en" sz="24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V</a:t>
            </a:r>
            <a:r>
              <a:rPr lang="en" sz="24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endParaRPr sz="2400"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R</a:t>
            </a:r>
            <a:r>
              <a:rPr lang="en" sz="24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v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ery small compared to 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neglected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/R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        </a:t>
            </a:r>
            <a:r>
              <a:rPr lang="en-IN" sz="1400" dirty="0"/>
              <a:t>Supply voltage </a:t>
            </a:r>
            <a:r>
              <a:rPr lang="en-IN" sz="1400" dirty="0" err="1"/>
              <a:t>Vcc</a:t>
            </a:r>
            <a:r>
              <a:rPr lang="en-IN" sz="1400" dirty="0"/>
              <a:t> being of fixed value. If </a:t>
            </a: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IN" sz="14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</a:t>
            </a:r>
            <a:r>
              <a:rPr lang="en-IN" sz="1400" dirty="0"/>
              <a:t>elected I</a:t>
            </a:r>
            <a:r>
              <a:rPr lang="en-IN" sz="1400" baseline="-25000" dirty="0"/>
              <a:t>B</a:t>
            </a:r>
            <a:r>
              <a:rPr lang="en-IN" sz="1400" dirty="0"/>
              <a:t> is also fixed. Hence the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𝛃Vcc     …….(1)                                                               </a:t>
            </a:r>
            <a:r>
              <a:rPr lang="en-IN" sz="1400" dirty="0"/>
              <a:t>name fixed bias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R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 rot="10800000" flipH="1">
            <a:off x="1104175" y="2529750"/>
            <a:ext cx="1202100" cy="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l="57444" t="12191" r="13667" b="70936"/>
          <a:stretch/>
        </p:blipFill>
        <p:spPr>
          <a:xfrm>
            <a:off x="5166750" y="698850"/>
            <a:ext cx="2935226" cy="1677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6"/>
          <p:cNvCxnSpPr/>
          <p:nvPr/>
        </p:nvCxnSpPr>
        <p:spPr>
          <a:xfrm>
            <a:off x="754750" y="4696250"/>
            <a:ext cx="615000" cy="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335750"/>
            <a:ext cx="8520600" cy="42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Apply KVL to o/p loop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Vcc-I</a:t>
            </a:r>
            <a:r>
              <a:rPr lang="en" sz="21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1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-V</a:t>
            </a:r>
            <a:r>
              <a:rPr lang="en" sz="21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4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24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Vcc - </a:t>
            </a: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1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100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  ………</a:t>
            </a: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(2)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Equation (1) and (2) determines Q point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Ic and Vce depend on value of 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𝛃 which depends strongly on temperature. So Q point will change with change in 𝛃 due to variation in temperature.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Equation 2 and 3 determines the Q point.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value of Ic and Vce depend on value of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452" y="230407"/>
            <a:ext cx="19716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Stability Factor for Fixed Biasing Circuit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Fixed bias dI</a:t>
            </a:r>
            <a:r>
              <a:rPr lang="en" baseline="-25000">
                <a:solidFill>
                  <a:srgbClr val="00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/dIc = 0 because I</a:t>
            </a:r>
            <a:r>
              <a:rPr lang="en" baseline="-25000">
                <a:solidFill>
                  <a:srgbClr val="00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is independent of Ic. </a:t>
            </a:r>
            <a:endParaRPr>
              <a:solidFill>
                <a:srgbClr val="000000"/>
              </a:solidFill>
            </a:endParaRPr>
          </a:p>
          <a:p>
            <a:pPr marL="13716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 = 1+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𝛃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Merits:</a:t>
            </a:r>
            <a:endParaRPr sz="1600" b="1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·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simple to shift the operating point anywhere in the active region by merely changing the base resistor (R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 ·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very small number of components are required.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457200" algn="l" rtl="0">
              <a:spcBef>
                <a:spcPts val="8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347" y="932050"/>
            <a:ext cx="1356075" cy="7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50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•Transistor is  a solid state device whose operation depends upon the flow of electric charge carriers within the solid.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•Current controlled device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•Transistor is called BJT</a:t>
            </a:r>
            <a:endParaRPr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</a:rPr>
              <a:t>APPLICATION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•Control system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•Satellites and Mobile phones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•Communication System</a:t>
            </a:r>
            <a:endParaRPr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</a:rPr>
              <a:t>ADVANTAGE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•Compact Size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•Light weight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•More resistive to shock and vibrations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•Low operating Voltage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•High Operating Efficiency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-69875"/>
            <a:ext cx="8520600" cy="46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Demerits:Why fixed bias is seldom used?</a:t>
            </a:r>
            <a:endParaRPr sz="1900" b="1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sz="19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Any rise in temperature results in rise of I</a:t>
            </a:r>
            <a:r>
              <a:rPr lang="en" sz="1900" baseline="-25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CBO</a:t>
            </a:r>
            <a:r>
              <a:rPr lang="en" sz="19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I</a:t>
            </a:r>
            <a:r>
              <a:rPr lang="en" sz="1900" baseline="-25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CEO</a:t>
            </a:r>
            <a:r>
              <a:rPr lang="en" sz="19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.Hence Ic rises resulting in increase in collector junction temperature. This is a cumulative process and the collector current goes on increasing.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9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Therefore the operating point is not stable.</a:t>
            </a:r>
            <a:endParaRPr sz="19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sz="19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the transistor is replaced with another one, considerable change in the value of β can be expected. Due to this change the operating point will shift.</a:t>
            </a:r>
            <a:endParaRPr sz="19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863" y="336332"/>
            <a:ext cx="6772275" cy="435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8084" y="0"/>
            <a:ext cx="558099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122750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Times New Roman"/>
                <a:ea typeface="Times New Roman"/>
                <a:cs typeface="Times New Roman"/>
                <a:sym typeface="Times New Roman"/>
              </a:rPr>
              <a:t>SELF BIAS OR VOLTAGE DIVIDER BIAS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695450"/>
            <a:ext cx="8520600" cy="454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type of dc circuit in which the operating point is independent of transistor current gain 𝛃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name voltage divider is formed by resistors R1 and R2 across Vcc.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stabilisation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voltage drop across R2,forward biases the EB junction.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Q point(V</a:t>
            </a:r>
            <a:r>
              <a:rPr lang="en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</a:t>
            </a:r>
            <a:r>
              <a:rPr lang="en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the base current 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very small compared to the currents in R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R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≈ 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&gt;&gt; 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lang="en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current flowing through R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since 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very small, then the current flowing through R2 can be assumed to be 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" sz="19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</a:t>
            </a:r>
            <a:r>
              <a:rPr lang="en" sz="1900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9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Vcc/(R1+R2)</a:t>
            </a:r>
            <a:endParaRPr sz="19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1419" y="1076011"/>
            <a:ext cx="1455191" cy="194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80575"/>
            <a:ext cx="8520600" cy="5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across R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</a:t>
            </a:r>
            <a:r>
              <a:rPr lang="en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</a:t>
            </a:r>
            <a:r>
              <a:rPr lang="en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Vcc  R</a:t>
            </a:r>
            <a:r>
              <a:rPr lang="en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R1+R2</a:t>
            </a:r>
            <a:endParaRPr lang="en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KVL to base emitter loop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    --------    (</a:t>
            </a:r>
            <a:r>
              <a:rPr lang="en" sz="2100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sz="2100" b="1"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Emitter current 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endParaRPr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R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Collector current 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⩰ I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V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endParaRPr baseline="-2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R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......... (1)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KVL to collector side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Vcc - IcRc - V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V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+R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............. (2)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3" name="Google Shape;173;p31"/>
          <p:cNvCxnSpPr/>
          <p:nvPr/>
        </p:nvCxnSpPr>
        <p:spPr>
          <a:xfrm flipV="1">
            <a:off x="3494008" y="493986"/>
            <a:ext cx="888805" cy="582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31"/>
          <p:cNvCxnSpPr/>
          <p:nvPr/>
        </p:nvCxnSpPr>
        <p:spPr>
          <a:xfrm rot="10800000" flipH="1">
            <a:off x="3069527" y="2987710"/>
            <a:ext cx="899700" cy="1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31"/>
          <p:cNvCxnSpPr/>
          <p:nvPr/>
        </p:nvCxnSpPr>
        <p:spPr>
          <a:xfrm rot="10800000" flipH="1">
            <a:off x="2880409" y="3537181"/>
            <a:ext cx="899700" cy="1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3877" y="558503"/>
            <a:ext cx="24479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(1) AND (2) it is clear that Q point is independent of </a:t>
            </a:r>
            <a:r>
              <a:rPr lang="en" dirty="0">
                <a:solidFill>
                  <a:schemeClr val="dk1"/>
                </a:solidFill>
              </a:rPr>
              <a:t>𝛃.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this method is widely used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R</a:t>
            </a:r>
            <a:r>
              <a:rPr lang="en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excellent stabilization</a:t>
            </a: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(A)       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........(3)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Ic increases due to rise intemperature, the voltage drop emitter resistance R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increases. But the voltage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Vcc.R2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</a:t>
            </a: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b="1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+R</a:t>
            </a:r>
            <a:r>
              <a:rPr lang="en" b="1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 V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independent of collector current, therefore V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decreases (3) 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will decrease the value of I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inturn reduce the value of Ic to its original level .</a:t>
            </a:r>
            <a:r>
              <a:rPr lang="en-I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I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I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⩰ I</a:t>
            </a:r>
            <a:r>
              <a:rPr lang="en-I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I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I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V</a:t>
            </a:r>
            <a:r>
              <a:rPr lang="en-I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R</a:t>
            </a:r>
            <a:r>
              <a:rPr lang="en-I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lang="e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Thus R</a:t>
            </a:r>
            <a:r>
              <a:rPr lang="en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thermal stability.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" name="Google Shape;181;p32"/>
          <p:cNvCxnSpPr/>
          <p:nvPr/>
        </p:nvCxnSpPr>
        <p:spPr>
          <a:xfrm rot="10800000" flipH="1">
            <a:off x="2523392" y="2309282"/>
            <a:ext cx="752100" cy="1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75;p31"/>
          <p:cNvCxnSpPr/>
          <p:nvPr/>
        </p:nvCxnSpPr>
        <p:spPr>
          <a:xfrm rot="10800000" flipH="1">
            <a:off x="1219775" y="3568713"/>
            <a:ext cx="899700" cy="1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838" y="0"/>
            <a:ext cx="523891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2771" y="420413"/>
            <a:ext cx="5288345" cy="449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242888"/>
            <a:ext cx="85629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05700" y="212400"/>
            <a:ext cx="8520600" cy="4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u="sng" dirty="0">
                <a:solidFill>
                  <a:schemeClr val="dk1"/>
                </a:solidFill>
              </a:rPr>
              <a:t>JUNCTIONS</a:t>
            </a:r>
            <a:endParaRPr sz="20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•Emitter Base Junction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•Collector Base Junction</a:t>
            </a:r>
            <a:endParaRPr sz="1600" dirty="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b="1" u="sng" dirty="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chemeClr val="dk1"/>
                </a:solidFill>
              </a:rPr>
              <a:t>TERMINALS</a:t>
            </a:r>
            <a:endParaRPr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•Emitter  - heavily doped. Supply majority charge carriers.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•Base – lightly doped. Pass most of the carriers into collector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•Collector –moderately doped. Collect majority carriers.</a:t>
            </a:r>
            <a:endParaRPr sz="1600" dirty="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i="1" dirty="0">
                <a:solidFill>
                  <a:schemeClr val="dk1"/>
                </a:solidFill>
              </a:rPr>
              <a:t>The FBed EB Jun offers low resistance to emitter current  whereas CB jun which is RBed offers High resistance to collector current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063" y="212388"/>
            <a:ext cx="25241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27" y="595476"/>
            <a:ext cx="8401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Times New Roman"/>
                <a:ea typeface="Times New Roman"/>
                <a:cs typeface="Times New Roman"/>
                <a:sym typeface="Times New Roman"/>
              </a:rPr>
              <a:t>NEED FOR BIASING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DC biasing of a transistor is to obtain certain DC collector current at a certain DC collector voltage in order to produce distortion free output.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of current and voltage are named as Q point or Quiescent point or DC conditions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transistor can be biased with the help of battery.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55550"/>
            <a:ext cx="8520600" cy="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Times New Roman"/>
                <a:ea typeface="Times New Roman"/>
                <a:cs typeface="Times New Roman"/>
                <a:sym typeface="Times New Roman"/>
              </a:rPr>
              <a:t>TRANSISTOR LOAD LINES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628250"/>
            <a:ext cx="8520600" cy="43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line on which the operating point moves when AC signal is applied to the transistor.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KVL on o/p section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Vcc = IcRc+ 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------(1)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Vcc-IcRc -----(2)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 = Vcc-V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</a:t>
            </a:r>
            <a:endParaRPr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Rc 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Vce = 0  , Ic = Vcc/Rc  from eqn(1)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Ic = 0		Vce=Vcc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550" y="1706533"/>
            <a:ext cx="2735300" cy="23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8"/>
          <p:cNvCxnSpPr/>
          <p:nvPr/>
        </p:nvCxnSpPr>
        <p:spPr>
          <a:xfrm flipV="1">
            <a:off x="746234" y="3424375"/>
            <a:ext cx="986316" cy="125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379" y="1103586"/>
            <a:ext cx="1850325" cy="184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94000"/>
            <a:ext cx="8520600" cy="49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join two points A &amp; B , DC load line is obtained.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point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:-It is apoint on the dc load line which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 dc collector emitter voltage Vce and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collector current Ic in the absence of AC signal.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075" y="533925"/>
            <a:ext cx="3579300" cy="23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38" y="2860463"/>
            <a:ext cx="45053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61150"/>
            <a:ext cx="85206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857250"/>
            <a:ext cx="76200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Stabilization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/>
              <a:t>Only the fixing of a suitable operating point is not sufficient but it is also to be ensured that the operating point remains stable.</a:t>
            </a:r>
          </a:p>
          <a:p>
            <a:pPr algn="just"/>
            <a:r>
              <a:rPr lang="en-US" sz="2400" dirty="0"/>
              <a:t>It does not shift due to change in temperature or due to variations in transistor parameters.</a:t>
            </a:r>
          </a:p>
          <a:p>
            <a:pPr algn="just"/>
            <a:r>
              <a:rPr lang="en-US" sz="2400" dirty="0"/>
              <a:t>The maintenance of the operating point stable is known as stabilization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79E02FE6739428940E8D37561F13F" ma:contentTypeVersion="2" ma:contentTypeDescription="Create a new document." ma:contentTypeScope="" ma:versionID="bb2d8113d062bc52066bdbe641dc0131">
  <xsd:schema xmlns:xsd="http://www.w3.org/2001/XMLSchema" xmlns:xs="http://www.w3.org/2001/XMLSchema" xmlns:p="http://schemas.microsoft.com/office/2006/metadata/properties" xmlns:ns2="8897b2f9-45e8-4917-bcac-9b2eeddda2f2" targetNamespace="http://schemas.microsoft.com/office/2006/metadata/properties" ma:root="true" ma:fieldsID="d3cb2193058a70bbc5649de1074fafb6" ns2:_="">
    <xsd:import namespace="8897b2f9-45e8-4917-bcac-9b2eeddda2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7b2f9-45e8-4917-bcac-9b2eeddda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D3C95D-D169-4056-9646-6C3FDAC911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54BAC1-32B0-4395-A262-FD02E2EDB2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03C545-BF9C-4B0B-A0F8-C396906011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97b2f9-45e8-4917-bcac-9b2eeddda2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1285</Words>
  <Application>Microsoft Office PowerPoint</Application>
  <PresentationFormat>On-screen Show (16:9)</PresentationFormat>
  <Paragraphs>153</Paragraphs>
  <Slides>28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Simple Light</vt:lpstr>
      <vt:lpstr>TRANSISTOR BIASING</vt:lpstr>
      <vt:lpstr>PowerPoint Presentation</vt:lpstr>
      <vt:lpstr>PowerPoint Presentation</vt:lpstr>
      <vt:lpstr>PowerPoint Presentation</vt:lpstr>
      <vt:lpstr>NEED FOR BIASING</vt:lpstr>
      <vt:lpstr>TRANSISTOR LOAD LINES</vt:lpstr>
      <vt:lpstr>PowerPoint Presentation</vt:lpstr>
      <vt:lpstr>PowerPoint Presentation</vt:lpstr>
      <vt:lpstr>Stabilization</vt:lpstr>
      <vt:lpstr>FACTORS RESPONSIBLE FOR SHIFT IN Q POINT</vt:lpstr>
      <vt:lpstr>FACTORS RESPONSIBLE FOR SHIFT IN Q POINT</vt:lpstr>
      <vt:lpstr>PowerPoint Presentation</vt:lpstr>
      <vt:lpstr>STABILITY FACTOR</vt:lpstr>
      <vt:lpstr>PowerPoint Presentation</vt:lpstr>
      <vt:lpstr>METHODS OF TRANSISTOR BIASING </vt:lpstr>
      <vt:lpstr>FIXED BIASING/BASE RESISTOR METHOD</vt:lpstr>
      <vt:lpstr>PowerPoint Presentation</vt:lpstr>
      <vt:lpstr>PowerPoint Presentation</vt:lpstr>
      <vt:lpstr>Stability Factor for Fixed Biasing Circuit</vt:lpstr>
      <vt:lpstr>PowerPoint Presentation</vt:lpstr>
      <vt:lpstr>PowerPoint Presentation</vt:lpstr>
      <vt:lpstr>PowerPoint Presentation</vt:lpstr>
      <vt:lpstr>SELF BIAS OR VOLTAGE DIVIDER BIAS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 BIASING</dc:title>
  <cp:lastModifiedBy>Hai</cp:lastModifiedBy>
  <cp:revision>46</cp:revision>
  <dcterms:modified xsi:type="dcterms:W3CDTF">2020-09-06T08:08:00Z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0x0101006B679E02FE6739428940E8D37561F13F</vt:lpwstr>
  </property>
</Properties>
</file>