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53782" autoAdjust="0"/>
  </p:normalViewPr>
  <p:slideViewPr>
    <p:cSldViewPr snapToGrid="0">
      <p:cViewPr varScale="1">
        <p:scale>
          <a:sx n="46" d="100"/>
          <a:sy n="46" d="100"/>
        </p:scale>
        <p:origin x="1860" y="2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ania-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Welcome to our presentation on WISDM-51 Demo2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We are Team 6, </a:t>
            </a:r>
            <a:r>
              <a:rPr lang="en-US" b="0" i="0">
                <a:effectLst/>
                <a:latin typeface="fkGroteskNeue"/>
              </a:rPr>
              <a:t>my name is </a:t>
            </a:r>
            <a:r>
              <a:rPr lang="en-US" b="0" i="0" dirty="0">
                <a:effectLst/>
                <a:latin typeface="fkGroteskNeue"/>
              </a:rPr>
              <a:t>Joao Lucas Veras and Sania Bandekar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Today we'll walk you through our data visualization and preprocessing efforts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389d3453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389d34533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ania-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For this project, we utilized several key libraries: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Pandas: for data manipulation and analysis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OS/Glob: for file handling and pattern matching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Matplotlib: for creating static, animated, and interactive visualizations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Seaborn: for statistical data visualization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389d34533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389d34533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Joao-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389d3453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389d3453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389d34533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389d34533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</a:t>
            </a:r>
            <a:r>
              <a:rPr lang="en" dirty="0"/>
              <a:t>ania-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In our preprocessing phase, we addressed missing values using three methods: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Mean imputation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Interpolation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Mode imputation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r>
              <a:rPr lang="en-US" b="0" i="0" dirty="0">
                <a:effectLst/>
                <a:latin typeface="Arial" panose="020B0604020202020204" pitchFamily="34" charset="0"/>
              </a:rPr>
              <a:t>Segmenting the data into </a:t>
            </a:r>
            <a:r>
              <a:rPr lang="en-US" b="0" i="0">
                <a:effectLst/>
                <a:latin typeface="Arial" panose="020B0604020202020204" pitchFamily="34" charset="0"/>
              </a:rPr>
              <a:t>fixed-size windows.</a:t>
            </a:r>
            <a:endParaRPr lang="en-US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We saved the cleaned data into a new CSV file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fkGroteskNeue"/>
              </a:rPr>
              <a:t>After our preprocessing efforts, we're pleased to report that we found no remaining missing values in our dataset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WISDM-51 Demo 2</a:t>
            </a:r>
            <a:endParaRPr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Group: Joao Lucas Veras and Sania Bandekar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Number: 6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Imports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Library Utilized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Pandas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OS/Glob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Matplot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Seaborn</a:t>
            </a:r>
            <a:endParaRPr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74963" y="1322388"/>
            <a:ext cx="597217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3002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Histogram</a:t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1956" y="977350"/>
            <a:ext cx="706008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Visualization - Scatter Plots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9" cy="33464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9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745500"/>
            <a:ext cx="5412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utilized mean imputation, interpolation, and mode to fill in missing values and saved into a cleaned .csv file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comparing we found no missing values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2425" y="587575"/>
            <a:ext cx="2521050" cy="144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5898" y="2200900"/>
            <a:ext cx="4293927" cy="27659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3575" y="2200900"/>
            <a:ext cx="4168633" cy="2765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202</Words>
  <Application>Microsoft Office PowerPoint</Application>
  <PresentationFormat>On-screen Show (16:9)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fkGroteskNeue</vt:lpstr>
      <vt:lpstr>Simple Dark</vt:lpstr>
      <vt:lpstr>WISDM-51 Demo 2</vt:lpstr>
      <vt:lpstr>Dataset Imports</vt:lpstr>
      <vt:lpstr>Data Visualization - Histogram</vt:lpstr>
      <vt:lpstr>Data Visualization - Scatter Plots</vt:lpstr>
      <vt:lpstr>Data Preprocessing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Sania Vighneshvar Bandekar</cp:lastModifiedBy>
  <cp:revision>7</cp:revision>
  <dcterms:modified xsi:type="dcterms:W3CDTF">2025-03-27T19:46:48Z</dcterms:modified>
</cp:coreProperties>
</file>