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943278d9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943278d9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943278d9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943278d9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WISDM v5.1 Dataset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Members: Joao Lucas Veras and Sania Bandekar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Number: 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Wireless Sensor Data Mining (WISDM) v5.1 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used for building and evaluating biometric models and human activity recognition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that was collected by 51 subjects who performed 18 diverse </a:t>
            </a:r>
            <a:r>
              <a:rPr lang="en"/>
              <a:t>activities of daily living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was collected by an accelerometer and gyroscope of a smartphone and smartwatch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907325"/>
            <a:ext cx="3986349" cy="21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4949" y="3021650"/>
            <a:ext cx="1913500" cy="19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3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and Specifications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00" y="1912925"/>
            <a:ext cx="352425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7613" y="1006699"/>
            <a:ext cx="2679450" cy="391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5950" y="1912913"/>
            <a:ext cx="220579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