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18"/>
  </p:notesMasterIdLst>
  <p:sldIdLst>
    <p:sldId id="271" r:id="rId2"/>
    <p:sldId id="273" r:id="rId3"/>
    <p:sldId id="259" r:id="rId4"/>
    <p:sldId id="257" r:id="rId5"/>
    <p:sldId id="268" r:id="rId6"/>
    <p:sldId id="280" r:id="rId7"/>
    <p:sldId id="262" r:id="rId8"/>
    <p:sldId id="263" r:id="rId9"/>
    <p:sldId id="264" r:id="rId10"/>
    <p:sldId id="265" r:id="rId11"/>
    <p:sldId id="266" r:id="rId12"/>
    <p:sldId id="278" r:id="rId13"/>
    <p:sldId id="279" r:id="rId14"/>
    <p:sldId id="275" r:id="rId15"/>
    <p:sldId id="276" r:id="rId16"/>
    <p:sldId id="272"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FFC000"/>
    <a:srgbClr val="B69064"/>
    <a:srgbClr val="F5935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9" autoAdjust="0"/>
    <p:restoredTop sz="80073" autoAdjust="0"/>
  </p:normalViewPr>
  <p:slideViewPr>
    <p:cSldViewPr>
      <p:cViewPr>
        <p:scale>
          <a:sx n="100" d="100"/>
          <a:sy n="100" d="100"/>
        </p:scale>
        <p:origin x="72" y="-792"/>
      </p:cViewPr>
      <p:guideLst>
        <p:guide orient="horz" pos="2160"/>
        <p:guide pos="3840"/>
      </p:guideLst>
    </p:cSldViewPr>
  </p:slideViewPr>
  <p:notesTextViewPr>
    <p:cViewPr>
      <p:scale>
        <a:sx n="100" d="100"/>
        <a:sy n="100" d="100"/>
      </p:scale>
      <p:origin x="0" y="-456"/>
    </p:cViewPr>
  </p:notesTextViewPr>
  <p:notesViewPr>
    <p:cSldViewPr>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72B28B-F71B-4C48-9265-B8DBFEB84348}" type="datetimeFigureOut">
              <a:rPr lang="zh-TW" altLang="en-US" smtClean="0"/>
              <a:t>2024/9/20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39D23-229E-4D83-987E-3C817532045A}" type="slidenum">
              <a:rPr lang="zh-TW" altLang="en-US" smtClean="0"/>
              <a:t>‹#›</a:t>
            </a:fld>
            <a:endParaRPr lang="zh-TW" altLang="en-US"/>
          </a:p>
        </p:txBody>
      </p:sp>
    </p:spTree>
    <p:extLst>
      <p:ext uri="{BB962C8B-B14F-4D97-AF65-F5344CB8AC3E}">
        <p14:creationId xmlns:p14="http://schemas.microsoft.com/office/powerpoint/2010/main" val="480489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電子束蒸發是物理氣相沉積</a:t>
            </a:r>
            <a:r>
              <a:rPr lang="en-US" altLang="zh-TW" sz="1200" b="0" i="0" kern="1200" dirty="0">
                <a:solidFill>
                  <a:schemeClr val="tx1"/>
                </a:solidFill>
                <a:effectLst/>
                <a:latin typeface="+mn-lt"/>
                <a:ea typeface="+mn-ea"/>
                <a:cs typeface="+mn-cs"/>
              </a:rPr>
              <a:t>(PVD)</a:t>
            </a:r>
            <a:r>
              <a:rPr lang="zh-TW" altLang="en-US" sz="1200" b="0" i="0" kern="1200" dirty="0">
                <a:solidFill>
                  <a:schemeClr val="tx1"/>
                </a:solidFill>
                <a:effectLst/>
                <a:latin typeface="+mn-lt"/>
                <a:ea typeface="+mn-ea"/>
                <a:cs typeface="+mn-cs"/>
              </a:rPr>
              <a:t>的一種形式，其中用來自帶電鎢絲的電子束轟擊以蒸發並將其轉化為氣態以沉積在材料上進行塗覆。</a:t>
            </a:r>
            <a:endParaRPr lang="en-US" altLang="zh-TW" sz="1200" b="0" i="0" kern="1200" dirty="0">
              <a:solidFill>
                <a:schemeClr val="tx1"/>
              </a:solidFill>
              <a:effectLst/>
              <a:latin typeface="+mn-lt"/>
              <a:ea typeface="+mn-ea"/>
              <a:cs typeface="+mn-cs"/>
            </a:endParaRPr>
          </a:p>
          <a:p>
            <a:r>
              <a:rPr lang="en-US" altLang="zh-TW" dirty="0">
                <a:solidFill>
                  <a:schemeClr val="tx1">
                    <a:lumMod val="75000"/>
                    <a:lumOff val="25000"/>
                  </a:schemeClr>
                </a:solidFill>
                <a:latin typeface="+mn-ea"/>
              </a:rPr>
              <a:t>2.</a:t>
            </a:r>
            <a:r>
              <a:rPr lang="zh-TW" altLang="en-US" dirty="0">
                <a:solidFill>
                  <a:schemeClr val="tx1">
                    <a:lumMod val="75000"/>
                    <a:lumOff val="25000"/>
                  </a:schemeClr>
                </a:solidFill>
                <a:latin typeface="+mn-ea"/>
              </a:rPr>
              <a:t>電子束撞擊，將能量轉換為熱能，使坩鍋中的靶材加熱至蒸發溫度。</a:t>
            </a:r>
          </a:p>
          <a:p>
            <a:r>
              <a:rPr lang="en-US" altLang="zh-TW" dirty="0">
                <a:solidFill>
                  <a:schemeClr val="tx1">
                    <a:lumMod val="75000"/>
                    <a:lumOff val="25000"/>
                  </a:schemeClr>
                </a:solidFill>
                <a:latin typeface="+mn-ea"/>
              </a:rPr>
              <a:t>3.</a:t>
            </a:r>
            <a:r>
              <a:rPr lang="zh-TW" altLang="en-US" dirty="0">
                <a:solidFill>
                  <a:schemeClr val="tx1">
                    <a:lumMod val="75000"/>
                    <a:lumOff val="25000"/>
                  </a:schemeClr>
                </a:solidFill>
                <a:latin typeface="+mn-ea"/>
              </a:rPr>
              <a:t>蒸發的材料原子或分子在真空中飛行到基板表面，並在那裡冷凝，形成薄膜。因為這個過程在真空中進行，所以蒸發的原子或分子在飛行過程中基本上不會與其他氣體分子相互作用，</a:t>
            </a:r>
            <a:endParaRPr lang="en-US" altLang="zh-TW" dirty="0">
              <a:solidFill>
                <a:schemeClr val="tx1">
                  <a:lumMod val="75000"/>
                  <a:lumOff val="25000"/>
                </a:schemeClr>
              </a:solidFill>
              <a:latin typeface="+mn-ea"/>
            </a:endParaRPr>
          </a:p>
          <a:p>
            <a:endParaRPr lang="en-US" altLang="zh-TW" dirty="0" smtClean="0"/>
          </a:p>
          <a:p>
            <a:r>
              <a:rPr lang="en-US" altLang="zh-TW" dirty="0" smtClean="0"/>
              <a:t>Source</a:t>
            </a:r>
            <a:r>
              <a:rPr lang="en-US" altLang="zh-TW" baseline="0" dirty="0" smtClean="0"/>
              <a:t> Shutter –</a:t>
            </a:r>
            <a:r>
              <a:rPr lang="zh-TW" altLang="en-US" baseline="0" dirty="0" smtClean="0"/>
              <a:t> 檔板</a:t>
            </a:r>
            <a:endParaRPr lang="en-US" altLang="zh-TW" baseline="0" dirty="0" smtClean="0"/>
          </a:p>
          <a:p>
            <a:r>
              <a:rPr lang="en-US" altLang="zh-TW" dirty="0" smtClean="0"/>
              <a:t>Source</a:t>
            </a:r>
            <a:r>
              <a:rPr lang="en-US" altLang="zh-TW" baseline="0" dirty="0" smtClean="0"/>
              <a:t> maternal -</a:t>
            </a:r>
            <a:r>
              <a:rPr lang="zh-TW" altLang="en-US" baseline="0" dirty="0" smtClean="0"/>
              <a:t>材料</a:t>
            </a:r>
            <a:endParaRPr lang="en-US" altLang="zh-TW" baseline="0" dirty="0" smtClean="0"/>
          </a:p>
          <a:p>
            <a:r>
              <a:rPr lang="en-US" altLang="zh-TW" baseline="0" dirty="0" smtClean="0"/>
              <a:t>ISO</a:t>
            </a:r>
            <a:r>
              <a:rPr lang="zh-TW" altLang="en-US" baseline="0" dirty="0" smtClean="0"/>
              <a:t> </a:t>
            </a:r>
            <a:r>
              <a:rPr lang="en-US" altLang="zh-TW" baseline="0" dirty="0" smtClean="0"/>
              <a:t>VALVE</a:t>
            </a:r>
            <a:r>
              <a:rPr lang="zh-TW" altLang="en-US" baseline="0" dirty="0" smtClean="0"/>
              <a:t> </a:t>
            </a:r>
            <a:r>
              <a:rPr lang="en-US" altLang="zh-TW" baseline="0" dirty="0" smtClean="0"/>
              <a:t>–</a:t>
            </a:r>
            <a:r>
              <a:rPr lang="zh-TW" altLang="en-US" baseline="0" dirty="0" smtClean="0"/>
              <a:t> 真空閥門</a:t>
            </a:r>
            <a:endParaRPr lang="en-US" altLang="zh-TW" baseline="0" dirty="0" smtClean="0"/>
          </a:p>
          <a:p>
            <a:r>
              <a:rPr lang="en-US" altLang="zh-TW" baseline="0" dirty="0" smtClean="0"/>
              <a:t>XIU</a:t>
            </a:r>
            <a:r>
              <a:rPr lang="zh-TW" altLang="en-US" baseline="0" dirty="0" smtClean="0"/>
              <a:t> </a:t>
            </a:r>
            <a:r>
              <a:rPr lang="en-US" altLang="zh-TW" baseline="0" dirty="0" smtClean="0"/>
              <a:t>DEPOSITION</a:t>
            </a:r>
            <a:r>
              <a:rPr lang="zh-TW" altLang="en-US" baseline="0" dirty="0" smtClean="0"/>
              <a:t> </a:t>
            </a:r>
            <a:r>
              <a:rPr lang="en-US" altLang="zh-TW" baseline="0" dirty="0" smtClean="0"/>
              <a:t>MONITOR</a:t>
            </a:r>
            <a:r>
              <a:rPr lang="zh-TW" altLang="en-US" baseline="0" dirty="0" smtClean="0"/>
              <a:t> </a:t>
            </a:r>
            <a:r>
              <a:rPr lang="en-US" altLang="zh-TW" baseline="0" dirty="0" smtClean="0"/>
              <a:t>–</a:t>
            </a:r>
            <a:r>
              <a:rPr lang="zh-TW" altLang="en-US" baseline="0" dirty="0" smtClean="0"/>
              <a:t> 薄厚監測器</a:t>
            </a:r>
            <a:endParaRPr lang="en-US" altLang="zh-TW" baseline="0" dirty="0" smtClean="0"/>
          </a:p>
          <a:p>
            <a:endParaRPr lang="en-US" altLang="zh-TW" baseline="0" dirty="0" smtClean="0"/>
          </a:p>
          <a:p>
            <a:endParaRPr lang="zh-TW" altLang="en-US" dirty="0"/>
          </a:p>
        </p:txBody>
      </p:sp>
      <p:sp>
        <p:nvSpPr>
          <p:cNvPr id="4" name="投影片編號版面配置區 3"/>
          <p:cNvSpPr>
            <a:spLocks noGrp="1"/>
          </p:cNvSpPr>
          <p:nvPr>
            <p:ph type="sldNum" sz="quarter" idx="10"/>
          </p:nvPr>
        </p:nvSpPr>
        <p:spPr/>
        <p:txBody>
          <a:bodyPr/>
          <a:lstStyle/>
          <a:p>
            <a:fld id="{4CE39D23-229E-4D83-987E-3C817532045A}" type="slidenum">
              <a:rPr lang="zh-TW" altLang="en-US" smtClean="0"/>
              <a:t>3</a:t>
            </a:fld>
            <a:endParaRPr lang="zh-TW" altLang="en-US"/>
          </a:p>
        </p:txBody>
      </p:sp>
    </p:spTree>
    <p:extLst>
      <p:ext uri="{BB962C8B-B14F-4D97-AF65-F5344CB8AC3E}">
        <p14:creationId xmlns:p14="http://schemas.microsoft.com/office/powerpoint/2010/main" val="9731407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hasCustomPrompt="1"/>
          </p:nvPr>
        </p:nvSpPr>
        <p:spPr>
          <a:xfrm>
            <a:off x="540000" y="2975018"/>
            <a:ext cx="11064490" cy="1213427"/>
          </a:xfrm>
        </p:spPr>
        <p:txBody>
          <a:bodyPr anchor="t">
            <a:normAutofit/>
          </a:bodyPr>
          <a:lstStyle>
            <a:lvl1pPr algn="l">
              <a:lnSpc>
                <a:spcPct val="100000"/>
              </a:lnSpc>
              <a:spcBef>
                <a:spcPts val="0"/>
              </a:spcBef>
              <a:defRPr sz="3600" b="1" baseline="0">
                <a:solidFill>
                  <a:schemeClr val="tx1">
                    <a:lumMod val="75000"/>
                    <a:lumOff val="25000"/>
                  </a:schemeClr>
                </a:solidFill>
                <a:latin typeface="Arial" panose="020B0604020202020204" pitchFamily="34" charset="0"/>
                <a:ea typeface="微軟正黑體" panose="020B0604030504040204" pitchFamily="34" charset="-120"/>
              </a:defRPr>
            </a:lvl1pPr>
          </a:lstStyle>
          <a:p>
            <a:r>
              <a:rPr lang="en-US" altLang="zh-TW" dirty="0"/>
              <a:t>Please Type Your Topic Here</a:t>
            </a:r>
            <a:br>
              <a:rPr lang="en-US" altLang="zh-TW" dirty="0"/>
            </a:br>
            <a:r>
              <a:rPr lang="en-US" altLang="zh-TW" dirty="0"/>
              <a:t>Arial 36pt or </a:t>
            </a:r>
            <a:r>
              <a:rPr lang="zh-TW" altLang="en-US" dirty="0"/>
              <a:t>微軟正黑體 </a:t>
            </a:r>
            <a:r>
              <a:rPr lang="en-US" altLang="zh-TW" dirty="0"/>
              <a:t>36pt (75%</a:t>
            </a:r>
            <a:r>
              <a:rPr lang="zh-TW" altLang="en-US" dirty="0"/>
              <a:t>灰</a:t>
            </a:r>
            <a:r>
              <a:rPr lang="en-US" altLang="zh-TW" dirty="0"/>
              <a:t>)</a:t>
            </a:r>
            <a:endParaRPr lang="zh-TW" altLang="en-US" dirty="0"/>
          </a:p>
        </p:txBody>
      </p:sp>
      <p:sp>
        <p:nvSpPr>
          <p:cNvPr id="3" name="副標題 2"/>
          <p:cNvSpPr>
            <a:spLocks noGrp="1"/>
          </p:cNvSpPr>
          <p:nvPr>
            <p:ph type="subTitle" idx="1" hasCustomPrompt="1"/>
          </p:nvPr>
        </p:nvSpPr>
        <p:spPr>
          <a:xfrm>
            <a:off x="540000" y="5002398"/>
            <a:ext cx="11064490" cy="896112"/>
          </a:xfrm>
        </p:spPr>
        <p:txBody>
          <a:bodyPr>
            <a:normAutofit/>
          </a:bodyPr>
          <a:lstStyle>
            <a:lvl1pPr marL="0" indent="0" algn="l">
              <a:buNone/>
              <a:defRPr sz="2000" baseline="0">
                <a:solidFill>
                  <a:schemeClr val="tx1">
                    <a:lumMod val="75000"/>
                    <a:lumOff val="25000"/>
                  </a:schemeClr>
                </a:solidFill>
                <a:latin typeface="Arial" panose="020B0604020202020204" pitchFamily="34" charset="0"/>
                <a:ea typeface="微軟正黑體"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dirty="0"/>
              <a:t>Presented by </a:t>
            </a:r>
            <a:r>
              <a:rPr lang="en-US" altLang="zh-TW" dirty="0" err="1"/>
              <a:t>Tyntek</a:t>
            </a:r>
            <a:endParaRPr lang="en-US" altLang="zh-TW" dirty="0"/>
          </a:p>
          <a:p>
            <a:r>
              <a:rPr lang="en-US" altLang="zh-TW" dirty="0"/>
              <a:t>January DD, 2023</a:t>
            </a:r>
            <a:endParaRPr lang="zh-TW" altLang="en-US" dirty="0"/>
          </a:p>
        </p:txBody>
      </p:sp>
      <p:sp>
        <p:nvSpPr>
          <p:cNvPr id="4" name="日期版面配置區 3"/>
          <p:cNvSpPr>
            <a:spLocks noGrp="1"/>
          </p:cNvSpPr>
          <p:nvPr>
            <p:ph type="dt" sz="half" idx="10"/>
          </p:nvPr>
        </p:nvSpPr>
        <p:spPr/>
        <p:txBody>
          <a:bodyPr/>
          <a:lstStyle/>
          <a:p>
            <a:fld id="{6B1F0A70-6483-4080-BAA5-C0F909AA788B}" type="datetime1">
              <a:rPr lang="zh-TW" altLang="en-US" smtClean="0"/>
              <a:t>2024/9/20</a:t>
            </a:fld>
            <a:endParaRPr lang="zh-TW" altLang="en-US" dirty="0"/>
          </a:p>
        </p:txBody>
      </p:sp>
      <p:sp>
        <p:nvSpPr>
          <p:cNvPr id="6" name="頁尾版面配置區 5"/>
          <p:cNvSpPr>
            <a:spLocks noGrp="1"/>
          </p:cNvSpPr>
          <p:nvPr>
            <p:ph type="ftr" sz="quarter" idx="11"/>
          </p:nvPr>
        </p:nvSpPr>
        <p:spPr/>
        <p:txBody>
          <a:bodyPr/>
          <a:lstStyle/>
          <a:p>
            <a:endParaRPr lang="zh-TW" altLang="en-US" dirty="0"/>
          </a:p>
        </p:txBody>
      </p:sp>
      <p:sp>
        <p:nvSpPr>
          <p:cNvPr id="7" name="投影片編號版面配置區 6"/>
          <p:cNvSpPr>
            <a:spLocks noGrp="1"/>
          </p:cNvSpPr>
          <p:nvPr>
            <p:ph type="sldNum" sz="quarter" idx="12"/>
          </p:nvPr>
        </p:nvSpPr>
        <p:spPr/>
        <p:txBody>
          <a:bodyPr/>
          <a:lstStyle/>
          <a:p>
            <a:fld id="{D795CF18-6E71-48B0-B6FA-D53AAEFA68F1}" type="slidenum">
              <a:rPr lang="zh-TW" altLang="en-US" smtClean="0"/>
              <a:pPr/>
              <a:t>‹#›</a:t>
            </a:fld>
            <a:endParaRPr lang="zh-TW" altLang="en-US" dirty="0"/>
          </a:p>
        </p:txBody>
      </p:sp>
      <p:pic>
        <p:nvPicPr>
          <p:cNvPr id="10" name="圖形 9">
            <a:extLst>
              <a:ext uri="{FF2B5EF4-FFF2-40B4-BE49-F238E27FC236}">
                <a16:creationId xmlns:a16="http://schemas.microsoft.com/office/drawing/2014/main" id="{8C760C44-4451-44C0-8C5A-DC3F0A7C66E4}"/>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540000" y="1873405"/>
            <a:ext cx="2801069" cy="802511"/>
          </a:xfrm>
          <a:prstGeom prst="rect">
            <a:avLst/>
          </a:prstGeom>
        </p:spPr>
      </p:pic>
      <p:sp>
        <p:nvSpPr>
          <p:cNvPr id="11" name="文字方塊 10"/>
          <p:cNvSpPr txBox="1"/>
          <p:nvPr userDrawn="1"/>
        </p:nvSpPr>
        <p:spPr>
          <a:xfrm>
            <a:off x="10589506" y="6421245"/>
            <a:ext cx="1014984" cy="276999"/>
          </a:xfrm>
          <a:prstGeom prst="rect">
            <a:avLst/>
          </a:prstGeom>
          <a:solidFill>
            <a:schemeClr val="bg1">
              <a:lumMod val="95000"/>
            </a:schemeClr>
          </a:solidFill>
        </p:spPr>
        <p:txBody>
          <a:bodyPr wrap="square" rtlCol="0">
            <a:spAutoFit/>
          </a:bodyPr>
          <a:lstStyle/>
          <a:p>
            <a:r>
              <a:rPr lang="en-US" altLang="zh-TW" sz="1200" baseline="0" dirty="0">
                <a:solidFill>
                  <a:schemeClr val="tx1">
                    <a:lumMod val="65000"/>
                    <a:lumOff val="35000"/>
                  </a:schemeClr>
                </a:solidFill>
                <a:latin typeface="Arial" panose="020B0604020202020204" pitchFamily="34" charset="0"/>
                <a:ea typeface="微軟正黑體" panose="020B0604030504040204" pitchFamily="34" charset="-120"/>
              </a:rPr>
              <a:t>Confidential</a:t>
            </a:r>
            <a:endParaRPr lang="zh-TW" altLang="en-US" sz="1200" baseline="0" dirty="0">
              <a:solidFill>
                <a:schemeClr val="tx1">
                  <a:lumMod val="65000"/>
                  <a:lumOff val="35000"/>
                </a:schemeClr>
              </a:solidFill>
              <a:latin typeface="Arial" panose="020B0604020202020204" pitchFamily="34" charset="0"/>
              <a:ea typeface="微軟正黑體" panose="020B0604030504040204" pitchFamily="34" charset="-120"/>
            </a:endParaRPr>
          </a:p>
        </p:txBody>
      </p:sp>
      <p:sp>
        <p:nvSpPr>
          <p:cNvPr id="12" name="文字方塊 11"/>
          <p:cNvSpPr txBox="1"/>
          <p:nvPr userDrawn="1"/>
        </p:nvSpPr>
        <p:spPr>
          <a:xfrm>
            <a:off x="7150834" y="6421245"/>
            <a:ext cx="3513103" cy="276999"/>
          </a:xfrm>
          <a:prstGeom prst="rect">
            <a:avLst/>
          </a:prstGeom>
          <a:noFill/>
        </p:spPr>
        <p:txBody>
          <a:bodyPr wrap="square" rtlCol="0">
            <a:spAutoFit/>
          </a:bodyPr>
          <a:lstStyle/>
          <a:p>
            <a:r>
              <a:rPr lang="en-US" altLang="zh-TW" sz="1200" dirty="0">
                <a:solidFill>
                  <a:schemeClr val="tx1">
                    <a:lumMod val="65000"/>
                    <a:lumOff val="35000"/>
                  </a:schemeClr>
                </a:solidFill>
                <a:latin typeface="Arial" panose="020B0604020202020204" pitchFamily="34" charset="0"/>
                <a:ea typeface="微軟正黑體" panose="020B0604030504040204" pitchFamily="34" charset="-120"/>
              </a:rPr>
              <a:t>© 2024 </a:t>
            </a:r>
            <a:r>
              <a:rPr lang="en-US" altLang="zh-TW" sz="1200" dirty="0" err="1">
                <a:solidFill>
                  <a:schemeClr val="tx1">
                    <a:lumMod val="65000"/>
                    <a:lumOff val="35000"/>
                  </a:schemeClr>
                </a:solidFill>
                <a:latin typeface="Arial" panose="020B0604020202020204" pitchFamily="34" charset="0"/>
                <a:ea typeface="微軟正黑體" panose="020B0604030504040204" pitchFamily="34" charset="-120"/>
              </a:rPr>
              <a:t>Tyntek</a:t>
            </a:r>
            <a:r>
              <a:rPr lang="en-US" altLang="zh-TW" sz="1200" dirty="0">
                <a:solidFill>
                  <a:schemeClr val="tx1">
                    <a:lumMod val="65000"/>
                    <a:lumOff val="35000"/>
                  </a:schemeClr>
                </a:solidFill>
                <a:latin typeface="Arial" panose="020B0604020202020204" pitchFamily="34" charset="0"/>
                <a:ea typeface="微軟正黑體" panose="020B0604030504040204" pitchFamily="34" charset="-120"/>
              </a:rPr>
              <a:t> Corporation. All Rights Reserved.</a:t>
            </a:r>
            <a:endParaRPr lang="zh-TW" altLang="en-US" sz="1200" baseline="0" dirty="0">
              <a:solidFill>
                <a:schemeClr val="tx1">
                  <a:lumMod val="65000"/>
                  <a:lumOff val="35000"/>
                </a:schemeClr>
              </a:solidFill>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417110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頁尾投影片">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9B0D497D-4CE4-41C1-A948-008635EEEA22}" type="datetime1">
              <a:rPr lang="zh-TW" altLang="en-US" smtClean="0"/>
              <a:t>2024/9/20</a:t>
            </a:fld>
            <a:endParaRPr lang="zh-TW" altLang="en-US" dirty="0"/>
          </a:p>
        </p:txBody>
      </p:sp>
      <p:sp>
        <p:nvSpPr>
          <p:cNvPr id="7" name="頁尾版面配置區 6"/>
          <p:cNvSpPr>
            <a:spLocks noGrp="1"/>
          </p:cNvSpPr>
          <p:nvPr>
            <p:ph type="ftr" sz="quarter" idx="11"/>
          </p:nvPr>
        </p:nvSpPr>
        <p:spPr/>
        <p:txBody>
          <a:bodyPr/>
          <a:lstStyle/>
          <a:p>
            <a:endParaRPr lang="zh-TW" altLang="en-US" dirty="0"/>
          </a:p>
        </p:txBody>
      </p:sp>
      <p:sp>
        <p:nvSpPr>
          <p:cNvPr id="8" name="投影片編號版面配置區 7"/>
          <p:cNvSpPr>
            <a:spLocks noGrp="1"/>
          </p:cNvSpPr>
          <p:nvPr>
            <p:ph type="sldNum" sz="quarter" idx="12"/>
          </p:nvPr>
        </p:nvSpPr>
        <p:spPr/>
        <p:txBody>
          <a:bodyPr/>
          <a:lstStyle/>
          <a:p>
            <a:fld id="{D795CF18-6E71-48B0-B6FA-D53AAEFA68F1}" type="slidenum">
              <a:rPr lang="zh-TW" altLang="en-US" smtClean="0"/>
              <a:pPr/>
              <a:t>‹#›</a:t>
            </a:fld>
            <a:endParaRPr lang="zh-TW" altLang="en-US" dirty="0"/>
          </a:p>
        </p:txBody>
      </p:sp>
      <p:sp>
        <p:nvSpPr>
          <p:cNvPr id="10" name="文字方塊 9"/>
          <p:cNvSpPr txBox="1"/>
          <p:nvPr userDrawn="1"/>
        </p:nvSpPr>
        <p:spPr>
          <a:xfrm>
            <a:off x="10589506" y="6421245"/>
            <a:ext cx="1014984" cy="276999"/>
          </a:xfrm>
          <a:prstGeom prst="rect">
            <a:avLst/>
          </a:prstGeom>
          <a:solidFill>
            <a:schemeClr val="bg1">
              <a:lumMod val="95000"/>
            </a:schemeClr>
          </a:solidFill>
        </p:spPr>
        <p:txBody>
          <a:bodyPr wrap="square" rtlCol="0">
            <a:spAutoFit/>
          </a:bodyPr>
          <a:lstStyle/>
          <a:p>
            <a:r>
              <a:rPr lang="en-US" altLang="zh-TW" sz="1200" baseline="0" dirty="0">
                <a:solidFill>
                  <a:schemeClr val="tx1">
                    <a:lumMod val="65000"/>
                    <a:lumOff val="35000"/>
                  </a:schemeClr>
                </a:solidFill>
                <a:latin typeface="Arial" panose="020B0604020202020204" pitchFamily="34" charset="0"/>
                <a:ea typeface="微軟正黑體" panose="020B0604030504040204" pitchFamily="34" charset="-120"/>
              </a:rPr>
              <a:t>Confidential</a:t>
            </a:r>
            <a:endParaRPr lang="zh-TW" altLang="en-US" sz="1200" baseline="0" dirty="0">
              <a:solidFill>
                <a:schemeClr val="tx1">
                  <a:lumMod val="65000"/>
                  <a:lumOff val="35000"/>
                </a:schemeClr>
              </a:solidFill>
              <a:latin typeface="Arial" panose="020B0604020202020204" pitchFamily="34" charset="0"/>
              <a:ea typeface="微軟正黑體" panose="020B0604030504040204" pitchFamily="34" charset="-120"/>
            </a:endParaRPr>
          </a:p>
        </p:txBody>
      </p:sp>
      <p:sp>
        <p:nvSpPr>
          <p:cNvPr id="11" name="文字方塊 10"/>
          <p:cNvSpPr txBox="1"/>
          <p:nvPr userDrawn="1"/>
        </p:nvSpPr>
        <p:spPr>
          <a:xfrm>
            <a:off x="7150834" y="6421245"/>
            <a:ext cx="3513103" cy="276999"/>
          </a:xfrm>
          <a:prstGeom prst="rect">
            <a:avLst/>
          </a:prstGeom>
          <a:noFill/>
        </p:spPr>
        <p:txBody>
          <a:bodyPr wrap="square" rtlCol="0">
            <a:spAutoFit/>
          </a:bodyPr>
          <a:lstStyle/>
          <a:p>
            <a:r>
              <a:rPr lang="en-US" altLang="zh-TW" sz="1200" dirty="0">
                <a:solidFill>
                  <a:schemeClr val="tx1">
                    <a:lumMod val="65000"/>
                    <a:lumOff val="35000"/>
                  </a:schemeClr>
                </a:solidFill>
                <a:latin typeface="Arial" panose="020B0604020202020204" pitchFamily="34" charset="0"/>
                <a:ea typeface="微軟正黑體" panose="020B0604030504040204" pitchFamily="34" charset="-120"/>
              </a:rPr>
              <a:t>© 2024 </a:t>
            </a:r>
            <a:r>
              <a:rPr lang="en-US" altLang="zh-TW" sz="1200" dirty="0" err="1">
                <a:solidFill>
                  <a:schemeClr val="tx1">
                    <a:lumMod val="65000"/>
                    <a:lumOff val="35000"/>
                  </a:schemeClr>
                </a:solidFill>
                <a:latin typeface="Arial" panose="020B0604020202020204" pitchFamily="34" charset="0"/>
                <a:ea typeface="微軟正黑體" panose="020B0604030504040204" pitchFamily="34" charset="-120"/>
              </a:rPr>
              <a:t>Tyntek</a:t>
            </a:r>
            <a:r>
              <a:rPr lang="en-US" altLang="zh-TW" sz="1200" dirty="0">
                <a:solidFill>
                  <a:schemeClr val="tx1">
                    <a:lumMod val="65000"/>
                    <a:lumOff val="35000"/>
                  </a:schemeClr>
                </a:solidFill>
                <a:latin typeface="Arial" panose="020B0604020202020204" pitchFamily="34" charset="0"/>
                <a:ea typeface="微軟正黑體" panose="020B0604030504040204" pitchFamily="34" charset="-120"/>
              </a:rPr>
              <a:t> Corporation. All Rights Reserved.</a:t>
            </a:r>
            <a:endParaRPr lang="zh-TW" altLang="en-US" sz="1200" baseline="0" dirty="0">
              <a:solidFill>
                <a:schemeClr val="tx1">
                  <a:lumMod val="65000"/>
                  <a:lumOff val="35000"/>
                </a:schemeClr>
              </a:solidFill>
              <a:latin typeface="Arial" panose="020B0604020202020204" pitchFamily="34" charset="0"/>
              <a:ea typeface="微軟正黑體" panose="020B0604030504040204" pitchFamily="34" charset="-120"/>
            </a:endParaRPr>
          </a:p>
        </p:txBody>
      </p:sp>
      <p:sp>
        <p:nvSpPr>
          <p:cNvPr id="12" name="標題 1"/>
          <p:cNvSpPr>
            <a:spLocks noGrp="1"/>
          </p:cNvSpPr>
          <p:nvPr>
            <p:ph type="ctrTitle" hasCustomPrompt="1"/>
          </p:nvPr>
        </p:nvSpPr>
        <p:spPr>
          <a:xfrm>
            <a:off x="540000" y="3020046"/>
            <a:ext cx="11064490" cy="1213427"/>
          </a:xfrm>
        </p:spPr>
        <p:txBody>
          <a:bodyPr anchor="t">
            <a:normAutofit/>
          </a:bodyPr>
          <a:lstStyle>
            <a:lvl1pPr algn="l">
              <a:lnSpc>
                <a:spcPct val="100000"/>
              </a:lnSpc>
              <a:spcBef>
                <a:spcPts val="0"/>
              </a:spcBef>
              <a:defRPr sz="3600" b="1" baseline="0">
                <a:solidFill>
                  <a:schemeClr val="tx1">
                    <a:lumMod val="75000"/>
                    <a:lumOff val="25000"/>
                  </a:schemeClr>
                </a:solidFill>
                <a:latin typeface="Arial" panose="020B0604020202020204" pitchFamily="34" charset="0"/>
                <a:ea typeface="微軟正黑體" panose="020B0604030504040204" pitchFamily="34" charset="-120"/>
              </a:defRPr>
            </a:lvl1pPr>
          </a:lstStyle>
          <a:p>
            <a:r>
              <a:rPr lang="en-US" altLang="zh-TW" dirty="0"/>
              <a:t>Thank You</a:t>
            </a:r>
            <a:endParaRPr lang="zh-TW" altLang="en-US" dirty="0"/>
          </a:p>
        </p:txBody>
      </p:sp>
      <p:pic>
        <p:nvPicPr>
          <p:cNvPr id="13" name="圖形 9">
            <a:extLst>
              <a:ext uri="{FF2B5EF4-FFF2-40B4-BE49-F238E27FC236}">
                <a16:creationId xmlns:a16="http://schemas.microsoft.com/office/drawing/2014/main" id="{8C760C44-4451-44C0-8C5A-DC3F0A7C66E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540000" y="1873405"/>
            <a:ext cx="2801069" cy="802511"/>
          </a:xfrm>
          <a:prstGeom prst="rect">
            <a:avLst/>
          </a:prstGeom>
        </p:spPr>
      </p:pic>
    </p:spTree>
    <p:extLst>
      <p:ext uri="{BB962C8B-B14F-4D97-AF65-F5344CB8AC3E}">
        <p14:creationId xmlns:p14="http://schemas.microsoft.com/office/powerpoint/2010/main" val="390818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標題及直排文字">
    <p:spTree>
      <p:nvGrpSpPr>
        <p:cNvPr id="1" name=""/>
        <p:cNvGrpSpPr/>
        <p:nvPr/>
      </p:nvGrpSpPr>
      <p:grpSpPr>
        <a:xfrm>
          <a:off x="0" y="0"/>
          <a:ext cx="0" cy="0"/>
          <a:chOff x="0" y="0"/>
          <a:chExt cx="0" cy="0"/>
        </a:xfrm>
      </p:grpSpPr>
      <p:sp>
        <p:nvSpPr>
          <p:cNvPr id="3" name="直排文字版面配置區 2"/>
          <p:cNvSpPr>
            <a:spLocks noGrp="1"/>
          </p:cNvSpPr>
          <p:nvPr>
            <p:ph type="body" orient="vert" idx="1"/>
          </p:nvPr>
        </p:nvSpPr>
        <p:spPr>
          <a:xfrm>
            <a:off x="605043" y="1301923"/>
            <a:ext cx="10986593" cy="4932621"/>
          </a:xfrm>
        </p:spPr>
        <p:txBody>
          <a:bodyPr vert="eaVert"/>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標題 6"/>
          <p:cNvSpPr>
            <a:spLocks noGrp="1"/>
          </p:cNvSpPr>
          <p:nvPr>
            <p:ph type="title"/>
          </p:nvPr>
        </p:nvSpPr>
        <p:spPr>
          <a:xfrm>
            <a:off x="605044" y="365125"/>
            <a:ext cx="9545720" cy="777875"/>
          </a:xfrm>
        </p:spPr>
        <p:txBody>
          <a:bodyPr/>
          <a:lstStyle/>
          <a:p>
            <a:r>
              <a:rPr lang="zh-TW" altLang="en-US"/>
              <a:t>按一下以編輯母片標題樣式</a:t>
            </a:r>
          </a:p>
        </p:txBody>
      </p:sp>
      <p:sp>
        <p:nvSpPr>
          <p:cNvPr id="2" name="日期版面配置區 1"/>
          <p:cNvSpPr>
            <a:spLocks noGrp="1"/>
          </p:cNvSpPr>
          <p:nvPr>
            <p:ph type="dt" sz="half" idx="10"/>
          </p:nvPr>
        </p:nvSpPr>
        <p:spPr/>
        <p:txBody>
          <a:bodyPr/>
          <a:lstStyle/>
          <a:p>
            <a:fld id="{435AB1F4-F17D-4E91-91E0-6634D8B8CD12}" type="datetime1">
              <a:rPr lang="zh-TW" altLang="en-US" smtClean="0"/>
              <a:t>2024/9/20</a:t>
            </a:fld>
            <a:endParaRPr lang="zh-TW" altLang="en-US" dirty="0"/>
          </a:p>
        </p:txBody>
      </p:sp>
      <p:sp>
        <p:nvSpPr>
          <p:cNvPr id="4" name="頁尾版面配置區 3"/>
          <p:cNvSpPr>
            <a:spLocks noGrp="1"/>
          </p:cNvSpPr>
          <p:nvPr>
            <p:ph type="ftr" sz="quarter" idx="11"/>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fld id="{D795CF18-6E71-48B0-B6FA-D53AAEFA68F1}" type="slidenum">
              <a:rPr lang="zh-TW" altLang="en-US" smtClean="0"/>
              <a:pPr/>
              <a:t>‹#›</a:t>
            </a:fld>
            <a:endParaRPr lang="zh-TW" altLang="en-US" dirty="0"/>
          </a:p>
        </p:txBody>
      </p:sp>
    </p:spTree>
    <p:extLst>
      <p:ext uri="{BB962C8B-B14F-4D97-AF65-F5344CB8AC3E}">
        <p14:creationId xmlns:p14="http://schemas.microsoft.com/office/powerpoint/2010/main" val="645384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0335491" y="831273"/>
            <a:ext cx="1256145" cy="5384800"/>
          </a:xfrm>
        </p:spPr>
        <p:txBody>
          <a:bodyPr vert="eaVert"/>
          <a:lstStyle/>
          <a:p>
            <a:r>
              <a:rPr lang="zh-TW" altLang="en-US" dirty="0"/>
              <a:t>按一下以編輯母片標題樣式</a:t>
            </a:r>
          </a:p>
        </p:txBody>
      </p:sp>
      <p:sp>
        <p:nvSpPr>
          <p:cNvPr id="3" name="直排文字版面配置區 2"/>
          <p:cNvSpPr>
            <a:spLocks noGrp="1"/>
          </p:cNvSpPr>
          <p:nvPr>
            <p:ph type="body" orient="vert" idx="1"/>
          </p:nvPr>
        </p:nvSpPr>
        <p:spPr>
          <a:xfrm>
            <a:off x="574158" y="365125"/>
            <a:ext cx="9585842" cy="585094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619B739-A3C5-4FEB-B862-05786A8A9F44}" type="datetime1">
              <a:rPr lang="zh-TW" altLang="en-US" smtClean="0"/>
              <a:t>2024/9/20</a:t>
            </a:fld>
            <a:endParaRPr lang="zh-TW" altLang="en-US" dirty="0"/>
          </a:p>
        </p:txBody>
      </p:sp>
      <p:sp>
        <p:nvSpPr>
          <p:cNvPr id="5" name="頁尾版面配置區 4"/>
          <p:cNvSpPr>
            <a:spLocks noGrp="1"/>
          </p:cNvSpPr>
          <p:nvPr>
            <p:ph type="ftr" sz="quarter" idx="11"/>
          </p:nvPr>
        </p:nvSpPr>
        <p:spPr/>
        <p:txBody>
          <a:bodyPr/>
          <a:lstStyle/>
          <a:p>
            <a:endParaRPr lang="zh-TW" altLang="en-US" dirty="0"/>
          </a:p>
        </p:txBody>
      </p:sp>
      <p:sp>
        <p:nvSpPr>
          <p:cNvPr id="6" name="投影片編號版面配置區 5"/>
          <p:cNvSpPr>
            <a:spLocks noGrp="1"/>
          </p:cNvSpPr>
          <p:nvPr>
            <p:ph type="sldNum" sz="quarter" idx="12"/>
          </p:nvPr>
        </p:nvSpPr>
        <p:spPr/>
        <p:txBody>
          <a:bodyPr/>
          <a:lstStyle/>
          <a:p>
            <a:fld id="{D795CF18-6E71-48B0-B6FA-D53AAEFA68F1}" type="slidenum">
              <a:rPr lang="zh-TW" altLang="en-US" smtClean="0"/>
              <a:pPr/>
              <a:t>‹#›</a:t>
            </a:fld>
            <a:endParaRPr lang="zh-TW" altLang="en-US" dirty="0"/>
          </a:p>
        </p:txBody>
      </p:sp>
    </p:spTree>
    <p:extLst>
      <p:ext uri="{BB962C8B-B14F-4D97-AF65-F5344CB8AC3E}">
        <p14:creationId xmlns:p14="http://schemas.microsoft.com/office/powerpoint/2010/main" val="975734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頁尾投影片">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pPr defTabSz="685800"/>
            <a:fld id="{F53ABF10-867B-4288-BAA1-0DB154F8FFA9}" type="datetime1">
              <a:rPr lang="zh-TW" altLang="en-US" smtClean="0">
                <a:solidFill>
                  <a:prstClr val="black">
                    <a:tint val="75000"/>
                  </a:prstClr>
                </a:solidFill>
              </a:rPr>
              <a:t>2024/9/20</a:t>
            </a:fld>
            <a:endParaRPr lang="zh-TW" altLang="en-US" dirty="0">
              <a:solidFill>
                <a:prstClr val="black">
                  <a:tint val="75000"/>
                </a:prstClr>
              </a:solidFill>
            </a:endParaRPr>
          </a:p>
        </p:txBody>
      </p:sp>
      <p:sp>
        <p:nvSpPr>
          <p:cNvPr id="7" name="頁尾版面配置區 6"/>
          <p:cNvSpPr>
            <a:spLocks noGrp="1"/>
          </p:cNvSpPr>
          <p:nvPr>
            <p:ph type="ftr" sz="quarter" idx="11"/>
          </p:nvPr>
        </p:nvSpPr>
        <p:spPr/>
        <p:txBody>
          <a:bodyPr/>
          <a:lstStyle/>
          <a:p>
            <a:pPr defTabSz="685800"/>
            <a:endParaRPr lang="zh-TW" altLang="en-US" dirty="0">
              <a:solidFill>
                <a:prstClr val="black">
                  <a:tint val="75000"/>
                </a:prstClr>
              </a:solidFill>
            </a:endParaRPr>
          </a:p>
        </p:txBody>
      </p:sp>
      <p:sp>
        <p:nvSpPr>
          <p:cNvPr id="8" name="投影片編號版面配置區 7"/>
          <p:cNvSpPr>
            <a:spLocks noGrp="1"/>
          </p:cNvSpPr>
          <p:nvPr>
            <p:ph type="sldNum" sz="quarter" idx="12"/>
          </p:nvPr>
        </p:nvSpPr>
        <p:spPr/>
        <p:txBody>
          <a:bodyPr/>
          <a:lstStyle/>
          <a:p>
            <a:pPr defTabSz="685800"/>
            <a:fld id="{D795CF18-6E71-48B0-B6FA-D53AAEFA68F1}" type="slidenum">
              <a:rPr lang="zh-TW" altLang="en-US" smtClean="0">
                <a:solidFill>
                  <a:prstClr val="black">
                    <a:lumMod val="75000"/>
                    <a:lumOff val="25000"/>
                  </a:prstClr>
                </a:solidFill>
              </a:rPr>
              <a:pPr defTabSz="685800"/>
              <a:t>‹#›</a:t>
            </a:fld>
            <a:endParaRPr lang="zh-TW" altLang="en-US" dirty="0">
              <a:solidFill>
                <a:prstClr val="black">
                  <a:lumMod val="75000"/>
                  <a:lumOff val="25000"/>
                </a:prstClr>
              </a:solidFill>
            </a:endParaRPr>
          </a:p>
        </p:txBody>
      </p:sp>
      <p:sp>
        <p:nvSpPr>
          <p:cNvPr id="10" name="文字方塊 9"/>
          <p:cNvSpPr txBox="1"/>
          <p:nvPr userDrawn="1"/>
        </p:nvSpPr>
        <p:spPr>
          <a:xfrm>
            <a:off x="10589507" y="6421245"/>
            <a:ext cx="1014984" cy="230832"/>
          </a:xfrm>
          <a:prstGeom prst="rect">
            <a:avLst/>
          </a:prstGeom>
          <a:solidFill>
            <a:schemeClr val="bg1">
              <a:lumMod val="95000"/>
            </a:schemeClr>
          </a:solid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TW"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軟正黑體" panose="020B0604030504040204" pitchFamily="34" charset="-120"/>
                <a:cs typeface="+mn-cs"/>
              </a:rPr>
              <a:t>Confidential</a:t>
            </a:r>
            <a:endParaRPr kumimoji="0" lang="zh-TW" alt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軟正黑體" panose="020B0604030504040204" pitchFamily="34" charset="-120"/>
              <a:cs typeface="+mn-cs"/>
            </a:endParaRPr>
          </a:p>
        </p:txBody>
      </p:sp>
      <p:sp>
        <p:nvSpPr>
          <p:cNvPr id="11" name="文字方塊 10"/>
          <p:cNvSpPr txBox="1"/>
          <p:nvPr userDrawn="1"/>
        </p:nvSpPr>
        <p:spPr>
          <a:xfrm>
            <a:off x="7150835" y="6421245"/>
            <a:ext cx="3513103" cy="23083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TW"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軟正黑體" panose="020B0604030504040204" pitchFamily="34" charset="-120"/>
                <a:cs typeface="+mn-cs"/>
              </a:rPr>
              <a:t>© 2024 </a:t>
            </a:r>
            <a:r>
              <a:rPr kumimoji="0" lang="en-US" altLang="zh-TW" sz="9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微軟正黑體" panose="020B0604030504040204" pitchFamily="34" charset="-120"/>
                <a:cs typeface="+mn-cs"/>
              </a:rPr>
              <a:t>Tyntek</a:t>
            </a:r>
            <a:r>
              <a:rPr kumimoji="0" lang="en-US" altLang="zh-TW"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軟正黑體" panose="020B0604030504040204" pitchFamily="34" charset="-120"/>
                <a:cs typeface="+mn-cs"/>
              </a:rPr>
              <a:t> Corporation. All Rights Reserved.</a:t>
            </a:r>
            <a:endParaRPr kumimoji="0" lang="zh-TW" alt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軟正黑體" panose="020B0604030504040204" pitchFamily="34" charset="-120"/>
              <a:cs typeface="+mn-cs"/>
            </a:endParaRPr>
          </a:p>
        </p:txBody>
      </p:sp>
      <p:sp>
        <p:nvSpPr>
          <p:cNvPr id="12" name="標題 1"/>
          <p:cNvSpPr>
            <a:spLocks noGrp="1"/>
          </p:cNvSpPr>
          <p:nvPr>
            <p:ph type="ctrTitle" hasCustomPrompt="1"/>
          </p:nvPr>
        </p:nvSpPr>
        <p:spPr>
          <a:xfrm>
            <a:off x="540000" y="3020048"/>
            <a:ext cx="11064491" cy="1213427"/>
          </a:xfrm>
        </p:spPr>
        <p:txBody>
          <a:bodyPr anchor="t">
            <a:normAutofit/>
          </a:bodyPr>
          <a:lstStyle>
            <a:lvl1pPr algn="l">
              <a:lnSpc>
                <a:spcPct val="100000"/>
              </a:lnSpc>
              <a:spcBef>
                <a:spcPts val="0"/>
              </a:spcBef>
              <a:defRPr sz="2700" b="1" baseline="0">
                <a:solidFill>
                  <a:schemeClr val="tx1">
                    <a:lumMod val="75000"/>
                    <a:lumOff val="25000"/>
                  </a:schemeClr>
                </a:solidFill>
                <a:latin typeface="Arial" panose="020B0604020202020204" pitchFamily="34" charset="0"/>
                <a:ea typeface="微軟正黑體" panose="020B0604030504040204" pitchFamily="34" charset="-120"/>
              </a:defRPr>
            </a:lvl1pPr>
          </a:lstStyle>
          <a:p>
            <a:r>
              <a:rPr lang="en-US" altLang="zh-TW" dirty="0"/>
              <a:t>Thank You</a:t>
            </a:r>
            <a:endParaRPr lang="zh-TW" altLang="en-US" dirty="0"/>
          </a:p>
        </p:txBody>
      </p:sp>
      <p:pic>
        <p:nvPicPr>
          <p:cNvPr id="13" name="圖形 9">
            <a:extLst>
              <a:ext uri="{FF2B5EF4-FFF2-40B4-BE49-F238E27FC236}">
                <a16:creationId xmlns:a16="http://schemas.microsoft.com/office/drawing/2014/main" id="{8C760C44-4451-44C0-8C5A-DC3F0A7C66E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540000" y="1873407"/>
            <a:ext cx="2801069" cy="802511"/>
          </a:xfrm>
          <a:prstGeom prst="rect">
            <a:avLst/>
          </a:prstGeom>
        </p:spPr>
      </p:pic>
    </p:spTree>
    <p:extLst>
      <p:ext uri="{BB962C8B-B14F-4D97-AF65-F5344CB8AC3E}">
        <p14:creationId xmlns:p14="http://schemas.microsoft.com/office/powerpoint/2010/main" val="360318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05044" y="1301924"/>
            <a:ext cx="10963976" cy="4914149"/>
          </a:xfrm>
        </p:spPr>
        <p:txBody>
          <a:bodyPr/>
          <a:lstStyle>
            <a:lvl4pPr>
              <a:defRPr sz="1600"/>
            </a:lvl4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標題 6"/>
          <p:cNvSpPr>
            <a:spLocks noGrp="1"/>
          </p:cNvSpPr>
          <p:nvPr>
            <p:ph type="title"/>
          </p:nvPr>
        </p:nvSpPr>
        <p:spPr/>
        <p:txBody>
          <a:bodyPr/>
          <a:lstStyle/>
          <a:p>
            <a:r>
              <a:rPr lang="zh-TW" altLang="en-US"/>
              <a:t>按一下以編輯母片標題樣式</a:t>
            </a:r>
          </a:p>
        </p:txBody>
      </p:sp>
      <p:sp>
        <p:nvSpPr>
          <p:cNvPr id="2" name="日期版面配置區 1"/>
          <p:cNvSpPr>
            <a:spLocks noGrp="1"/>
          </p:cNvSpPr>
          <p:nvPr>
            <p:ph type="dt" sz="half" idx="10"/>
          </p:nvPr>
        </p:nvSpPr>
        <p:spPr/>
        <p:txBody>
          <a:bodyPr/>
          <a:lstStyle/>
          <a:p>
            <a:fld id="{A294B321-0E6A-4F88-8321-98571FD83BC2}" type="datetime1">
              <a:rPr lang="zh-TW" altLang="en-US" smtClean="0"/>
              <a:t>2024/9/20</a:t>
            </a:fld>
            <a:endParaRPr lang="zh-TW" altLang="en-US" dirty="0"/>
          </a:p>
        </p:txBody>
      </p:sp>
      <p:sp>
        <p:nvSpPr>
          <p:cNvPr id="4" name="頁尾版面配置區 3"/>
          <p:cNvSpPr>
            <a:spLocks noGrp="1"/>
          </p:cNvSpPr>
          <p:nvPr>
            <p:ph type="ftr" sz="quarter" idx="11"/>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fld id="{D795CF18-6E71-48B0-B6FA-D53AAEFA68F1}" type="slidenum">
              <a:rPr lang="zh-TW" altLang="en-US" smtClean="0"/>
              <a:pPr/>
              <a:t>‹#›</a:t>
            </a:fld>
            <a:endParaRPr lang="zh-TW" altLang="en-US" dirty="0"/>
          </a:p>
        </p:txBody>
      </p:sp>
      <p:pic>
        <p:nvPicPr>
          <p:cNvPr id="8" name="圖形 7">
            <a:extLst>
              <a:ext uri="{FF2B5EF4-FFF2-40B4-BE49-F238E27FC236}">
                <a16:creationId xmlns:a16="http://schemas.microsoft.com/office/drawing/2014/main" id="{690577E7-07D4-4A1D-B6A4-A73935A56684}"/>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343944" y="311465"/>
            <a:ext cx="1225075" cy="350986"/>
          </a:xfrm>
          <a:prstGeom prst="rect">
            <a:avLst/>
          </a:prstGeom>
        </p:spPr>
      </p:pic>
    </p:spTree>
    <p:extLst>
      <p:ext uri="{BB962C8B-B14F-4D97-AF65-F5344CB8AC3E}">
        <p14:creationId xmlns:p14="http://schemas.microsoft.com/office/powerpoint/2010/main" val="284864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7321" y="2438400"/>
            <a:ext cx="10983432" cy="1091609"/>
          </a:xfrm>
        </p:spPr>
        <p:txBody>
          <a:bodyPr anchor="ctr">
            <a:normAutofit/>
          </a:bodyPr>
          <a:lstStyle>
            <a:lvl1pPr>
              <a:lnSpc>
                <a:spcPct val="100000"/>
              </a:lnSpc>
              <a:spcBef>
                <a:spcPts val="1000"/>
              </a:spcBef>
              <a:defRPr sz="2800"/>
            </a:lvl1pPr>
          </a:lstStyle>
          <a:p>
            <a:r>
              <a:rPr lang="zh-TW" altLang="en-US" dirty="0"/>
              <a:t>按一下以編輯母片標題樣式</a:t>
            </a:r>
          </a:p>
        </p:txBody>
      </p:sp>
      <p:sp>
        <p:nvSpPr>
          <p:cNvPr id="3" name="文字版面配置區 2"/>
          <p:cNvSpPr>
            <a:spLocks noGrp="1"/>
          </p:cNvSpPr>
          <p:nvPr>
            <p:ph type="body" idx="1"/>
          </p:nvPr>
        </p:nvSpPr>
        <p:spPr>
          <a:xfrm>
            <a:off x="627321" y="3646966"/>
            <a:ext cx="10983432" cy="2541398"/>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dirty="0"/>
              <a:t>編輯母片文字樣式</a:t>
            </a:r>
          </a:p>
        </p:txBody>
      </p:sp>
      <p:sp>
        <p:nvSpPr>
          <p:cNvPr id="4" name="日期版面配置區 3"/>
          <p:cNvSpPr>
            <a:spLocks noGrp="1"/>
          </p:cNvSpPr>
          <p:nvPr>
            <p:ph type="dt" sz="half" idx="10"/>
          </p:nvPr>
        </p:nvSpPr>
        <p:spPr/>
        <p:txBody>
          <a:bodyPr/>
          <a:lstStyle/>
          <a:p>
            <a:fld id="{5BA4D6BC-DCB9-4E9E-9A09-D45E865829B7}" type="datetime1">
              <a:rPr lang="zh-TW" altLang="en-US" smtClean="0"/>
              <a:t>2024/9/20</a:t>
            </a:fld>
            <a:endParaRPr lang="zh-TW" altLang="en-US" dirty="0"/>
          </a:p>
        </p:txBody>
      </p:sp>
      <p:sp>
        <p:nvSpPr>
          <p:cNvPr id="5" name="頁尾版面配置區 4"/>
          <p:cNvSpPr>
            <a:spLocks noGrp="1"/>
          </p:cNvSpPr>
          <p:nvPr>
            <p:ph type="ftr" sz="quarter" idx="11"/>
          </p:nvPr>
        </p:nvSpPr>
        <p:spPr/>
        <p:txBody>
          <a:bodyPr/>
          <a:lstStyle/>
          <a:p>
            <a:endParaRPr lang="zh-TW" altLang="en-US" dirty="0"/>
          </a:p>
        </p:txBody>
      </p:sp>
      <p:sp>
        <p:nvSpPr>
          <p:cNvPr id="6" name="投影片編號版面配置區 5"/>
          <p:cNvSpPr>
            <a:spLocks noGrp="1"/>
          </p:cNvSpPr>
          <p:nvPr>
            <p:ph type="sldNum" sz="quarter" idx="12"/>
          </p:nvPr>
        </p:nvSpPr>
        <p:spPr/>
        <p:txBody>
          <a:bodyPr/>
          <a:lstStyle/>
          <a:p>
            <a:fld id="{D795CF18-6E71-48B0-B6FA-D53AAEFA68F1}" type="slidenum">
              <a:rPr lang="zh-TW" altLang="en-US" smtClean="0"/>
              <a:pPr/>
              <a:t>‹#›</a:t>
            </a:fld>
            <a:endParaRPr lang="zh-TW" altLang="en-US" dirty="0"/>
          </a:p>
        </p:txBody>
      </p:sp>
    </p:spTree>
    <p:extLst>
      <p:ext uri="{BB962C8B-B14F-4D97-AF65-F5344CB8AC3E}">
        <p14:creationId xmlns:p14="http://schemas.microsoft.com/office/powerpoint/2010/main" val="355182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605043" y="1244009"/>
            <a:ext cx="5349189" cy="4925882"/>
          </a:xfrm>
        </p:spPr>
        <p:txBody>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p:cNvSpPr>
            <a:spLocks noGrp="1"/>
          </p:cNvSpPr>
          <p:nvPr>
            <p:ph sz="half" idx="2"/>
          </p:nvPr>
        </p:nvSpPr>
        <p:spPr>
          <a:xfrm>
            <a:off x="6107898" y="1244009"/>
            <a:ext cx="5456029" cy="4925882"/>
          </a:xfrm>
        </p:spPr>
        <p:txBody>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8" name="標題 7"/>
          <p:cNvSpPr>
            <a:spLocks noGrp="1"/>
          </p:cNvSpPr>
          <p:nvPr>
            <p:ph type="title"/>
          </p:nvPr>
        </p:nvSpPr>
        <p:spPr/>
        <p:txBody>
          <a:bodyPr/>
          <a:lstStyle/>
          <a:p>
            <a:r>
              <a:rPr lang="zh-TW" altLang="en-US"/>
              <a:t>按一下以編輯母片標題樣式</a:t>
            </a:r>
          </a:p>
        </p:txBody>
      </p:sp>
      <p:sp>
        <p:nvSpPr>
          <p:cNvPr id="2" name="日期版面配置區 1"/>
          <p:cNvSpPr>
            <a:spLocks noGrp="1"/>
          </p:cNvSpPr>
          <p:nvPr>
            <p:ph type="dt" sz="half" idx="10"/>
          </p:nvPr>
        </p:nvSpPr>
        <p:spPr/>
        <p:txBody>
          <a:bodyPr/>
          <a:lstStyle/>
          <a:p>
            <a:fld id="{1B2089DE-4035-4E3E-962F-B6BAFC8448F2}" type="datetime1">
              <a:rPr lang="zh-TW" altLang="en-US" smtClean="0"/>
              <a:t>2024/9/20</a:t>
            </a:fld>
            <a:endParaRPr lang="zh-TW" altLang="en-US" dirty="0"/>
          </a:p>
        </p:txBody>
      </p:sp>
      <p:sp>
        <p:nvSpPr>
          <p:cNvPr id="5" name="頁尾版面配置區 4"/>
          <p:cNvSpPr>
            <a:spLocks noGrp="1"/>
          </p:cNvSpPr>
          <p:nvPr>
            <p:ph type="ftr" sz="quarter" idx="11"/>
          </p:nvPr>
        </p:nvSpPr>
        <p:spPr/>
        <p:txBody>
          <a:bodyPr/>
          <a:lstStyle/>
          <a:p>
            <a:endParaRPr lang="zh-TW" altLang="en-US" dirty="0"/>
          </a:p>
        </p:txBody>
      </p:sp>
      <p:sp>
        <p:nvSpPr>
          <p:cNvPr id="6" name="投影片編號版面配置區 5"/>
          <p:cNvSpPr>
            <a:spLocks noGrp="1"/>
          </p:cNvSpPr>
          <p:nvPr>
            <p:ph type="sldNum" sz="quarter" idx="12"/>
          </p:nvPr>
        </p:nvSpPr>
        <p:spPr/>
        <p:txBody>
          <a:bodyPr/>
          <a:lstStyle/>
          <a:p>
            <a:fld id="{D795CF18-6E71-48B0-B6FA-D53AAEFA68F1}" type="slidenum">
              <a:rPr lang="zh-TW" altLang="en-US" smtClean="0"/>
              <a:pPr/>
              <a:t>‹#›</a:t>
            </a:fld>
            <a:endParaRPr lang="zh-TW" altLang="en-US" dirty="0"/>
          </a:p>
        </p:txBody>
      </p:sp>
    </p:spTree>
    <p:extLst>
      <p:ext uri="{BB962C8B-B14F-4D97-AF65-F5344CB8AC3E}">
        <p14:creationId xmlns:p14="http://schemas.microsoft.com/office/powerpoint/2010/main" val="97426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605043" y="1305204"/>
            <a:ext cx="5392531" cy="6813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編輯母片文字樣式</a:t>
            </a:r>
          </a:p>
        </p:txBody>
      </p:sp>
      <p:sp>
        <p:nvSpPr>
          <p:cNvPr id="4" name="內容版面配置區 3"/>
          <p:cNvSpPr>
            <a:spLocks noGrp="1"/>
          </p:cNvSpPr>
          <p:nvPr>
            <p:ph sz="half" idx="2"/>
          </p:nvPr>
        </p:nvSpPr>
        <p:spPr>
          <a:xfrm>
            <a:off x="605043" y="2134090"/>
            <a:ext cx="5392531" cy="4072746"/>
          </a:xfrm>
        </p:spPr>
        <p:txBody>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p:cNvSpPr>
            <a:spLocks noGrp="1"/>
          </p:cNvSpPr>
          <p:nvPr>
            <p:ph type="body" sz="quarter" idx="3"/>
          </p:nvPr>
        </p:nvSpPr>
        <p:spPr>
          <a:xfrm>
            <a:off x="6172200" y="1302874"/>
            <a:ext cx="5382491" cy="68364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編輯母片文字樣式</a:t>
            </a:r>
          </a:p>
        </p:txBody>
      </p:sp>
      <p:sp>
        <p:nvSpPr>
          <p:cNvPr id="6" name="內容版面配置區 5"/>
          <p:cNvSpPr>
            <a:spLocks noGrp="1"/>
          </p:cNvSpPr>
          <p:nvPr>
            <p:ph sz="quarter" idx="4"/>
          </p:nvPr>
        </p:nvSpPr>
        <p:spPr>
          <a:xfrm>
            <a:off x="6172200" y="2134090"/>
            <a:ext cx="5382491" cy="4072746"/>
          </a:xfrm>
        </p:spPr>
        <p:txBody>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2" name="標題 11"/>
          <p:cNvSpPr>
            <a:spLocks noGrp="1"/>
          </p:cNvSpPr>
          <p:nvPr>
            <p:ph type="title"/>
          </p:nvPr>
        </p:nvSpPr>
        <p:spPr>
          <a:xfrm>
            <a:off x="605045" y="365125"/>
            <a:ext cx="9545720" cy="777875"/>
          </a:xfrm>
        </p:spPr>
        <p:txBody>
          <a:bodyPr/>
          <a:lstStyle/>
          <a:p>
            <a:r>
              <a:rPr lang="zh-TW" altLang="en-US" dirty="0"/>
              <a:t>按一下以編輯母片標題樣式</a:t>
            </a:r>
          </a:p>
        </p:txBody>
      </p:sp>
      <p:sp>
        <p:nvSpPr>
          <p:cNvPr id="2" name="日期版面配置區 1"/>
          <p:cNvSpPr>
            <a:spLocks noGrp="1"/>
          </p:cNvSpPr>
          <p:nvPr>
            <p:ph type="dt" sz="half" idx="10"/>
          </p:nvPr>
        </p:nvSpPr>
        <p:spPr/>
        <p:txBody>
          <a:bodyPr/>
          <a:lstStyle/>
          <a:p>
            <a:fld id="{DFD6CB3B-921F-4799-841A-F0E71D316796}" type="datetime1">
              <a:rPr lang="zh-TW" altLang="en-US" smtClean="0"/>
              <a:t>2024/9/20</a:t>
            </a:fld>
            <a:endParaRPr lang="zh-TW" altLang="en-US" dirty="0"/>
          </a:p>
        </p:txBody>
      </p:sp>
      <p:sp>
        <p:nvSpPr>
          <p:cNvPr id="7" name="頁尾版面配置區 6"/>
          <p:cNvSpPr>
            <a:spLocks noGrp="1"/>
          </p:cNvSpPr>
          <p:nvPr>
            <p:ph type="ftr" sz="quarter" idx="11"/>
          </p:nvPr>
        </p:nvSpPr>
        <p:spPr/>
        <p:txBody>
          <a:bodyPr/>
          <a:lstStyle/>
          <a:p>
            <a:endParaRPr lang="zh-TW" altLang="en-US" dirty="0"/>
          </a:p>
        </p:txBody>
      </p:sp>
      <p:sp>
        <p:nvSpPr>
          <p:cNvPr id="8" name="投影片編號版面配置區 7"/>
          <p:cNvSpPr>
            <a:spLocks noGrp="1"/>
          </p:cNvSpPr>
          <p:nvPr>
            <p:ph type="sldNum" sz="quarter" idx="12"/>
          </p:nvPr>
        </p:nvSpPr>
        <p:spPr/>
        <p:txBody>
          <a:bodyPr/>
          <a:lstStyle/>
          <a:p>
            <a:fld id="{D795CF18-6E71-48B0-B6FA-D53AAEFA68F1}" type="slidenum">
              <a:rPr lang="zh-TW" altLang="en-US" smtClean="0"/>
              <a:pPr/>
              <a:t>‹#›</a:t>
            </a:fld>
            <a:endParaRPr lang="zh-TW" altLang="en-US" dirty="0"/>
          </a:p>
        </p:txBody>
      </p:sp>
    </p:spTree>
    <p:extLst>
      <p:ext uri="{BB962C8B-B14F-4D97-AF65-F5344CB8AC3E}">
        <p14:creationId xmlns:p14="http://schemas.microsoft.com/office/powerpoint/2010/main" val="354003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p>
        </p:txBody>
      </p:sp>
      <p:sp>
        <p:nvSpPr>
          <p:cNvPr id="3" name="日期版面配置區 2"/>
          <p:cNvSpPr>
            <a:spLocks noGrp="1"/>
          </p:cNvSpPr>
          <p:nvPr>
            <p:ph type="dt" sz="half" idx="10"/>
          </p:nvPr>
        </p:nvSpPr>
        <p:spPr/>
        <p:txBody>
          <a:bodyPr/>
          <a:lstStyle/>
          <a:p>
            <a:fld id="{3823E551-3DDA-4FE1-86EC-F8286716CC3F}" type="datetime1">
              <a:rPr lang="zh-TW" altLang="en-US" smtClean="0"/>
              <a:t>2024/9/20</a:t>
            </a:fld>
            <a:endParaRPr lang="zh-TW" altLang="en-US" dirty="0"/>
          </a:p>
        </p:txBody>
      </p:sp>
      <p:sp>
        <p:nvSpPr>
          <p:cNvPr id="4" name="頁尾版面配置區 3"/>
          <p:cNvSpPr>
            <a:spLocks noGrp="1"/>
          </p:cNvSpPr>
          <p:nvPr>
            <p:ph type="ftr" sz="quarter" idx="11"/>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fld id="{D795CF18-6E71-48B0-B6FA-D53AAEFA68F1}" type="slidenum">
              <a:rPr lang="zh-TW" altLang="en-US" smtClean="0"/>
              <a:pPr/>
              <a:t>‹#›</a:t>
            </a:fld>
            <a:endParaRPr lang="zh-TW" altLang="en-US" dirty="0"/>
          </a:p>
        </p:txBody>
      </p:sp>
    </p:spTree>
    <p:extLst>
      <p:ext uri="{BB962C8B-B14F-4D97-AF65-F5344CB8AC3E}">
        <p14:creationId xmlns:p14="http://schemas.microsoft.com/office/powerpoint/2010/main" val="40194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EBB2DC5-ACF0-4958-88FF-E2E50EB341F0}" type="datetime1">
              <a:rPr lang="zh-TW" altLang="en-US" smtClean="0"/>
              <a:t>2024/9/20</a:t>
            </a:fld>
            <a:endParaRPr lang="zh-TW" altLang="en-US"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D795CF18-6E71-48B0-B6FA-D53AAEFA68F1}" type="slidenum">
              <a:rPr lang="zh-TW" altLang="en-US" smtClean="0"/>
              <a:pPr/>
              <a:t>‹#›</a:t>
            </a:fld>
            <a:endParaRPr lang="zh-TW" altLang="en-US" dirty="0"/>
          </a:p>
        </p:txBody>
      </p:sp>
    </p:spTree>
    <p:extLst>
      <p:ext uri="{BB962C8B-B14F-4D97-AF65-F5344CB8AC3E}">
        <p14:creationId xmlns:p14="http://schemas.microsoft.com/office/powerpoint/2010/main" val="870484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605044" y="1357745"/>
            <a:ext cx="4668705" cy="48583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編輯母片文字樣式</a:t>
            </a:r>
          </a:p>
        </p:txBody>
      </p:sp>
      <p:sp>
        <p:nvSpPr>
          <p:cNvPr id="12" name="標題 11"/>
          <p:cNvSpPr>
            <a:spLocks noGrp="1"/>
          </p:cNvSpPr>
          <p:nvPr>
            <p:ph type="title"/>
          </p:nvPr>
        </p:nvSpPr>
        <p:spPr>
          <a:xfrm>
            <a:off x="605043" y="365125"/>
            <a:ext cx="4668705" cy="836354"/>
          </a:xfrm>
        </p:spPr>
        <p:txBody>
          <a:bodyPr/>
          <a:lstStyle/>
          <a:p>
            <a:r>
              <a:rPr lang="zh-TW" altLang="en-US" dirty="0"/>
              <a:t>按一下以編輯母片標題樣式</a:t>
            </a:r>
          </a:p>
        </p:txBody>
      </p:sp>
      <p:sp>
        <p:nvSpPr>
          <p:cNvPr id="15" name="內容版面配置區 5"/>
          <p:cNvSpPr>
            <a:spLocks noGrp="1"/>
          </p:cNvSpPr>
          <p:nvPr>
            <p:ph sz="quarter" idx="4"/>
          </p:nvPr>
        </p:nvSpPr>
        <p:spPr>
          <a:xfrm>
            <a:off x="5491716" y="812800"/>
            <a:ext cx="6099920" cy="5403273"/>
          </a:xfrm>
        </p:spPr>
        <p:txBody>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日期版面配置區 1"/>
          <p:cNvSpPr>
            <a:spLocks noGrp="1"/>
          </p:cNvSpPr>
          <p:nvPr>
            <p:ph type="dt" sz="half" idx="10"/>
          </p:nvPr>
        </p:nvSpPr>
        <p:spPr/>
        <p:txBody>
          <a:bodyPr/>
          <a:lstStyle/>
          <a:p>
            <a:fld id="{AD586A7C-9221-402B-A33D-2E26286608D3}" type="datetime1">
              <a:rPr lang="zh-TW" altLang="en-US" smtClean="0"/>
              <a:t>2024/9/20</a:t>
            </a:fld>
            <a:endParaRPr lang="zh-TW" altLang="en-US" dirty="0"/>
          </a:p>
        </p:txBody>
      </p:sp>
      <p:sp>
        <p:nvSpPr>
          <p:cNvPr id="3" name="頁尾版面配置區 2"/>
          <p:cNvSpPr>
            <a:spLocks noGrp="1"/>
          </p:cNvSpPr>
          <p:nvPr>
            <p:ph type="ftr" sz="quarter" idx="11"/>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fld id="{D795CF18-6E71-48B0-B6FA-D53AAEFA68F1}" type="slidenum">
              <a:rPr lang="zh-TW" altLang="en-US" smtClean="0"/>
              <a:pPr/>
              <a:t>‹#›</a:t>
            </a:fld>
            <a:endParaRPr lang="zh-TW" altLang="en-US" dirty="0"/>
          </a:p>
        </p:txBody>
      </p:sp>
    </p:spTree>
    <p:extLst>
      <p:ext uri="{BB962C8B-B14F-4D97-AF65-F5344CB8AC3E}">
        <p14:creationId xmlns:p14="http://schemas.microsoft.com/office/powerpoint/2010/main" val="2978426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含標題的圖片">
    <p:spTree>
      <p:nvGrpSpPr>
        <p:cNvPr id="1" name=""/>
        <p:cNvGrpSpPr/>
        <p:nvPr/>
      </p:nvGrpSpPr>
      <p:grpSpPr>
        <a:xfrm>
          <a:off x="0" y="0"/>
          <a:ext cx="0" cy="0"/>
          <a:chOff x="0" y="0"/>
          <a:chExt cx="0" cy="0"/>
        </a:xfrm>
      </p:grpSpPr>
      <p:sp>
        <p:nvSpPr>
          <p:cNvPr id="3" name="圖片版面配置區 2"/>
          <p:cNvSpPr>
            <a:spLocks noGrp="1"/>
          </p:cNvSpPr>
          <p:nvPr>
            <p:ph type="pic" idx="1"/>
          </p:nvPr>
        </p:nvSpPr>
        <p:spPr>
          <a:xfrm>
            <a:off x="5329173" y="858981"/>
            <a:ext cx="6253227" cy="53570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05044" y="1446028"/>
            <a:ext cx="4498584" cy="47700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編輯母片文字樣式</a:t>
            </a:r>
          </a:p>
        </p:txBody>
      </p:sp>
      <p:sp>
        <p:nvSpPr>
          <p:cNvPr id="8" name="標題 7"/>
          <p:cNvSpPr>
            <a:spLocks noGrp="1"/>
          </p:cNvSpPr>
          <p:nvPr>
            <p:ph type="title"/>
          </p:nvPr>
        </p:nvSpPr>
        <p:spPr>
          <a:xfrm>
            <a:off x="605044" y="365125"/>
            <a:ext cx="4498584" cy="953312"/>
          </a:xfrm>
        </p:spPr>
        <p:txBody>
          <a:bodyPr/>
          <a:lstStyle/>
          <a:p>
            <a:r>
              <a:rPr lang="zh-TW" altLang="en-US"/>
              <a:t>按一下以編輯母片標題樣式</a:t>
            </a:r>
          </a:p>
        </p:txBody>
      </p:sp>
      <p:sp>
        <p:nvSpPr>
          <p:cNvPr id="2" name="日期版面配置區 1"/>
          <p:cNvSpPr>
            <a:spLocks noGrp="1"/>
          </p:cNvSpPr>
          <p:nvPr>
            <p:ph type="dt" sz="half" idx="10"/>
          </p:nvPr>
        </p:nvSpPr>
        <p:spPr/>
        <p:txBody>
          <a:bodyPr/>
          <a:lstStyle/>
          <a:p>
            <a:fld id="{ABFD4E12-F000-4003-85E4-FCEB61F5B0BF}" type="datetime1">
              <a:rPr lang="zh-TW" altLang="en-US" smtClean="0"/>
              <a:t>2024/9/20</a:t>
            </a:fld>
            <a:endParaRPr lang="zh-TW" altLang="en-US" dirty="0"/>
          </a:p>
        </p:txBody>
      </p:sp>
      <p:sp>
        <p:nvSpPr>
          <p:cNvPr id="5" name="頁尾版面配置區 4"/>
          <p:cNvSpPr>
            <a:spLocks noGrp="1"/>
          </p:cNvSpPr>
          <p:nvPr>
            <p:ph type="ftr" sz="quarter" idx="11"/>
          </p:nvPr>
        </p:nvSpPr>
        <p:spPr/>
        <p:txBody>
          <a:bodyPr/>
          <a:lstStyle/>
          <a:p>
            <a:endParaRPr lang="zh-TW" altLang="en-US" dirty="0"/>
          </a:p>
        </p:txBody>
      </p:sp>
      <p:sp>
        <p:nvSpPr>
          <p:cNvPr id="6" name="投影片編號版面配置區 5"/>
          <p:cNvSpPr>
            <a:spLocks noGrp="1"/>
          </p:cNvSpPr>
          <p:nvPr>
            <p:ph type="sldNum" sz="quarter" idx="12"/>
          </p:nvPr>
        </p:nvSpPr>
        <p:spPr/>
        <p:txBody>
          <a:bodyPr/>
          <a:lstStyle/>
          <a:p>
            <a:fld id="{D795CF18-6E71-48B0-B6FA-D53AAEFA68F1}" type="slidenum">
              <a:rPr lang="zh-TW" altLang="en-US" smtClean="0"/>
              <a:pPr/>
              <a:t>‹#›</a:t>
            </a:fld>
            <a:endParaRPr lang="zh-TW" altLang="en-US" dirty="0"/>
          </a:p>
        </p:txBody>
      </p:sp>
    </p:spTree>
    <p:extLst>
      <p:ext uri="{BB962C8B-B14F-4D97-AF65-F5344CB8AC3E}">
        <p14:creationId xmlns:p14="http://schemas.microsoft.com/office/powerpoint/2010/main" val="4283961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05044" y="365125"/>
            <a:ext cx="9545720" cy="777875"/>
          </a:xfrm>
          <a:prstGeom prst="rect">
            <a:avLst/>
          </a:prstGeom>
        </p:spPr>
        <p:txBody>
          <a:bodyPr vert="horz" lIns="72000" tIns="45720" rIns="7200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605043" y="1301924"/>
            <a:ext cx="10999447" cy="4914149"/>
          </a:xfrm>
          <a:prstGeom prst="rect">
            <a:avLst/>
          </a:prstGeom>
        </p:spPr>
        <p:txBody>
          <a:bodyPr vert="horz" lIns="72000" tIns="45720" rIns="7200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2745337" y="6391053"/>
            <a:ext cx="1018590" cy="337382"/>
          </a:xfrm>
          <a:prstGeom prst="rect">
            <a:avLst/>
          </a:prstGeom>
        </p:spPr>
        <p:txBody>
          <a:bodyPr vert="horz" lIns="91440" tIns="45720" rIns="91440" bIns="45720" rtlCol="0" anchor="ctr"/>
          <a:lstStyle>
            <a:lvl1pPr algn="l">
              <a:defRPr sz="1200">
                <a:solidFill>
                  <a:schemeClr val="tx1">
                    <a:tint val="75000"/>
                  </a:schemeClr>
                </a:solidFill>
              </a:defRPr>
            </a:lvl1pPr>
          </a:lstStyle>
          <a:p>
            <a:fld id="{E688FE42-54C6-477D-AF7F-511ADF000AAB}" type="datetime1">
              <a:rPr lang="zh-TW" altLang="en-US" smtClean="0"/>
              <a:t>2024/9/20</a:t>
            </a:fld>
            <a:endParaRPr lang="zh-TW" altLang="en-US" dirty="0"/>
          </a:p>
        </p:txBody>
      </p:sp>
      <p:sp>
        <p:nvSpPr>
          <p:cNvPr id="6" name="投影片編號版面配置區 5"/>
          <p:cNvSpPr>
            <a:spLocks noGrp="1"/>
          </p:cNvSpPr>
          <p:nvPr>
            <p:ph type="sldNum" sz="quarter" idx="4"/>
          </p:nvPr>
        </p:nvSpPr>
        <p:spPr>
          <a:xfrm>
            <a:off x="5845769" y="6373105"/>
            <a:ext cx="524256" cy="373279"/>
          </a:xfrm>
          <a:prstGeom prst="rect">
            <a:avLst/>
          </a:prstGeom>
        </p:spPr>
        <p:txBody>
          <a:bodyPr vert="horz" lIns="91440" tIns="45720" rIns="91440" bIns="45720" rtlCol="0" anchor="ctr"/>
          <a:lstStyle>
            <a:lvl1pPr algn="ctr">
              <a:defRPr sz="1400" baseline="0">
                <a:solidFill>
                  <a:schemeClr val="tx1">
                    <a:lumMod val="75000"/>
                    <a:lumOff val="25000"/>
                  </a:schemeClr>
                </a:solidFill>
                <a:latin typeface="Arial" panose="020B0604020202020204" pitchFamily="34" charset="0"/>
                <a:ea typeface="微軟正黑體" panose="020B0604030504040204" pitchFamily="34" charset="-120"/>
              </a:defRPr>
            </a:lvl1pPr>
          </a:lstStyle>
          <a:p>
            <a:fld id="{D795CF18-6E71-48B0-B6FA-D53AAEFA68F1}" type="slidenum">
              <a:rPr lang="zh-TW" altLang="en-US" smtClean="0"/>
              <a:pPr/>
              <a:t>‹#›</a:t>
            </a:fld>
            <a:endParaRPr lang="zh-TW" altLang="en-US" dirty="0"/>
          </a:p>
        </p:txBody>
      </p:sp>
      <p:sp>
        <p:nvSpPr>
          <p:cNvPr id="11" name="文字方塊 10"/>
          <p:cNvSpPr txBox="1"/>
          <p:nvPr userDrawn="1"/>
        </p:nvSpPr>
        <p:spPr>
          <a:xfrm>
            <a:off x="10589506" y="6421245"/>
            <a:ext cx="1014984" cy="276999"/>
          </a:xfrm>
          <a:prstGeom prst="rect">
            <a:avLst/>
          </a:prstGeom>
          <a:solidFill>
            <a:schemeClr val="bg1">
              <a:lumMod val="95000"/>
            </a:schemeClr>
          </a:solidFill>
        </p:spPr>
        <p:txBody>
          <a:bodyPr wrap="square" rtlCol="0">
            <a:spAutoFit/>
          </a:bodyPr>
          <a:lstStyle/>
          <a:p>
            <a:r>
              <a:rPr lang="en-US" altLang="zh-TW" sz="1200" baseline="0" dirty="0">
                <a:solidFill>
                  <a:schemeClr val="tx1">
                    <a:lumMod val="65000"/>
                    <a:lumOff val="35000"/>
                  </a:schemeClr>
                </a:solidFill>
                <a:latin typeface="Arial" panose="020B0604020202020204" pitchFamily="34" charset="0"/>
                <a:ea typeface="微軟正黑體" panose="020B0604030504040204" pitchFamily="34" charset="-120"/>
              </a:rPr>
              <a:t>Confidential</a:t>
            </a:r>
            <a:endParaRPr lang="zh-TW" altLang="en-US" sz="1200" baseline="0" dirty="0">
              <a:solidFill>
                <a:schemeClr val="tx1">
                  <a:lumMod val="65000"/>
                  <a:lumOff val="35000"/>
                </a:schemeClr>
              </a:solidFill>
              <a:latin typeface="Arial" panose="020B0604020202020204" pitchFamily="34" charset="0"/>
              <a:ea typeface="微軟正黑體" panose="020B0604030504040204" pitchFamily="34" charset="-120"/>
            </a:endParaRPr>
          </a:p>
        </p:txBody>
      </p:sp>
      <p:sp>
        <p:nvSpPr>
          <p:cNvPr id="13" name="文字方塊 12"/>
          <p:cNvSpPr txBox="1"/>
          <p:nvPr userDrawn="1"/>
        </p:nvSpPr>
        <p:spPr>
          <a:xfrm>
            <a:off x="7150834" y="6421245"/>
            <a:ext cx="3513103" cy="276999"/>
          </a:xfrm>
          <a:prstGeom prst="rect">
            <a:avLst/>
          </a:prstGeom>
          <a:noFill/>
        </p:spPr>
        <p:txBody>
          <a:bodyPr wrap="square" rtlCol="0">
            <a:spAutoFit/>
          </a:bodyPr>
          <a:lstStyle/>
          <a:p>
            <a:r>
              <a:rPr lang="en-US" altLang="zh-TW" sz="1200" dirty="0">
                <a:solidFill>
                  <a:schemeClr val="tx1">
                    <a:lumMod val="65000"/>
                    <a:lumOff val="35000"/>
                  </a:schemeClr>
                </a:solidFill>
                <a:latin typeface="Arial" panose="020B0604020202020204" pitchFamily="34" charset="0"/>
                <a:ea typeface="微軟正黑體" panose="020B0604030504040204" pitchFamily="34" charset="-120"/>
              </a:rPr>
              <a:t>© 2024 </a:t>
            </a:r>
            <a:r>
              <a:rPr lang="en-US" altLang="zh-TW" sz="1200" dirty="0" err="1">
                <a:solidFill>
                  <a:schemeClr val="tx1">
                    <a:lumMod val="65000"/>
                    <a:lumOff val="35000"/>
                  </a:schemeClr>
                </a:solidFill>
                <a:latin typeface="Arial" panose="020B0604020202020204" pitchFamily="34" charset="0"/>
                <a:ea typeface="微軟正黑體" panose="020B0604030504040204" pitchFamily="34" charset="-120"/>
              </a:rPr>
              <a:t>Tyntek</a:t>
            </a:r>
            <a:r>
              <a:rPr lang="en-US" altLang="zh-TW" sz="1200" dirty="0">
                <a:solidFill>
                  <a:schemeClr val="tx1">
                    <a:lumMod val="65000"/>
                    <a:lumOff val="35000"/>
                  </a:schemeClr>
                </a:solidFill>
                <a:latin typeface="Arial" panose="020B0604020202020204" pitchFamily="34" charset="0"/>
                <a:ea typeface="微軟正黑體" panose="020B0604030504040204" pitchFamily="34" charset="-120"/>
              </a:rPr>
              <a:t> Corporation. All Rights Reserved.</a:t>
            </a:r>
            <a:endParaRPr lang="zh-TW" altLang="en-US" sz="1200" baseline="0" dirty="0">
              <a:solidFill>
                <a:schemeClr val="tx1">
                  <a:lumMod val="65000"/>
                  <a:lumOff val="35000"/>
                </a:schemeClr>
              </a:solidFill>
              <a:latin typeface="Arial" panose="020B0604020202020204" pitchFamily="34" charset="0"/>
              <a:ea typeface="微軟正黑體" panose="020B0604030504040204" pitchFamily="34" charset="-120"/>
            </a:endParaRPr>
          </a:p>
        </p:txBody>
      </p:sp>
      <p:sp>
        <p:nvSpPr>
          <p:cNvPr id="16" name="頁尾版面配置區 15"/>
          <p:cNvSpPr>
            <a:spLocks noGrp="1"/>
          </p:cNvSpPr>
          <p:nvPr>
            <p:ph type="ftr" sz="quarter" idx="3"/>
          </p:nvPr>
        </p:nvSpPr>
        <p:spPr>
          <a:xfrm>
            <a:off x="3879105" y="6391053"/>
            <a:ext cx="1472262" cy="33738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dirty="0"/>
          </a:p>
        </p:txBody>
      </p:sp>
      <p:pic>
        <p:nvPicPr>
          <p:cNvPr id="14" name="圖形 13">
            <a:extLst>
              <a:ext uri="{FF2B5EF4-FFF2-40B4-BE49-F238E27FC236}">
                <a16:creationId xmlns:a16="http://schemas.microsoft.com/office/drawing/2014/main" id="{B940EC71-4757-4970-9EFD-1145A1208F96}"/>
              </a:ext>
            </a:extLst>
          </p:cNvPr>
          <p:cNvPicPr>
            <a:picLocks noChangeAspect="1"/>
          </p:cNvPicPr>
          <p:nvPr userDrawn="1"/>
        </p:nvPicPr>
        <p:blipFill>
          <a:blip r:embed="rId15">
            <a:extLst>
              <a:ext uri="{96DAC541-7B7A-43D3-8B79-37D633B846F1}">
                <asvg:svgBlip xmlns="" xmlns:asvg="http://schemas.microsoft.com/office/drawing/2016/SVG/main" r:embed="rId16"/>
              </a:ext>
            </a:extLst>
          </a:blip>
          <a:stretch>
            <a:fillRect/>
          </a:stretch>
        </p:blipFill>
        <p:spPr>
          <a:xfrm>
            <a:off x="10343944" y="311465"/>
            <a:ext cx="1225075" cy="350986"/>
          </a:xfrm>
          <a:prstGeom prst="rect">
            <a:avLst/>
          </a:prstGeom>
        </p:spPr>
      </p:pic>
    </p:spTree>
    <p:extLst>
      <p:ext uri="{BB962C8B-B14F-4D97-AF65-F5344CB8AC3E}">
        <p14:creationId xmlns:p14="http://schemas.microsoft.com/office/powerpoint/2010/main" val="314584327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689" r:id="rId13"/>
  </p:sldLayoutIdLst>
  <p:hf hdr="0" ftr="0" dt="0"/>
  <p:txStyles>
    <p:title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p:titleStyle>
    <p:bodyStyle>
      <a:lvl1pPr marL="228600" indent="-228600" algn="l" defTabSz="914400" rtl="0" eaLnBrk="1" latinLnBrk="0" hangingPunct="1">
        <a:lnSpc>
          <a:spcPct val="100000"/>
        </a:lnSpc>
        <a:spcBef>
          <a:spcPts val="1000"/>
        </a:spcBef>
        <a:buClr>
          <a:srgbClr val="008CD6"/>
        </a:buClr>
        <a:buFont typeface="Arial" panose="020B0604020202020204" pitchFamily="34" charset="0"/>
        <a:buChar char="•"/>
        <a:defRPr sz="2200" kern="1200" baseline="0">
          <a:solidFill>
            <a:schemeClr val="tx1">
              <a:lumMod val="75000"/>
              <a:lumOff val="25000"/>
            </a:schemeClr>
          </a:solidFill>
          <a:latin typeface="Arial" panose="020B0604020202020204" pitchFamily="34" charset="0"/>
          <a:ea typeface="微軟正黑體" panose="020B0604030504040204" pitchFamily="34" charset="-120"/>
          <a:cs typeface="+mn-cs"/>
        </a:defRPr>
      </a:lvl1pPr>
      <a:lvl2pPr marL="685800" indent="-228600" algn="l" defTabSz="914400" rtl="0" eaLnBrk="1" latinLnBrk="0" hangingPunct="1">
        <a:lnSpc>
          <a:spcPct val="100000"/>
        </a:lnSpc>
        <a:spcBef>
          <a:spcPts val="500"/>
        </a:spcBef>
        <a:buClr>
          <a:srgbClr val="008CD6"/>
        </a:buClr>
        <a:buFont typeface="Arial" panose="020B0604020202020204" pitchFamily="34" charset="0"/>
        <a:buChar char="•"/>
        <a:defRPr sz="2000" kern="1200" baseline="0">
          <a:solidFill>
            <a:schemeClr val="tx1">
              <a:lumMod val="75000"/>
              <a:lumOff val="25000"/>
            </a:schemeClr>
          </a:solidFill>
          <a:latin typeface="Arial" panose="020B0604020202020204" pitchFamily="34" charset="0"/>
          <a:ea typeface="微軟正黑體" panose="020B0604030504040204" pitchFamily="34" charset="-120"/>
          <a:cs typeface="+mn-cs"/>
        </a:defRPr>
      </a:lvl2pPr>
      <a:lvl3pPr marL="1143000" indent="-228600" algn="l" defTabSz="914400" rtl="0" eaLnBrk="1" latinLnBrk="0" hangingPunct="1">
        <a:lnSpc>
          <a:spcPct val="100000"/>
        </a:lnSpc>
        <a:spcBef>
          <a:spcPts val="500"/>
        </a:spcBef>
        <a:buClr>
          <a:srgbClr val="008CD6"/>
        </a:buClr>
        <a:buFont typeface="Arial" panose="020B0604020202020204" pitchFamily="34" charset="0"/>
        <a:buChar char="•"/>
        <a:defRPr sz="1800" kern="1200" baseline="0">
          <a:solidFill>
            <a:schemeClr val="tx1">
              <a:lumMod val="75000"/>
              <a:lumOff val="25000"/>
            </a:schemeClr>
          </a:solidFill>
          <a:latin typeface="Arial" panose="020B0604020202020204" pitchFamily="34" charset="0"/>
          <a:ea typeface="微軟正黑體" panose="020B0604030504040204" pitchFamily="34" charset="-120"/>
          <a:cs typeface="+mn-cs"/>
        </a:defRPr>
      </a:lvl3pPr>
      <a:lvl4pPr marL="1600200" indent="-228600" algn="l" defTabSz="914400" rtl="0" eaLnBrk="1" latinLnBrk="0" hangingPunct="1">
        <a:lnSpc>
          <a:spcPct val="100000"/>
        </a:lnSpc>
        <a:spcBef>
          <a:spcPts val="500"/>
        </a:spcBef>
        <a:buClr>
          <a:srgbClr val="008CD6"/>
        </a:buClr>
        <a:buFont typeface="Arial" panose="020B0604020202020204" pitchFamily="34" charset="0"/>
        <a:buChar char="•"/>
        <a:defRPr sz="1600" kern="1200" baseline="0">
          <a:solidFill>
            <a:schemeClr val="tx1">
              <a:lumMod val="75000"/>
              <a:lumOff val="25000"/>
            </a:schemeClr>
          </a:solidFill>
          <a:latin typeface="Arial" panose="020B0604020202020204" pitchFamily="34" charset="0"/>
          <a:ea typeface="微軟正黑體" panose="020B0604030504040204" pitchFamily="34" charset="-120"/>
          <a:cs typeface="+mn-cs"/>
        </a:defRPr>
      </a:lvl4pPr>
      <a:lvl5pPr marL="2057400" indent="-228600" algn="l" defTabSz="914400" rtl="0" eaLnBrk="1" latinLnBrk="0" hangingPunct="1">
        <a:lnSpc>
          <a:spcPct val="100000"/>
        </a:lnSpc>
        <a:spcBef>
          <a:spcPts val="500"/>
        </a:spcBef>
        <a:buClr>
          <a:srgbClr val="008CD6"/>
        </a:buClr>
        <a:buFont typeface="Arial" panose="020B0604020202020204" pitchFamily="34" charset="0"/>
        <a:buChar char="•"/>
        <a:defRPr sz="1600" kern="1200" baseline="0">
          <a:solidFill>
            <a:schemeClr val="tx1">
              <a:lumMod val="75000"/>
              <a:lumOff val="25000"/>
            </a:schemeClr>
          </a:solidFill>
          <a:latin typeface="Arial" panose="020B0604020202020204" pitchFamily="34" charset="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3600" dirty="0"/>
              <a:t>蒸鍍站新人報告</a:t>
            </a:r>
          </a:p>
        </p:txBody>
      </p:sp>
      <p:sp>
        <p:nvSpPr>
          <p:cNvPr id="6" name="副標題 5"/>
          <p:cNvSpPr>
            <a:spLocks noGrp="1"/>
          </p:cNvSpPr>
          <p:nvPr>
            <p:ph type="subTitle" idx="1"/>
          </p:nvPr>
        </p:nvSpPr>
        <p:spPr/>
        <p:txBody>
          <a:bodyPr/>
          <a:lstStyle/>
          <a:p>
            <a:r>
              <a:rPr lang="en-US" altLang="zh-TW" dirty="0"/>
              <a:t>Si Fab1</a:t>
            </a:r>
            <a:r>
              <a:rPr lang="zh-TW" altLang="en-US" dirty="0"/>
              <a:t>營運中心產品製程二部 王善柏</a:t>
            </a:r>
            <a:endParaRPr lang="en-US" altLang="zh-TW" dirty="0"/>
          </a:p>
          <a:p>
            <a:r>
              <a:rPr lang="zh-TW" altLang="en-US" dirty="0"/>
              <a:t>月</a:t>
            </a:r>
            <a:r>
              <a:rPr lang="en-US" altLang="zh-TW" dirty="0"/>
              <a:t>,</a:t>
            </a:r>
            <a:r>
              <a:rPr lang="zh-TW" altLang="en-US" dirty="0"/>
              <a:t>日</a:t>
            </a:r>
            <a:r>
              <a:rPr lang="en-US" altLang="zh-TW" dirty="0"/>
              <a:t> 2024</a:t>
            </a:r>
            <a:endParaRPr lang="zh-TW" altLang="en-US" dirty="0"/>
          </a:p>
          <a:p>
            <a:endParaRPr lang="zh-TW" altLang="en-US" dirty="0"/>
          </a:p>
        </p:txBody>
      </p:sp>
    </p:spTree>
    <p:extLst>
      <p:ext uri="{BB962C8B-B14F-4D97-AF65-F5344CB8AC3E}">
        <p14:creationId xmlns:p14="http://schemas.microsoft.com/office/powerpoint/2010/main" val="3647801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T150105\Desktop\新增資料夾\20150902_114247_HDR.jpg"/>
          <p:cNvPicPr>
            <a:picLocks noChangeAspect="1" noChangeArrowheads="1"/>
          </p:cNvPicPr>
          <p:nvPr/>
        </p:nvPicPr>
        <p:blipFill>
          <a:blip r:embed="rId2" cstate="print"/>
          <a:srcRect/>
          <a:stretch>
            <a:fillRect/>
          </a:stretch>
        </p:blipFill>
        <p:spPr bwMode="auto">
          <a:xfrm rot="5400000">
            <a:off x="262800" y="1836000"/>
            <a:ext cx="4899604" cy="3677010"/>
          </a:xfrm>
          <a:prstGeom prst="rect">
            <a:avLst/>
          </a:prstGeom>
          <a:noFill/>
        </p:spPr>
      </p:pic>
      <p:grpSp>
        <p:nvGrpSpPr>
          <p:cNvPr id="2" name="群組 1"/>
          <p:cNvGrpSpPr/>
          <p:nvPr/>
        </p:nvGrpSpPr>
        <p:grpSpPr>
          <a:xfrm>
            <a:off x="4751958" y="1574239"/>
            <a:ext cx="5564940" cy="4499892"/>
            <a:chOff x="5591944" y="1340769"/>
            <a:chExt cx="5564940" cy="4499892"/>
          </a:xfrm>
        </p:grpSpPr>
        <p:sp>
          <p:nvSpPr>
            <p:cNvPr id="6" name="文字方塊 5"/>
            <p:cNvSpPr txBox="1"/>
            <p:nvPr/>
          </p:nvSpPr>
          <p:spPr>
            <a:xfrm>
              <a:off x="5591944" y="1340769"/>
              <a:ext cx="2088232" cy="430887"/>
            </a:xfrm>
            <a:prstGeom prst="rect">
              <a:avLst/>
            </a:prstGeom>
            <a:noFill/>
          </p:spPr>
          <p:txBody>
            <a:bodyPr wrap="square" rtlCol="0">
              <a:spAutoFit/>
            </a:bodyPr>
            <a:lstStyle/>
            <a:p>
              <a:pPr>
                <a:buFont typeface="Arial" pitchFamily="34" charset="0"/>
                <a:buChar char="•"/>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DENSITY: </a:t>
              </a:r>
            </a:p>
          </p:txBody>
        </p:sp>
        <p:sp>
          <p:nvSpPr>
            <p:cNvPr id="7" name="矩形 6"/>
            <p:cNvSpPr/>
            <p:nvPr/>
          </p:nvSpPr>
          <p:spPr>
            <a:xfrm>
              <a:off x="5807968" y="1772817"/>
              <a:ext cx="4801314" cy="1045671"/>
            </a:xfrm>
            <a:prstGeom prst="rect">
              <a:avLst/>
            </a:prstGeom>
          </p:spPr>
          <p:txBody>
            <a:bodyPr wrap="none">
              <a:spAutoFit/>
            </a:bodyPr>
            <a:lstStyle/>
            <a:p>
              <a:pPr>
                <a:lnSpc>
                  <a:spcPct val="150000"/>
                </a:lnSpc>
                <a:buFont typeface="Wingdings" pitchFamily="2" charset="2"/>
                <a:buChar char="Ø"/>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輸入成膜物質的密度</a:t>
              </a:r>
              <a:endParaRPr lang="en-US" altLang="zh-TW" sz="2200" dirty="0">
                <a:solidFill>
                  <a:schemeClr val="tx1">
                    <a:lumMod val="75000"/>
                    <a:lumOff val="25000"/>
                  </a:schemeClr>
                </a:solidFill>
                <a:latin typeface="Arial" panose="020B0604020202020204" pitchFamily="34" charset="0"/>
                <a:ea typeface="微軟正黑體" panose="020B0604030504040204" pitchFamily="34" charset="-120"/>
              </a:endParaRPr>
            </a:p>
            <a:p>
              <a:pPr>
                <a:lnSpc>
                  <a:spcPct val="150000"/>
                </a:lnSpc>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輸入範圍</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0.100-99.99 g/cm</a:t>
              </a:r>
              <a:r>
                <a:rPr lang="en-US" altLang="zh-TW" sz="2200" baseline="30000" dirty="0">
                  <a:solidFill>
                    <a:schemeClr val="tx1">
                      <a:lumMod val="75000"/>
                      <a:lumOff val="25000"/>
                    </a:schemeClr>
                  </a:solidFill>
                  <a:latin typeface="Arial" panose="020B0604020202020204" pitchFamily="34" charset="0"/>
                  <a:ea typeface="微軟正黑體" panose="020B0604030504040204" pitchFamily="34" charset="-120"/>
                </a:rPr>
                <a:t>3</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p>
          </p:txBody>
        </p:sp>
        <p:sp>
          <p:nvSpPr>
            <p:cNvPr id="8" name="文字方塊 7"/>
            <p:cNvSpPr txBox="1"/>
            <p:nvPr/>
          </p:nvSpPr>
          <p:spPr>
            <a:xfrm>
              <a:off x="5591944" y="2852937"/>
              <a:ext cx="2088232" cy="461665"/>
            </a:xfrm>
            <a:prstGeom prst="rect">
              <a:avLst/>
            </a:prstGeom>
            <a:noFill/>
          </p:spPr>
          <p:txBody>
            <a:bodyPr wrap="square" rtlCol="0">
              <a:spAutoFit/>
            </a:bodyPr>
            <a:lstStyle/>
            <a:p>
              <a:pPr>
                <a:buFont typeface="Arial" pitchFamily="34" charset="0"/>
                <a:buChar char="•"/>
              </a:pPr>
              <a:r>
                <a:rPr lang="zh-TW" altLang="en-US" sz="2400" b="1" dirty="0"/>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Z-RATIO:</a:t>
              </a:r>
            </a:p>
          </p:txBody>
        </p:sp>
        <p:sp>
          <p:nvSpPr>
            <p:cNvPr id="9" name="矩形 8"/>
            <p:cNvSpPr/>
            <p:nvPr/>
          </p:nvSpPr>
          <p:spPr>
            <a:xfrm>
              <a:off x="5807969" y="3284985"/>
              <a:ext cx="5112567" cy="1107996"/>
            </a:xfrm>
            <a:prstGeom prst="rect">
              <a:avLst/>
            </a:prstGeom>
          </p:spPr>
          <p:txBody>
            <a:bodyPr wrap="square">
              <a:spAutoFit/>
            </a:bodyPr>
            <a:lstStyle/>
            <a:p>
              <a:pPr>
                <a:lnSpc>
                  <a:spcPct val="150000"/>
                </a:lnSpc>
                <a:buFont typeface="Wingdings" pitchFamily="2" charset="2"/>
                <a:buChar char="Ø"/>
              </a:pPr>
              <a:r>
                <a:rPr lang="zh-TW" altLang="en-US" sz="2200" dirty="0">
                  <a:solidFill>
                    <a:schemeClr val="tx1">
                      <a:lumMod val="75000"/>
                      <a:lumOff val="25000"/>
                    </a:schemeClr>
                  </a:solidFill>
                  <a:latin typeface="Arial "/>
                  <a:ea typeface="微軟正黑體" panose="020B0604030504040204" pitchFamily="34" charset="-120"/>
                </a:rPr>
                <a:t> 輸入成膜物質的</a:t>
              </a:r>
              <a:r>
                <a:rPr lang="en-US" altLang="zh-TW" sz="2200" dirty="0">
                  <a:solidFill>
                    <a:schemeClr val="tx1">
                      <a:lumMod val="75000"/>
                      <a:lumOff val="25000"/>
                    </a:schemeClr>
                  </a:solidFill>
                  <a:latin typeface="Arial "/>
                  <a:ea typeface="微軟正黑體" panose="020B0604030504040204" pitchFamily="34" charset="-120"/>
                </a:rPr>
                <a:t>Z-RATIO</a:t>
              </a:r>
            </a:p>
            <a:p>
              <a:pPr>
                <a:lnSpc>
                  <a:spcPct val="150000"/>
                </a:lnSpc>
              </a:pPr>
              <a:r>
                <a:rPr lang="en-US" altLang="zh-TW" sz="2200" dirty="0">
                  <a:solidFill>
                    <a:schemeClr val="tx1">
                      <a:lumMod val="75000"/>
                      <a:lumOff val="25000"/>
                    </a:schemeClr>
                  </a:solidFill>
                  <a:latin typeface="Arial "/>
                  <a:ea typeface="微軟正黑體" panose="020B0604030504040204" pitchFamily="34" charset="-120"/>
                </a:rPr>
                <a:t>(</a:t>
              </a:r>
              <a:r>
                <a:rPr lang="zh-TW" altLang="en-US" sz="2200" dirty="0">
                  <a:solidFill>
                    <a:schemeClr val="tx1">
                      <a:lumMod val="75000"/>
                      <a:lumOff val="25000"/>
                    </a:schemeClr>
                  </a:solidFill>
                  <a:latin typeface="Arial "/>
                  <a:ea typeface="微軟正黑體" panose="020B0604030504040204" pitchFamily="34" charset="-120"/>
                </a:rPr>
                <a:t>輸入範圍</a:t>
              </a:r>
              <a:r>
                <a:rPr lang="en-US" altLang="zh-TW" sz="2200" dirty="0">
                  <a:solidFill>
                    <a:schemeClr val="tx1">
                      <a:lumMod val="75000"/>
                      <a:lumOff val="25000"/>
                    </a:schemeClr>
                  </a:solidFill>
                  <a:latin typeface="Arial "/>
                  <a:ea typeface="微軟正黑體" panose="020B0604030504040204" pitchFamily="34" charset="-120"/>
                </a:rPr>
                <a:t>:</a:t>
              </a:r>
              <a:r>
                <a:rPr lang="zh-TW" altLang="en-US" sz="2200" dirty="0">
                  <a:solidFill>
                    <a:schemeClr val="tx1">
                      <a:lumMod val="75000"/>
                      <a:lumOff val="25000"/>
                    </a:schemeClr>
                  </a:solidFill>
                  <a:latin typeface="Arial "/>
                  <a:ea typeface="微軟正黑體" panose="020B0604030504040204" pitchFamily="34" charset="-120"/>
                </a:rPr>
                <a:t> </a:t>
              </a:r>
              <a:r>
                <a:rPr lang="en-US" altLang="zh-TW" sz="2200" dirty="0">
                  <a:solidFill>
                    <a:schemeClr val="tx1">
                      <a:lumMod val="75000"/>
                      <a:lumOff val="25000"/>
                    </a:schemeClr>
                  </a:solidFill>
                  <a:latin typeface="Arial "/>
                  <a:ea typeface="微軟正黑體" panose="020B0604030504040204" pitchFamily="34" charset="-120"/>
                </a:rPr>
                <a:t>0.100-9.999)	</a:t>
              </a:r>
            </a:p>
          </p:txBody>
        </p:sp>
        <p:sp>
          <p:nvSpPr>
            <p:cNvPr id="10" name="文字方塊 9"/>
            <p:cNvSpPr txBox="1"/>
            <p:nvPr/>
          </p:nvSpPr>
          <p:spPr>
            <a:xfrm>
              <a:off x="5605939" y="4447519"/>
              <a:ext cx="2088232" cy="430887"/>
            </a:xfrm>
            <a:prstGeom prst="rect">
              <a:avLst/>
            </a:prstGeom>
            <a:noFill/>
          </p:spPr>
          <p:txBody>
            <a:bodyPr wrap="square" rtlCol="0">
              <a:spAutoFit/>
            </a:bodyPr>
            <a:lstStyle/>
            <a:p>
              <a:pPr>
                <a:buFont typeface="Arial" pitchFamily="34" charset="0"/>
                <a:buChar char="•"/>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TOOLING:</a:t>
              </a:r>
            </a:p>
          </p:txBody>
        </p:sp>
        <p:pic>
          <p:nvPicPr>
            <p:cNvPr id="12" name="Picture 8"/>
            <p:cNvPicPr>
              <a:picLocks noChangeAspect="1" noChangeArrowheads="1"/>
            </p:cNvPicPr>
            <p:nvPr/>
          </p:nvPicPr>
          <p:blipFill>
            <a:blip r:embed="rId3" cstate="print"/>
            <a:srcRect/>
            <a:stretch>
              <a:fillRect/>
            </a:stretch>
          </p:blipFill>
          <p:spPr bwMode="auto">
            <a:xfrm>
              <a:off x="5794321" y="5040350"/>
              <a:ext cx="5362563" cy="800311"/>
            </a:xfrm>
            <a:prstGeom prst="rect">
              <a:avLst/>
            </a:prstGeom>
            <a:noFill/>
            <a:ln w="9525">
              <a:noFill/>
              <a:miter lim="800000"/>
              <a:headEnd/>
              <a:tailEnd/>
            </a:ln>
            <a:effectLst/>
          </p:spPr>
        </p:pic>
      </p:grpSp>
      <p:sp>
        <p:nvSpPr>
          <p:cNvPr id="3" name="投影片編號版面配置區 2"/>
          <p:cNvSpPr>
            <a:spLocks noGrp="1"/>
          </p:cNvSpPr>
          <p:nvPr>
            <p:ph type="sldNum" sz="quarter" idx="12"/>
          </p:nvPr>
        </p:nvSpPr>
        <p:spPr/>
        <p:txBody>
          <a:bodyPr/>
          <a:lstStyle/>
          <a:p>
            <a:fld id="{D795CF18-6E71-48B0-B6FA-D53AAEFA68F1}" type="slidenum">
              <a:rPr lang="zh-TW" altLang="en-US" smtClean="0"/>
              <a:pPr/>
              <a:t>10</a:t>
            </a:fld>
            <a:endParaRPr lang="zh-TW" altLang="en-US" dirty="0"/>
          </a:p>
        </p:txBody>
      </p:sp>
      <p:sp>
        <p:nvSpPr>
          <p:cNvPr id="11" name="標題 2"/>
          <p:cNvSpPr txBox="1">
            <a:spLocks/>
          </p:cNvSpPr>
          <p:nvPr/>
        </p:nvSpPr>
        <p:spPr>
          <a:xfrm>
            <a:off x="191344" y="47286"/>
            <a:ext cx="9545720" cy="777875"/>
          </a:xfrm>
          <a:prstGeom prst="rect">
            <a:avLst/>
          </a:prstGeom>
        </p:spPr>
        <p:txBody>
          <a:bodyPr vert="horz" lIns="72000" tIns="45720" rIns="72000" bIns="45720" rtlCol="0" anchor="ctr">
            <a:normAutofit/>
          </a:bodyPr>
          <a:lst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a:lstStyle>
          <a:p>
            <a:r>
              <a:rPr lang="zh-TW" altLang="en-US" dirty="0"/>
              <a:t>製程設定</a:t>
            </a:r>
          </a:p>
        </p:txBody>
      </p:sp>
      <p:sp>
        <p:nvSpPr>
          <p:cNvPr id="13" name="標題 1"/>
          <p:cNvSpPr>
            <a:spLocks noGrp="1"/>
          </p:cNvSpPr>
          <p:nvPr>
            <p:ph type="title"/>
          </p:nvPr>
        </p:nvSpPr>
        <p:spPr>
          <a:xfrm>
            <a:off x="767408" y="421975"/>
            <a:ext cx="9545720" cy="777875"/>
          </a:xfrm>
        </p:spPr>
        <p:txBody>
          <a:bodyPr>
            <a:normAutofit/>
          </a:bodyPr>
          <a:lstStyle/>
          <a:p>
            <a:pPr algn="ctr"/>
            <a:r>
              <a:rPr lang="zh-TW" altLang="en-US" dirty="0"/>
              <a:t>程式內容</a:t>
            </a:r>
            <a:r>
              <a:rPr lang="en-US" altLang="zh-TW" dirty="0"/>
              <a:t>(4/6)</a:t>
            </a:r>
            <a:endParaRPr lang="zh-TW" altLang="en-US" dirty="0"/>
          </a:p>
        </p:txBody>
      </p:sp>
      <p:sp>
        <p:nvSpPr>
          <p:cNvPr id="14" name="矩形 13"/>
          <p:cNvSpPr/>
          <p:nvPr/>
        </p:nvSpPr>
        <p:spPr>
          <a:xfrm>
            <a:off x="911425" y="3825240"/>
            <a:ext cx="2376263" cy="3657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4761864" y="1050583"/>
            <a:ext cx="3782407" cy="430887"/>
          </a:xfrm>
          <a:prstGeom prst="rect">
            <a:avLst/>
          </a:prstGeom>
          <a:noFill/>
        </p:spPr>
        <p:txBody>
          <a:bodyPr wrap="square" rtlCol="0">
            <a:spAutoFit/>
          </a:bodyPr>
          <a:lstStyle/>
          <a:p>
            <a:pPr marL="342900" indent="-342900">
              <a:buFont typeface="+mj-lt"/>
              <a:buAutoNum type="arabicPeriod"/>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金屬參數與薄厚校正設定</a:t>
            </a:r>
            <a:endParaRPr lang="zh-TW" altLang="en-US" sz="2200" b="1" dirty="0">
              <a:solidFill>
                <a:schemeClr val="tx1">
                  <a:lumMod val="75000"/>
                  <a:lumOff val="25000"/>
                </a:schemeClr>
              </a:solidFill>
              <a:latin typeface="Arial" panose="020B0604020202020204" pitchFamily="34" charset="0"/>
              <a:ea typeface="微軟正黑體" panose="020B0604030504040204" pitchFamily="34"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T150105\Desktop\新增資料夾\20150902_114300_HDR.jpg"/>
          <p:cNvPicPr>
            <a:picLocks noChangeAspect="1" noChangeArrowheads="1"/>
          </p:cNvPicPr>
          <p:nvPr/>
        </p:nvPicPr>
        <p:blipFill>
          <a:blip r:embed="rId2" cstate="print"/>
          <a:srcRect/>
          <a:stretch>
            <a:fillRect/>
          </a:stretch>
        </p:blipFill>
        <p:spPr bwMode="auto">
          <a:xfrm rot="5400000">
            <a:off x="262800" y="1836000"/>
            <a:ext cx="4899604" cy="3677010"/>
          </a:xfrm>
          <a:prstGeom prst="rect">
            <a:avLst/>
          </a:prstGeom>
          <a:noFill/>
        </p:spPr>
      </p:pic>
      <p:grpSp>
        <p:nvGrpSpPr>
          <p:cNvPr id="5" name="群組 4"/>
          <p:cNvGrpSpPr/>
          <p:nvPr/>
        </p:nvGrpSpPr>
        <p:grpSpPr>
          <a:xfrm>
            <a:off x="4785849" y="1131860"/>
            <a:ext cx="3168352" cy="4665882"/>
            <a:chOff x="5591944" y="1268761"/>
            <a:chExt cx="3168352" cy="4247311"/>
          </a:xfrm>
        </p:grpSpPr>
        <p:sp>
          <p:nvSpPr>
            <p:cNvPr id="6" name="文字方塊 5"/>
            <p:cNvSpPr txBox="1"/>
            <p:nvPr/>
          </p:nvSpPr>
          <p:spPr>
            <a:xfrm>
              <a:off x="5591944" y="1268761"/>
              <a:ext cx="2088232" cy="430887"/>
            </a:xfrm>
            <a:prstGeom prst="rect">
              <a:avLst/>
            </a:prstGeom>
            <a:noFill/>
          </p:spPr>
          <p:txBody>
            <a:bodyPr wrap="square" rtlCol="0">
              <a:spAutoFit/>
            </a:bodyPr>
            <a:lstStyle/>
            <a:p>
              <a:pPr>
                <a:buFont typeface="Arial" pitchFamily="34" charset="0"/>
                <a:buChar char="•"/>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GAIN: </a:t>
              </a:r>
            </a:p>
          </p:txBody>
        </p:sp>
        <p:sp>
          <p:nvSpPr>
            <p:cNvPr id="8" name="文字方塊 7"/>
            <p:cNvSpPr txBox="1"/>
            <p:nvPr/>
          </p:nvSpPr>
          <p:spPr>
            <a:xfrm>
              <a:off x="5591944" y="2883733"/>
              <a:ext cx="3168352" cy="430887"/>
            </a:xfrm>
            <a:prstGeom prst="rect">
              <a:avLst/>
            </a:prstGeom>
            <a:noFill/>
          </p:spPr>
          <p:txBody>
            <a:bodyPr wrap="square" rtlCol="0">
              <a:spAutoFit/>
            </a:bodyPr>
            <a:lstStyle/>
            <a:p>
              <a:pPr>
                <a:buFont typeface="Arial" pitchFamily="34" charset="0"/>
                <a:buChar char="•"/>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TIME CONSTANT: </a:t>
              </a:r>
            </a:p>
          </p:txBody>
        </p:sp>
        <p:sp>
          <p:nvSpPr>
            <p:cNvPr id="10" name="文字方塊 9"/>
            <p:cNvSpPr txBox="1"/>
            <p:nvPr/>
          </p:nvSpPr>
          <p:spPr>
            <a:xfrm>
              <a:off x="5591944" y="4049320"/>
              <a:ext cx="2736304" cy="430887"/>
            </a:xfrm>
            <a:prstGeom prst="rect">
              <a:avLst/>
            </a:prstGeom>
            <a:noFill/>
          </p:spPr>
          <p:txBody>
            <a:bodyPr wrap="square" rtlCol="0">
              <a:spAutoFit/>
            </a:bodyPr>
            <a:lstStyle/>
            <a:p>
              <a:pPr>
                <a:buFont typeface="Arial" pitchFamily="34" charset="0"/>
                <a:buChar char="•"/>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LIMIT:</a:t>
              </a:r>
            </a:p>
          </p:txBody>
        </p:sp>
        <p:sp>
          <p:nvSpPr>
            <p:cNvPr id="12" name="文字方塊 11"/>
            <p:cNvSpPr txBox="1"/>
            <p:nvPr/>
          </p:nvSpPr>
          <p:spPr>
            <a:xfrm>
              <a:off x="5591944" y="5085185"/>
              <a:ext cx="2736304" cy="430887"/>
            </a:xfrm>
            <a:prstGeom prst="rect">
              <a:avLst/>
            </a:prstGeom>
            <a:noFill/>
          </p:spPr>
          <p:txBody>
            <a:bodyPr wrap="square" rtlCol="0">
              <a:spAutoFit/>
            </a:bodyPr>
            <a:lstStyle/>
            <a:p>
              <a:pPr>
                <a:buFont typeface="Arial" pitchFamily="34" charset="0"/>
                <a:buChar char="•"/>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MAX POWER:</a:t>
              </a:r>
            </a:p>
          </p:txBody>
        </p:sp>
      </p:grpSp>
      <p:grpSp>
        <p:nvGrpSpPr>
          <p:cNvPr id="16" name="群組 15"/>
          <p:cNvGrpSpPr/>
          <p:nvPr/>
        </p:nvGrpSpPr>
        <p:grpSpPr>
          <a:xfrm>
            <a:off x="4871862" y="1574538"/>
            <a:ext cx="7200800" cy="4662773"/>
            <a:chOff x="5807967" y="1628801"/>
            <a:chExt cx="4961272" cy="4319318"/>
          </a:xfrm>
        </p:grpSpPr>
        <p:sp>
          <p:nvSpPr>
            <p:cNvPr id="7" name="矩形 6"/>
            <p:cNvSpPr/>
            <p:nvPr/>
          </p:nvSpPr>
          <p:spPr>
            <a:xfrm>
              <a:off x="5807967" y="1628801"/>
              <a:ext cx="4961271" cy="1214552"/>
            </a:xfrm>
            <a:prstGeom prst="rect">
              <a:avLst/>
            </a:prstGeom>
          </p:spPr>
          <p:txBody>
            <a:bodyPr wrap="square">
              <a:spAutoFit/>
            </a:bodyPr>
            <a:lstStyle/>
            <a:p>
              <a:pPr>
                <a:lnSpc>
                  <a:spcPct val="120000"/>
                </a:lnSpc>
                <a:buFont typeface="Wingdings" pitchFamily="2" charset="2"/>
                <a:buChar char="Ø"/>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設定回授參數的</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GAIN</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量。數値越大、</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 POWER</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的増減越大。</a:t>
              </a:r>
              <a:endParaRPr lang="en-US" altLang="zh-TW" sz="2200" dirty="0">
                <a:solidFill>
                  <a:schemeClr val="tx1">
                    <a:lumMod val="75000"/>
                    <a:lumOff val="25000"/>
                  </a:schemeClr>
                </a:solidFill>
                <a:latin typeface="Arial" panose="020B0604020202020204" pitchFamily="34" charset="0"/>
                <a:ea typeface="微軟正黑體" panose="020B0604030504040204" pitchFamily="34" charset="-120"/>
              </a:endParaRPr>
            </a:p>
            <a:p>
              <a:pPr>
                <a:lnSpc>
                  <a:spcPct val="120000"/>
                </a:lnSpc>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輸入範圍</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0.0-99.9)</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p>
          </p:txBody>
        </p:sp>
        <p:sp>
          <p:nvSpPr>
            <p:cNvPr id="9" name="矩形 8"/>
            <p:cNvSpPr/>
            <p:nvPr/>
          </p:nvSpPr>
          <p:spPr>
            <a:xfrm>
              <a:off x="5807969" y="3212977"/>
              <a:ext cx="2726101" cy="803999"/>
            </a:xfrm>
            <a:prstGeom prst="rect">
              <a:avLst/>
            </a:prstGeom>
          </p:spPr>
          <p:txBody>
            <a:bodyPr wrap="none">
              <a:spAutoFit/>
            </a:bodyPr>
            <a:lstStyle/>
            <a:p>
              <a:pPr>
                <a:lnSpc>
                  <a:spcPct val="120000"/>
                </a:lnSpc>
                <a:buFont typeface="Wingdings" pitchFamily="2" charset="2"/>
                <a:buChar char="Ø"/>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設定回授參數的時間常數。</a:t>
              </a:r>
              <a:endParaRPr lang="en-US" altLang="zh-TW" sz="2200" dirty="0">
                <a:solidFill>
                  <a:schemeClr val="tx1">
                    <a:lumMod val="75000"/>
                    <a:lumOff val="25000"/>
                  </a:schemeClr>
                </a:solidFill>
                <a:latin typeface="Arial" panose="020B0604020202020204" pitchFamily="34" charset="0"/>
                <a:ea typeface="微軟正黑體" panose="020B0604030504040204" pitchFamily="34" charset="-120"/>
              </a:endParaRPr>
            </a:p>
            <a:p>
              <a:pPr>
                <a:lnSpc>
                  <a:spcPct val="120000"/>
                </a:lnSpc>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輸入範圍</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0.1-99.9 sec)</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p>
          </p:txBody>
        </p:sp>
        <p:sp>
          <p:nvSpPr>
            <p:cNvPr id="11" name="矩形 10"/>
            <p:cNvSpPr/>
            <p:nvPr/>
          </p:nvSpPr>
          <p:spPr>
            <a:xfrm>
              <a:off x="5807968" y="4365105"/>
              <a:ext cx="4961271" cy="1089105"/>
            </a:xfrm>
            <a:prstGeom prst="rect">
              <a:avLst/>
            </a:prstGeom>
          </p:spPr>
          <p:txBody>
            <a:bodyPr wrap="square">
              <a:spAutoFit/>
            </a:bodyPr>
            <a:lstStyle/>
            <a:p>
              <a:pPr>
                <a:buFont typeface="Wingdings" pitchFamily="2" charset="2"/>
                <a:buChar char="Ø"/>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依</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GAIN</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與</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TIME-CONSTANT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估算的</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POWER</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値増減量</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輸入範圍</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0.0-99.9%)</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p>
            <a:p>
              <a:pPr>
                <a:lnSpc>
                  <a:spcPct val="120000"/>
                </a:lnSpc>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p>
          </p:txBody>
        </p:sp>
        <p:sp>
          <p:nvSpPr>
            <p:cNvPr id="13" name="矩形 12"/>
            <p:cNvSpPr/>
            <p:nvPr/>
          </p:nvSpPr>
          <p:spPr>
            <a:xfrm>
              <a:off x="5807968" y="5517232"/>
              <a:ext cx="4801314" cy="430887"/>
            </a:xfrm>
            <a:prstGeom prst="rect">
              <a:avLst/>
            </a:prstGeom>
          </p:spPr>
          <p:txBody>
            <a:bodyPr wrap="none">
              <a:spAutoFit/>
            </a:bodyPr>
            <a:lstStyle/>
            <a:p>
              <a:pPr>
                <a:buFont typeface="Wingdings" pitchFamily="2" charset="2"/>
                <a:buChar char="Ø"/>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基於保護外部電源的動力的上限値	</a:t>
              </a:r>
            </a:p>
          </p:txBody>
        </p:sp>
      </p:grpSp>
      <p:sp>
        <p:nvSpPr>
          <p:cNvPr id="3" name="投影片編號版面配置區 2"/>
          <p:cNvSpPr>
            <a:spLocks noGrp="1"/>
          </p:cNvSpPr>
          <p:nvPr>
            <p:ph type="sldNum" sz="quarter" idx="12"/>
          </p:nvPr>
        </p:nvSpPr>
        <p:spPr/>
        <p:txBody>
          <a:bodyPr/>
          <a:lstStyle/>
          <a:p>
            <a:fld id="{D795CF18-6E71-48B0-B6FA-D53AAEFA68F1}" type="slidenum">
              <a:rPr lang="zh-TW" altLang="en-US" smtClean="0"/>
              <a:pPr/>
              <a:t>11</a:t>
            </a:fld>
            <a:endParaRPr lang="zh-TW" altLang="en-US" dirty="0"/>
          </a:p>
        </p:txBody>
      </p:sp>
      <p:sp>
        <p:nvSpPr>
          <p:cNvPr id="14" name="標題 2"/>
          <p:cNvSpPr txBox="1">
            <a:spLocks/>
          </p:cNvSpPr>
          <p:nvPr/>
        </p:nvSpPr>
        <p:spPr>
          <a:xfrm>
            <a:off x="191344" y="47286"/>
            <a:ext cx="9545720" cy="777875"/>
          </a:xfrm>
          <a:prstGeom prst="rect">
            <a:avLst/>
          </a:prstGeom>
        </p:spPr>
        <p:txBody>
          <a:bodyPr vert="horz" lIns="72000" tIns="45720" rIns="72000" bIns="45720" rtlCol="0" anchor="ctr">
            <a:normAutofit/>
          </a:bodyPr>
          <a:lst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a:lstStyle>
          <a:p>
            <a:r>
              <a:rPr lang="zh-TW" altLang="en-US" dirty="0"/>
              <a:t>製程設定</a:t>
            </a:r>
          </a:p>
        </p:txBody>
      </p:sp>
      <p:sp>
        <p:nvSpPr>
          <p:cNvPr id="15" name="標題 1"/>
          <p:cNvSpPr txBox="1">
            <a:spLocks/>
          </p:cNvSpPr>
          <p:nvPr/>
        </p:nvSpPr>
        <p:spPr>
          <a:xfrm>
            <a:off x="767408" y="421975"/>
            <a:ext cx="9545720" cy="777875"/>
          </a:xfrm>
          <a:prstGeom prst="rect">
            <a:avLst/>
          </a:prstGeom>
        </p:spPr>
        <p:txBody>
          <a:bodyPr vert="horz" lIns="72000" tIns="45720" rIns="72000" bIns="45720" rtlCol="0" anchor="ctr">
            <a:normAutofit/>
          </a:bodyPr>
          <a:lst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a:lstStyle>
          <a:p>
            <a:pPr algn="ctr"/>
            <a:r>
              <a:rPr lang="zh-TW" altLang="en-US" dirty="0"/>
              <a:t>程式內容</a:t>
            </a:r>
            <a:r>
              <a:rPr lang="en-US" altLang="zh-TW" dirty="0"/>
              <a:t>(5/6)</a:t>
            </a:r>
            <a:endParaRPr lang="zh-TW" altLang="en-US" dirty="0"/>
          </a:p>
        </p:txBody>
      </p:sp>
      <p:sp>
        <p:nvSpPr>
          <p:cNvPr id="18" name="矩形 17"/>
          <p:cNvSpPr/>
          <p:nvPr/>
        </p:nvSpPr>
        <p:spPr>
          <a:xfrm>
            <a:off x="874097" y="3573016"/>
            <a:ext cx="3061663" cy="5417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D795CF18-6E71-48B0-B6FA-D53AAEFA68F1}" type="slidenum">
              <a:rPr lang="zh-TW" altLang="en-US" smtClean="0"/>
              <a:pPr/>
              <a:t>12</a:t>
            </a:fld>
            <a:endParaRPr lang="zh-TW" altLang="en-US" dirty="0"/>
          </a:p>
        </p:txBody>
      </p:sp>
      <p:sp>
        <p:nvSpPr>
          <p:cNvPr id="14" name="標題 2"/>
          <p:cNvSpPr txBox="1">
            <a:spLocks/>
          </p:cNvSpPr>
          <p:nvPr/>
        </p:nvSpPr>
        <p:spPr>
          <a:xfrm>
            <a:off x="191344" y="47286"/>
            <a:ext cx="9545720" cy="777875"/>
          </a:xfrm>
          <a:prstGeom prst="rect">
            <a:avLst/>
          </a:prstGeom>
        </p:spPr>
        <p:txBody>
          <a:bodyPr vert="horz" lIns="72000" tIns="45720" rIns="72000" bIns="45720" rtlCol="0" anchor="ctr">
            <a:normAutofit/>
          </a:bodyPr>
          <a:lst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a:lstStyle>
          <a:p>
            <a:r>
              <a:rPr lang="zh-TW" altLang="en-US" dirty="0"/>
              <a:t>製程設定</a:t>
            </a:r>
          </a:p>
        </p:txBody>
      </p:sp>
      <p:sp>
        <p:nvSpPr>
          <p:cNvPr id="15" name="標題 1"/>
          <p:cNvSpPr txBox="1">
            <a:spLocks/>
          </p:cNvSpPr>
          <p:nvPr/>
        </p:nvSpPr>
        <p:spPr>
          <a:xfrm>
            <a:off x="767408" y="421975"/>
            <a:ext cx="9545720" cy="777875"/>
          </a:xfrm>
          <a:prstGeom prst="rect">
            <a:avLst/>
          </a:prstGeom>
        </p:spPr>
        <p:txBody>
          <a:bodyPr vert="horz" lIns="72000" tIns="45720" rIns="72000" bIns="45720" rtlCol="0" anchor="ctr">
            <a:normAutofit/>
          </a:bodyPr>
          <a:lst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a:lstStyle>
          <a:p>
            <a:pPr algn="ctr"/>
            <a:r>
              <a:rPr lang="zh-TW" altLang="en-US" dirty="0"/>
              <a:t>程式內容</a:t>
            </a:r>
            <a:r>
              <a:rPr lang="en-US" altLang="zh-TW" dirty="0"/>
              <a:t>(6/6)</a:t>
            </a:r>
            <a:endParaRPr lang="zh-TW" altLang="en-US" dirty="0"/>
          </a:p>
        </p:txBody>
      </p:sp>
      <p:sp>
        <p:nvSpPr>
          <p:cNvPr id="18" name="矩形 17"/>
          <p:cNvSpPr/>
          <p:nvPr/>
        </p:nvSpPr>
        <p:spPr>
          <a:xfrm>
            <a:off x="874097" y="3573016"/>
            <a:ext cx="3061663" cy="5417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Picture 2" descr="C:\Users\T150105\Desktop\新增資料夾\20150902_114312_HDR.jpg"/>
          <p:cNvPicPr>
            <a:picLocks noChangeAspect="1" noChangeArrowheads="1"/>
          </p:cNvPicPr>
          <p:nvPr/>
        </p:nvPicPr>
        <p:blipFill>
          <a:blip r:embed="rId2" cstate="print"/>
          <a:srcRect/>
          <a:stretch>
            <a:fillRect/>
          </a:stretch>
        </p:blipFill>
        <p:spPr bwMode="auto">
          <a:xfrm rot="5400000">
            <a:off x="262800" y="1836000"/>
            <a:ext cx="4899604" cy="3677010"/>
          </a:xfrm>
          <a:prstGeom prst="rect">
            <a:avLst/>
          </a:prstGeom>
          <a:noFill/>
        </p:spPr>
      </p:pic>
      <p:grpSp>
        <p:nvGrpSpPr>
          <p:cNvPr id="19" name="群組 18"/>
          <p:cNvGrpSpPr/>
          <p:nvPr/>
        </p:nvGrpSpPr>
        <p:grpSpPr>
          <a:xfrm>
            <a:off x="4727848" y="1300228"/>
            <a:ext cx="7479676" cy="4938230"/>
            <a:chOff x="4067944" y="1412776"/>
            <a:chExt cx="4752528" cy="4938230"/>
          </a:xfrm>
        </p:grpSpPr>
        <p:sp>
          <p:nvSpPr>
            <p:cNvPr id="20" name="矩形 19"/>
            <p:cNvSpPr/>
            <p:nvPr/>
          </p:nvSpPr>
          <p:spPr>
            <a:xfrm>
              <a:off x="4067944" y="1412776"/>
              <a:ext cx="3538353" cy="430887"/>
            </a:xfrm>
            <a:prstGeom prst="rect">
              <a:avLst/>
            </a:prstGeom>
          </p:spPr>
          <p:txBody>
            <a:bodyPr wrap="none">
              <a:spAutoFit/>
            </a:bodyPr>
            <a:lstStyle/>
            <a:p>
              <a:pPr marL="342900" indent="-342900">
                <a:buFont typeface="Arial" panose="020B0604020202020204" pitchFamily="34" charset="0"/>
                <a:buChar char="•"/>
              </a:pPr>
              <a:r>
                <a:rPr lang="en-US" altLang="zh-TW" sz="2200" cap="all" dirty="0">
                  <a:solidFill>
                    <a:schemeClr val="tx1">
                      <a:lumMod val="75000"/>
                      <a:lumOff val="25000"/>
                    </a:schemeClr>
                  </a:solidFill>
                  <a:latin typeface="Arial" panose="020B0604020202020204" pitchFamily="34" charset="0"/>
                  <a:ea typeface="微軟正黑體" panose="020B0604030504040204" pitchFamily="34" charset="-120"/>
                </a:rPr>
                <a:t> TIMER </a:t>
              </a:r>
              <a:r>
                <a:rPr lang="zh-TW" altLang="en-US" sz="2200" cap="all" dirty="0">
                  <a:solidFill>
                    <a:schemeClr val="tx1">
                      <a:lumMod val="75000"/>
                      <a:lumOff val="25000"/>
                    </a:schemeClr>
                  </a:solidFill>
                  <a:latin typeface="Arial" panose="020B0604020202020204" pitchFamily="34" charset="0"/>
                  <a:ea typeface="微軟正黑體" panose="020B0604030504040204" pitchFamily="34" charset="-120"/>
                </a:rPr>
                <a:t>與 </a:t>
              </a:r>
              <a:r>
                <a:rPr lang="en-US" altLang="zh-TW" sz="2200" cap="all" dirty="0">
                  <a:solidFill>
                    <a:schemeClr val="tx1">
                      <a:lumMod val="75000"/>
                      <a:lumOff val="25000"/>
                    </a:schemeClr>
                  </a:solidFill>
                  <a:latin typeface="Arial" panose="020B0604020202020204" pitchFamily="34" charset="0"/>
                  <a:ea typeface="微軟正黑體" panose="020B0604030504040204" pitchFamily="34" charset="-120"/>
                </a:rPr>
                <a:t>RATE LOSS </a:t>
              </a:r>
              <a:r>
                <a:rPr lang="zh-TW" altLang="en-US" sz="2200" cap="all" dirty="0">
                  <a:solidFill>
                    <a:schemeClr val="tx1">
                      <a:lumMod val="75000"/>
                      <a:lumOff val="25000"/>
                    </a:schemeClr>
                  </a:solidFill>
                  <a:latin typeface="Arial" panose="020B0604020202020204" pitchFamily="34" charset="0"/>
                  <a:ea typeface="微軟正黑體" panose="020B0604030504040204" pitchFamily="34" charset="-120"/>
                </a:rPr>
                <a:t>通常設定為 </a:t>
              </a:r>
              <a:r>
                <a:rPr lang="en-US" altLang="zh-TW" sz="2200" cap="all" dirty="0">
                  <a:solidFill>
                    <a:schemeClr val="tx1">
                      <a:lumMod val="75000"/>
                      <a:lumOff val="25000"/>
                    </a:schemeClr>
                  </a:solidFill>
                  <a:latin typeface="Arial" panose="020B0604020202020204" pitchFamily="34" charset="0"/>
                  <a:ea typeface="微軟正黑體" panose="020B0604030504040204" pitchFamily="34" charset="-120"/>
                </a:rPr>
                <a:t>0 </a:t>
              </a:r>
              <a:r>
                <a:rPr lang="zh-TW" altLang="en-US" sz="2200" cap="all" dirty="0">
                  <a:solidFill>
                    <a:schemeClr val="tx1">
                      <a:lumMod val="75000"/>
                      <a:lumOff val="25000"/>
                    </a:schemeClr>
                  </a:solidFill>
                  <a:latin typeface="Arial" panose="020B0604020202020204" pitchFamily="34" charset="0"/>
                  <a:ea typeface="微軟正黑體" panose="020B0604030504040204" pitchFamily="34" charset="-120"/>
                </a:rPr>
                <a:t>。</a:t>
              </a:r>
            </a:p>
          </p:txBody>
        </p:sp>
        <p:sp>
          <p:nvSpPr>
            <p:cNvPr id="21" name="矩形 20"/>
            <p:cNvSpPr/>
            <p:nvPr/>
          </p:nvSpPr>
          <p:spPr>
            <a:xfrm>
              <a:off x="4067944" y="2060848"/>
              <a:ext cx="4666839" cy="212365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sz="2200" cap="all" dirty="0">
                  <a:solidFill>
                    <a:schemeClr val="tx1">
                      <a:lumMod val="75000"/>
                      <a:lumOff val="25000"/>
                    </a:schemeClr>
                  </a:solidFill>
                  <a:latin typeface="Arial" panose="020B0604020202020204" pitchFamily="34" charset="0"/>
                  <a:ea typeface="微軟正黑體" panose="020B0604030504040204" pitchFamily="34" charset="-120"/>
                </a:rPr>
                <a:t> RATE LOSS </a:t>
              </a:r>
              <a:r>
                <a:rPr lang="zh-TW" altLang="en-US" sz="2200" cap="all" dirty="0">
                  <a:solidFill>
                    <a:schemeClr val="tx1">
                      <a:lumMod val="75000"/>
                      <a:lumOff val="25000"/>
                    </a:schemeClr>
                  </a:solidFill>
                  <a:latin typeface="Arial" panose="020B0604020202020204" pitchFamily="34" charset="0"/>
                  <a:ea typeface="微軟正黑體" panose="020B0604030504040204" pitchFamily="34" charset="-120"/>
                </a:rPr>
                <a:t>輸入 </a:t>
              </a:r>
              <a:r>
                <a:rPr lang="en-US" altLang="zh-TW" sz="2200" cap="all" dirty="0">
                  <a:solidFill>
                    <a:schemeClr val="tx1">
                      <a:lumMod val="75000"/>
                      <a:lumOff val="25000"/>
                    </a:schemeClr>
                  </a:solidFill>
                  <a:latin typeface="Arial" panose="020B0604020202020204" pitchFamily="34" charset="0"/>
                  <a:ea typeface="微軟正黑體" panose="020B0604030504040204" pitchFamily="34" charset="-120"/>
                </a:rPr>
                <a:t>0 </a:t>
              </a:r>
              <a:r>
                <a:rPr lang="zh-TW" altLang="en-US" sz="2200" cap="all" dirty="0">
                  <a:solidFill>
                    <a:schemeClr val="tx1">
                      <a:lumMod val="75000"/>
                      <a:lumOff val="25000"/>
                    </a:schemeClr>
                  </a:solidFill>
                  <a:latin typeface="Arial" panose="020B0604020202020204" pitchFamily="34" charset="0"/>
                  <a:ea typeface="微軟正黑體" panose="020B0604030504040204" pitchFamily="34" charset="-120"/>
                </a:rPr>
                <a:t>，被忽略、不會構成警報。成膜速度不在設定</a:t>
              </a:r>
              <a:r>
                <a:rPr lang="en-US" altLang="zh-TW" sz="2200" cap="all" dirty="0">
                  <a:solidFill>
                    <a:schemeClr val="tx1">
                      <a:lumMod val="75000"/>
                      <a:lumOff val="25000"/>
                    </a:schemeClr>
                  </a:solidFill>
                  <a:latin typeface="Arial" panose="020B0604020202020204" pitchFamily="34" charset="0"/>
                  <a:ea typeface="微軟正黑體" panose="020B0604030504040204" pitchFamily="34" charset="-120"/>
                </a:rPr>
                <a:t>RATE </a:t>
              </a:r>
              <a:r>
                <a:rPr lang="zh-TW" altLang="en-US" sz="2200" cap="all" dirty="0">
                  <a:solidFill>
                    <a:schemeClr val="tx1">
                      <a:lumMod val="75000"/>
                      <a:lumOff val="25000"/>
                    </a:schemeClr>
                  </a:solidFill>
                  <a:latin typeface="Arial" panose="020B0604020202020204" pitchFamily="34" charset="0"/>
                  <a:ea typeface="微軟正黑體" panose="020B0604030504040204" pitchFamily="34" charset="-120"/>
                </a:rPr>
                <a:t>正負</a:t>
              </a:r>
              <a:r>
                <a:rPr lang="en-US" altLang="zh-TW" sz="2200" cap="all" dirty="0">
                  <a:solidFill>
                    <a:schemeClr val="tx1">
                      <a:lumMod val="75000"/>
                      <a:lumOff val="25000"/>
                    </a:schemeClr>
                  </a:solidFill>
                  <a:latin typeface="Arial" panose="020B0604020202020204" pitchFamily="34" charset="0"/>
                  <a:ea typeface="微軟正黑體" panose="020B0604030504040204" pitchFamily="34" charset="-120"/>
                </a:rPr>
                <a:t>RATE LOSS </a:t>
              </a:r>
              <a:r>
                <a:rPr lang="zh-TW" altLang="en-US" sz="2200" cap="all" dirty="0">
                  <a:solidFill>
                    <a:schemeClr val="tx1">
                      <a:lumMod val="75000"/>
                      <a:lumOff val="25000"/>
                    </a:schemeClr>
                  </a:solidFill>
                  <a:latin typeface="Arial" panose="020B0604020202020204" pitchFamily="34" charset="0"/>
                  <a:ea typeface="微軟正黑體" panose="020B0604030504040204" pitchFamily="34" charset="-120"/>
                </a:rPr>
                <a:t>範圍內時，響起警報。</a:t>
              </a:r>
              <a:endParaRPr lang="en-US" altLang="zh-TW" sz="2200" cap="all" dirty="0">
                <a:solidFill>
                  <a:schemeClr val="tx1">
                    <a:lumMod val="75000"/>
                    <a:lumOff val="25000"/>
                  </a:schemeClr>
                </a:solidFill>
                <a:latin typeface="Arial" panose="020B0604020202020204" pitchFamily="34" charset="0"/>
                <a:ea typeface="微軟正黑體" panose="020B0604030504040204" pitchFamily="34" charset="-120"/>
              </a:endParaRPr>
            </a:p>
            <a:p>
              <a:pPr marL="342900" indent="-342900">
                <a:lnSpc>
                  <a:spcPct val="150000"/>
                </a:lnSpc>
                <a:buFont typeface="Arial" panose="020B0604020202020204" pitchFamily="34" charset="0"/>
                <a:buChar char="•"/>
              </a:pPr>
              <a:r>
                <a:rPr lang="en-US" altLang="zh-TW" sz="2200" cap="all" dirty="0">
                  <a:solidFill>
                    <a:schemeClr val="tx1">
                      <a:lumMod val="75000"/>
                      <a:lumOff val="25000"/>
                    </a:schemeClr>
                  </a:solidFill>
                  <a:latin typeface="Arial" panose="020B0604020202020204" pitchFamily="34" charset="0"/>
                  <a:ea typeface="微軟正黑體" panose="020B0604030504040204" pitchFamily="34" charset="-120"/>
                </a:rPr>
                <a:t> HEARTH </a:t>
              </a:r>
              <a:r>
                <a:rPr lang="zh-TW" altLang="en-US" sz="2200" cap="all" dirty="0">
                  <a:solidFill>
                    <a:schemeClr val="tx1">
                      <a:lumMod val="75000"/>
                      <a:lumOff val="25000"/>
                    </a:schemeClr>
                  </a:solidFill>
                  <a:latin typeface="Arial" panose="020B0604020202020204" pitchFamily="34" charset="0"/>
                  <a:ea typeface="微軟正黑體" panose="020B0604030504040204" pitchFamily="34" charset="-120"/>
                </a:rPr>
                <a:t>為坩堝位置</a:t>
              </a:r>
            </a:p>
          </p:txBody>
        </p:sp>
        <p:sp>
          <p:nvSpPr>
            <p:cNvPr id="22" name="矩形 21"/>
            <p:cNvSpPr/>
            <p:nvPr/>
          </p:nvSpPr>
          <p:spPr>
            <a:xfrm>
              <a:off x="4067944" y="4227348"/>
              <a:ext cx="4752528" cy="212365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sz="2200" cap="all" dirty="0">
                  <a:solidFill>
                    <a:schemeClr val="tx1">
                      <a:lumMod val="75000"/>
                      <a:lumOff val="25000"/>
                    </a:schemeClr>
                  </a:solidFill>
                  <a:latin typeface="Arial" panose="020B0604020202020204" pitchFamily="34" charset="0"/>
                  <a:ea typeface="微軟正黑體" panose="020B0604030504040204" pitchFamily="34" charset="-120"/>
                </a:rPr>
                <a:t> RATE FULL SCALE </a:t>
              </a:r>
              <a:r>
                <a:rPr lang="zh-TW" altLang="en-US" sz="2200" cap="all" dirty="0">
                  <a:solidFill>
                    <a:schemeClr val="tx1">
                      <a:lumMod val="75000"/>
                      <a:lumOff val="25000"/>
                    </a:schemeClr>
                  </a:solidFill>
                  <a:latin typeface="Arial" panose="020B0604020202020204" pitchFamily="34" charset="0"/>
                  <a:ea typeface="微軟正黑體" panose="020B0604030504040204" pitchFamily="34" charset="-120"/>
                </a:rPr>
                <a:t>設定成膜速度的類比輸出</a:t>
              </a:r>
              <a:endParaRPr lang="en-US" altLang="zh-TW" sz="2200" cap="all" dirty="0">
                <a:solidFill>
                  <a:schemeClr val="tx1">
                    <a:lumMod val="75000"/>
                    <a:lumOff val="25000"/>
                  </a:schemeClr>
                </a:solidFill>
                <a:latin typeface="Arial" panose="020B0604020202020204" pitchFamily="34" charset="0"/>
                <a:ea typeface="微軟正黑體" panose="020B0604030504040204" pitchFamily="34" charset="-120"/>
              </a:endParaRPr>
            </a:p>
            <a:p>
              <a:pPr>
                <a:lnSpc>
                  <a:spcPct val="150000"/>
                </a:lnSpc>
              </a:pPr>
              <a:r>
                <a:rPr lang="en-US" altLang="zh-TW" sz="2200" cap="all"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cap="all" dirty="0">
                  <a:solidFill>
                    <a:schemeClr val="tx1">
                      <a:lumMod val="75000"/>
                      <a:lumOff val="25000"/>
                    </a:schemeClr>
                  </a:solidFill>
                  <a:latin typeface="Arial" panose="020B0604020202020204" pitchFamily="34" charset="0"/>
                  <a:ea typeface="微軟正黑體" panose="020B0604030504040204" pitchFamily="34" charset="-120"/>
                </a:rPr>
                <a:t>參數固定 </a:t>
              </a:r>
              <a:r>
                <a:rPr lang="en-US" altLang="zh-TW" sz="2200" cap="all" dirty="0">
                  <a:solidFill>
                    <a:schemeClr val="tx1">
                      <a:lumMod val="75000"/>
                      <a:lumOff val="25000"/>
                    </a:schemeClr>
                  </a:solidFill>
                  <a:latin typeface="Arial" panose="020B0604020202020204" pitchFamily="34" charset="0"/>
                  <a:ea typeface="微軟正黑體" panose="020B0604030504040204" pitchFamily="34" charset="-120"/>
                </a:rPr>
                <a:t>50 )</a:t>
              </a:r>
              <a:r>
                <a:rPr lang="zh-TW" altLang="en-US" sz="2200" cap="all" dirty="0">
                  <a:solidFill>
                    <a:schemeClr val="tx1">
                      <a:lumMod val="75000"/>
                      <a:lumOff val="25000"/>
                    </a:schemeClr>
                  </a:solidFill>
                  <a:latin typeface="Arial" panose="020B0604020202020204" pitchFamily="34" charset="0"/>
                  <a:ea typeface="微軟正黑體" panose="020B0604030504040204" pitchFamily="34" charset="-120"/>
                </a:rPr>
                <a:t>。</a:t>
              </a:r>
            </a:p>
            <a:p>
              <a:pPr marL="342900" indent="-342900">
                <a:lnSpc>
                  <a:spcPct val="150000"/>
                </a:lnSpc>
                <a:buFont typeface="Arial" panose="020B0604020202020204" pitchFamily="34" charset="0"/>
                <a:buChar char="•"/>
              </a:pPr>
              <a:r>
                <a:rPr lang="en-US" altLang="zh-TW" sz="2200" cap="all" dirty="0">
                  <a:solidFill>
                    <a:schemeClr val="tx1">
                      <a:lumMod val="75000"/>
                      <a:lumOff val="25000"/>
                    </a:schemeClr>
                  </a:solidFill>
                  <a:latin typeface="Arial" panose="020B0604020202020204" pitchFamily="34" charset="0"/>
                  <a:ea typeface="微軟正黑體" panose="020B0604030504040204" pitchFamily="34" charset="-120"/>
                </a:rPr>
                <a:t>THK FULL SCALE </a:t>
              </a:r>
              <a:r>
                <a:rPr lang="zh-TW" altLang="en-US" sz="2200" cap="all" dirty="0">
                  <a:solidFill>
                    <a:schemeClr val="tx1">
                      <a:lumMod val="75000"/>
                      <a:lumOff val="25000"/>
                    </a:schemeClr>
                  </a:solidFill>
                  <a:latin typeface="Arial" panose="020B0604020202020204" pitchFamily="34" charset="0"/>
                  <a:ea typeface="微軟正黑體" panose="020B0604030504040204" pitchFamily="34" charset="-120"/>
                </a:rPr>
                <a:t>設定膜厚的類比輸出</a:t>
              </a:r>
              <a:r>
                <a:rPr lang="en-US" altLang="zh-TW" sz="2200" cap="all" dirty="0">
                  <a:solidFill>
                    <a:schemeClr val="tx1">
                      <a:lumMod val="75000"/>
                      <a:lumOff val="25000"/>
                    </a:schemeClr>
                  </a:solidFill>
                  <a:latin typeface="Arial" panose="020B0604020202020204" pitchFamily="34" charset="0"/>
                  <a:ea typeface="微軟正黑體" panose="020B0604030504040204" pitchFamily="34" charset="-120"/>
                </a:rPr>
                <a:t> </a:t>
              </a:r>
            </a:p>
            <a:p>
              <a:pPr>
                <a:lnSpc>
                  <a:spcPct val="150000"/>
                </a:lnSpc>
              </a:pPr>
              <a:r>
                <a:rPr lang="en-US" altLang="zh-TW" sz="2200" cap="all"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cap="all" dirty="0">
                  <a:solidFill>
                    <a:schemeClr val="tx1">
                      <a:lumMod val="75000"/>
                      <a:lumOff val="25000"/>
                    </a:schemeClr>
                  </a:solidFill>
                  <a:latin typeface="Arial" panose="020B0604020202020204" pitchFamily="34" charset="0"/>
                  <a:ea typeface="微軟正黑體" panose="020B0604030504040204" pitchFamily="34" charset="-120"/>
                </a:rPr>
                <a:t>參數固定 </a:t>
              </a:r>
              <a:r>
                <a:rPr lang="en-US" altLang="zh-TW" sz="2200" cap="all" dirty="0">
                  <a:solidFill>
                    <a:schemeClr val="tx1">
                      <a:lumMod val="75000"/>
                      <a:lumOff val="25000"/>
                    </a:schemeClr>
                  </a:solidFill>
                  <a:latin typeface="Arial" panose="020B0604020202020204" pitchFamily="34" charset="0"/>
                  <a:ea typeface="微軟正黑體" panose="020B0604030504040204" pitchFamily="34" charset="-120"/>
                </a:rPr>
                <a:t>100 )</a:t>
              </a:r>
              <a:r>
                <a:rPr lang="zh-TW" altLang="en-US" sz="2200" cap="all" dirty="0">
                  <a:solidFill>
                    <a:schemeClr val="tx1">
                      <a:lumMod val="75000"/>
                      <a:lumOff val="25000"/>
                    </a:schemeClr>
                  </a:solidFill>
                  <a:latin typeface="Arial" panose="020B0604020202020204" pitchFamily="34" charset="0"/>
                  <a:ea typeface="微軟正黑體" panose="020B0604030504040204" pitchFamily="34" charset="-120"/>
                </a:rPr>
                <a:t> 。</a:t>
              </a:r>
            </a:p>
          </p:txBody>
        </p:sp>
      </p:grpSp>
      <p:sp>
        <p:nvSpPr>
          <p:cNvPr id="23" name="矩形 22"/>
          <p:cNvSpPr/>
          <p:nvPr/>
        </p:nvSpPr>
        <p:spPr>
          <a:xfrm>
            <a:off x="983432" y="3356992"/>
            <a:ext cx="2541245" cy="7149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44144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D795CF18-6E71-48B0-B6FA-D53AAEFA68F1}" type="slidenum">
              <a:rPr lang="zh-TW" altLang="en-US" smtClean="0"/>
              <a:pPr/>
              <a:t>13</a:t>
            </a:fld>
            <a:endParaRPr lang="zh-TW" altLang="en-US" dirty="0"/>
          </a:p>
        </p:txBody>
      </p:sp>
      <p:sp>
        <p:nvSpPr>
          <p:cNvPr id="9" name="標題 2"/>
          <p:cNvSpPr txBox="1">
            <a:spLocks/>
          </p:cNvSpPr>
          <p:nvPr/>
        </p:nvSpPr>
        <p:spPr>
          <a:xfrm>
            <a:off x="191344" y="47286"/>
            <a:ext cx="9545720" cy="777875"/>
          </a:xfrm>
          <a:prstGeom prst="rect">
            <a:avLst/>
          </a:prstGeom>
        </p:spPr>
        <p:txBody>
          <a:bodyPr vert="horz" lIns="72000" tIns="45720" rIns="72000" bIns="45720" rtlCol="0" anchor="ctr">
            <a:normAutofit/>
          </a:bodyPr>
          <a:lst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a:lstStyle>
          <a:p>
            <a:r>
              <a:rPr lang="zh-TW" altLang="en-US" dirty="0"/>
              <a:t>管控方式</a:t>
            </a:r>
          </a:p>
        </p:txBody>
      </p:sp>
      <p:sp>
        <p:nvSpPr>
          <p:cNvPr id="6" name="文字方塊 5">
            <a:extLst>
              <a:ext uri="{FF2B5EF4-FFF2-40B4-BE49-F238E27FC236}">
                <a16:creationId xmlns:a16="http://schemas.microsoft.com/office/drawing/2014/main" id="{BE2CFF85-1DFB-8FB1-5F85-95FEEE0C499C}"/>
              </a:ext>
            </a:extLst>
          </p:cNvPr>
          <p:cNvSpPr txBox="1"/>
          <p:nvPr/>
        </p:nvSpPr>
        <p:spPr>
          <a:xfrm>
            <a:off x="733201" y="1783251"/>
            <a:ext cx="10225136" cy="3816429"/>
          </a:xfrm>
          <a:prstGeom prst="rect">
            <a:avLst/>
          </a:prstGeom>
          <a:noFill/>
        </p:spPr>
        <p:txBody>
          <a:bodyPr wrap="square" rtlCol="0">
            <a:spAutoFit/>
          </a:bodyPr>
          <a:lstStyle/>
          <a:p>
            <a:pPr marL="457200" indent="-457200">
              <a:lnSpc>
                <a:spcPct val="200000"/>
              </a:lnSpc>
              <a:buFont typeface="+mj-lt"/>
              <a:buAutoNum type="arabicPeriod"/>
            </a:pPr>
            <a:r>
              <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蒸鍍一般金屬</a:t>
            </a:r>
            <a:r>
              <a:rPr lang="en-US" altLang="zh-TW"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(ex: Al</a:t>
            </a:r>
            <a:r>
              <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a:t>
            </a:r>
            <a:r>
              <a:rPr lang="en-US" altLang="zh-TW"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Ni</a:t>
            </a:r>
            <a:r>
              <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a:t>
            </a:r>
            <a:r>
              <a:rPr lang="en-US" altLang="zh-TW"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Ti)</a:t>
            </a:r>
            <a:r>
              <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為早中晚班第一</a:t>
            </a:r>
            <a:r>
              <a:rPr lang="en-US" altLang="zh-TW"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RUN</a:t>
            </a:r>
            <a:r>
              <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蒸鍍時放入載玻片進行監測。</a:t>
            </a:r>
            <a:endParaRPr lang="en-US" altLang="zh-TW"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endParaRPr>
          </a:p>
          <a:p>
            <a:pPr marL="457200" indent="-457200">
              <a:lnSpc>
                <a:spcPct val="200000"/>
              </a:lnSpc>
              <a:buFont typeface="+mj-lt"/>
              <a:buAutoNum type="arabicPeriod"/>
            </a:pPr>
            <a:r>
              <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蒸鍍</a:t>
            </a:r>
            <a:r>
              <a:rPr lang="en-US" altLang="zh-TW"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Cr/Au</a:t>
            </a:r>
            <a:r>
              <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時則為每</a:t>
            </a:r>
            <a:r>
              <a:rPr lang="en-US" altLang="zh-TW"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RUN</a:t>
            </a:r>
            <a:r>
              <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皆放入載玻片進行監測。</a:t>
            </a:r>
            <a:endParaRPr lang="en-US" altLang="zh-TW"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endParaRPr>
          </a:p>
          <a:p>
            <a:pPr marL="457200" indent="-457200">
              <a:lnSpc>
                <a:spcPct val="200000"/>
              </a:lnSpc>
              <a:buFont typeface="+mj-lt"/>
              <a:buAutoNum type="arabicPeriod"/>
            </a:pPr>
            <a:r>
              <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切換製程時的第一鍋也須放入載玻片進行監測。</a:t>
            </a:r>
            <a:endParaRPr lang="en-US" altLang="zh-TW"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endParaRPr>
          </a:p>
          <a:p>
            <a:pPr marL="457200" indent="-457200">
              <a:lnSpc>
                <a:spcPct val="200000"/>
              </a:lnSpc>
              <a:buFont typeface="+mj-lt"/>
              <a:buAutoNum type="arabicPeriod"/>
            </a:pPr>
            <a:r>
              <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空</a:t>
            </a:r>
            <a:r>
              <a:rPr lang="en-US" altLang="zh-TW"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RUN</a:t>
            </a:r>
            <a:r>
              <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僅在機臺維護及修改程式後進行。</a:t>
            </a:r>
          </a:p>
          <a:p>
            <a:endPar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endParaRPr>
          </a:p>
          <a:p>
            <a:endPar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endParaRPr>
          </a:p>
          <a:p>
            <a:endParaRPr lang="zh-TW" altLang="en-US" sz="2200" dirty="0">
              <a:solidFill>
                <a:schemeClr val="tx1">
                  <a:lumMod val="75000"/>
                  <a:lumOff val="25000"/>
                </a:schemeClr>
              </a:solidFill>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41893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D795CF18-6E71-48B0-B6FA-D53AAEFA68F1}" type="slidenum">
              <a:rPr lang="zh-TW" altLang="en-US" smtClean="0"/>
              <a:pPr/>
              <a:t>14</a:t>
            </a:fld>
            <a:endParaRPr lang="zh-TW" altLang="en-US" dirty="0"/>
          </a:p>
        </p:txBody>
      </p:sp>
      <p:sp>
        <p:nvSpPr>
          <p:cNvPr id="9" name="標題 2"/>
          <p:cNvSpPr txBox="1">
            <a:spLocks/>
          </p:cNvSpPr>
          <p:nvPr/>
        </p:nvSpPr>
        <p:spPr>
          <a:xfrm>
            <a:off x="191344" y="47286"/>
            <a:ext cx="9545720" cy="777875"/>
          </a:xfrm>
          <a:prstGeom prst="rect">
            <a:avLst/>
          </a:prstGeom>
        </p:spPr>
        <p:txBody>
          <a:bodyPr vert="horz" lIns="72000" tIns="45720" rIns="72000" bIns="45720" rtlCol="0" anchor="ctr">
            <a:normAutofit/>
          </a:bodyPr>
          <a:lst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a:lstStyle>
          <a:p>
            <a:r>
              <a:rPr lang="zh-TW" altLang="en-US" dirty="0"/>
              <a:t>品質保證</a:t>
            </a:r>
          </a:p>
        </p:txBody>
      </p:sp>
      <p:sp>
        <p:nvSpPr>
          <p:cNvPr id="2" name="文字方塊 1">
            <a:extLst>
              <a:ext uri="{FF2B5EF4-FFF2-40B4-BE49-F238E27FC236}">
                <a16:creationId xmlns:a16="http://schemas.microsoft.com/office/drawing/2014/main" id="{44E43679-FD7C-D4A0-7D6C-4C02C3185825}"/>
              </a:ext>
            </a:extLst>
          </p:cNvPr>
          <p:cNvSpPr txBox="1"/>
          <p:nvPr/>
        </p:nvSpPr>
        <p:spPr>
          <a:xfrm>
            <a:off x="733201" y="1783251"/>
            <a:ext cx="10225136" cy="3139321"/>
          </a:xfrm>
          <a:prstGeom prst="rect">
            <a:avLst/>
          </a:prstGeom>
          <a:noFill/>
        </p:spPr>
        <p:txBody>
          <a:bodyPr wrap="square" rtlCol="0">
            <a:spAutoFit/>
          </a:bodyPr>
          <a:lstStyle/>
          <a:p>
            <a:pPr marL="457200" indent="-457200">
              <a:lnSpc>
                <a:spcPct val="200000"/>
              </a:lnSpc>
              <a:buFont typeface="+mj-lt"/>
              <a:buAutoNum type="arabicPeriod"/>
            </a:pPr>
            <a:r>
              <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記錄載波片薄厚測量數據，已確保蒸鍍薄厚均勻度。</a:t>
            </a:r>
            <a:endParaRPr lang="en-US" altLang="zh-TW"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endParaRPr>
          </a:p>
          <a:p>
            <a:pPr marL="457200" indent="-457200">
              <a:lnSpc>
                <a:spcPct val="200000"/>
              </a:lnSpc>
              <a:buFont typeface="+mj-lt"/>
              <a:buAutoNum type="arabicPeriod"/>
            </a:pPr>
            <a:r>
              <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假設蒸鍍腔體高度約為</a:t>
            </a:r>
            <a:r>
              <a:rPr lang="en-US" altLang="zh-TW"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50cm</a:t>
            </a:r>
            <a:r>
              <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rPr>
              <a:t>，採用真空壓力</a:t>
            </a:r>
            <a:r>
              <a:rPr kumimoji="1" lang="en-US" altLang="zh-TW" sz="2200" u="none" strike="noStrike" cap="none" normalizeH="0" baseline="0" dirty="0">
                <a:ln>
                  <a:noFill/>
                </a:ln>
                <a:solidFill>
                  <a:schemeClr val="tx1">
                    <a:lumMod val="75000"/>
                    <a:lumOff val="25000"/>
                  </a:schemeClr>
                </a:solidFill>
                <a:effectLst/>
                <a:latin typeface="Arial" panose="020B0604020202020204" pitchFamily="34" charset="0"/>
                <a:ea typeface="微軟正黑體" panose="020B0604030504040204" pitchFamily="34" charset="-120"/>
                <a:cs typeface="Times New Roman" panose="02020603050405020304" pitchFamily="18" charset="0"/>
              </a:rPr>
              <a:t>10</a:t>
            </a:r>
            <a:r>
              <a:rPr kumimoji="1" lang="en-US" altLang="zh-TW" sz="2200" u="none" strike="noStrike" cap="none" normalizeH="0" baseline="30000" dirty="0">
                <a:ln>
                  <a:noFill/>
                </a:ln>
                <a:solidFill>
                  <a:schemeClr val="tx1">
                    <a:lumMod val="75000"/>
                    <a:lumOff val="25000"/>
                  </a:schemeClr>
                </a:solidFill>
                <a:effectLst/>
                <a:latin typeface="Arial" panose="020B0604020202020204" pitchFamily="34" charset="0"/>
                <a:ea typeface="微軟正黑體" panose="020B0604030504040204" pitchFamily="34" charset="-120"/>
                <a:cs typeface="Times New Roman" panose="02020603050405020304" pitchFamily="18" charset="0"/>
              </a:rPr>
              <a:t>-4 </a:t>
            </a:r>
            <a:r>
              <a:rPr kumimoji="1" lang="en-US" altLang="zh-TW" sz="2200" u="none" strike="noStrike" cap="none" normalizeH="0" baseline="0" dirty="0">
                <a:ln>
                  <a:noFill/>
                </a:ln>
                <a:solidFill>
                  <a:schemeClr val="tx1">
                    <a:lumMod val="75000"/>
                    <a:lumOff val="25000"/>
                  </a:schemeClr>
                </a:solidFill>
                <a:effectLst/>
                <a:latin typeface="Arial" panose="020B0604020202020204" pitchFamily="34" charset="0"/>
                <a:ea typeface="微軟正黑體" panose="020B0604030504040204" pitchFamily="34" charset="-120"/>
                <a:cs typeface="Times New Roman" panose="02020603050405020304" pitchFamily="18" charset="0"/>
              </a:rPr>
              <a:t>torr</a:t>
            </a:r>
            <a:r>
              <a:rPr kumimoji="1" lang="zh-TW" altLang="en-US" sz="2200" dirty="0">
                <a:solidFill>
                  <a:schemeClr val="tx1">
                    <a:lumMod val="75000"/>
                    <a:lumOff val="25000"/>
                  </a:schemeClr>
                </a:solidFill>
                <a:latin typeface="Arial" panose="020B0604020202020204" pitchFamily="34" charset="0"/>
                <a:ea typeface="微軟正黑體" panose="020B0604030504040204" pitchFamily="34" charset="-120"/>
                <a:cs typeface="Times New Roman" panose="02020603050405020304" pitchFamily="18" charset="0"/>
              </a:rPr>
              <a:t>即可運作，將真空壓力提升至</a:t>
            </a:r>
            <a:r>
              <a:rPr kumimoji="1" lang="en-US" altLang="zh-TW" sz="2200" u="none" strike="noStrike" cap="none" normalizeH="0" baseline="0" dirty="0">
                <a:ln>
                  <a:noFill/>
                </a:ln>
                <a:solidFill>
                  <a:schemeClr val="tx1">
                    <a:lumMod val="75000"/>
                    <a:lumOff val="25000"/>
                  </a:schemeClr>
                </a:solidFill>
                <a:effectLst/>
                <a:latin typeface="Arial" panose="020B0604020202020204" pitchFamily="34" charset="0"/>
                <a:ea typeface="微軟正黑體" panose="020B0604030504040204" pitchFamily="34" charset="-120"/>
                <a:cs typeface="Times New Roman" panose="02020603050405020304" pitchFamily="18" charset="0"/>
              </a:rPr>
              <a:t>10</a:t>
            </a:r>
            <a:r>
              <a:rPr kumimoji="1" lang="en-US" altLang="zh-TW" sz="2200" u="none" strike="noStrike" cap="none" normalizeH="0" baseline="30000" dirty="0">
                <a:ln>
                  <a:noFill/>
                </a:ln>
                <a:solidFill>
                  <a:schemeClr val="tx1">
                    <a:lumMod val="75000"/>
                    <a:lumOff val="25000"/>
                  </a:schemeClr>
                </a:solidFill>
                <a:effectLst/>
                <a:latin typeface="Arial" panose="020B0604020202020204" pitchFamily="34" charset="0"/>
                <a:ea typeface="微軟正黑體" panose="020B0604030504040204" pitchFamily="34" charset="-120"/>
                <a:cs typeface="Times New Roman" panose="02020603050405020304" pitchFamily="18" charset="0"/>
              </a:rPr>
              <a:t>-6 </a:t>
            </a:r>
            <a:r>
              <a:rPr kumimoji="1" lang="en-US" altLang="zh-TW" sz="2200" u="none" strike="noStrike" cap="none" normalizeH="0" baseline="0" dirty="0">
                <a:ln>
                  <a:noFill/>
                </a:ln>
                <a:solidFill>
                  <a:schemeClr val="tx1">
                    <a:lumMod val="75000"/>
                    <a:lumOff val="25000"/>
                  </a:schemeClr>
                </a:solidFill>
                <a:effectLst/>
                <a:latin typeface="Arial" panose="020B0604020202020204" pitchFamily="34" charset="0"/>
                <a:ea typeface="微軟正黑體" panose="020B0604030504040204" pitchFamily="34" charset="-120"/>
                <a:cs typeface="Times New Roman" panose="02020603050405020304" pitchFamily="18" charset="0"/>
              </a:rPr>
              <a:t>torr</a:t>
            </a:r>
            <a:r>
              <a:rPr kumimoji="1" lang="zh-TW" altLang="en-US" sz="2200" u="none" strike="noStrike" cap="none" normalizeH="0" baseline="0" dirty="0">
                <a:ln>
                  <a:noFill/>
                </a:ln>
                <a:solidFill>
                  <a:schemeClr val="tx1">
                    <a:lumMod val="75000"/>
                    <a:lumOff val="25000"/>
                  </a:schemeClr>
                </a:solidFill>
                <a:effectLst/>
                <a:latin typeface="Arial" panose="020B0604020202020204" pitchFamily="34" charset="0"/>
                <a:ea typeface="微軟正黑體" panose="020B0604030504040204" pitchFamily="34" charset="-120"/>
                <a:cs typeface="Times New Roman" panose="02020603050405020304" pitchFamily="18" charset="0"/>
              </a:rPr>
              <a:t>確保氣體分子在蒸鍍過程中不會碰撞影響薄膜厚度</a:t>
            </a:r>
            <a:r>
              <a:rPr kumimoji="1" lang="zh-TW" altLang="en-US" sz="2200" dirty="0">
                <a:solidFill>
                  <a:schemeClr val="tx1">
                    <a:lumMod val="75000"/>
                    <a:lumOff val="25000"/>
                  </a:schemeClr>
                </a:solidFill>
                <a:latin typeface="Arial" panose="020B0604020202020204" pitchFamily="34" charset="0"/>
                <a:ea typeface="微軟正黑體" panose="020B0604030504040204" pitchFamily="34" charset="-120"/>
                <a:cs typeface="Times New Roman" panose="02020603050405020304" pitchFamily="18" charset="0"/>
              </a:rPr>
              <a:t>。</a:t>
            </a:r>
            <a:endPar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endParaRPr>
          </a:p>
          <a:p>
            <a:endPar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endParaRPr>
          </a:p>
          <a:p>
            <a:endParaRPr lang="zh-TW" altLang="en-US" sz="2200" u="none" strike="noStrike" dirty="0">
              <a:solidFill>
                <a:schemeClr val="tx1">
                  <a:lumMod val="75000"/>
                  <a:lumOff val="25000"/>
                </a:schemeClr>
              </a:solidFill>
              <a:effectLst/>
              <a:latin typeface="Arial" panose="020B0604020202020204" pitchFamily="34" charset="0"/>
              <a:ea typeface="微軟正黑體" panose="020B0604030504040204" pitchFamily="34" charset="-120"/>
            </a:endParaRPr>
          </a:p>
          <a:p>
            <a:endParaRPr lang="zh-TW" altLang="en-US" sz="2200" dirty="0">
              <a:solidFill>
                <a:schemeClr val="tx1">
                  <a:lumMod val="75000"/>
                  <a:lumOff val="25000"/>
                </a:schemeClr>
              </a:solidFill>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953767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D795CF18-6E71-48B0-B6FA-D53AAEFA68F1}" type="slidenum">
              <a:rPr lang="zh-TW" altLang="en-US" smtClean="0"/>
              <a:pPr/>
              <a:t>15</a:t>
            </a:fld>
            <a:endParaRPr lang="zh-TW" altLang="en-US" dirty="0"/>
          </a:p>
        </p:txBody>
      </p:sp>
      <p:sp>
        <p:nvSpPr>
          <p:cNvPr id="9" name="標題 2"/>
          <p:cNvSpPr txBox="1">
            <a:spLocks/>
          </p:cNvSpPr>
          <p:nvPr/>
        </p:nvSpPr>
        <p:spPr>
          <a:xfrm>
            <a:off x="191344" y="47286"/>
            <a:ext cx="9545720" cy="777875"/>
          </a:xfrm>
          <a:prstGeom prst="rect">
            <a:avLst/>
          </a:prstGeom>
        </p:spPr>
        <p:txBody>
          <a:bodyPr vert="horz" lIns="72000" tIns="45720" rIns="72000" bIns="45720" rtlCol="0" anchor="ctr">
            <a:normAutofit/>
          </a:bodyPr>
          <a:lst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a:lstStyle>
          <a:p>
            <a:r>
              <a:rPr lang="zh-TW" altLang="en-US" dirty="0"/>
              <a:t>結論</a:t>
            </a:r>
          </a:p>
        </p:txBody>
      </p:sp>
      <p:sp>
        <p:nvSpPr>
          <p:cNvPr id="4" name="矩形 3"/>
          <p:cNvSpPr/>
          <p:nvPr/>
        </p:nvSpPr>
        <p:spPr>
          <a:xfrm>
            <a:off x="373161" y="1556792"/>
            <a:ext cx="10945216" cy="3230884"/>
          </a:xfrm>
          <a:prstGeom prst="rect">
            <a:avLst/>
          </a:prstGeom>
        </p:spPr>
        <p:txBody>
          <a:bodyPr wrap="square">
            <a:spAutoFit/>
          </a:bodyPr>
          <a:lstStyle/>
          <a:p>
            <a:pPr marL="457200" indent="-457200">
              <a:lnSpc>
                <a:spcPct val="150000"/>
              </a:lnSpc>
              <a:spcAft>
                <a:spcPts val="600"/>
              </a:spcAft>
              <a:buFont typeface="+mj-lt"/>
              <a:buAutoNum type="arabicPeriod"/>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實際進入無塵室，</a:t>
            </a:r>
            <a:r>
              <a:rPr kumimoji="0" lang="zh-TW" altLang="en-US" sz="2200" dirty="0">
                <a:solidFill>
                  <a:schemeClr val="tx1">
                    <a:lumMod val="75000"/>
                    <a:lumOff val="25000"/>
                  </a:schemeClr>
                </a:solidFill>
                <a:latin typeface="Arial" panose="020B0604020202020204" pitchFamily="34" charset="0"/>
                <a:ea typeface="微軟正黑體" panose="020B0604030504040204" pitchFamily="34" charset="-120"/>
              </a:rPr>
              <a:t>了解蒸鍍原理及內部程式的用意，對於產品在蒸鍍時產生的一些問題，能提出較有效的解決方法。</a:t>
            </a:r>
            <a:endParaRPr lang="en-US" altLang="zh-TW" sz="2200" dirty="0">
              <a:solidFill>
                <a:schemeClr val="tx1">
                  <a:lumMod val="75000"/>
                  <a:lumOff val="25000"/>
                </a:schemeClr>
              </a:solidFill>
              <a:latin typeface="Arial" panose="020B0604020202020204" pitchFamily="34" charset="0"/>
              <a:ea typeface="微軟正黑體" panose="020B0604030504040204" pitchFamily="34" charset="-120"/>
            </a:endParaRPr>
          </a:p>
          <a:p>
            <a:pPr marL="457200" indent="-457200">
              <a:lnSpc>
                <a:spcPct val="150000"/>
              </a:lnSpc>
              <a:spcAft>
                <a:spcPts val="600"/>
              </a:spcAft>
              <a:buFont typeface="+mj-lt"/>
              <a:buAutoNum type="arabicPeriod"/>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公司主要蒸鍍金屬</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鋁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(Al)</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、鎳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(Ni)</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、金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(Au)</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、鈦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en-US" altLang="zh-TW" sz="2200" dirty="0" err="1">
                <a:solidFill>
                  <a:schemeClr val="tx1">
                    <a:lumMod val="75000"/>
                    <a:lumOff val="25000"/>
                  </a:schemeClr>
                </a:solidFill>
                <a:latin typeface="Arial" panose="020B0604020202020204" pitchFamily="34" charset="0"/>
                <a:ea typeface="微軟正黑體" panose="020B0604030504040204" pitchFamily="34" charset="-120"/>
              </a:rPr>
              <a:t>Ti</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、鉻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(Cr)</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、金砷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en-US" altLang="zh-TW" sz="2200" dirty="0" err="1">
                <a:solidFill>
                  <a:schemeClr val="tx1">
                    <a:lumMod val="75000"/>
                    <a:lumOff val="25000"/>
                  </a:schemeClr>
                </a:solidFill>
                <a:latin typeface="Arial" panose="020B0604020202020204" pitchFamily="34" charset="0"/>
                <a:ea typeface="微軟正黑體" panose="020B0604030504040204" pitchFamily="34" charset="-120"/>
              </a:rPr>
              <a:t>AuAs</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，再進行蒸鍍不同金屬時有不同的鍍膜真空度。</a:t>
            </a:r>
            <a:endParaRPr lang="en-US" altLang="zh-TW" sz="2200" dirty="0">
              <a:solidFill>
                <a:schemeClr val="tx1">
                  <a:lumMod val="75000"/>
                  <a:lumOff val="25000"/>
                </a:schemeClr>
              </a:solidFill>
              <a:latin typeface="Arial" panose="020B0604020202020204" pitchFamily="34" charset="0"/>
              <a:ea typeface="微軟正黑體" panose="020B0604030504040204" pitchFamily="34" charset="-120"/>
            </a:endParaRPr>
          </a:p>
          <a:p>
            <a:pPr marL="457200" indent="-457200">
              <a:lnSpc>
                <a:spcPct val="150000"/>
              </a:lnSpc>
              <a:spcAft>
                <a:spcPts val="600"/>
              </a:spcAft>
              <a:buFont typeface="+mj-lt"/>
              <a:buAutoNum type="arabicPeriod"/>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藉由良好的管控方式，再進行異常處置產品時，能夠迅速找到問題點，並且找尋是否為程式設定上的問題還是機台耗材需進行更換。</a:t>
            </a:r>
          </a:p>
        </p:txBody>
      </p:sp>
    </p:spTree>
    <p:extLst>
      <p:ext uri="{BB962C8B-B14F-4D97-AF65-F5344CB8AC3E}">
        <p14:creationId xmlns:p14="http://schemas.microsoft.com/office/powerpoint/2010/main" val="2261116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a:xfrm>
            <a:off x="1929000" y="3362315"/>
            <a:ext cx="8298368" cy="910070"/>
          </a:xfrm>
        </p:spPr>
        <p:txBody>
          <a:bodyPr/>
          <a:lstStyle/>
          <a:p>
            <a:r>
              <a:rPr lang="en-US" altLang="zh-TW" dirty="0"/>
              <a:t>Thank You</a:t>
            </a:r>
            <a:endParaRPr lang="zh-TW" altLang="en-US" dirty="0"/>
          </a:p>
        </p:txBody>
      </p:sp>
      <p:sp>
        <p:nvSpPr>
          <p:cNvPr id="2" name="投影片編號版面配置區 1"/>
          <p:cNvSpPr>
            <a:spLocks noGrp="1"/>
          </p:cNvSpPr>
          <p:nvPr>
            <p:ph type="sldNum" sz="quarter" idx="12"/>
          </p:nvPr>
        </p:nvSpPr>
        <p:spPr/>
        <p:txBody>
          <a:bodyPr/>
          <a:lstStyle/>
          <a:p>
            <a:fld id="{D795CF18-6E71-48B0-B6FA-D53AAEFA68F1}" type="slidenum">
              <a:rPr lang="zh-TW" altLang="en-US" smtClean="0"/>
              <a:pPr/>
              <a:t>16</a:t>
            </a:fld>
            <a:endParaRPr lang="zh-TW" altLang="en-US" dirty="0"/>
          </a:p>
        </p:txBody>
      </p:sp>
    </p:spTree>
    <p:extLst>
      <p:ext uri="{BB962C8B-B14F-4D97-AF65-F5344CB8AC3E}">
        <p14:creationId xmlns:p14="http://schemas.microsoft.com/office/powerpoint/2010/main" val="288076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normAutofit/>
          </a:bodyPr>
          <a:lstStyle/>
          <a:p>
            <a:r>
              <a:rPr lang="zh-TW" altLang="en-US" sz="2200" dirty="0"/>
              <a:t>蒸鍍原理</a:t>
            </a:r>
            <a:endParaRPr lang="en-US" altLang="zh-TW" sz="2050" dirty="0"/>
          </a:p>
          <a:p>
            <a:r>
              <a:rPr lang="zh-TW" altLang="en-US" sz="2200" dirty="0"/>
              <a:t>機台差異</a:t>
            </a:r>
            <a:endParaRPr lang="en-US" altLang="zh-TW" sz="2200" dirty="0"/>
          </a:p>
          <a:p>
            <a:pPr marL="914400" lvl="1" indent="-457200">
              <a:buFont typeface="+mj-lt"/>
              <a:buAutoNum type="arabicPeriod"/>
            </a:pPr>
            <a:r>
              <a:rPr lang="en-US" altLang="zh-TW" dirty="0"/>
              <a:t>1F</a:t>
            </a:r>
            <a:r>
              <a:rPr lang="zh-TW" altLang="en-US" dirty="0"/>
              <a:t>無塵室</a:t>
            </a:r>
            <a:endParaRPr lang="en-US" altLang="zh-TW" dirty="0"/>
          </a:p>
          <a:p>
            <a:pPr marL="914400" lvl="1" indent="-457200">
              <a:buFont typeface="+mj-lt"/>
              <a:buAutoNum type="arabicPeriod"/>
            </a:pPr>
            <a:r>
              <a:rPr lang="en-US" altLang="zh-TW" dirty="0"/>
              <a:t>3F</a:t>
            </a:r>
            <a:r>
              <a:rPr lang="zh-TW" altLang="en-US" dirty="0"/>
              <a:t>無塵室</a:t>
            </a:r>
            <a:endParaRPr lang="en-US" altLang="zh-TW" dirty="0"/>
          </a:p>
          <a:p>
            <a:r>
              <a:rPr lang="zh-TW" altLang="en-US" sz="2200" dirty="0"/>
              <a:t>製程設定</a:t>
            </a:r>
            <a:endParaRPr lang="en-US" altLang="zh-TW" sz="2200" dirty="0"/>
          </a:p>
          <a:p>
            <a:r>
              <a:rPr lang="zh-TW" altLang="en-US" sz="2200" dirty="0"/>
              <a:t>管控方式</a:t>
            </a:r>
            <a:endParaRPr lang="en-US" altLang="zh-TW" sz="2200" dirty="0"/>
          </a:p>
          <a:p>
            <a:r>
              <a:rPr lang="zh-TW" altLang="en-US" sz="2200" dirty="0"/>
              <a:t>品質保證</a:t>
            </a:r>
            <a:endParaRPr lang="en-US" altLang="zh-TW" sz="2200" dirty="0"/>
          </a:p>
          <a:p>
            <a:r>
              <a:rPr lang="zh-TW" altLang="en-US" dirty="0"/>
              <a:t>結論</a:t>
            </a:r>
            <a:endParaRPr lang="zh-TW" altLang="en-US" sz="2200" dirty="0"/>
          </a:p>
        </p:txBody>
      </p:sp>
      <p:sp>
        <p:nvSpPr>
          <p:cNvPr id="5" name="標題 4"/>
          <p:cNvSpPr>
            <a:spLocks noGrp="1"/>
          </p:cNvSpPr>
          <p:nvPr>
            <p:ph type="title"/>
          </p:nvPr>
        </p:nvSpPr>
        <p:spPr/>
        <p:txBody>
          <a:bodyPr/>
          <a:lstStyle/>
          <a:p>
            <a:r>
              <a:rPr lang="zh-TW" altLang="en-US" sz="2800" dirty="0"/>
              <a:t>目錄</a:t>
            </a:r>
            <a:endParaRPr lang="zh-TW" altLang="en-US" dirty="0"/>
          </a:p>
        </p:txBody>
      </p:sp>
      <p:sp>
        <p:nvSpPr>
          <p:cNvPr id="4" name="投影片編號版面配置區 3"/>
          <p:cNvSpPr>
            <a:spLocks noGrp="1"/>
          </p:cNvSpPr>
          <p:nvPr>
            <p:ph type="sldNum" sz="quarter" idx="12"/>
          </p:nvPr>
        </p:nvSpPr>
        <p:spPr/>
        <p:txBody>
          <a:bodyPr/>
          <a:lstStyle/>
          <a:p>
            <a:fld id="{D795CF18-6E71-48B0-B6FA-D53AAEFA68F1}" type="slidenum">
              <a:rPr lang="zh-TW" altLang="en-US" smtClean="0"/>
              <a:pPr/>
              <a:t>2</a:t>
            </a:fld>
            <a:endParaRPr lang="zh-TW" altLang="en-US" dirty="0"/>
          </a:p>
        </p:txBody>
      </p:sp>
    </p:spTree>
    <p:extLst>
      <p:ext uri="{BB962C8B-B14F-4D97-AF65-F5344CB8AC3E}">
        <p14:creationId xmlns:p14="http://schemas.microsoft.com/office/powerpoint/2010/main" val="888594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D795CF18-6E71-48B0-B6FA-D53AAEFA68F1}" type="slidenum">
              <a:rPr lang="zh-TW" altLang="en-US" smtClean="0"/>
              <a:pPr/>
              <a:t>3</a:t>
            </a:fld>
            <a:endParaRPr lang="zh-TW" altLang="en-US" dirty="0"/>
          </a:p>
        </p:txBody>
      </p:sp>
      <p:pic>
        <p:nvPicPr>
          <p:cNvPr id="11" name="圖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016" y="692696"/>
            <a:ext cx="5383307" cy="5143207"/>
          </a:xfrm>
          <a:prstGeom prst="rect">
            <a:avLst/>
          </a:prstGeom>
        </p:spPr>
      </p:pic>
      <p:sp>
        <p:nvSpPr>
          <p:cNvPr id="14" name="標題 2"/>
          <p:cNvSpPr>
            <a:spLocks noGrp="1"/>
          </p:cNvSpPr>
          <p:nvPr>
            <p:ph type="title"/>
          </p:nvPr>
        </p:nvSpPr>
        <p:spPr>
          <a:xfrm>
            <a:off x="191344" y="47286"/>
            <a:ext cx="9545720" cy="777875"/>
          </a:xfrm>
        </p:spPr>
        <p:txBody>
          <a:bodyPr/>
          <a:lstStyle/>
          <a:p>
            <a:r>
              <a:rPr lang="zh-TW" altLang="en-US" dirty="0"/>
              <a:t>蒸鍍原理</a:t>
            </a:r>
          </a:p>
        </p:txBody>
      </p:sp>
      <p:sp>
        <p:nvSpPr>
          <p:cNvPr id="15" name="文字方塊 14"/>
          <p:cNvSpPr txBox="1"/>
          <p:nvPr/>
        </p:nvSpPr>
        <p:spPr>
          <a:xfrm>
            <a:off x="1667142" y="5942218"/>
            <a:ext cx="2953053" cy="430887"/>
          </a:xfrm>
          <a:prstGeom prst="rect">
            <a:avLst/>
          </a:prstGeom>
          <a:noFill/>
        </p:spPr>
        <p:txBody>
          <a:bodyPr wrap="none" rtlCol="0">
            <a:spAutoFit/>
          </a:bodyPr>
          <a:lstStyle/>
          <a:p>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圖</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1.</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電子束蒸鍍過程圖</a:t>
            </a:r>
          </a:p>
        </p:txBody>
      </p:sp>
      <p:pic>
        <p:nvPicPr>
          <p:cNvPr id="16" name="圖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10653">
            <a:off x="9658367" y="1646895"/>
            <a:ext cx="1305673" cy="1143445"/>
          </a:xfrm>
          <a:prstGeom prst="rect">
            <a:avLst/>
          </a:prstGeom>
        </p:spPr>
      </p:pic>
      <p:sp>
        <p:nvSpPr>
          <p:cNvPr id="19" name="矩形 18"/>
          <p:cNvSpPr/>
          <p:nvPr/>
        </p:nvSpPr>
        <p:spPr>
          <a:xfrm>
            <a:off x="7353904" y="4077072"/>
            <a:ext cx="2376264" cy="1248415"/>
          </a:xfrm>
          <a:prstGeom prst="rect">
            <a:avLst/>
          </a:prstGeom>
          <a:solidFill>
            <a:srgbClr val="B69064"/>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梯形 17"/>
          <p:cNvSpPr/>
          <p:nvPr/>
        </p:nvSpPr>
        <p:spPr>
          <a:xfrm rot="10800000">
            <a:off x="7943850" y="4245367"/>
            <a:ext cx="1176486" cy="621956"/>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直線接點 23"/>
          <p:cNvCxnSpPr/>
          <p:nvPr/>
        </p:nvCxnSpPr>
        <p:spPr>
          <a:xfrm>
            <a:off x="7896200" y="4077072"/>
            <a:ext cx="204507" cy="790252"/>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直線接點 26"/>
          <p:cNvCxnSpPr/>
          <p:nvPr/>
        </p:nvCxnSpPr>
        <p:spPr>
          <a:xfrm flipH="1">
            <a:off x="8984242" y="4077072"/>
            <a:ext cx="183744" cy="790252"/>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線接點 30"/>
          <p:cNvCxnSpPr/>
          <p:nvPr/>
        </p:nvCxnSpPr>
        <p:spPr>
          <a:xfrm>
            <a:off x="8100707" y="4867324"/>
            <a:ext cx="883535" cy="0"/>
          </a:xfrm>
          <a:prstGeom prst="line">
            <a:avLst/>
          </a:prstGeom>
          <a:ln w="19050"/>
        </p:spPr>
        <p:style>
          <a:lnRef idx="1">
            <a:schemeClr val="dk1"/>
          </a:lnRef>
          <a:fillRef idx="0">
            <a:schemeClr val="dk1"/>
          </a:fillRef>
          <a:effectRef idx="0">
            <a:schemeClr val="dk1"/>
          </a:effectRef>
          <a:fontRef idx="minor">
            <a:schemeClr val="tx1"/>
          </a:fontRef>
        </p:style>
      </p:cxnSp>
      <p:sp>
        <p:nvSpPr>
          <p:cNvPr id="32" name="梯形 31"/>
          <p:cNvSpPr/>
          <p:nvPr/>
        </p:nvSpPr>
        <p:spPr>
          <a:xfrm rot="10800000">
            <a:off x="7896200" y="4005064"/>
            <a:ext cx="1271786" cy="240300"/>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a:off x="10776520" y="2492896"/>
            <a:ext cx="0" cy="1752468"/>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直線接點 37"/>
          <p:cNvCxnSpPr/>
          <p:nvPr/>
        </p:nvCxnSpPr>
        <p:spPr>
          <a:xfrm>
            <a:off x="10488488" y="4245364"/>
            <a:ext cx="6480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直線接點 39"/>
          <p:cNvCxnSpPr/>
          <p:nvPr/>
        </p:nvCxnSpPr>
        <p:spPr>
          <a:xfrm>
            <a:off x="10200456" y="4437112"/>
            <a:ext cx="122413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肘形接點 44"/>
          <p:cNvCxnSpPr/>
          <p:nvPr/>
        </p:nvCxnSpPr>
        <p:spPr>
          <a:xfrm rot="10800000" flipV="1">
            <a:off x="9737064" y="4437112"/>
            <a:ext cx="1039456" cy="720080"/>
          </a:xfrm>
          <a:prstGeom prst="bentConnector3">
            <a:avLst>
              <a:gd name="adj1" fmla="val -399"/>
            </a:avLst>
          </a:prstGeom>
          <a:ln w="28575"/>
        </p:spPr>
        <p:style>
          <a:lnRef idx="1">
            <a:schemeClr val="dk1"/>
          </a:lnRef>
          <a:fillRef idx="0">
            <a:schemeClr val="dk1"/>
          </a:fillRef>
          <a:effectRef idx="0">
            <a:schemeClr val="dk1"/>
          </a:effectRef>
          <a:fontRef idx="minor">
            <a:schemeClr val="tx1"/>
          </a:fontRef>
        </p:style>
      </p:cxnSp>
      <p:sp>
        <p:nvSpPr>
          <p:cNvPr id="49" name="減號 48"/>
          <p:cNvSpPr/>
          <p:nvPr/>
        </p:nvSpPr>
        <p:spPr>
          <a:xfrm>
            <a:off x="10847382" y="3076310"/>
            <a:ext cx="216024" cy="72008"/>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1" name="加號 50"/>
          <p:cNvSpPr/>
          <p:nvPr/>
        </p:nvSpPr>
        <p:spPr>
          <a:xfrm>
            <a:off x="9795235" y="4867324"/>
            <a:ext cx="216024" cy="217860"/>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6" name="矩形 55"/>
          <p:cNvSpPr/>
          <p:nvPr/>
        </p:nvSpPr>
        <p:spPr>
          <a:xfrm>
            <a:off x="7353904" y="993889"/>
            <a:ext cx="2376264" cy="344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Wafer(</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晶圓</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endParaRPr lang="zh-TW" altLang="en-US" sz="2200" dirty="0">
              <a:solidFill>
                <a:schemeClr val="tx1">
                  <a:lumMod val="75000"/>
                  <a:lumOff val="25000"/>
                </a:schemeClr>
              </a:solidFill>
              <a:latin typeface="Arial" panose="020B0604020202020204" pitchFamily="34" charset="0"/>
              <a:ea typeface="微軟正黑體" panose="020B0604030504040204" pitchFamily="34" charset="-120"/>
            </a:endParaRPr>
          </a:p>
        </p:txBody>
      </p:sp>
      <p:grpSp>
        <p:nvGrpSpPr>
          <p:cNvPr id="78" name="群組 77"/>
          <p:cNvGrpSpPr/>
          <p:nvPr/>
        </p:nvGrpSpPr>
        <p:grpSpPr>
          <a:xfrm>
            <a:off x="9274462" y="2198208"/>
            <a:ext cx="830310" cy="877831"/>
            <a:chOff x="9168066" y="2197532"/>
            <a:chExt cx="830310" cy="877831"/>
          </a:xfrm>
        </p:grpSpPr>
        <p:cxnSp>
          <p:nvCxnSpPr>
            <p:cNvPr id="59" name="直線單箭頭接點 58"/>
            <p:cNvCxnSpPr>
              <a:stCxn id="55" idx="3"/>
            </p:cNvCxnSpPr>
            <p:nvPr/>
          </p:nvCxnSpPr>
          <p:spPr>
            <a:xfrm flipH="1">
              <a:off x="9168066" y="2381920"/>
              <a:ext cx="220318" cy="2345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0" name="直線單箭頭接點 59"/>
            <p:cNvCxnSpPr/>
            <p:nvPr/>
          </p:nvCxnSpPr>
          <p:spPr>
            <a:xfrm flipH="1">
              <a:off x="9312154" y="2677358"/>
              <a:ext cx="220318" cy="2345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1" name="直線單箭頭接點 60"/>
            <p:cNvCxnSpPr>
              <a:stCxn id="64" idx="3"/>
            </p:cNvCxnSpPr>
            <p:nvPr/>
          </p:nvCxnSpPr>
          <p:spPr>
            <a:xfrm flipH="1">
              <a:off x="9584992" y="2811842"/>
              <a:ext cx="228996" cy="26352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nvGrpSpPr>
            <p:cNvPr id="76" name="群組 75"/>
            <p:cNvGrpSpPr/>
            <p:nvPr/>
          </p:nvGrpSpPr>
          <p:grpSpPr>
            <a:xfrm>
              <a:off x="9356748" y="2197532"/>
              <a:ext cx="216024" cy="216024"/>
              <a:chOff x="9381026" y="2218617"/>
              <a:chExt cx="216024" cy="216024"/>
            </a:xfrm>
          </p:grpSpPr>
          <p:sp>
            <p:nvSpPr>
              <p:cNvPr id="55" name="橢圓 54"/>
              <p:cNvSpPr/>
              <p:nvPr/>
            </p:nvSpPr>
            <p:spPr>
              <a:xfrm>
                <a:off x="9381026" y="2218617"/>
                <a:ext cx="216024" cy="2160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9438918" y="2326629"/>
                <a:ext cx="105776"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77" name="群組 76"/>
            <p:cNvGrpSpPr/>
            <p:nvPr/>
          </p:nvGrpSpPr>
          <p:grpSpPr>
            <a:xfrm>
              <a:off x="9489406" y="2475405"/>
              <a:ext cx="216024" cy="216024"/>
              <a:chOff x="9464760" y="2541296"/>
              <a:chExt cx="216024" cy="216024"/>
            </a:xfrm>
          </p:grpSpPr>
          <p:sp>
            <p:nvSpPr>
              <p:cNvPr id="63" name="橢圓 62"/>
              <p:cNvSpPr/>
              <p:nvPr/>
            </p:nvSpPr>
            <p:spPr>
              <a:xfrm>
                <a:off x="9464760" y="2541296"/>
                <a:ext cx="216024" cy="2160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2" name="直線接點 71"/>
              <p:cNvCxnSpPr/>
              <p:nvPr/>
            </p:nvCxnSpPr>
            <p:spPr>
              <a:xfrm>
                <a:off x="9524643" y="2650479"/>
                <a:ext cx="105776"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74" name="群組 73"/>
            <p:cNvGrpSpPr/>
            <p:nvPr/>
          </p:nvGrpSpPr>
          <p:grpSpPr>
            <a:xfrm>
              <a:off x="9782352" y="2627454"/>
              <a:ext cx="216024" cy="216024"/>
              <a:chOff x="9808228" y="2667309"/>
              <a:chExt cx="216024" cy="216024"/>
            </a:xfrm>
          </p:grpSpPr>
          <p:sp>
            <p:nvSpPr>
              <p:cNvPr id="64" name="橢圓 63"/>
              <p:cNvSpPr/>
              <p:nvPr/>
            </p:nvSpPr>
            <p:spPr>
              <a:xfrm>
                <a:off x="9808228" y="2667309"/>
                <a:ext cx="216024" cy="2160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3" name="直線接點 72"/>
              <p:cNvCxnSpPr/>
              <p:nvPr/>
            </p:nvCxnSpPr>
            <p:spPr>
              <a:xfrm>
                <a:off x="9867543" y="2769541"/>
                <a:ext cx="105776" cy="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79" name="群組 78"/>
          <p:cNvGrpSpPr/>
          <p:nvPr/>
        </p:nvGrpSpPr>
        <p:grpSpPr>
          <a:xfrm>
            <a:off x="8699042" y="2833307"/>
            <a:ext cx="830310" cy="877831"/>
            <a:chOff x="9168066" y="2197532"/>
            <a:chExt cx="830310" cy="877831"/>
          </a:xfrm>
        </p:grpSpPr>
        <p:cxnSp>
          <p:nvCxnSpPr>
            <p:cNvPr id="80" name="直線單箭頭接點 79"/>
            <p:cNvCxnSpPr>
              <a:stCxn id="90" idx="3"/>
            </p:cNvCxnSpPr>
            <p:nvPr/>
          </p:nvCxnSpPr>
          <p:spPr>
            <a:xfrm flipH="1">
              <a:off x="9168066" y="2381920"/>
              <a:ext cx="220318" cy="2345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1" name="直線單箭頭接點 80"/>
            <p:cNvCxnSpPr/>
            <p:nvPr/>
          </p:nvCxnSpPr>
          <p:spPr>
            <a:xfrm flipH="1">
              <a:off x="9312154" y="2677358"/>
              <a:ext cx="220318" cy="2345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2" name="直線單箭頭接點 81"/>
            <p:cNvCxnSpPr>
              <a:stCxn id="86" idx="3"/>
            </p:cNvCxnSpPr>
            <p:nvPr/>
          </p:nvCxnSpPr>
          <p:spPr>
            <a:xfrm flipH="1">
              <a:off x="9584992" y="2811842"/>
              <a:ext cx="228996" cy="26352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nvGrpSpPr>
            <p:cNvPr id="83" name="群組 82"/>
            <p:cNvGrpSpPr/>
            <p:nvPr/>
          </p:nvGrpSpPr>
          <p:grpSpPr>
            <a:xfrm>
              <a:off x="9356748" y="2197532"/>
              <a:ext cx="216024" cy="216024"/>
              <a:chOff x="9381026" y="2218617"/>
              <a:chExt cx="216024" cy="216024"/>
            </a:xfrm>
          </p:grpSpPr>
          <p:sp>
            <p:nvSpPr>
              <p:cNvPr id="90" name="橢圓 89"/>
              <p:cNvSpPr/>
              <p:nvPr/>
            </p:nvSpPr>
            <p:spPr>
              <a:xfrm>
                <a:off x="9381026" y="2218617"/>
                <a:ext cx="216024" cy="2160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1" name="直線接點 90"/>
              <p:cNvCxnSpPr/>
              <p:nvPr/>
            </p:nvCxnSpPr>
            <p:spPr>
              <a:xfrm>
                <a:off x="9438918" y="2326629"/>
                <a:ext cx="105776"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4" name="群組 83"/>
            <p:cNvGrpSpPr/>
            <p:nvPr/>
          </p:nvGrpSpPr>
          <p:grpSpPr>
            <a:xfrm>
              <a:off x="9489406" y="2475405"/>
              <a:ext cx="216024" cy="216024"/>
              <a:chOff x="9464760" y="2541296"/>
              <a:chExt cx="216024" cy="216024"/>
            </a:xfrm>
          </p:grpSpPr>
          <p:sp>
            <p:nvSpPr>
              <p:cNvPr id="88" name="橢圓 87"/>
              <p:cNvSpPr/>
              <p:nvPr/>
            </p:nvSpPr>
            <p:spPr>
              <a:xfrm>
                <a:off x="9464760" y="2541296"/>
                <a:ext cx="216024" cy="2160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9" name="直線接點 88"/>
              <p:cNvCxnSpPr/>
              <p:nvPr/>
            </p:nvCxnSpPr>
            <p:spPr>
              <a:xfrm>
                <a:off x="9524643" y="2650479"/>
                <a:ext cx="105776"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5" name="群組 84"/>
            <p:cNvGrpSpPr/>
            <p:nvPr/>
          </p:nvGrpSpPr>
          <p:grpSpPr>
            <a:xfrm>
              <a:off x="9782352" y="2627454"/>
              <a:ext cx="216024" cy="216024"/>
              <a:chOff x="9808228" y="2667309"/>
              <a:chExt cx="216024" cy="216024"/>
            </a:xfrm>
          </p:grpSpPr>
          <p:sp>
            <p:nvSpPr>
              <p:cNvPr id="86" name="橢圓 85"/>
              <p:cNvSpPr/>
              <p:nvPr/>
            </p:nvSpPr>
            <p:spPr>
              <a:xfrm>
                <a:off x="9808228" y="2667309"/>
                <a:ext cx="216024" cy="2160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7" name="直線接點 86"/>
              <p:cNvCxnSpPr/>
              <p:nvPr/>
            </p:nvCxnSpPr>
            <p:spPr>
              <a:xfrm>
                <a:off x="9867543" y="2769541"/>
                <a:ext cx="105776" cy="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92" name="群組 91"/>
          <p:cNvGrpSpPr/>
          <p:nvPr/>
        </p:nvGrpSpPr>
        <p:grpSpPr>
          <a:xfrm>
            <a:off x="8221082" y="3301899"/>
            <a:ext cx="830310" cy="877831"/>
            <a:chOff x="9168066" y="2197532"/>
            <a:chExt cx="830310" cy="877831"/>
          </a:xfrm>
        </p:grpSpPr>
        <p:cxnSp>
          <p:nvCxnSpPr>
            <p:cNvPr id="93" name="直線單箭頭接點 92"/>
            <p:cNvCxnSpPr>
              <a:stCxn id="103" idx="3"/>
            </p:cNvCxnSpPr>
            <p:nvPr/>
          </p:nvCxnSpPr>
          <p:spPr>
            <a:xfrm flipH="1">
              <a:off x="9168066" y="2381920"/>
              <a:ext cx="220318" cy="2345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4" name="直線單箭頭接點 93"/>
            <p:cNvCxnSpPr/>
            <p:nvPr/>
          </p:nvCxnSpPr>
          <p:spPr>
            <a:xfrm flipH="1">
              <a:off x="9312154" y="2677358"/>
              <a:ext cx="220318" cy="2345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5" name="直線單箭頭接點 94"/>
            <p:cNvCxnSpPr>
              <a:stCxn id="99" idx="3"/>
            </p:cNvCxnSpPr>
            <p:nvPr/>
          </p:nvCxnSpPr>
          <p:spPr>
            <a:xfrm flipH="1">
              <a:off x="9584992" y="2811842"/>
              <a:ext cx="228996" cy="26352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nvGrpSpPr>
            <p:cNvPr id="96" name="群組 95"/>
            <p:cNvGrpSpPr/>
            <p:nvPr/>
          </p:nvGrpSpPr>
          <p:grpSpPr>
            <a:xfrm>
              <a:off x="9356748" y="2197532"/>
              <a:ext cx="216024" cy="216024"/>
              <a:chOff x="9381026" y="2218617"/>
              <a:chExt cx="216024" cy="216024"/>
            </a:xfrm>
          </p:grpSpPr>
          <p:sp>
            <p:nvSpPr>
              <p:cNvPr id="103" name="橢圓 102"/>
              <p:cNvSpPr/>
              <p:nvPr/>
            </p:nvSpPr>
            <p:spPr>
              <a:xfrm>
                <a:off x="9381026" y="2218617"/>
                <a:ext cx="216024" cy="2160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4" name="直線接點 103"/>
              <p:cNvCxnSpPr/>
              <p:nvPr/>
            </p:nvCxnSpPr>
            <p:spPr>
              <a:xfrm>
                <a:off x="9438918" y="2326629"/>
                <a:ext cx="105776"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7" name="群組 96"/>
            <p:cNvGrpSpPr/>
            <p:nvPr/>
          </p:nvGrpSpPr>
          <p:grpSpPr>
            <a:xfrm>
              <a:off x="9489406" y="2475405"/>
              <a:ext cx="216024" cy="216024"/>
              <a:chOff x="9464760" y="2541296"/>
              <a:chExt cx="216024" cy="216024"/>
            </a:xfrm>
          </p:grpSpPr>
          <p:sp>
            <p:nvSpPr>
              <p:cNvPr id="101" name="橢圓 100"/>
              <p:cNvSpPr/>
              <p:nvPr/>
            </p:nvSpPr>
            <p:spPr>
              <a:xfrm>
                <a:off x="9464760" y="2541296"/>
                <a:ext cx="216024" cy="2160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2" name="直線接點 101"/>
              <p:cNvCxnSpPr/>
              <p:nvPr/>
            </p:nvCxnSpPr>
            <p:spPr>
              <a:xfrm>
                <a:off x="9524643" y="2650479"/>
                <a:ext cx="105776"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8" name="群組 97"/>
            <p:cNvGrpSpPr/>
            <p:nvPr/>
          </p:nvGrpSpPr>
          <p:grpSpPr>
            <a:xfrm>
              <a:off x="9782352" y="2627454"/>
              <a:ext cx="216024" cy="216024"/>
              <a:chOff x="9808228" y="2667309"/>
              <a:chExt cx="216024" cy="216024"/>
            </a:xfrm>
          </p:grpSpPr>
          <p:sp>
            <p:nvSpPr>
              <p:cNvPr id="99" name="橢圓 98"/>
              <p:cNvSpPr/>
              <p:nvPr/>
            </p:nvSpPr>
            <p:spPr>
              <a:xfrm>
                <a:off x="9808228" y="2667309"/>
                <a:ext cx="216024" cy="2160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0" name="直線接點 99"/>
              <p:cNvCxnSpPr/>
              <p:nvPr/>
            </p:nvCxnSpPr>
            <p:spPr>
              <a:xfrm>
                <a:off x="9867543" y="2769541"/>
                <a:ext cx="105776" cy="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118" name="群組 117"/>
          <p:cNvGrpSpPr/>
          <p:nvPr/>
        </p:nvGrpSpPr>
        <p:grpSpPr>
          <a:xfrm>
            <a:off x="7998453" y="3696151"/>
            <a:ext cx="1059226" cy="391977"/>
            <a:chOff x="7998453" y="3696151"/>
            <a:chExt cx="1059226" cy="391977"/>
          </a:xfrm>
        </p:grpSpPr>
        <p:sp>
          <p:nvSpPr>
            <p:cNvPr id="105" name="橢圓 104"/>
            <p:cNvSpPr/>
            <p:nvPr/>
          </p:nvSpPr>
          <p:spPr>
            <a:xfrm>
              <a:off x="7998453" y="382050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橢圓 105"/>
            <p:cNvSpPr/>
            <p:nvPr/>
          </p:nvSpPr>
          <p:spPr>
            <a:xfrm>
              <a:off x="8150853" y="397290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橢圓 106"/>
            <p:cNvSpPr/>
            <p:nvPr/>
          </p:nvSpPr>
          <p:spPr>
            <a:xfrm>
              <a:off x="8372793" y="3859340"/>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橢圓 107"/>
            <p:cNvSpPr/>
            <p:nvPr/>
          </p:nvSpPr>
          <p:spPr>
            <a:xfrm>
              <a:off x="8581140" y="398587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橢圓 108"/>
            <p:cNvSpPr/>
            <p:nvPr/>
          </p:nvSpPr>
          <p:spPr>
            <a:xfrm>
              <a:off x="8817106" y="3844371"/>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橢圓 109"/>
            <p:cNvSpPr/>
            <p:nvPr/>
          </p:nvSpPr>
          <p:spPr>
            <a:xfrm>
              <a:off x="8955425" y="398587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2" name="直線單箭頭接點 111"/>
            <p:cNvCxnSpPr/>
            <p:nvPr/>
          </p:nvCxnSpPr>
          <p:spPr>
            <a:xfrm flipV="1">
              <a:off x="8049580" y="369615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p:nvPr/>
          </p:nvCxnSpPr>
          <p:spPr>
            <a:xfrm flipV="1">
              <a:off x="8201980" y="384855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flipV="1">
              <a:off x="8423920" y="3734987"/>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flipV="1">
              <a:off x="8632267" y="387163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p:nvPr/>
          </p:nvCxnSpPr>
          <p:spPr>
            <a:xfrm flipV="1">
              <a:off x="8868233" y="3720018"/>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p:nvPr/>
          </p:nvCxnSpPr>
          <p:spPr>
            <a:xfrm flipV="1">
              <a:off x="9006552" y="387163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群組 118"/>
          <p:cNvGrpSpPr/>
          <p:nvPr/>
        </p:nvGrpSpPr>
        <p:grpSpPr>
          <a:xfrm>
            <a:off x="7977961" y="3181048"/>
            <a:ext cx="1059226" cy="391977"/>
            <a:chOff x="7998453" y="3696151"/>
            <a:chExt cx="1059226" cy="391977"/>
          </a:xfrm>
        </p:grpSpPr>
        <p:sp>
          <p:nvSpPr>
            <p:cNvPr id="120" name="橢圓 119"/>
            <p:cNvSpPr/>
            <p:nvPr/>
          </p:nvSpPr>
          <p:spPr>
            <a:xfrm>
              <a:off x="7998453" y="382050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1" name="橢圓 120"/>
            <p:cNvSpPr/>
            <p:nvPr/>
          </p:nvSpPr>
          <p:spPr>
            <a:xfrm>
              <a:off x="8150853" y="397290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2" name="橢圓 121"/>
            <p:cNvSpPr/>
            <p:nvPr/>
          </p:nvSpPr>
          <p:spPr>
            <a:xfrm>
              <a:off x="8372793" y="3859340"/>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橢圓 122"/>
            <p:cNvSpPr/>
            <p:nvPr/>
          </p:nvSpPr>
          <p:spPr>
            <a:xfrm>
              <a:off x="8581140" y="398587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4" name="橢圓 123"/>
            <p:cNvSpPr/>
            <p:nvPr/>
          </p:nvSpPr>
          <p:spPr>
            <a:xfrm>
              <a:off x="8817106" y="3844371"/>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5" name="橢圓 124"/>
            <p:cNvSpPr/>
            <p:nvPr/>
          </p:nvSpPr>
          <p:spPr>
            <a:xfrm>
              <a:off x="8955425" y="398587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6" name="直線單箭頭接點 125"/>
            <p:cNvCxnSpPr/>
            <p:nvPr/>
          </p:nvCxnSpPr>
          <p:spPr>
            <a:xfrm flipV="1">
              <a:off x="8049580" y="369615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p:nvPr/>
          </p:nvCxnSpPr>
          <p:spPr>
            <a:xfrm flipV="1">
              <a:off x="8201980" y="384855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p:nvPr/>
          </p:nvCxnSpPr>
          <p:spPr>
            <a:xfrm flipV="1">
              <a:off x="8423920" y="3734987"/>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p:nvPr/>
          </p:nvCxnSpPr>
          <p:spPr>
            <a:xfrm flipV="1">
              <a:off x="8632267" y="387163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p:nvPr/>
          </p:nvCxnSpPr>
          <p:spPr>
            <a:xfrm flipV="1">
              <a:off x="8868233" y="3720018"/>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p:nvPr/>
          </p:nvCxnSpPr>
          <p:spPr>
            <a:xfrm flipV="1">
              <a:off x="9006552" y="387163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群組 131"/>
          <p:cNvGrpSpPr/>
          <p:nvPr/>
        </p:nvGrpSpPr>
        <p:grpSpPr>
          <a:xfrm>
            <a:off x="7992195" y="2496310"/>
            <a:ext cx="1059226" cy="391977"/>
            <a:chOff x="7998453" y="3696151"/>
            <a:chExt cx="1059226" cy="391977"/>
          </a:xfrm>
        </p:grpSpPr>
        <p:sp>
          <p:nvSpPr>
            <p:cNvPr id="133" name="橢圓 132"/>
            <p:cNvSpPr/>
            <p:nvPr/>
          </p:nvSpPr>
          <p:spPr>
            <a:xfrm>
              <a:off x="7998453" y="382050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4" name="橢圓 133"/>
            <p:cNvSpPr/>
            <p:nvPr/>
          </p:nvSpPr>
          <p:spPr>
            <a:xfrm>
              <a:off x="8150853" y="397290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5" name="橢圓 134"/>
            <p:cNvSpPr/>
            <p:nvPr/>
          </p:nvSpPr>
          <p:spPr>
            <a:xfrm>
              <a:off x="8372793" y="3859340"/>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橢圓 135"/>
            <p:cNvSpPr/>
            <p:nvPr/>
          </p:nvSpPr>
          <p:spPr>
            <a:xfrm>
              <a:off x="8581140" y="398587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7" name="橢圓 136"/>
            <p:cNvSpPr/>
            <p:nvPr/>
          </p:nvSpPr>
          <p:spPr>
            <a:xfrm>
              <a:off x="8817106" y="3844371"/>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8" name="橢圓 137"/>
            <p:cNvSpPr/>
            <p:nvPr/>
          </p:nvSpPr>
          <p:spPr>
            <a:xfrm>
              <a:off x="8955425" y="398587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9" name="直線單箭頭接點 138"/>
            <p:cNvCxnSpPr/>
            <p:nvPr/>
          </p:nvCxnSpPr>
          <p:spPr>
            <a:xfrm flipV="1">
              <a:off x="8049580" y="369615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p:cNvCxnSpPr/>
            <p:nvPr/>
          </p:nvCxnSpPr>
          <p:spPr>
            <a:xfrm flipV="1">
              <a:off x="8201980" y="384855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p:nvPr/>
          </p:nvCxnSpPr>
          <p:spPr>
            <a:xfrm flipV="1">
              <a:off x="8423920" y="3734987"/>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單箭頭接點 141"/>
            <p:cNvCxnSpPr/>
            <p:nvPr/>
          </p:nvCxnSpPr>
          <p:spPr>
            <a:xfrm flipV="1">
              <a:off x="8632267" y="387163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線單箭頭接點 142"/>
            <p:cNvCxnSpPr/>
            <p:nvPr/>
          </p:nvCxnSpPr>
          <p:spPr>
            <a:xfrm flipV="1">
              <a:off x="8868233" y="3720018"/>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p:nvPr/>
          </p:nvCxnSpPr>
          <p:spPr>
            <a:xfrm flipV="1">
              <a:off x="9006552" y="387163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5" name="群組 144"/>
          <p:cNvGrpSpPr/>
          <p:nvPr/>
        </p:nvGrpSpPr>
        <p:grpSpPr>
          <a:xfrm>
            <a:off x="7945798" y="1866964"/>
            <a:ext cx="1059226" cy="391977"/>
            <a:chOff x="7998453" y="3696151"/>
            <a:chExt cx="1059226" cy="391977"/>
          </a:xfrm>
        </p:grpSpPr>
        <p:sp>
          <p:nvSpPr>
            <p:cNvPr id="146" name="橢圓 145"/>
            <p:cNvSpPr/>
            <p:nvPr/>
          </p:nvSpPr>
          <p:spPr>
            <a:xfrm>
              <a:off x="7998453" y="382050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7" name="橢圓 146"/>
            <p:cNvSpPr/>
            <p:nvPr/>
          </p:nvSpPr>
          <p:spPr>
            <a:xfrm>
              <a:off x="8150853" y="397290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8" name="橢圓 147"/>
            <p:cNvSpPr/>
            <p:nvPr/>
          </p:nvSpPr>
          <p:spPr>
            <a:xfrm>
              <a:off x="8372793" y="3859340"/>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9" name="橢圓 148"/>
            <p:cNvSpPr/>
            <p:nvPr/>
          </p:nvSpPr>
          <p:spPr>
            <a:xfrm>
              <a:off x="8581140" y="398587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0" name="橢圓 149"/>
            <p:cNvSpPr/>
            <p:nvPr/>
          </p:nvSpPr>
          <p:spPr>
            <a:xfrm>
              <a:off x="8817106" y="3844371"/>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1" name="橢圓 150"/>
            <p:cNvSpPr/>
            <p:nvPr/>
          </p:nvSpPr>
          <p:spPr>
            <a:xfrm>
              <a:off x="8955425" y="398587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2" name="直線單箭頭接點 151"/>
            <p:cNvCxnSpPr/>
            <p:nvPr/>
          </p:nvCxnSpPr>
          <p:spPr>
            <a:xfrm flipV="1">
              <a:off x="8049580" y="369615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單箭頭接點 152"/>
            <p:cNvCxnSpPr/>
            <p:nvPr/>
          </p:nvCxnSpPr>
          <p:spPr>
            <a:xfrm flipV="1">
              <a:off x="8201980" y="384855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線單箭頭接點 153"/>
            <p:cNvCxnSpPr/>
            <p:nvPr/>
          </p:nvCxnSpPr>
          <p:spPr>
            <a:xfrm flipV="1">
              <a:off x="8423920" y="3734987"/>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單箭頭接點 154"/>
            <p:cNvCxnSpPr/>
            <p:nvPr/>
          </p:nvCxnSpPr>
          <p:spPr>
            <a:xfrm flipV="1">
              <a:off x="8632267" y="387163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單箭頭接點 155"/>
            <p:cNvCxnSpPr/>
            <p:nvPr/>
          </p:nvCxnSpPr>
          <p:spPr>
            <a:xfrm flipV="1">
              <a:off x="8868233" y="3720018"/>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單箭頭接點 156"/>
            <p:cNvCxnSpPr/>
            <p:nvPr/>
          </p:nvCxnSpPr>
          <p:spPr>
            <a:xfrm flipV="1">
              <a:off x="9006552" y="387163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8" name="群組 157"/>
          <p:cNvGrpSpPr/>
          <p:nvPr/>
        </p:nvGrpSpPr>
        <p:grpSpPr>
          <a:xfrm>
            <a:off x="7946973" y="1372761"/>
            <a:ext cx="1059226" cy="391977"/>
            <a:chOff x="7998453" y="3696151"/>
            <a:chExt cx="1059226" cy="391977"/>
          </a:xfrm>
        </p:grpSpPr>
        <p:sp>
          <p:nvSpPr>
            <p:cNvPr id="159" name="橢圓 158"/>
            <p:cNvSpPr/>
            <p:nvPr/>
          </p:nvSpPr>
          <p:spPr>
            <a:xfrm>
              <a:off x="7998453" y="382050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0" name="橢圓 159"/>
            <p:cNvSpPr/>
            <p:nvPr/>
          </p:nvSpPr>
          <p:spPr>
            <a:xfrm>
              <a:off x="8150853" y="397290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1" name="橢圓 160"/>
            <p:cNvSpPr/>
            <p:nvPr/>
          </p:nvSpPr>
          <p:spPr>
            <a:xfrm>
              <a:off x="8372793" y="3859340"/>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2" name="橢圓 161"/>
            <p:cNvSpPr/>
            <p:nvPr/>
          </p:nvSpPr>
          <p:spPr>
            <a:xfrm>
              <a:off x="8581140" y="398587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3" name="橢圓 162"/>
            <p:cNvSpPr/>
            <p:nvPr/>
          </p:nvSpPr>
          <p:spPr>
            <a:xfrm>
              <a:off x="8817106" y="3844371"/>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4" name="橢圓 163"/>
            <p:cNvSpPr/>
            <p:nvPr/>
          </p:nvSpPr>
          <p:spPr>
            <a:xfrm>
              <a:off x="8955425" y="3985874"/>
              <a:ext cx="102254" cy="102254"/>
            </a:xfrm>
            <a:prstGeom prst="ellips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5" name="直線單箭頭接點 164"/>
            <p:cNvCxnSpPr/>
            <p:nvPr/>
          </p:nvCxnSpPr>
          <p:spPr>
            <a:xfrm flipV="1">
              <a:off x="8049580" y="369615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線單箭頭接點 165"/>
            <p:cNvCxnSpPr/>
            <p:nvPr/>
          </p:nvCxnSpPr>
          <p:spPr>
            <a:xfrm flipV="1">
              <a:off x="8201980" y="384855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線單箭頭接點 166"/>
            <p:cNvCxnSpPr/>
            <p:nvPr/>
          </p:nvCxnSpPr>
          <p:spPr>
            <a:xfrm flipV="1">
              <a:off x="8423920" y="3734987"/>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單箭頭接點 167"/>
            <p:cNvCxnSpPr/>
            <p:nvPr/>
          </p:nvCxnSpPr>
          <p:spPr>
            <a:xfrm flipV="1">
              <a:off x="8632267" y="387163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線單箭頭接點 168"/>
            <p:cNvCxnSpPr/>
            <p:nvPr/>
          </p:nvCxnSpPr>
          <p:spPr>
            <a:xfrm flipV="1">
              <a:off x="8868233" y="3720018"/>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線單箭頭接點 169"/>
            <p:cNvCxnSpPr/>
            <p:nvPr/>
          </p:nvCxnSpPr>
          <p:spPr>
            <a:xfrm flipV="1">
              <a:off x="9006552" y="3871631"/>
              <a:ext cx="0" cy="175480"/>
            </a:xfrm>
            <a:prstGeom prst="straightConnector1">
              <a:avLst/>
            </a:prstGeom>
            <a:ln>
              <a:solidFill>
                <a:srgbClr val="A5A5A5"/>
              </a:solidFill>
              <a:tailEnd type="triangle"/>
            </a:ln>
          </p:spPr>
          <p:style>
            <a:lnRef idx="1">
              <a:schemeClr val="accent1"/>
            </a:lnRef>
            <a:fillRef idx="0">
              <a:schemeClr val="accent1"/>
            </a:fillRef>
            <a:effectRef idx="0">
              <a:schemeClr val="accent1"/>
            </a:effectRef>
            <a:fontRef idx="minor">
              <a:schemeClr val="tx1"/>
            </a:fontRef>
          </p:style>
        </p:cxnSp>
      </p:grpSp>
      <p:sp>
        <p:nvSpPr>
          <p:cNvPr id="171" name="矩形 170"/>
          <p:cNvSpPr/>
          <p:nvPr/>
        </p:nvSpPr>
        <p:spPr>
          <a:xfrm>
            <a:off x="7353904" y="1350418"/>
            <a:ext cx="2376264" cy="56772"/>
          </a:xfrm>
          <a:prstGeom prst="rect">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2" name="矩形 171"/>
          <p:cNvSpPr/>
          <p:nvPr/>
        </p:nvSpPr>
        <p:spPr>
          <a:xfrm>
            <a:off x="7353904" y="1418189"/>
            <a:ext cx="2376264" cy="56772"/>
          </a:xfrm>
          <a:prstGeom prst="rect">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3" name="文字方塊 172"/>
          <p:cNvSpPr txBox="1"/>
          <p:nvPr/>
        </p:nvSpPr>
        <p:spPr>
          <a:xfrm>
            <a:off x="8028566" y="4155666"/>
            <a:ext cx="1060426" cy="769441"/>
          </a:xfrm>
          <a:prstGeom prst="rect">
            <a:avLst/>
          </a:prstGeom>
          <a:noFill/>
        </p:spPr>
        <p:txBody>
          <a:bodyPr wrap="square" rtlCol="0">
            <a:spAutoFit/>
          </a:bodyPr>
          <a:lstStyle/>
          <a:p>
            <a:r>
              <a:rPr lang="en-US" altLang="zh-TW" sz="2200" dirty="0">
                <a:solidFill>
                  <a:schemeClr val="tx1">
                    <a:lumMod val="85000"/>
                    <a:lumOff val="15000"/>
                  </a:schemeClr>
                </a:solidFill>
                <a:latin typeface="Arial" panose="020B0604020202020204" pitchFamily="34" charset="0"/>
                <a:ea typeface="微軟正黑體" panose="020B0604030504040204" pitchFamily="34" charset="-120"/>
              </a:rPr>
              <a:t>Target</a:t>
            </a:r>
          </a:p>
          <a:p>
            <a:pPr algn="ctr"/>
            <a:r>
              <a:rPr lang="en-US" altLang="zh-TW" sz="2200" dirty="0">
                <a:solidFill>
                  <a:schemeClr val="tx1">
                    <a:lumMod val="85000"/>
                    <a:lumOff val="15000"/>
                  </a:schemeClr>
                </a:solidFill>
                <a:latin typeface="Arial" panose="020B0604020202020204" pitchFamily="34" charset="0"/>
                <a:ea typeface="微軟正黑體" panose="020B0604030504040204" pitchFamily="34" charset="-120"/>
              </a:rPr>
              <a:t>(</a:t>
            </a:r>
            <a:r>
              <a:rPr lang="zh-TW" altLang="en-US" sz="2200" dirty="0">
                <a:solidFill>
                  <a:schemeClr val="tx1">
                    <a:lumMod val="85000"/>
                    <a:lumOff val="15000"/>
                  </a:schemeClr>
                </a:solidFill>
                <a:latin typeface="Arial" panose="020B0604020202020204" pitchFamily="34" charset="0"/>
                <a:ea typeface="微軟正黑體" panose="020B0604030504040204" pitchFamily="34" charset="-120"/>
              </a:rPr>
              <a:t>靶材</a:t>
            </a:r>
            <a:r>
              <a:rPr lang="en-US" altLang="zh-TW" sz="2200" dirty="0">
                <a:solidFill>
                  <a:schemeClr val="tx1">
                    <a:lumMod val="85000"/>
                    <a:lumOff val="15000"/>
                  </a:schemeClr>
                </a:solidFill>
                <a:latin typeface="Arial" panose="020B0604020202020204" pitchFamily="34" charset="0"/>
                <a:ea typeface="微軟正黑體" panose="020B0604030504040204" pitchFamily="34" charset="-120"/>
              </a:rPr>
              <a:t>)</a:t>
            </a:r>
            <a:endParaRPr lang="zh-TW" altLang="en-US" sz="2200" dirty="0">
              <a:solidFill>
                <a:schemeClr val="tx1">
                  <a:lumMod val="85000"/>
                  <a:lumOff val="15000"/>
                </a:schemeClr>
              </a:solidFill>
              <a:latin typeface="Arial" panose="020B0604020202020204" pitchFamily="34" charset="0"/>
              <a:ea typeface="微軟正黑體" panose="020B0604030504040204" pitchFamily="34" charset="-120"/>
            </a:endParaRPr>
          </a:p>
        </p:txBody>
      </p:sp>
      <p:sp>
        <p:nvSpPr>
          <p:cNvPr id="175" name="文字方塊 174"/>
          <p:cNvSpPr txBox="1"/>
          <p:nvPr/>
        </p:nvSpPr>
        <p:spPr>
          <a:xfrm>
            <a:off x="10206405" y="1623235"/>
            <a:ext cx="2021707" cy="430887"/>
          </a:xfrm>
          <a:prstGeom prst="rect">
            <a:avLst/>
          </a:prstGeom>
          <a:noFill/>
        </p:spPr>
        <p:txBody>
          <a:bodyPr wrap="none" rtlCol="0">
            <a:spAutoFit/>
          </a:bodyPr>
          <a:lstStyle/>
          <a:p>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Filament(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鎢絲</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endParaRPr lang="zh-TW" altLang="en-US" sz="2200" dirty="0">
              <a:solidFill>
                <a:schemeClr val="tx1">
                  <a:lumMod val="75000"/>
                  <a:lumOff val="25000"/>
                </a:schemeClr>
              </a:solidFill>
              <a:latin typeface="Arial" panose="020B0604020202020204" pitchFamily="34" charset="0"/>
              <a:ea typeface="微軟正黑體" panose="020B0604030504040204" pitchFamily="34" charset="-120"/>
            </a:endParaRPr>
          </a:p>
        </p:txBody>
      </p:sp>
      <p:sp>
        <p:nvSpPr>
          <p:cNvPr id="176" name="文字方塊 175"/>
          <p:cNvSpPr txBox="1"/>
          <p:nvPr/>
        </p:nvSpPr>
        <p:spPr>
          <a:xfrm>
            <a:off x="7275979" y="5942218"/>
            <a:ext cx="2959465" cy="430887"/>
          </a:xfrm>
          <a:prstGeom prst="rect">
            <a:avLst/>
          </a:prstGeom>
          <a:noFill/>
        </p:spPr>
        <p:txBody>
          <a:bodyPr wrap="none" rtlCol="0">
            <a:spAutoFit/>
          </a:bodyPr>
          <a:lstStyle/>
          <a:p>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圖</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2.</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電子束簡易過程圖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fade">
                                      <p:cBhvr>
                                        <p:cTn id="11" dur="500"/>
                                        <p:tgtEl>
                                          <p:spTgt spid="79"/>
                                        </p:tgtEl>
                                      </p:cBhvr>
                                    </p:animEffect>
                                  </p:childTnLst>
                                </p:cTn>
                              </p:par>
                            </p:childTnLst>
                          </p:cTn>
                        </p:par>
                        <p:par>
                          <p:cTn id="12" fill="hold">
                            <p:stCondLst>
                              <p:cond delay="1000"/>
                            </p:stCondLst>
                            <p:childTnLst>
                              <p:par>
                                <p:cTn id="13" presetID="10" presetClass="exit" presetSubtype="0" fill="hold" nodeType="afterEffect">
                                  <p:stCondLst>
                                    <p:cond delay="0"/>
                                  </p:stCondLst>
                                  <p:childTnLst>
                                    <p:animEffect transition="out" filter="fade">
                                      <p:cBhvr>
                                        <p:cTn id="14" dur="500"/>
                                        <p:tgtEl>
                                          <p:spTgt spid="78"/>
                                        </p:tgtEl>
                                      </p:cBhvr>
                                    </p:animEffect>
                                    <p:set>
                                      <p:cBhvr>
                                        <p:cTn id="15" dur="1" fill="hold">
                                          <p:stCondLst>
                                            <p:cond delay="499"/>
                                          </p:stCondLst>
                                        </p:cTn>
                                        <p:tgtEl>
                                          <p:spTgt spid="78"/>
                                        </p:tgtEl>
                                        <p:attrNameLst>
                                          <p:attrName>style.visibility</p:attrName>
                                        </p:attrNameLst>
                                      </p:cBhvr>
                                      <p:to>
                                        <p:strVal val="hidden"/>
                                      </p:to>
                                    </p:se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2"/>
                                        </p:tgtEl>
                                        <p:attrNameLst>
                                          <p:attrName>style.visibility</p:attrName>
                                        </p:attrNameLst>
                                      </p:cBhvr>
                                      <p:to>
                                        <p:strVal val="visible"/>
                                      </p:to>
                                    </p:set>
                                    <p:animEffect transition="in" filter="fade">
                                      <p:cBhvr>
                                        <p:cTn id="19" dur="500"/>
                                        <p:tgtEl>
                                          <p:spTgt spid="92"/>
                                        </p:tgtEl>
                                      </p:cBhvr>
                                    </p:animEffect>
                                  </p:childTnLst>
                                </p:cTn>
                              </p:par>
                            </p:childTnLst>
                          </p:cTn>
                        </p:par>
                        <p:par>
                          <p:cTn id="20" fill="hold">
                            <p:stCondLst>
                              <p:cond delay="2000"/>
                            </p:stCondLst>
                            <p:childTnLst>
                              <p:par>
                                <p:cTn id="21" presetID="10" presetClass="exit" presetSubtype="0" fill="hold" nodeType="afterEffect">
                                  <p:stCondLst>
                                    <p:cond delay="0"/>
                                  </p:stCondLst>
                                  <p:childTnLst>
                                    <p:animEffect transition="out" filter="fade">
                                      <p:cBhvr>
                                        <p:cTn id="22" dur="500"/>
                                        <p:tgtEl>
                                          <p:spTgt spid="79"/>
                                        </p:tgtEl>
                                      </p:cBhvr>
                                    </p:animEffect>
                                    <p:set>
                                      <p:cBhvr>
                                        <p:cTn id="23" dur="1" fill="hold">
                                          <p:stCondLst>
                                            <p:cond delay="499"/>
                                          </p:stCondLst>
                                        </p:cTn>
                                        <p:tgtEl>
                                          <p:spTgt spid="79"/>
                                        </p:tgtEl>
                                        <p:attrNameLst>
                                          <p:attrName>style.visibility</p:attrName>
                                        </p:attrNameLst>
                                      </p:cBhvr>
                                      <p:to>
                                        <p:strVal val="hidden"/>
                                      </p:to>
                                    </p:se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fade">
                                      <p:cBhvr>
                                        <p:cTn id="27" dur="500"/>
                                        <p:tgtEl>
                                          <p:spTgt spid="118"/>
                                        </p:tgtEl>
                                      </p:cBhvr>
                                    </p:animEffect>
                                  </p:childTnLst>
                                </p:cTn>
                              </p:par>
                            </p:childTnLst>
                          </p:cTn>
                        </p:par>
                        <p:par>
                          <p:cTn id="28" fill="hold">
                            <p:stCondLst>
                              <p:cond delay="3000"/>
                            </p:stCondLst>
                            <p:childTnLst>
                              <p:par>
                                <p:cTn id="29" presetID="10" presetClass="exit" presetSubtype="0" fill="hold" nodeType="afterEffect">
                                  <p:stCondLst>
                                    <p:cond delay="0"/>
                                  </p:stCondLst>
                                  <p:childTnLst>
                                    <p:animEffect transition="out" filter="fade">
                                      <p:cBhvr>
                                        <p:cTn id="30" dur="500"/>
                                        <p:tgtEl>
                                          <p:spTgt spid="92"/>
                                        </p:tgtEl>
                                      </p:cBhvr>
                                    </p:animEffect>
                                    <p:set>
                                      <p:cBhvr>
                                        <p:cTn id="31" dur="1" fill="hold">
                                          <p:stCondLst>
                                            <p:cond delay="499"/>
                                          </p:stCondLst>
                                        </p:cTn>
                                        <p:tgtEl>
                                          <p:spTgt spid="92"/>
                                        </p:tgtEl>
                                        <p:attrNameLst>
                                          <p:attrName>style.visibility</p:attrName>
                                        </p:attrNameLst>
                                      </p:cBhvr>
                                      <p:to>
                                        <p:strVal val="hidden"/>
                                      </p:to>
                                    </p:se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9"/>
                                        </p:tgtEl>
                                        <p:attrNameLst>
                                          <p:attrName>style.visibility</p:attrName>
                                        </p:attrNameLst>
                                      </p:cBhvr>
                                      <p:to>
                                        <p:strVal val="visible"/>
                                      </p:to>
                                    </p:set>
                                    <p:animEffect transition="in" filter="fade">
                                      <p:cBhvr>
                                        <p:cTn id="35" dur="500"/>
                                        <p:tgtEl>
                                          <p:spTgt spid="119"/>
                                        </p:tgtEl>
                                      </p:cBhvr>
                                    </p:animEffect>
                                  </p:childTnLst>
                                </p:cTn>
                              </p:par>
                            </p:childTnLst>
                          </p:cTn>
                        </p:par>
                        <p:par>
                          <p:cTn id="36" fill="hold">
                            <p:stCondLst>
                              <p:cond delay="4000"/>
                            </p:stCondLst>
                            <p:childTnLst>
                              <p:par>
                                <p:cTn id="37" presetID="10" presetClass="exit" presetSubtype="0" fill="hold" nodeType="afterEffect">
                                  <p:stCondLst>
                                    <p:cond delay="0"/>
                                  </p:stCondLst>
                                  <p:childTnLst>
                                    <p:animEffect transition="out" filter="fade">
                                      <p:cBhvr>
                                        <p:cTn id="38" dur="500"/>
                                        <p:tgtEl>
                                          <p:spTgt spid="118"/>
                                        </p:tgtEl>
                                      </p:cBhvr>
                                    </p:animEffect>
                                    <p:set>
                                      <p:cBhvr>
                                        <p:cTn id="39" dur="1" fill="hold">
                                          <p:stCondLst>
                                            <p:cond delay="499"/>
                                          </p:stCondLst>
                                        </p:cTn>
                                        <p:tgtEl>
                                          <p:spTgt spid="118"/>
                                        </p:tgtEl>
                                        <p:attrNameLst>
                                          <p:attrName>style.visibility</p:attrName>
                                        </p:attrNameLst>
                                      </p:cBhvr>
                                      <p:to>
                                        <p:strVal val="hidden"/>
                                      </p:to>
                                    </p:se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32"/>
                                        </p:tgtEl>
                                        <p:attrNameLst>
                                          <p:attrName>style.visibility</p:attrName>
                                        </p:attrNameLst>
                                      </p:cBhvr>
                                      <p:to>
                                        <p:strVal val="visible"/>
                                      </p:to>
                                    </p:set>
                                    <p:animEffect transition="in" filter="fade">
                                      <p:cBhvr>
                                        <p:cTn id="43" dur="500"/>
                                        <p:tgtEl>
                                          <p:spTgt spid="132"/>
                                        </p:tgtEl>
                                      </p:cBhvr>
                                    </p:animEffect>
                                  </p:childTnLst>
                                </p:cTn>
                              </p:par>
                            </p:childTnLst>
                          </p:cTn>
                        </p:par>
                        <p:par>
                          <p:cTn id="44" fill="hold">
                            <p:stCondLst>
                              <p:cond delay="5000"/>
                            </p:stCondLst>
                            <p:childTnLst>
                              <p:par>
                                <p:cTn id="45" presetID="10" presetClass="exit" presetSubtype="0" fill="hold" nodeType="afterEffect">
                                  <p:stCondLst>
                                    <p:cond delay="0"/>
                                  </p:stCondLst>
                                  <p:childTnLst>
                                    <p:animEffect transition="out" filter="fade">
                                      <p:cBhvr>
                                        <p:cTn id="46" dur="500"/>
                                        <p:tgtEl>
                                          <p:spTgt spid="119"/>
                                        </p:tgtEl>
                                      </p:cBhvr>
                                    </p:animEffect>
                                    <p:set>
                                      <p:cBhvr>
                                        <p:cTn id="47" dur="1" fill="hold">
                                          <p:stCondLst>
                                            <p:cond delay="499"/>
                                          </p:stCondLst>
                                        </p:cTn>
                                        <p:tgtEl>
                                          <p:spTgt spid="119"/>
                                        </p:tgtEl>
                                        <p:attrNameLst>
                                          <p:attrName>style.visibility</p:attrName>
                                        </p:attrNameLst>
                                      </p:cBhvr>
                                      <p:to>
                                        <p:strVal val="hidden"/>
                                      </p:to>
                                    </p:se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45"/>
                                        </p:tgtEl>
                                        <p:attrNameLst>
                                          <p:attrName>style.visibility</p:attrName>
                                        </p:attrNameLst>
                                      </p:cBhvr>
                                      <p:to>
                                        <p:strVal val="visible"/>
                                      </p:to>
                                    </p:set>
                                    <p:animEffect transition="in" filter="fade">
                                      <p:cBhvr>
                                        <p:cTn id="51" dur="500"/>
                                        <p:tgtEl>
                                          <p:spTgt spid="145"/>
                                        </p:tgtEl>
                                      </p:cBhvr>
                                    </p:animEffect>
                                  </p:childTnLst>
                                </p:cTn>
                              </p:par>
                            </p:childTnLst>
                          </p:cTn>
                        </p:par>
                        <p:par>
                          <p:cTn id="52" fill="hold">
                            <p:stCondLst>
                              <p:cond delay="6000"/>
                            </p:stCondLst>
                            <p:childTnLst>
                              <p:par>
                                <p:cTn id="53" presetID="10" presetClass="exit" presetSubtype="0" fill="hold" nodeType="afterEffect">
                                  <p:stCondLst>
                                    <p:cond delay="0"/>
                                  </p:stCondLst>
                                  <p:childTnLst>
                                    <p:animEffect transition="out" filter="fade">
                                      <p:cBhvr>
                                        <p:cTn id="54" dur="500"/>
                                        <p:tgtEl>
                                          <p:spTgt spid="132"/>
                                        </p:tgtEl>
                                      </p:cBhvr>
                                    </p:animEffect>
                                    <p:set>
                                      <p:cBhvr>
                                        <p:cTn id="55" dur="1" fill="hold">
                                          <p:stCondLst>
                                            <p:cond delay="499"/>
                                          </p:stCondLst>
                                        </p:cTn>
                                        <p:tgtEl>
                                          <p:spTgt spid="132"/>
                                        </p:tgtEl>
                                        <p:attrNameLst>
                                          <p:attrName>style.visibility</p:attrName>
                                        </p:attrNameLst>
                                      </p:cBhvr>
                                      <p:to>
                                        <p:strVal val="hidden"/>
                                      </p:to>
                                    </p:se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58"/>
                                        </p:tgtEl>
                                        <p:attrNameLst>
                                          <p:attrName>style.visibility</p:attrName>
                                        </p:attrNameLst>
                                      </p:cBhvr>
                                      <p:to>
                                        <p:strVal val="visible"/>
                                      </p:to>
                                    </p:set>
                                    <p:animEffect transition="in" filter="fade">
                                      <p:cBhvr>
                                        <p:cTn id="59" dur="500"/>
                                        <p:tgtEl>
                                          <p:spTgt spid="158"/>
                                        </p:tgtEl>
                                      </p:cBhvr>
                                    </p:animEffect>
                                  </p:childTnLst>
                                </p:cTn>
                              </p:par>
                            </p:childTnLst>
                          </p:cTn>
                        </p:par>
                        <p:par>
                          <p:cTn id="60" fill="hold">
                            <p:stCondLst>
                              <p:cond delay="7000"/>
                            </p:stCondLst>
                            <p:childTnLst>
                              <p:par>
                                <p:cTn id="61" presetID="10" presetClass="exit" presetSubtype="0" fill="hold" nodeType="afterEffect">
                                  <p:stCondLst>
                                    <p:cond delay="0"/>
                                  </p:stCondLst>
                                  <p:childTnLst>
                                    <p:animEffect transition="out" filter="fade">
                                      <p:cBhvr>
                                        <p:cTn id="62" dur="500"/>
                                        <p:tgtEl>
                                          <p:spTgt spid="145"/>
                                        </p:tgtEl>
                                      </p:cBhvr>
                                    </p:animEffect>
                                    <p:set>
                                      <p:cBhvr>
                                        <p:cTn id="63" dur="1" fill="hold">
                                          <p:stCondLst>
                                            <p:cond delay="499"/>
                                          </p:stCondLst>
                                        </p:cTn>
                                        <p:tgtEl>
                                          <p:spTgt spid="145"/>
                                        </p:tgtEl>
                                        <p:attrNameLst>
                                          <p:attrName>style.visibility</p:attrName>
                                        </p:attrNameLst>
                                      </p:cBhvr>
                                      <p:to>
                                        <p:strVal val="hidden"/>
                                      </p:to>
                                    </p:se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71"/>
                                        </p:tgtEl>
                                        <p:attrNameLst>
                                          <p:attrName>style.visibility</p:attrName>
                                        </p:attrNameLst>
                                      </p:cBhvr>
                                      <p:to>
                                        <p:strVal val="visible"/>
                                      </p:to>
                                    </p:set>
                                    <p:animEffect transition="in" filter="fade">
                                      <p:cBhvr>
                                        <p:cTn id="67" dur="500"/>
                                        <p:tgtEl>
                                          <p:spTgt spid="171"/>
                                        </p:tgtEl>
                                      </p:cBhvr>
                                    </p:animEffect>
                                  </p:childTnLst>
                                </p:cTn>
                              </p:par>
                            </p:childTnLst>
                          </p:cTn>
                        </p:par>
                        <p:par>
                          <p:cTn id="68" fill="hold">
                            <p:stCondLst>
                              <p:cond delay="8000"/>
                            </p:stCondLst>
                            <p:childTnLst>
                              <p:par>
                                <p:cTn id="69" presetID="10" presetClass="exit" presetSubtype="0" fill="hold" nodeType="afterEffect">
                                  <p:stCondLst>
                                    <p:cond delay="0"/>
                                  </p:stCondLst>
                                  <p:childTnLst>
                                    <p:animEffect transition="out" filter="fade">
                                      <p:cBhvr>
                                        <p:cTn id="70" dur="500"/>
                                        <p:tgtEl>
                                          <p:spTgt spid="158"/>
                                        </p:tgtEl>
                                      </p:cBhvr>
                                    </p:animEffect>
                                    <p:set>
                                      <p:cBhvr>
                                        <p:cTn id="71" dur="1" fill="hold">
                                          <p:stCondLst>
                                            <p:cond delay="499"/>
                                          </p:stCondLst>
                                        </p:cTn>
                                        <p:tgtEl>
                                          <p:spTgt spid="158"/>
                                        </p:tgtEl>
                                        <p:attrNameLst>
                                          <p:attrName>style.visibility</p:attrName>
                                        </p:attrNameLst>
                                      </p:cBhvr>
                                      <p:to>
                                        <p:strVal val="hidden"/>
                                      </p:to>
                                    </p:se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172"/>
                                        </p:tgtEl>
                                        <p:attrNameLst>
                                          <p:attrName>style.visibility</p:attrName>
                                        </p:attrNameLst>
                                      </p:cBhvr>
                                      <p:to>
                                        <p:strVal val="visible"/>
                                      </p:to>
                                    </p:set>
                                    <p:animEffect transition="in" filter="fade">
                                      <p:cBhvr>
                                        <p:cTn id="75"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D795CF18-6E71-48B0-B6FA-D53AAEFA68F1}" type="slidenum">
              <a:rPr lang="zh-TW" altLang="en-US" smtClean="0"/>
              <a:pPr/>
              <a:t>4</a:t>
            </a:fld>
            <a:endParaRPr lang="zh-TW" altLang="en-US" dirty="0"/>
          </a:p>
        </p:txBody>
      </p:sp>
      <p:sp>
        <p:nvSpPr>
          <p:cNvPr id="11" name="標題 2"/>
          <p:cNvSpPr txBox="1">
            <a:spLocks/>
          </p:cNvSpPr>
          <p:nvPr/>
        </p:nvSpPr>
        <p:spPr>
          <a:xfrm>
            <a:off x="191344" y="47286"/>
            <a:ext cx="9545720" cy="777875"/>
          </a:xfrm>
          <a:prstGeom prst="rect">
            <a:avLst/>
          </a:prstGeom>
        </p:spPr>
        <p:txBody>
          <a:bodyPr vert="horz" lIns="72000" tIns="45720" rIns="72000" bIns="45720" rtlCol="0" anchor="ctr">
            <a:normAutofit/>
          </a:bodyPr>
          <a:lst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a:lstStyle>
          <a:p>
            <a:r>
              <a:rPr lang="zh-TW" altLang="en-US" dirty="0"/>
              <a:t>機台差異</a:t>
            </a:r>
          </a:p>
        </p:txBody>
      </p:sp>
      <p:sp>
        <p:nvSpPr>
          <p:cNvPr id="5" name="標題 1"/>
          <p:cNvSpPr>
            <a:spLocks noGrp="1"/>
          </p:cNvSpPr>
          <p:nvPr>
            <p:ph type="title"/>
          </p:nvPr>
        </p:nvSpPr>
        <p:spPr>
          <a:xfrm>
            <a:off x="7295899" y="743375"/>
            <a:ext cx="2106580" cy="460036"/>
          </a:xfrm>
        </p:spPr>
        <p:txBody>
          <a:bodyPr>
            <a:noAutofit/>
          </a:bodyPr>
          <a:lstStyle/>
          <a:p>
            <a:pPr algn="ctr"/>
            <a:r>
              <a:rPr lang="en-US" altLang="zh-TW" dirty="0">
                <a:latin typeface="+mj-ea"/>
                <a:ea typeface="+mj-ea"/>
              </a:rPr>
              <a:t>1F-</a:t>
            </a:r>
            <a:r>
              <a:rPr lang="zh-TW" altLang="en-US" dirty="0">
                <a:latin typeface="+mj-ea"/>
                <a:ea typeface="+mj-ea"/>
              </a:rPr>
              <a:t>無塵室</a:t>
            </a:r>
          </a:p>
        </p:txBody>
      </p:sp>
      <p:sp>
        <p:nvSpPr>
          <p:cNvPr id="6" name="矩形 5"/>
          <p:cNvSpPr/>
          <p:nvPr/>
        </p:nvSpPr>
        <p:spPr>
          <a:xfrm>
            <a:off x="5375920" y="1217873"/>
            <a:ext cx="5946538" cy="3508653"/>
          </a:xfrm>
          <a:prstGeom prst="rect">
            <a:avLst/>
          </a:prstGeom>
        </p:spPr>
        <p:txBody>
          <a:bodyPr wrap="square">
            <a:spAutoFit/>
          </a:bodyPr>
          <a:lstStyle/>
          <a:p>
            <a:pPr>
              <a:lnSpc>
                <a:spcPct val="150000"/>
              </a:lnSpc>
              <a:buFont typeface="Wingdings" pitchFamily="2" charset="2"/>
              <a:buChar char="Ø"/>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1F</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無塵室主要有五台</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E-beam</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蒸鍍機，其中</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E3</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與</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E5</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的程式主畫面介面因為產品型號不同介面會不太一樣，功能操作大同小異。</a:t>
            </a:r>
            <a:endParaRPr lang="en-US" altLang="zh-TW" sz="2200" dirty="0">
              <a:solidFill>
                <a:schemeClr val="tx1">
                  <a:lumMod val="75000"/>
                  <a:lumOff val="25000"/>
                </a:schemeClr>
              </a:solidFill>
              <a:latin typeface="Arial" panose="020B0604020202020204" pitchFamily="34" charset="0"/>
              <a:ea typeface="微軟正黑體" panose="020B0604030504040204" pitchFamily="34" charset="-120"/>
            </a:endParaRPr>
          </a:p>
          <a:p>
            <a:pPr>
              <a:lnSpc>
                <a:spcPct val="150000"/>
              </a:lnSpc>
              <a:buFont typeface="Wingdings" pitchFamily="2" charset="2"/>
              <a:buChar char="Ø"/>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蒸鍍前清洗與目前</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1F</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只有</a:t>
            </a:r>
            <a:r>
              <a:rPr lang="en-US" altLang="zh-TW" sz="2200" dirty="0" err="1">
                <a:solidFill>
                  <a:schemeClr val="tx1">
                    <a:lumMod val="75000"/>
                    <a:lumOff val="25000"/>
                  </a:schemeClr>
                </a:solidFill>
                <a:latin typeface="Arial" panose="020B0604020202020204" pitchFamily="34" charset="0"/>
                <a:ea typeface="微軟正黑體" panose="020B0604030504040204" pitchFamily="34" charset="-120"/>
              </a:rPr>
              <a:t>Water:HF</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=(50:1)</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比例進行正金與背金蒸鍍前清洗。</a:t>
            </a:r>
            <a:endParaRPr lang="en-US" altLang="zh-TW" sz="2200" dirty="0">
              <a:solidFill>
                <a:schemeClr val="tx1">
                  <a:lumMod val="75000"/>
                  <a:lumOff val="25000"/>
                </a:schemeClr>
              </a:solidFill>
              <a:latin typeface="Arial" panose="020B0604020202020204" pitchFamily="34" charset="0"/>
              <a:ea typeface="微軟正黑體" panose="020B0604030504040204" pitchFamily="34" charset="-120"/>
            </a:endParaRPr>
          </a:p>
          <a:p>
            <a:pPr>
              <a:lnSpc>
                <a:spcPct val="150000"/>
              </a:lnSpc>
            </a:pPr>
            <a:endParaRPr lang="zh-TW" altLang="en-US" sz="2000" dirty="0"/>
          </a:p>
          <a:p>
            <a:pPr>
              <a:lnSpc>
                <a:spcPct val="150000"/>
              </a:lnSpc>
            </a:pPr>
            <a:r>
              <a:rPr lang="zh-TW" altLang="en-US" dirty="0"/>
              <a:t>	</a:t>
            </a:r>
          </a:p>
        </p:txBody>
      </p:sp>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751" y="743375"/>
            <a:ext cx="4799856" cy="1921420"/>
          </a:xfrm>
          <a:prstGeom prst="rect">
            <a:avLst/>
          </a:prstGeom>
        </p:spPr>
      </p:pic>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277" y="2909127"/>
            <a:ext cx="4797330" cy="1640811"/>
          </a:xfrm>
          <a:prstGeom prst="rect">
            <a:avLst/>
          </a:prstGeom>
        </p:spPr>
      </p:pic>
      <p:pic>
        <p:nvPicPr>
          <p:cNvPr id="12" name="Picture 4"/>
          <p:cNvPicPr>
            <a:picLocks noChangeAspect="1" noChangeArrowheads="1"/>
          </p:cNvPicPr>
          <p:nvPr/>
        </p:nvPicPr>
        <p:blipFill>
          <a:blip r:embed="rId4" cstate="print"/>
          <a:srcRect/>
          <a:stretch>
            <a:fillRect/>
          </a:stretch>
        </p:blipFill>
        <p:spPr bwMode="auto">
          <a:xfrm>
            <a:off x="254751" y="4726526"/>
            <a:ext cx="4799856" cy="2043300"/>
          </a:xfrm>
          <a:prstGeom prst="rect">
            <a:avLst/>
          </a:prstGeom>
          <a:noFill/>
          <a:ln w="9525">
            <a:noFill/>
            <a:miter lim="800000"/>
            <a:headEnd/>
            <a:tailEnd/>
          </a:ln>
          <a:effectLst/>
        </p:spPr>
      </p:pic>
      <p:sp>
        <p:nvSpPr>
          <p:cNvPr id="7" name="標題 1">
            <a:extLst>
              <a:ext uri="{FF2B5EF4-FFF2-40B4-BE49-F238E27FC236}">
                <a16:creationId xmlns:a16="http://schemas.microsoft.com/office/drawing/2014/main" id="{45627ECB-5D1F-F1C1-DA2A-35C4E8A9453D}"/>
              </a:ext>
            </a:extLst>
          </p:cNvPr>
          <p:cNvSpPr txBox="1">
            <a:spLocks/>
          </p:cNvSpPr>
          <p:nvPr/>
        </p:nvSpPr>
        <p:spPr>
          <a:xfrm>
            <a:off x="7295899" y="3962614"/>
            <a:ext cx="2106580" cy="460036"/>
          </a:xfrm>
          <a:prstGeom prst="rect">
            <a:avLst/>
          </a:prstGeom>
        </p:spPr>
        <p:txBody>
          <a:bodyPr vert="horz" lIns="72000" tIns="45720" rIns="72000" bIns="45720" rtlCol="0" anchor="ctr">
            <a:noAutofit/>
          </a:bodyPr>
          <a:lst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a:lstStyle>
          <a:p>
            <a:pPr algn="ctr"/>
            <a:r>
              <a:rPr lang="en-US" altLang="zh-TW" dirty="0">
                <a:latin typeface="+mj-ea"/>
                <a:ea typeface="+mj-ea"/>
              </a:rPr>
              <a:t>3F-</a:t>
            </a:r>
            <a:r>
              <a:rPr lang="zh-TW" altLang="en-US" dirty="0">
                <a:latin typeface="+mj-ea"/>
                <a:ea typeface="+mj-ea"/>
              </a:rPr>
              <a:t>無塵室</a:t>
            </a:r>
          </a:p>
        </p:txBody>
      </p:sp>
      <p:sp>
        <p:nvSpPr>
          <p:cNvPr id="8" name="文字方塊 7">
            <a:extLst>
              <a:ext uri="{FF2B5EF4-FFF2-40B4-BE49-F238E27FC236}">
                <a16:creationId xmlns:a16="http://schemas.microsoft.com/office/drawing/2014/main" id="{FBBB1613-F673-83C8-BF3D-B960EF1457A7}"/>
              </a:ext>
            </a:extLst>
          </p:cNvPr>
          <p:cNvSpPr txBox="1"/>
          <p:nvPr/>
        </p:nvSpPr>
        <p:spPr>
          <a:xfrm>
            <a:off x="5378176" y="4437112"/>
            <a:ext cx="6406455" cy="1553502"/>
          </a:xfrm>
          <a:prstGeom prst="rect">
            <a:avLst/>
          </a:prstGeom>
          <a:noFill/>
        </p:spPr>
        <p:txBody>
          <a:bodyPr wrap="square">
            <a:spAutoFit/>
          </a:bodyPr>
          <a:lstStyle/>
          <a:p>
            <a:pPr>
              <a:lnSpc>
                <a:spcPct val="150000"/>
              </a:lnSpc>
              <a:buFont typeface="Wingdings" pitchFamily="2" charset="2"/>
              <a:buChar char="Ø"/>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3F</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無塵室有四台</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E-beam</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蒸鍍機。</a:t>
            </a:r>
            <a:endParaRPr lang="en-US" altLang="zh-TW" sz="2200" dirty="0">
              <a:solidFill>
                <a:schemeClr val="tx1">
                  <a:lumMod val="75000"/>
                  <a:lumOff val="25000"/>
                </a:schemeClr>
              </a:solidFill>
              <a:latin typeface="Arial" panose="020B0604020202020204" pitchFamily="34" charset="0"/>
              <a:ea typeface="微軟正黑體" panose="020B0604030504040204" pitchFamily="34" charset="-120"/>
            </a:endParaRPr>
          </a:p>
          <a:p>
            <a:pPr>
              <a:lnSpc>
                <a:spcPct val="150000"/>
              </a:lnSpc>
              <a:buFont typeface="Wingdings" pitchFamily="2" charset="2"/>
              <a:buChar char="Ø"/>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蒸鍍前清洗與</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3F</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有</a:t>
            </a:r>
            <a:r>
              <a:rPr lang="en-US" altLang="zh-TW" sz="2200" dirty="0" err="1">
                <a:solidFill>
                  <a:schemeClr val="tx1">
                    <a:lumMod val="75000"/>
                    <a:lumOff val="25000"/>
                  </a:schemeClr>
                </a:solidFill>
                <a:latin typeface="Arial" panose="020B0604020202020204" pitchFamily="34" charset="0"/>
                <a:ea typeface="微軟正黑體" panose="020B0604030504040204" pitchFamily="34" charset="-120"/>
              </a:rPr>
              <a:t>Water:HF</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=(50:1)</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與</a:t>
            </a:r>
            <a:r>
              <a:rPr lang="en-US" altLang="zh-TW" sz="2200" dirty="0" err="1">
                <a:solidFill>
                  <a:schemeClr val="tx1">
                    <a:lumMod val="75000"/>
                    <a:lumOff val="25000"/>
                  </a:schemeClr>
                </a:solidFill>
                <a:latin typeface="Arial" panose="020B0604020202020204" pitchFamily="34" charset="0"/>
                <a:ea typeface="微軟正黑體" panose="020B0604030504040204" pitchFamily="34" charset="-120"/>
              </a:rPr>
              <a:t>Water:HF</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=(100:1)</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比例進行正金與背金蒸鍍前清洗。</a:t>
            </a:r>
            <a:endParaRPr lang="en-US" altLang="zh-TW" sz="2200" dirty="0">
              <a:solidFill>
                <a:schemeClr val="tx1">
                  <a:lumMod val="75000"/>
                  <a:lumOff val="25000"/>
                </a:schemeClr>
              </a:solidFill>
              <a:latin typeface="Arial" panose="020B0604020202020204" pitchFamily="34" charset="0"/>
              <a:ea typeface="微軟正黑體" panose="020B0604030504040204" pitchFamily="34"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54607" y="789433"/>
            <a:ext cx="2106580" cy="460036"/>
          </a:xfrm>
        </p:spPr>
        <p:txBody>
          <a:bodyPr>
            <a:noAutofit/>
          </a:bodyPr>
          <a:lstStyle/>
          <a:p>
            <a:r>
              <a:rPr lang="zh-TW" altLang="en-US" dirty="0">
                <a:latin typeface="+mj-ea"/>
                <a:ea typeface="+mj-ea"/>
              </a:rPr>
              <a:t>程式主畫面</a:t>
            </a:r>
          </a:p>
        </p:txBody>
      </p:sp>
      <p:grpSp>
        <p:nvGrpSpPr>
          <p:cNvPr id="5" name="群組 4"/>
          <p:cNvGrpSpPr/>
          <p:nvPr/>
        </p:nvGrpSpPr>
        <p:grpSpPr>
          <a:xfrm>
            <a:off x="2129661" y="1374502"/>
            <a:ext cx="7812536" cy="3549502"/>
            <a:chOff x="2855641" y="1412777"/>
            <a:chExt cx="6599237" cy="3151187"/>
          </a:xfrm>
        </p:grpSpPr>
        <p:pic>
          <p:nvPicPr>
            <p:cNvPr id="4" name="Picture 4"/>
            <p:cNvPicPr>
              <a:picLocks noChangeAspect="1" noChangeArrowheads="1"/>
            </p:cNvPicPr>
            <p:nvPr/>
          </p:nvPicPr>
          <p:blipFill>
            <a:blip r:embed="rId2" cstate="print"/>
            <a:srcRect/>
            <a:stretch>
              <a:fillRect/>
            </a:stretch>
          </p:blipFill>
          <p:spPr bwMode="auto">
            <a:xfrm>
              <a:off x="2855641" y="1412777"/>
              <a:ext cx="6599237" cy="3151187"/>
            </a:xfrm>
            <a:prstGeom prst="rect">
              <a:avLst/>
            </a:prstGeom>
            <a:noFill/>
            <a:ln w="9525">
              <a:noFill/>
              <a:miter lim="800000"/>
              <a:headEnd/>
              <a:tailEnd/>
            </a:ln>
            <a:effectLst/>
          </p:spPr>
        </p:pic>
        <p:sp>
          <p:nvSpPr>
            <p:cNvPr id="6" name="文字方塊 5"/>
            <p:cNvSpPr txBox="1"/>
            <p:nvPr/>
          </p:nvSpPr>
          <p:spPr>
            <a:xfrm>
              <a:off x="4007768" y="2132856"/>
              <a:ext cx="216024" cy="369332"/>
            </a:xfrm>
            <a:prstGeom prst="rect">
              <a:avLst/>
            </a:prstGeom>
            <a:noFill/>
          </p:spPr>
          <p:txBody>
            <a:bodyPr wrap="square" rtlCol="0">
              <a:spAutoFit/>
            </a:bodyPr>
            <a:lstStyle/>
            <a:p>
              <a:r>
                <a:rPr lang="en-US" altLang="zh-TW" b="1" dirty="0">
                  <a:solidFill>
                    <a:srgbClr val="FF0000"/>
                  </a:solidFill>
                </a:rPr>
                <a:t>1</a:t>
              </a:r>
              <a:endParaRPr lang="zh-TW" altLang="en-US" b="1" dirty="0">
                <a:solidFill>
                  <a:srgbClr val="FF0000"/>
                </a:solidFill>
              </a:endParaRPr>
            </a:p>
          </p:txBody>
        </p:sp>
        <p:sp>
          <p:nvSpPr>
            <p:cNvPr id="8" name="文字方塊 7"/>
            <p:cNvSpPr txBox="1"/>
            <p:nvPr/>
          </p:nvSpPr>
          <p:spPr>
            <a:xfrm>
              <a:off x="5231904" y="2116800"/>
              <a:ext cx="216024" cy="369332"/>
            </a:xfrm>
            <a:prstGeom prst="rect">
              <a:avLst/>
            </a:prstGeom>
            <a:noFill/>
          </p:spPr>
          <p:txBody>
            <a:bodyPr wrap="square" rtlCol="0">
              <a:spAutoFit/>
            </a:bodyPr>
            <a:lstStyle/>
            <a:p>
              <a:r>
                <a:rPr lang="en-US" altLang="zh-TW" b="1" dirty="0">
                  <a:solidFill>
                    <a:srgbClr val="FF0000"/>
                  </a:solidFill>
                </a:rPr>
                <a:t>2</a:t>
              </a:r>
              <a:endParaRPr lang="zh-TW" altLang="en-US" b="1" dirty="0">
                <a:solidFill>
                  <a:srgbClr val="FF0000"/>
                </a:solidFill>
              </a:endParaRPr>
            </a:p>
          </p:txBody>
        </p:sp>
        <p:sp>
          <p:nvSpPr>
            <p:cNvPr id="9" name="文字方塊 8"/>
            <p:cNvSpPr txBox="1"/>
            <p:nvPr/>
          </p:nvSpPr>
          <p:spPr>
            <a:xfrm>
              <a:off x="6816080" y="2132856"/>
              <a:ext cx="216024" cy="369332"/>
            </a:xfrm>
            <a:prstGeom prst="rect">
              <a:avLst/>
            </a:prstGeom>
            <a:noFill/>
          </p:spPr>
          <p:txBody>
            <a:bodyPr wrap="square" rtlCol="0">
              <a:spAutoFit/>
            </a:bodyPr>
            <a:lstStyle/>
            <a:p>
              <a:r>
                <a:rPr lang="en-US" altLang="zh-TW" b="1" dirty="0">
                  <a:solidFill>
                    <a:srgbClr val="FF0000"/>
                  </a:solidFill>
                </a:rPr>
                <a:t>3</a:t>
              </a:r>
              <a:endParaRPr lang="zh-TW" altLang="en-US" b="1" dirty="0">
                <a:solidFill>
                  <a:srgbClr val="FF0000"/>
                </a:solidFill>
              </a:endParaRPr>
            </a:p>
          </p:txBody>
        </p:sp>
        <p:sp>
          <p:nvSpPr>
            <p:cNvPr id="10" name="文字方塊 9"/>
            <p:cNvSpPr txBox="1"/>
            <p:nvPr/>
          </p:nvSpPr>
          <p:spPr>
            <a:xfrm>
              <a:off x="4007768" y="2492896"/>
              <a:ext cx="216024" cy="369332"/>
            </a:xfrm>
            <a:prstGeom prst="rect">
              <a:avLst/>
            </a:prstGeom>
            <a:noFill/>
          </p:spPr>
          <p:txBody>
            <a:bodyPr wrap="square" rtlCol="0">
              <a:spAutoFit/>
            </a:bodyPr>
            <a:lstStyle/>
            <a:p>
              <a:r>
                <a:rPr lang="en-US" altLang="zh-TW" b="1" dirty="0">
                  <a:solidFill>
                    <a:srgbClr val="FF0000"/>
                  </a:solidFill>
                </a:rPr>
                <a:t>4</a:t>
              </a:r>
              <a:endParaRPr lang="zh-TW" altLang="en-US" b="1" dirty="0">
                <a:solidFill>
                  <a:srgbClr val="FF0000"/>
                </a:solidFill>
              </a:endParaRPr>
            </a:p>
          </p:txBody>
        </p:sp>
        <p:sp>
          <p:nvSpPr>
            <p:cNvPr id="11" name="文字方塊 10"/>
            <p:cNvSpPr txBox="1"/>
            <p:nvPr/>
          </p:nvSpPr>
          <p:spPr>
            <a:xfrm>
              <a:off x="5591944" y="2492896"/>
              <a:ext cx="216024" cy="369332"/>
            </a:xfrm>
            <a:prstGeom prst="rect">
              <a:avLst/>
            </a:prstGeom>
            <a:noFill/>
          </p:spPr>
          <p:txBody>
            <a:bodyPr wrap="square" rtlCol="0">
              <a:spAutoFit/>
            </a:bodyPr>
            <a:lstStyle/>
            <a:p>
              <a:r>
                <a:rPr lang="en-US" altLang="zh-TW" b="1" dirty="0">
                  <a:solidFill>
                    <a:srgbClr val="FF0000"/>
                  </a:solidFill>
                </a:rPr>
                <a:t>5</a:t>
              </a:r>
              <a:endParaRPr lang="zh-TW" altLang="en-US" b="1" dirty="0">
                <a:solidFill>
                  <a:srgbClr val="FF0000"/>
                </a:solidFill>
              </a:endParaRPr>
            </a:p>
          </p:txBody>
        </p:sp>
        <p:sp>
          <p:nvSpPr>
            <p:cNvPr id="12" name="文字方塊 11"/>
            <p:cNvSpPr txBox="1"/>
            <p:nvPr/>
          </p:nvSpPr>
          <p:spPr>
            <a:xfrm>
              <a:off x="6528048" y="2420888"/>
              <a:ext cx="216024" cy="369332"/>
            </a:xfrm>
            <a:prstGeom prst="rect">
              <a:avLst/>
            </a:prstGeom>
            <a:noFill/>
          </p:spPr>
          <p:txBody>
            <a:bodyPr wrap="square" rtlCol="0">
              <a:spAutoFit/>
            </a:bodyPr>
            <a:lstStyle/>
            <a:p>
              <a:r>
                <a:rPr lang="en-US" altLang="zh-TW" b="1" dirty="0">
                  <a:solidFill>
                    <a:srgbClr val="FF0000"/>
                  </a:solidFill>
                </a:rPr>
                <a:t>6</a:t>
              </a:r>
              <a:endParaRPr lang="zh-TW" altLang="en-US" b="1" dirty="0">
                <a:solidFill>
                  <a:srgbClr val="FF0000"/>
                </a:solidFill>
              </a:endParaRPr>
            </a:p>
          </p:txBody>
        </p:sp>
        <p:sp>
          <p:nvSpPr>
            <p:cNvPr id="13" name="文字方塊 12"/>
            <p:cNvSpPr txBox="1"/>
            <p:nvPr/>
          </p:nvSpPr>
          <p:spPr>
            <a:xfrm>
              <a:off x="3935760" y="2780928"/>
              <a:ext cx="216024" cy="369332"/>
            </a:xfrm>
            <a:prstGeom prst="rect">
              <a:avLst/>
            </a:prstGeom>
            <a:noFill/>
          </p:spPr>
          <p:txBody>
            <a:bodyPr wrap="square" rtlCol="0">
              <a:spAutoFit/>
            </a:bodyPr>
            <a:lstStyle/>
            <a:p>
              <a:r>
                <a:rPr lang="en-US" altLang="zh-TW" b="1" dirty="0">
                  <a:solidFill>
                    <a:srgbClr val="FF0000"/>
                  </a:solidFill>
                </a:rPr>
                <a:t>7</a:t>
              </a:r>
              <a:endParaRPr lang="zh-TW" altLang="en-US" b="1" dirty="0">
                <a:solidFill>
                  <a:srgbClr val="FF0000"/>
                </a:solidFill>
              </a:endParaRPr>
            </a:p>
          </p:txBody>
        </p:sp>
        <p:sp>
          <p:nvSpPr>
            <p:cNvPr id="14" name="文字方塊 13"/>
            <p:cNvSpPr txBox="1"/>
            <p:nvPr/>
          </p:nvSpPr>
          <p:spPr>
            <a:xfrm>
              <a:off x="6376800" y="2780928"/>
              <a:ext cx="216024" cy="369332"/>
            </a:xfrm>
            <a:prstGeom prst="rect">
              <a:avLst/>
            </a:prstGeom>
            <a:noFill/>
          </p:spPr>
          <p:txBody>
            <a:bodyPr wrap="square" rtlCol="0">
              <a:spAutoFit/>
            </a:bodyPr>
            <a:lstStyle/>
            <a:p>
              <a:r>
                <a:rPr lang="en-US" altLang="zh-TW" b="1" dirty="0">
                  <a:solidFill>
                    <a:srgbClr val="FF0000"/>
                  </a:solidFill>
                </a:rPr>
                <a:t>8</a:t>
              </a:r>
              <a:endParaRPr lang="zh-TW" altLang="en-US" b="1" dirty="0">
                <a:solidFill>
                  <a:srgbClr val="FF0000"/>
                </a:solidFill>
              </a:endParaRPr>
            </a:p>
          </p:txBody>
        </p:sp>
      </p:grpSp>
      <p:sp>
        <p:nvSpPr>
          <p:cNvPr id="15" name="Text Box 12"/>
          <p:cNvSpPr txBox="1">
            <a:spLocks noChangeArrowheads="1"/>
          </p:cNvSpPr>
          <p:nvPr/>
        </p:nvSpPr>
        <p:spPr bwMode="auto">
          <a:xfrm>
            <a:off x="1150812" y="4924004"/>
            <a:ext cx="10489804" cy="1615827"/>
          </a:xfrm>
          <a:prstGeom prst="rect">
            <a:avLst/>
          </a:prstGeom>
          <a:noFill/>
          <a:ln w="9525">
            <a:noFill/>
            <a:miter lim="800000"/>
            <a:headEnd/>
            <a:tailEnd/>
          </a:ln>
          <a:effectLst/>
        </p:spPr>
        <p:txBody>
          <a:bodyPr wrap="square">
            <a:spAutoFit/>
          </a:bodyPr>
          <a:lstStyle/>
          <a:p>
            <a:pPr>
              <a:lnSpc>
                <a:spcPct val="150000"/>
              </a:lnSpc>
            </a:pPr>
            <a:r>
              <a:rPr lang="en-US" altLang="zh-TW" sz="2200" dirty="0">
                <a:solidFill>
                  <a:srgbClr val="FF0000"/>
                </a:solidFill>
                <a:latin typeface="Arial" panose="020B0604020202020204" pitchFamily="34" charset="0"/>
                <a:ea typeface="微軟正黑體" panose="020B0604030504040204" pitchFamily="34" charset="-120"/>
              </a:rPr>
              <a:t>1:</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鍍膜之層數 </a:t>
            </a:r>
            <a:r>
              <a:rPr lang="en-US" altLang="zh-TW" sz="2200" dirty="0">
                <a:solidFill>
                  <a:srgbClr val="FF0000"/>
                </a:solidFill>
                <a:latin typeface="Arial" panose="020B0604020202020204" pitchFamily="34" charset="0"/>
                <a:ea typeface="微軟正黑體" panose="020B0604030504040204" pitchFamily="34" charset="-120"/>
              </a:rPr>
              <a:t>2:</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使用程式 </a:t>
            </a:r>
            <a:r>
              <a:rPr lang="en-US" altLang="zh-TW" sz="2200" dirty="0">
                <a:solidFill>
                  <a:srgbClr val="FF0000"/>
                </a:solidFill>
                <a:latin typeface="Arial" panose="020B0604020202020204" pitchFamily="34" charset="0"/>
                <a:ea typeface="微軟正黑體" panose="020B0604030504040204" pitchFamily="34" charset="-120"/>
              </a:rPr>
              <a:t>3:</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鍍膜總時間 </a:t>
            </a:r>
            <a:r>
              <a:rPr lang="en-US" altLang="zh-TW" sz="2200" dirty="0">
                <a:solidFill>
                  <a:srgbClr val="FF0000"/>
                </a:solidFill>
                <a:latin typeface="Arial" panose="020B0604020202020204" pitchFamily="34" charset="0"/>
                <a:ea typeface="微軟正黑體" panose="020B0604030504040204" pitchFamily="34" charset="-120"/>
              </a:rPr>
              <a:t>4:</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鍍率 </a:t>
            </a:r>
            <a:r>
              <a:rPr lang="en-US" altLang="zh-TW" sz="2200" dirty="0">
                <a:solidFill>
                  <a:srgbClr val="FF0000"/>
                </a:solidFill>
                <a:latin typeface="Arial" panose="020B0604020202020204" pitchFamily="34" charset="0"/>
                <a:ea typeface="微軟正黑體" panose="020B0604030504040204" pitchFamily="34" charset="-120"/>
              </a:rPr>
              <a:t>5:</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鍍膜時</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Power </a:t>
            </a:r>
            <a:r>
              <a:rPr lang="en-US" altLang="zh-TW" sz="2200" dirty="0">
                <a:solidFill>
                  <a:srgbClr val="FF0000"/>
                </a:solidFill>
                <a:latin typeface="Arial" panose="020B0604020202020204" pitchFamily="34" charset="0"/>
                <a:ea typeface="微軟正黑體" panose="020B0604030504040204" pitchFamily="34" charset="-120"/>
              </a:rPr>
              <a:t>6:</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薄膜厚度 </a:t>
            </a:r>
            <a:endParaRPr lang="en-US" altLang="zh-TW" sz="2200" dirty="0">
              <a:solidFill>
                <a:schemeClr val="tx1">
                  <a:lumMod val="75000"/>
                  <a:lumOff val="25000"/>
                </a:schemeClr>
              </a:solidFill>
              <a:latin typeface="Arial" panose="020B0604020202020204" pitchFamily="34" charset="0"/>
              <a:ea typeface="微軟正黑體" panose="020B0604030504040204" pitchFamily="34" charset="-120"/>
            </a:endParaRPr>
          </a:p>
          <a:p>
            <a:pPr>
              <a:lnSpc>
                <a:spcPct val="150000"/>
              </a:lnSpc>
            </a:pPr>
            <a:r>
              <a:rPr lang="en-US" altLang="zh-TW" sz="2200" dirty="0">
                <a:solidFill>
                  <a:srgbClr val="FF0000"/>
                </a:solidFill>
                <a:latin typeface="Arial" panose="020B0604020202020204" pitchFamily="34" charset="0"/>
                <a:ea typeface="微軟正黑體" panose="020B0604030504040204" pitchFamily="34" charset="-120"/>
              </a:rPr>
              <a:t>7:</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目前階段和經歷過之時間 </a:t>
            </a:r>
            <a:r>
              <a:rPr lang="en-US" altLang="zh-TW" sz="2200" dirty="0">
                <a:solidFill>
                  <a:srgbClr val="FF0000"/>
                </a:solidFill>
                <a:latin typeface="Arial" panose="020B0604020202020204" pitchFamily="34" charset="0"/>
                <a:ea typeface="微軟正黑體" panose="020B0604030504040204" pitchFamily="34" charset="-120"/>
              </a:rPr>
              <a:t>8:</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石英偵測器的頻率與剩餘能使用之百分比 </a:t>
            </a:r>
          </a:p>
          <a:p>
            <a:pPr>
              <a:lnSpc>
                <a:spcPct val="150000"/>
              </a:lnSpc>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endParaRPr lang="en-US" altLang="zh-TW" sz="2200" dirty="0">
              <a:solidFill>
                <a:schemeClr val="tx1">
                  <a:lumMod val="75000"/>
                  <a:lumOff val="25000"/>
                </a:schemeClr>
              </a:solidFill>
              <a:latin typeface="Arial" panose="020B0604020202020204" pitchFamily="34" charset="0"/>
              <a:ea typeface="微軟正黑體" panose="020B0604030504040204" pitchFamily="34" charset="-120"/>
            </a:endParaRPr>
          </a:p>
        </p:txBody>
      </p:sp>
      <p:sp>
        <p:nvSpPr>
          <p:cNvPr id="3" name="投影片編號版面配置區 2"/>
          <p:cNvSpPr>
            <a:spLocks noGrp="1"/>
          </p:cNvSpPr>
          <p:nvPr>
            <p:ph type="sldNum" sz="quarter" idx="12"/>
          </p:nvPr>
        </p:nvSpPr>
        <p:spPr/>
        <p:txBody>
          <a:bodyPr/>
          <a:lstStyle/>
          <a:p>
            <a:fld id="{D795CF18-6E71-48B0-B6FA-D53AAEFA68F1}" type="slidenum">
              <a:rPr lang="zh-TW" altLang="en-US" smtClean="0"/>
              <a:pPr/>
              <a:t>5</a:t>
            </a:fld>
            <a:endParaRPr lang="zh-TW" altLang="en-US" dirty="0"/>
          </a:p>
        </p:txBody>
      </p:sp>
      <p:sp>
        <p:nvSpPr>
          <p:cNvPr id="16" name="標題 2"/>
          <p:cNvSpPr txBox="1">
            <a:spLocks/>
          </p:cNvSpPr>
          <p:nvPr/>
        </p:nvSpPr>
        <p:spPr>
          <a:xfrm>
            <a:off x="191344" y="47286"/>
            <a:ext cx="9545720" cy="777875"/>
          </a:xfrm>
          <a:prstGeom prst="rect">
            <a:avLst/>
          </a:prstGeom>
        </p:spPr>
        <p:txBody>
          <a:bodyPr vert="horz" lIns="72000" tIns="45720" rIns="72000" bIns="45720" rtlCol="0" anchor="ctr">
            <a:normAutofit/>
          </a:bodyPr>
          <a:lst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a:lstStyle>
          <a:p>
            <a:r>
              <a:rPr lang="zh-TW" altLang="en-US" dirty="0"/>
              <a:t>製程設定</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54606" y="789433"/>
            <a:ext cx="2913601" cy="460036"/>
          </a:xfrm>
        </p:spPr>
        <p:txBody>
          <a:bodyPr>
            <a:noAutofit/>
          </a:bodyPr>
          <a:lstStyle/>
          <a:p>
            <a:r>
              <a:rPr lang="zh-TW" altLang="en-US" dirty="0">
                <a:latin typeface="+mj-ea"/>
                <a:ea typeface="+mj-ea"/>
              </a:rPr>
              <a:t>程式主畫面操作</a:t>
            </a:r>
          </a:p>
        </p:txBody>
      </p:sp>
      <p:sp>
        <p:nvSpPr>
          <p:cNvPr id="3" name="投影片編號版面配置區 2"/>
          <p:cNvSpPr>
            <a:spLocks noGrp="1"/>
          </p:cNvSpPr>
          <p:nvPr>
            <p:ph type="sldNum" sz="quarter" idx="12"/>
          </p:nvPr>
        </p:nvSpPr>
        <p:spPr/>
        <p:txBody>
          <a:bodyPr/>
          <a:lstStyle/>
          <a:p>
            <a:fld id="{D795CF18-6E71-48B0-B6FA-D53AAEFA68F1}" type="slidenum">
              <a:rPr lang="zh-TW" altLang="en-US" smtClean="0"/>
              <a:pPr/>
              <a:t>6</a:t>
            </a:fld>
            <a:endParaRPr lang="zh-TW" altLang="en-US" dirty="0"/>
          </a:p>
        </p:txBody>
      </p:sp>
      <p:sp>
        <p:nvSpPr>
          <p:cNvPr id="16" name="標題 2"/>
          <p:cNvSpPr txBox="1">
            <a:spLocks/>
          </p:cNvSpPr>
          <p:nvPr/>
        </p:nvSpPr>
        <p:spPr>
          <a:xfrm>
            <a:off x="191344" y="47286"/>
            <a:ext cx="9545720" cy="777875"/>
          </a:xfrm>
          <a:prstGeom prst="rect">
            <a:avLst/>
          </a:prstGeom>
        </p:spPr>
        <p:txBody>
          <a:bodyPr vert="horz" lIns="72000" tIns="45720" rIns="72000" bIns="45720" rtlCol="0" anchor="ctr">
            <a:normAutofit/>
          </a:bodyPr>
          <a:lst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a:lstStyle>
          <a:p>
            <a:r>
              <a:rPr lang="zh-TW" altLang="en-US" dirty="0"/>
              <a:t>製程設定</a:t>
            </a:r>
          </a:p>
        </p:txBody>
      </p:sp>
      <p:pic>
        <p:nvPicPr>
          <p:cNvPr id="17" name="Picture 4"/>
          <p:cNvPicPr>
            <a:picLocks noChangeAspect="1" noChangeArrowheads="1"/>
          </p:cNvPicPr>
          <p:nvPr/>
        </p:nvPicPr>
        <p:blipFill>
          <a:blip r:embed="rId2" cstate="print"/>
          <a:srcRect/>
          <a:stretch>
            <a:fillRect/>
          </a:stretch>
        </p:blipFill>
        <p:spPr bwMode="auto">
          <a:xfrm>
            <a:off x="191344" y="2250865"/>
            <a:ext cx="5844058" cy="2765223"/>
          </a:xfrm>
          <a:prstGeom prst="rect">
            <a:avLst/>
          </a:prstGeom>
          <a:noFill/>
          <a:ln w="9525">
            <a:noFill/>
            <a:miter lim="800000"/>
            <a:headEnd/>
            <a:tailEnd/>
          </a:ln>
          <a:effectLst/>
        </p:spPr>
      </p:pic>
      <p:sp>
        <p:nvSpPr>
          <p:cNvPr id="19" name="Text Box 14"/>
          <p:cNvSpPr txBox="1">
            <a:spLocks noChangeArrowheads="1"/>
          </p:cNvSpPr>
          <p:nvPr/>
        </p:nvSpPr>
        <p:spPr bwMode="auto">
          <a:xfrm>
            <a:off x="6140662" y="2571648"/>
            <a:ext cx="60212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accent2"/>
                </a:solidFill>
                <a:latin typeface="Times New Roman" panose="02020603050405020304" pitchFamily="18" charset="0"/>
                <a:ea typeface="標楷體" panose="03000509000000000000" pitchFamily="65" charset="-120"/>
              </a:defRPr>
            </a:lvl1pPr>
            <a:lvl2pPr marL="742950" indent="-285750">
              <a:defRPr kumimoji="1">
                <a:solidFill>
                  <a:schemeClr val="accent2"/>
                </a:solidFill>
                <a:latin typeface="Times New Roman" panose="02020603050405020304" pitchFamily="18" charset="0"/>
                <a:ea typeface="標楷體" panose="03000509000000000000" pitchFamily="65" charset="-120"/>
              </a:defRPr>
            </a:lvl2pPr>
            <a:lvl3pPr marL="1143000" indent="-228600">
              <a:defRPr kumimoji="1">
                <a:solidFill>
                  <a:schemeClr val="accent2"/>
                </a:solidFill>
                <a:latin typeface="Times New Roman" panose="02020603050405020304" pitchFamily="18" charset="0"/>
                <a:ea typeface="標楷體" panose="03000509000000000000" pitchFamily="65" charset="-120"/>
              </a:defRPr>
            </a:lvl3pPr>
            <a:lvl4pPr marL="1600200" indent="-228600">
              <a:defRPr kumimoji="1">
                <a:solidFill>
                  <a:schemeClr val="accent2"/>
                </a:solidFill>
                <a:latin typeface="Times New Roman" panose="02020603050405020304" pitchFamily="18" charset="0"/>
                <a:ea typeface="標楷體" panose="03000509000000000000" pitchFamily="65" charset="-120"/>
              </a:defRPr>
            </a:lvl4pPr>
            <a:lvl5pPr marL="2057400" indent="-228600">
              <a:defRPr kumimoji="1">
                <a:solidFill>
                  <a:schemeClr val="accent2"/>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a:solidFill>
                  <a:schemeClr val="accent2"/>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a:solidFill>
                  <a:schemeClr val="accent2"/>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a:solidFill>
                  <a:schemeClr val="accent2"/>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a:solidFill>
                  <a:schemeClr val="accent2"/>
                </a:solidFill>
                <a:latin typeface="Times New Roman" panose="02020603050405020304" pitchFamily="18" charset="0"/>
                <a:ea typeface="標楷體" panose="03000509000000000000" pitchFamily="65" charset="-120"/>
              </a:defRPr>
            </a:lvl9pPr>
          </a:lstStyle>
          <a:p>
            <a:pPr eaLnBrk="1" hangingPunct="1"/>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1.</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主畫面按下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menu </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a:t>
            </a:r>
          </a:p>
          <a:p>
            <a:pPr eaLnBrk="1" hangingPunct="1"/>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2.</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移動上下游標鍵，移到</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 program menu</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a:t>
            </a:r>
          </a:p>
          <a:p>
            <a:pPr eaLnBrk="1" hangingPunct="1"/>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   </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點選</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ENT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a:t>
            </a:r>
          </a:p>
          <a:p>
            <a:pPr eaLnBrk="1" hangingPunct="1"/>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3.</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移動上下游標鍵，移到</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 deposition</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program</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a:t>
            </a:r>
          </a:p>
          <a:p>
            <a:pPr eaLnBrk="1" hangingPunct="1"/>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   </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點選</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ENT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a:t>
            </a:r>
          </a:p>
          <a:p>
            <a:pPr eaLnBrk="1" hangingPunct="1"/>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4.</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進入程式修改的頁面。</a:t>
            </a:r>
          </a:p>
        </p:txBody>
      </p:sp>
      <p:sp>
        <p:nvSpPr>
          <p:cNvPr id="20" name="矩形 19"/>
          <p:cNvSpPr/>
          <p:nvPr/>
        </p:nvSpPr>
        <p:spPr>
          <a:xfrm>
            <a:off x="4964205" y="3284984"/>
            <a:ext cx="411715" cy="12961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7133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7408" y="421975"/>
            <a:ext cx="9545720" cy="777875"/>
          </a:xfrm>
        </p:spPr>
        <p:txBody>
          <a:bodyPr>
            <a:normAutofit/>
          </a:bodyPr>
          <a:lstStyle/>
          <a:p>
            <a:pPr algn="ctr"/>
            <a:r>
              <a:rPr lang="zh-TW" altLang="en-US" dirty="0"/>
              <a:t>程式內容</a:t>
            </a:r>
            <a:r>
              <a:rPr lang="en-US" altLang="zh-TW" dirty="0"/>
              <a:t>(1/6)</a:t>
            </a:r>
            <a:endParaRPr lang="zh-TW" altLang="en-US" dirty="0"/>
          </a:p>
        </p:txBody>
      </p:sp>
      <p:pic>
        <p:nvPicPr>
          <p:cNvPr id="21506" name="Picture 2" descr="C:\Users\T150105\Desktop\新增資料夾\20150902_114205_HDR.jpg"/>
          <p:cNvPicPr>
            <a:picLocks noChangeAspect="1" noChangeArrowheads="1"/>
          </p:cNvPicPr>
          <p:nvPr/>
        </p:nvPicPr>
        <p:blipFill>
          <a:blip r:embed="rId2" cstate="print"/>
          <a:srcRect/>
          <a:stretch>
            <a:fillRect/>
          </a:stretch>
        </p:blipFill>
        <p:spPr bwMode="auto">
          <a:xfrm rot="5400000">
            <a:off x="263368" y="1835479"/>
            <a:ext cx="4896511" cy="3672383"/>
          </a:xfrm>
          <a:prstGeom prst="rect">
            <a:avLst/>
          </a:prstGeom>
          <a:noFill/>
        </p:spPr>
      </p:pic>
      <p:sp>
        <p:nvSpPr>
          <p:cNvPr id="6" name="矩形 5"/>
          <p:cNvSpPr/>
          <p:nvPr/>
        </p:nvSpPr>
        <p:spPr>
          <a:xfrm>
            <a:off x="4655816" y="1658418"/>
            <a:ext cx="7272832" cy="5447645"/>
          </a:xfrm>
          <a:prstGeom prst="rect">
            <a:avLst/>
          </a:prstGeom>
        </p:spPr>
        <p:txBody>
          <a:bodyPr wrap="square">
            <a:spAutoFit/>
          </a:bodyPr>
          <a:lstStyle/>
          <a:p>
            <a:pPr>
              <a:lnSpc>
                <a:spcPct val="150000"/>
              </a:lnSpc>
              <a:buFont typeface="Wingdings" pitchFamily="2" charset="2"/>
              <a:buChar char="Ø"/>
            </a:pPr>
            <a:r>
              <a:rPr lang="zh-TW" altLang="en-US" sz="2000" dirty="0">
                <a:ea typeface="標楷體" pitchFamily="65" charset="-120"/>
              </a:rPr>
              <a:t> </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在此設定時間內，在達到</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SOAK POWER</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之前，提高動力輸出，共分為</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3</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段式。</a:t>
            </a:r>
            <a:endParaRPr lang="en-US" altLang="zh-TW" sz="2200" dirty="0">
              <a:solidFill>
                <a:schemeClr val="tx1">
                  <a:lumMod val="75000"/>
                  <a:lumOff val="25000"/>
                </a:schemeClr>
              </a:solidFill>
              <a:latin typeface="Arial" panose="020B0604020202020204" pitchFamily="34" charset="0"/>
              <a:ea typeface="微軟正黑體" panose="020B0604030504040204" pitchFamily="34" charset="-120"/>
            </a:endParaRPr>
          </a:p>
          <a:p>
            <a:pPr>
              <a:lnSpc>
                <a:spcPct val="150000"/>
              </a:lnSpc>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輸入範圍</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00:00-99:59  </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單位</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en-US" altLang="zh-TW" sz="2200" dirty="0" err="1">
                <a:solidFill>
                  <a:schemeClr val="tx1">
                    <a:lumMod val="75000"/>
                    <a:lumOff val="25000"/>
                  </a:schemeClr>
                </a:solidFill>
                <a:latin typeface="Arial" panose="020B0604020202020204" pitchFamily="34" charset="0"/>
                <a:ea typeface="微軟正黑體" panose="020B0604030504040204" pitchFamily="34" charset="-120"/>
              </a:rPr>
              <a:t>min:sec</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p>
          <a:p>
            <a:pPr>
              <a:lnSpc>
                <a:spcPct val="150000"/>
              </a:lnSpc>
            </a:pPr>
            <a:endParaRPr lang="en-US" altLang="zh-TW" sz="2000" dirty="0">
              <a:ea typeface="標楷體" pitchFamily="65" charset="-120"/>
            </a:endParaRPr>
          </a:p>
          <a:p>
            <a:pPr indent="-342900">
              <a:lnSpc>
                <a:spcPct val="150000"/>
              </a:lnSpc>
              <a:buFont typeface="Wingdings" pitchFamily="2" charset="2"/>
              <a:buChar char="Ø"/>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設定為保持固定動力的輸出値，共分為</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3</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段式。</a:t>
            </a:r>
            <a:endParaRPr lang="en-US" altLang="zh-TW" sz="2200" dirty="0">
              <a:solidFill>
                <a:schemeClr val="tx1">
                  <a:lumMod val="75000"/>
                  <a:lumOff val="25000"/>
                </a:schemeClr>
              </a:solidFill>
              <a:latin typeface="Arial" panose="020B0604020202020204" pitchFamily="34" charset="0"/>
              <a:ea typeface="微軟正黑體" panose="020B0604030504040204" pitchFamily="34" charset="-120"/>
            </a:endParaRPr>
          </a:p>
          <a:p>
            <a:pPr>
              <a:lnSpc>
                <a:spcPct val="150000"/>
              </a:lnSpc>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輸入範圍</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:0.0-99.9%)</a:t>
            </a:r>
          </a:p>
          <a:p>
            <a:pPr>
              <a:lnSpc>
                <a:spcPct val="150000"/>
              </a:lnSpc>
            </a:pPr>
            <a:r>
              <a:rPr lang="zh-TW" altLang="en-US" sz="2000" dirty="0"/>
              <a:t>	</a:t>
            </a:r>
            <a:endParaRPr lang="en-US" altLang="zh-TW" sz="1050" dirty="0"/>
          </a:p>
          <a:p>
            <a:pPr>
              <a:lnSpc>
                <a:spcPct val="150000"/>
              </a:lnSpc>
              <a:buFont typeface="Wingdings" pitchFamily="2" charset="2"/>
              <a:buChar char="Ø"/>
            </a:pPr>
            <a:r>
              <a:rPr lang="zh-TW" altLang="en-US" sz="2000" dirty="0">
                <a:latin typeface="標楷體" pitchFamily="65" charset="-120"/>
                <a:ea typeface="標楷體" pitchFamily="65" charset="-120"/>
              </a:rPr>
              <a:t> </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設定為保持固定動力的時間，共分為</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3</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段式。</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 </a:t>
            </a:r>
          </a:p>
          <a:p>
            <a:pPr>
              <a:lnSpc>
                <a:spcPct val="150000"/>
              </a:lnSpc>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輸入範圍</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00:00-99:59  </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單位</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en-US" altLang="zh-TW" sz="2200" dirty="0" err="1">
                <a:solidFill>
                  <a:schemeClr val="tx1">
                    <a:lumMod val="75000"/>
                    <a:lumOff val="25000"/>
                  </a:schemeClr>
                </a:solidFill>
                <a:latin typeface="Arial" panose="020B0604020202020204" pitchFamily="34" charset="0"/>
                <a:ea typeface="微軟正黑體" panose="020B0604030504040204" pitchFamily="34" charset="-120"/>
              </a:rPr>
              <a:t>min:sec</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zh-TW" altLang="en-US" sz="2000" dirty="0"/>
              <a:t>	</a:t>
            </a:r>
          </a:p>
          <a:p>
            <a:pPr>
              <a:lnSpc>
                <a:spcPct val="150000"/>
              </a:lnSpc>
            </a:pPr>
            <a:endParaRPr lang="zh-TW" altLang="en-US" sz="2000" dirty="0"/>
          </a:p>
          <a:p>
            <a:pPr>
              <a:lnSpc>
                <a:spcPct val="150000"/>
              </a:lnSpc>
            </a:pPr>
            <a:r>
              <a:rPr lang="zh-TW" altLang="en-US" dirty="0"/>
              <a:t>	</a:t>
            </a:r>
          </a:p>
        </p:txBody>
      </p:sp>
      <p:sp>
        <p:nvSpPr>
          <p:cNvPr id="7" name="文字方塊 6"/>
          <p:cNvSpPr txBox="1"/>
          <p:nvPr/>
        </p:nvSpPr>
        <p:spPr>
          <a:xfrm>
            <a:off x="4691844" y="1035446"/>
            <a:ext cx="2592288" cy="430887"/>
          </a:xfrm>
          <a:prstGeom prst="rect">
            <a:avLst/>
          </a:prstGeom>
          <a:noFill/>
        </p:spPr>
        <p:txBody>
          <a:bodyPr wrap="square" rtlCol="0">
            <a:spAutoFit/>
          </a:bodyPr>
          <a:lstStyle/>
          <a:p>
            <a:pPr marL="342900" indent="-342900">
              <a:buFont typeface="Arial" panose="020B0604020202020204" pitchFamily="34" charset="0"/>
              <a:buChar char="•"/>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蒸鍍源預熔設定˙</a:t>
            </a:r>
            <a:endParaRPr lang="zh-TW" altLang="en-US" sz="2200" b="1" dirty="0">
              <a:solidFill>
                <a:schemeClr val="tx1">
                  <a:lumMod val="75000"/>
                  <a:lumOff val="25000"/>
                </a:schemeClr>
              </a:solidFill>
              <a:latin typeface="Arial" panose="020B0604020202020204" pitchFamily="34" charset="0"/>
              <a:ea typeface="微軟正黑體" panose="020B0604030504040204" pitchFamily="34" charset="-120"/>
            </a:endParaRPr>
          </a:p>
        </p:txBody>
      </p:sp>
      <p:sp>
        <p:nvSpPr>
          <p:cNvPr id="8" name="文字方塊 7"/>
          <p:cNvSpPr txBox="1"/>
          <p:nvPr/>
        </p:nvSpPr>
        <p:spPr>
          <a:xfrm>
            <a:off x="4799856" y="3266603"/>
            <a:ext cx="2952328" cy="430887"/>
          </a:xfrm>
          <a:prstGeom prst="rect">
            <a:avLst/>
          </a:prstGeom>
          <a:noFill/>
        </p:spPr>
        <p:txBody>
          <a:bodyPr wrap="square" rtlCol="0">
            <a:spAutoFit/>
          </a:bodyPr>
          <a:lstStyle/>
          <a:p>
            <a:pPr marL="457200" indent="-457200">
              <a:buFont typeface="+mj-lt"/>
              <a:buAutoNum type="arabicPeriod" startAt="2"/>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SOAK</a:t>
            </a:r>
            <a:r>
              <a:rPr lang="zh-TW" altLang="en-US" sz="2200" b="1"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POWER</a:t>
            </a:r>
            <a:r>
              <a:rPr lang="en-US" altLang="zh-TW" sz="2200" b="1" dirty="0">
                <a:solidFill>
                  <a:schemeClr val="tx1">
                    <a:lumMod val="75000"/>
                    <a:lumOff val="25000"/>
                  </a:schemeClr>
                </a:solidFill>
                <a:latin typeface="Arial" panose="020B0604020202020204" pitchFamily="34" charset="0"/>
                <a:ea typeface="微軟正黑體" panose="020B0604030504040204" pitchFamily="34" charset="-120"/>
              </a:rPr>
              <a:t>:</a:t>
            </a:r>
          </a:p>
        </p:txBody>
      </p:sp>
      <p:sp>
        <p:nvSpPr>
          <p:cNvPr id="9" name="文字方塊 8"/>
          <p:cNvSpPr txBox="1"/>
          <p:nvPr/>
        </p:nvSpPr>
        <p:spPr>
          <a:xfrm>
            <a:off x="4799856" y="4763349"/>
            <a:ext cx="2376264" cy="430887"/>
          </a:xfrm>
          <a:prstGeom prst="rect">
            <a:avLst/>
          </a:prstGeom>
          <a:noFill/>
        </p:spPr>
        <p:txBody>
          <a:bodyPr wrap="square" rtlCol="0">
            <a:spAutoFit/>
          </a:bodyPr>
          <a:lstStyle/>
          <a:p>
            <a:pPr marL="457200" indent="-457200">
              <a:buFont typeface="+mj-lt"/>
              <a:buAutoNum type="arabicPeriod" startAt="3"/>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SOAK</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TIME:</a:t>
            </a:r>
          </a:p>
        </p:txBody>
      </p:sp>
      <p:sp>
        <p:nvSpPr>
          <p:cNvPr id="3" name="投影片編號版面配置區 2"/>
          <p:cNvSpPr>
            <a:spLocks noGrp="1"/>
          </p:cNvSpPr>
          <p:nvPr>
            <p:ph type="sldNum" sz="quarter" idx="12"/>
          </p:nvPr>
        </p:nvSpPr>
        <p:spPr/>
        <p:txBody>
          <a:bodyPr/>
          <a:lstStyle/>
          <a:p>
            <a:fld id="{D795CF18-6E71-48B0-B6FA-D53AAEFA68F1}" type="slidenum">
              <a:rPr lang="zh-TW" altLang="en-US" smtClean="0"/>
              <a:pPr/>
              <a:t>7</a:t>
            </a:fld>
            <a:endParaRPr lang="zh-TW" altLang="en-US" dirty="0"/>
          </a:p>
        </p:txBody>
      </p:sp>
      <p:sp>
        <p:nvSpPr>
          <p:cNvPr id="10" name="文字方塊 9"/>
          <p:cNvSpPr txBox="1"/>
          <p:nvPr/>
        </p:nvSpPr>
        <p:spPr>
          <a:xfrm>
            <a:off x="1945184" y="3040978"/>
            <a:ext cx="306028" cy="369332"/>
          </a:xfrm>
          <a:prstGeom prst="rect">
            <a:avLst/>
          </a:prstGeom>
          <a:noFill/>
        </p:spPr>
        <p:txBody>
          <a:bodyPr wrap="square" rtlCol="0">
            <a:spAutoFit/>
          </a:bodyPr>
          <a:lstStyle/>
          <a:p>
            <a:r>
              <a:rPr lang="en-US" altLang="zh-TW" b="1" dirty="0">
                <a:solidFill>
                  <a:srgbClr val="FF0000"/>
                </a:solidFill>
              </a:rPr>
              <a:t>1</a:t>
            </a:r>
            <a:endParaRPr lang="zh-TW" altLang="en-US" b="1" dirty="0">
              <a:solidFill>
                <a:srgbClr val="FF0000"/>
              </a:solidFill>
            </a:endParaRPr>
          </a:p>
        </p:txBody>
      </p:sp>
      <p:sp>
        <p:nvSpPr>
          <p:cNvPr id="11" name="文字方塊 10"/>
          <p:cNvSpPr txBox="1"/>
          <p:nvPr/>
        </p:nvSpPr>
        <p:spPr>
          <a:xfrm>
            <a:off x="1969173" y="3396233"/>
            <a:ext cx="144016" cy="369332"/>
          </a:xfrm>
          <a:prstGeom prst="rect">
            <a:avLst/>
          </a:prstGeom>
          <a:noFill/>
        </p:spPr>
        <p:txBody>
          <a:bodyPr wrap="square" rtlCol="0">
            <a:spAutoFit/>
          </a:bodyPr>
          <a:lstStyle/>
          <a:p>
            <a:r>
              <a:rPr lang="en-US" altLang="zh-TW" b="1" dirty="0">
                <a:solidFill>
                  <a:srgbClr val="FF0000"/>
                </a:solidFill>
              </a:rPr>
              <a:t>2</a:t>
            </a:r>
            <a:endParaRPr lang="zh-TW" altLang="en-US" b="1" dirty="0">
              <a:solidFill>
                <a:srgbClr val="FF0000"/>
              </a:solidFill>
            </a:endParaRPr>
          </a:p>
        </p:txBody>
      </p:sp>
      <p:sp>
        <p:nvSpPr>
          <p:cNvPr id="12" name="文字方塊 11"/>
          <p:cNvSpPr txBox="1"/>
          <p:nvPr/>
        </p:nvSpPr>
        <p:spPr>
          <a:xfrm>
            <a:off x="3392561" y="3396233"/>
            <a:ext cx="216024" cy="369332"/>
          </a:xfrm>
          <a:prstGeom prst="rect">
            <a:avLst/>
          </a:prstGeom>
          <a:noFill/>
        </p:spPr>
        <p:txBody>
          <a:bodyPr wrap="square" rtlCol="0">
            <a:spAutoFit/>
          </a:bodyPr>
          <a:lstStyle/>
          <a:p>
            <a:r>
              <a:rPr lang="en-US" altLang="zh-TW" b="1" dirty="0">
                <a:solidFill>
                  <a:srgbClr val="FF0000"/>
                </a:solidFill>
              </a:rPr>
              <a:t>3</a:t>
            </a:r>
            <a:endParaRPr lang="zh-TW" altLang="en-US" b="1" dirty="0">
              <a:solidFill>
                <a:srgbClr val="FF0000"/>
              </a:solidFill>
            </a:endParaRPr>
          </a:p>
        </p:txBody>
      </p:sp>
      <p:sp>
        <p:nvSpPr>
          <p:cNvPr id="4" name="矩形 3"/>
          <p:cNvSpPr/>
          <p:nvPr/>
        </p:nvSpPr>
        <p:spPr>
          <a:xfrm>
            <a:off x="983432" y="3153594"/>
            <a:ext cx="648071" cy="2695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2207568" y="3503521"/>
            <a:ext cx="621201" cy="1547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828769" y="3503521"/>
            <a:ext cx="621201" cy="1547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207568" y="3159831"/>
            <a:ext cx="591368" cy="1547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標題 2"/>
          <p:cNvSpPr txBox="1">
            <a:spLocks/>
          </p:cNvSpPr>
          <p:nvPr/>
        </p:nvSpPr>
        <p:spPr>
          <a:xfrm>
            <a:off x="191344" y="47286"/>
            <a:ext cx="9545720" cy="777875"/>
          </a:xfrm>
          <a:prstGeom prst="rect">
            <a:avLst/>
          </a:prstGeom>
        </p:spPr>
        <p:txBody>
          <a:bodyPr vert="horz" lIns="72000" tIns="45720" rIns="72000" bIns="45720" rtlCol="0" anchor="ctr">
            <a:normAutofit/>
          </a:bodyPr>
          <a:lst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a:lstStyle>
          <a:p>
            <a:r>
              <a:rPr lang="zh-TW" altLang="en-US" dirty="0"/>
              <a:t>製程設定</a:t>
            </a:r>
          </a:p>
        </p:txBody>
      </p:sp>
      <p:sp>
        <p:nvSpPr>
          <p:cNvPr id="19" name="文字方塊 18"/>
          <p:cNvSpPr txBox="1"/>
          <p:nvPr/>
        </p:nvSpPr>
        <p:spPr>
          <a:xfrm>
            <a:off x="4952256" y="1453947"/>
            <a:ext cx="2592288" cy="430887"/>
          </a:xfrm>
          <a:prstGeom prst="rect">
            <a:avLst/>
          </a:prstGeom>
          <a:noFill/>
        </p:spPr>
        <p:txBody>
          <a:bodyPr wrap="square" rtlCol="0">
            <a:spAutoFit/>
          </a:bodyPr>
          <a:lstStyle/>
          <a:p>
            <a:pPr marL="342900" indent="-342900">
              <a:buFont typeface="+mj-lt"/>
              <a:buAutoNum type="arabicPeriod"/>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RISE</a:t>
            </a:r>
            <a:r>
              <a:rPr lang="en-US" altLang="zh-TW" sz="2200" b="1" dirty="0">
                <a:solidFill>
                  <a:schemeClr val="tx1">
                    <a:lumMod val="75000"/>
                    <a:lumOff val="25000"/>
                  </a:schemeClr>
                </a:solidFill>
                <a:latin typeface="Arial" panose="020B0604020202020204" pitchFamily="34" charset="0"/>
                <a:ea typeface="微軟正黑體" panose="020B0604030504040204" pitchFamily="34" charset="-120"/>
              </a:rPr>
              <a:t>:</a:t>
            </a:r>
            <a:endParaRPr lang="zh-TW" altLang="en-US" sz="2200" b="1" dirty="0">
              <a:solidFill>
                <a:schemeClr val="tx1">
                  <a:lumMod val="75000"/>
                  <a:lumOff val="25000"/>
                </a:schemeClr>
              </a:solidFill>
              <a:latin typeface="Arial" panose="020B0604020202020204" pitchFamily="34" charset="0"/>
              <a:ea typeface="微軟正黑體" panose="020B0604030504040204" pitchFamily="34"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T150105\Desktop\新增資料夾\20150902_114228_HDR.jpg"/>
          <p:cNvPicPr>
            <a:picLocks noChangeAspect="1" noChangeArrowheads="1"/>
          </p:cNvPicPr>
          <p:nvPr/>
        </p:nvPicPr>
        <p:blipFill>
          <a:blip r:embed="rId2" cstate="print"/>
          <a:srcRect/>
          <a:stretch>
            <a:fillRect/>
          </a:stretch>
        </p:blipFill>
        <p:spPr bwMode="auto">
          <a:xfrm rot="5400000">
            <a:off x="262800" y="1836000"/>
            <a:ext cx="4899604" cy="3677010"/>
          </a:xfrm>
          <a:prstGeom prst="rect">
            <a:avLst/>
          </a:prstGeom>
          <a:noFill/>
        </p:spPr>
      </p:pic>
      <p:sp>
        <p:nvSpPr>
          <p:cNvPr id="3" name="投影片編號版面配置區 2"/>
          <p:cNvSpPr>
            <a:spLocks noGrp="1"/>
          </p:cNvSpPr>
          <p:nvPr>
            <p:ph type="sldNum" sz="quarter" idx="12"/>
          </p:nvPr>
        </p:nvSpPr>
        <p:spPr/>
        <p:txBody>
          <a:bodyPr/>
          <a:lstStyle/>
          <a:p>
            <a:fld id="{D795CF18-6E71-48B0-B6FA-D53AAEFA68F1}" type="slidenum">
              <a:rPr lang="zh-TW" altLang="en-US" smtClean="0"/>
              <a:pPr/>
              <a:t>8</a:t>
            </a:fld>
            <a:endParaRPr lang="zh-TW" altLang="en-US" dirty="0"/>
          </a:p>
        </p:txBody>
      </p:sp>
      <p:sp>
        <p:nvSpPr>
          <p:cNvPr id="10" name="矩形 9"/>
          <p:cNvSpPr/>
          <p:nvPr/>
        </p:nvSpPr>
        <p:spPr>
          <a:xfrm>
            <a:off x="874097" y="3727961"/>
            <a:ext cx="1208500" cy="8730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標題 2"/>
          <p:cNvSpPr txBox="1">
            <a:spLocks/>
          </p:cNvSpPr>
          <p:nvPr/>
        </p:nvSpPr>
        <p:spPr>
          <a:xfrm>
            <a:off x="191344" y="47286"/>
            <a:ext cx="9545720" cy="777875"/>
          </a:xfrm>
          <a:prstGeom prst="rect">
            <a:avLst/>
          </a:prstGeom>
        </p:spPr>
        <p:txBody>
          <a:bodyPr vert="horz" lIns="72000" tIns="45720" rIns="72000" bIns="45720" rtlCol="0" anchor="ctr">
            <a:normAutofit/>
          </a:bodyPr>
          <a:lst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a:lstStyle>
          <a:p>
            <a:r>
              <a:rPr lang="zh-TW" altLang="en-US" dirty="0"/>
              <a:t>製程設定</a:t>
            </a:r>
          </a:p>
        </p:txBody>
      </p:sp>
      <p:sp>
        <p:nvSpPr>
          <p:cNvPr id="13" name="標題 1"/>
          <p:cNvSpPr txBox="1">
            <a:spLocks/>
          </p:cNvSpPr>
          <p:nvPr/>
        </p:nvSpPr>
        <p:spPr>
          <a:xfrm>
            <a:off x="767408" y="421975"/>
            <a:ext cx="9545720" cy="777875"/>
          </a:xfrm>
          <a:prstGeom prst="rect">
            <a:avLst/>
          </a:prstGeom>
        </p:spPr>
        <p:txBody>
          <a:bodyPr vert="horz" lIns="72000" tIns="45720" rIns="72000" bIns="45720" rtlCol="0" anchor="ctr">
            <a:normAutofit/>
          </a:bodyPr>
          <a:lst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a:lstStyle>
          <a:p>
            <a:pPr algn="ctr"/>
            <a:r>
              <a:rPr lang="zh-TW" altLang="en-US" dirty="0"/>
              <a:t>程式內容</a:t>
            </a:r>
            <a:r>
              <a:rPr lang="en-US" altLang="zh-TW" dirty="0"/>
              <a:t>(2/6)</a:t>
            </a:r>
            <a:endParaRPr lang="zh-TW" altLang="en-US" dirty="0"/>
          </a:p>
        </p:txBody>
      </p:sp>
      <p:grpSp>
        <p:nvGrpSpPr>
          <p:cNvPr id="2" name="群組 1"/>
          <p:cNvGrpSpPr/>
          <p:nvPr/>
        </p:nvGrpSpPr>
        <p:grpSpPr>
          <a:xfrm>
            <a:off x="4991216" y="1052736"/>
            <a:ext cx="6048672" cy="5320369"/>
            <a:chOff x="5519936" y="964820"/>
            <a:chExt cx="6048672" cy="4076232"/>
          </a:xfrm>
        </p:grpSpPr>
        <p:sp>
          <p:nvSpPr>
            <p:cNvPr id="6" name="文字方塊 5"/>
            <p:cNvSpPr txBox="1"/>
            <p:nvPr/>
          </p:nvSpPr>
          <p:spPr>
            <a:xfrm>
              <a:off x="5519936" y="1467571"/>
              <a:ext cx="2448272" cy="330127"/>
            </a:xfrm>
            <a:prstGeom prst="rect">
              <a:avLst/>
            </a:prstGeom>
            <a:noFill/>
          </p:spPr>
          <p:txBody>
            <a:bodyPr wrap="square" rtlCol="0">
              <a:spAutoFit/>
            </a:bodyPr>
            <a:lstStyle/>
            <a:p>
              <a:pPr marL="342900" indent="-342900">
                <a:buFont typeface="Arial" panose="020B0604020202020204" pitchFamily="34" charset="0"/>
                <a:buChar char="•"/>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RATE</a:t>
              </a:r>
              <a:r>
                <a:rPr lang="en-US" altLang="zh-TW" sz="2200" dirty="0">
                  <a:solidFill>
                    <a:srgbClr val="0000FF"/>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RAMP: </a:t>
              </a:r>
              <a:endParaRPr lang="en-US" altLang="zh-TW" sz="2200" dirty="0">
                <a:latin typeface="Arial" panose="020B0604020202020204" pitchFamily="34" charset="0"/>
                <a:ea typeface="微軟正黑體" panose="020B0604030504040204" pitchFamily="34" charset="-120"/>
              </a:endParaRPr>
            </a:p>
          </p:txBody>
        </p:sp>
        <p:sp>
          <p:nvSpPr>
            <p:cNvPr id="7" name="矩形 6"/>
            <p:cNvSpPr/>
            <p:nvPr/>
          </p:nvSpPr>
          <p:spPr>
            <a:xfrm>
              <a:off x="5735960" y="1772816"/>
              <a:ext cx="5832648" cy="1615827"/>
            </a:xfrm>
            <a:prstGeom prst="rect">
              <a:avLst/>
            </a:prstGeom>
          </p:spPr>
          <p:txBody>
            <a:bodyPr wrap="square">
              <a:spAutoFit/>
            </a:bodyPr>
            <a:lstStyle/>
            <a:p>
              <a:pPr>
                <a:lnSpc>
                  <a:spcPct val="150000"/>
                </a:lnSpc>
                <a:buFont typeface="Wingdings" pitchFamily="2" charset="2"/>
                <a:buChar char="Ø"/>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 </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在指定的時間内，進行回授控制，直到達到以下的設定</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RATE</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，共分為</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3</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段式。</a:t>
              </a:r>
              <a:endParaRPr lang="en-US" altLang="zh-TW" sz="2200" dirty="0">
                <a:solidFill>
                  <a:schemeClr val="tx1">
                    <a:lumMod val="75000"/>
                    <a:lumOff val="25000"/>
                  </a:schemeClr>
                </a:solidFill>
                <a:latin typeface="Arial" panose="020B0604020202020204" pitchFamily="34" charset="0"/>
                <a:ea typeface="微軟正黑體" panose="020B0604030504040204" pitchFamily="34" charset="-120"/>
              </a:endParaRPr>
            </a:p>
            <a:p>
              <a:pPr>
                <a:lnSpc>
                  <a:spcPct val="150000"/>
                </a:lnSpc>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輸入範圍</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00:00-99:59  </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單位</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err="1">
                  <a:solidFill>
                    <a:schemeClr val="tx1">
                      <a:lumMod val="75000"/>
                      <a:lumOff val="25000"/>
                    </a:schemeClr>
                  </a:solidFill>
                  <a:latin typeface="Arial" panose="020B0604020202020204" pitchFamily="34" charset="0"/>
                  <a:ea typeface="微軟正黑體" panose="020B0604030504040204" pitchFamily="34" charset="-120"/>
                </a:rPr>
                <a:t>min:sec</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zh-TW" altLang="en-US" dirty="0"/>
                <a:t>	</a:t>
              </a:r>
            </a:p>
          </p:txBody>
        </p:sp>
        <p:sp>
          <p:nvSpPr>
            <p:cNvPr id="8" name="文字方塊 7"/>
            <p:cNvSpPr txBox="1"/>
            <p:nvPr/>
          </p:nvSpPr>
          <p:spPr>
            <a:xfrm>
              <a:off x="5591944" y="3501009"/>
              <a:ext cx="2088232" cy="330127"/>
            </a:xfrm>
            <a:prstGeom prst="rect">
              <a:avLst/>
            </a:prstGeom>
            <a:noFill/>
          </p:spPr>
          <p:txBody>
            <a:bodyPr wrap="square" rtlCol="0">
              <a:spAutoFit/>
            </a:bodyPr>
            <a:lstStyle/>
            <a:p>
              <a:pPr marL="342900" indent="-342900">
                <a:buFont typeface="Arial" panose="020B0604020202020204" pitchFamily="34" charset="0"/>
                <a:buChar char="•"/>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RATE: </a:t>
              </a:r>
            </a:p>
          </p:txBody>
        </p:sp>
        <p:sp>
          <p:nvSpPr>
            <p:cNvPr id="9" name="矩形 8"/>
            <p:cNvSpPr/>
            <p:nvPr/>
          </p:nvSpPr>
          <p:spPr>
            <a:xfrm>
              <a:off x="5735960" y="3933056"/>
              <a:ext cx="5832648" cy="1107996"/>
            </a:xfrm>
            <a:prstGeom prst="rect">
              <a:avLst/>
            </a:prstGeom>
          </p:spPr>
          <p:txBody>
            <a:bodyPr wrap="square">
              <a:spAutoFit/>
            </a:bodyPr>
            <a:lstStyle/>
            <a:p>
              <a:pPr>
                <a:lnSpc>
                  <a:spcPct val="150000"/>
                </a:lnSpc>
                <a:buFont typeface="Wingdings" pitchFamily="2" charset="2"/>
                <a:buChar char="Ø"/>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設定為保持固定的成膜速度，共分為</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3</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段式。 </a:t>
              </a:r>
              <a:endParaRPr lang="en-US" altLang="zh-TW" sz="2200" dirty="0">
                <a:solidFill>
                  <a:schemeClr val="tx1">
                    <a:lumMod val="75000"/>
                    <a:lumOff val="25000"/>
                  </a:schemeClr>
                </a:solidFill>
                <a:latin typeface="Arial" panose="020B0604020202020204" pitchFamily="34" charset="0"/>
                <a:ea typeface="微軟正黑體" panose="020B0604030504040204" pitchFamily="34" charset="-120"/>
              </a:endParaRPr>
            </a:p>
            <a:p>
              <a:pPr>
                <a:lnSpc>
                  <a:spcPct val="150000"/>
                </a:lnSpc>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   (</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輸入範圍</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:0.00-99.99 A/S)</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p>
          </p:txBody>
        </p:sp>
        <p:sp>
          <p:nvSpPr>
            <p:cNvPr id="12" name="文字方塊 11"/>
            <p:cNvSpPr txBox="1"/>
            <p:nvPr/>
          </p:nvSpPr>
          <p:spPr>
            <a:xfrm>
              <a:off x="5519936" y="964820"/>
              <a:ext cx="3409040" cy="430887"/>
            </a:xfrm>
            <a:prstGeom prst="rect">
              <a:avLst/>
            </a:prstGeom>
            <a:noFill/>
          </p:spPr>
          <p:txBody>
            <a:bodyPr wrap="square" rtlCol="0">
              <a:spAutoFit/>
            </a:bodyPr>
            <a:lstStyle/>
            <a:p>
              <a:pPr marL="342900" indent="-342900">
                <a:buFont typeface="Arial" panose="020B0604020202020204" pitchFamily="34" charset="0"/>
                <a:buChar char="•"/>
              </a:pPr>
              <a:r>
                <a:rPr lang="zh-TW" altLang="en-US" sz="2200" b="1" dirty="0">
                  <a:solidFill>
                    <a:schemeClr val="tx1">
                      <a:lumMod val="75000"/>
                      <a:lumOff val="25000"/>
                    </a:schemeClr>
                  </a:solidFill>
                  <a:latin typeface="Arial" panose="020B0604020202020204" pitchFamily="34" charset="0"/>
                  <a:ea typeface="微軟正黑體" panose="020B0604030504040204" pitchFamily="34" charset="-120"/>
                </a:rPr>
                <a:t>薄膜鍍率與厚度設定</a:t>
              </a:r>
              <a:endParaRPr lang="en-US" altLang="zh-TW" sz="2200" b="1" dirty="0">
                <a:solidFill>
                  <a:schemeClr val="tx1">
                    <a:lumMod val="75000"/>
                    <a:lumOff val="25000"/>
                  </a:schemeClr>
                </a:solidFill>
                <a:latin typeface="Arial" panose="020B0604020202020204" pitchFamily="34" charset="0"/>
                <a:ea typeface="微軟正黑體" panose="020B0604030504040204" pitchFamily="34" charset="-12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T150105\Desktop\新增資料夾\20150902_114238_HDR.jpg"/>
          <p:cNvPicPr>
            <a:picLocks noChangeAspect="1" noChangeArrowheads="1"/>
          </p:cNvPicPr>
          <p:nvPr/>
        </p:nvPicPr>
        <p:blipFill>
          <a:blip r:embed="rId2" cstate="print"/>
          <a:srcRect/>
          <a:stretch>
            <a:fillRect/>
          </a:stretch>
        </p:blipFill>
        <p:spPr bwMode="auto">
          <a:xfrm rot="5400000">
            <a:off x="262800" y="1836000"/>
            <a:ext cx="4899604" cy="3677010"/>
          </a:xfrm>
          <a:prstGeom prst="rect">
            <a:avLst/>
          </a:prstGeom>
          <a:noFill/>
        </p:spPr>
      </p:pic>
      <p:grpSp>
        <p:nvGrpSpPr>
          <p:cNvPr id="2" name="群組 1"/>
          <p:cNvGrpSpPr/>
          <p:nvPr/>
        </p:nvGrpSpPr>
        <p:grpSpPr>
          <a:xfrm>
            <a:off x="4777051" y="1574239"/>
            <a:ext cx="6445224" cy="5229756"/>
            <a:chOff x="5591944" y="1340769"/>
            <a:chExt cx="6445224" cy="5229756"/>
          </a:xfrm>
        </p:grpSpPr>
        <p:sp>
          <p:nvSpPr>
            <p:cNvPr id="5" name="文字方塊 4"/>
            <p:cNvSpPr txBox="1"/>
            <p:nvPr/>
          </p:nvSpPr>
          <p:spPr>
            <a:xfrm>
              <a:off x="5591944" y="1340769"/>
              <a:ext cx="2520280" cy="430887"/>
            </a:xfrm>
            <a:prstGeom prst="rect">
              <a:avLst/>
            </a:prstGeom>
            <a:noFill/>
          </p:spPr>
          <p:txBody>
            <a:bodyPr wrap="square" rtlCol="0">
              <a:spAutoFit/>
            </a:bodyPr>
            <a:lstStyle/>
            <a:p>
              <a:pPr marL="457200" indent="-457200">
                <a:buFont typeface="+mj-lt"/>
                <a:buAutoNum type="arabicPeriod"/>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FALL TIME: </a:t>
              </a:r>
            </a:p>
          </p:txBody>
        </p:sp>
        <p:sp>
          <p:nvSpPr>
            <p:cNvPr id="6" name="矩形 5"/>
            <p:cNvSpPr/>
            <p:nvPr/>
          </p:nvSpPr>
          <p:spPr>
            <a:xfrm>
              <a:off x="5807968" y="1826654"/>
              <a:ext cx="6229200" cy="1045671"/>
            </a:xfrm>
            <a:prstGeom prst="rect">
              <a:avLst/>
            </a:prstGeom>
          </p:spPr>
          <p:txBody>
            <a:bodyPr wrap="square">
              <a:spAutoFit/>
            </a:bodyPr>
            <a:lstStyle/>
            <a:p>
              <a:pPr marL="342900" indent="-342900">
                <a:lnSpc>
                  <a:spcPct val="150000"/>
                </a:lnSpc>
                <a:buFont typeface="Wingdings" panose="05000000000000000000" pitchFamily="2" charset="2"/>
                <a:buChar char="Ø"/>
              </a:pPr>
              <a:r>
                <a:rPr lang="zh-TW" altLang="en-US" sz="2000" dirty="0">
                  <a:latin typeface="標楷體" pitchFamily="65" charset="-120"/>
                  <a:ea typeface="標楷體" pitchFamily="65" charset="-120"/>
                </a:rPr>
                <a:t> </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依設定的時間降低功率輸出，共分為</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2</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段式。</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 (</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輸入範圍</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00:00-99:59  </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單位</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err="1">
                  <a:solidFill>
                    <a:schemeClr val="tx1">
                      <a:lumMod val="75000"/>
                      <a:lumOff val="25000"/>
                    </a:schemeClr>
                  </a:solidFill>
                  <a:latin typeface="Arial" panose="020B0604020202020204" pitchFamily="34" charset="0"/>
                  <a:ea typeface="微軟正黑體" panose="020B0604030504040204" pitchFamily="34" charset="-120"/>
                </a:rPr>
                <a:t>min:sec</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p>
          </p:txBody>
        </p:sp>
        <p:sp>
          <p:nvSpPr>
            <p:cNvPr id="7" name="文字方塊 6"/>
            <p:cNvSpPr txBox="1"/>
            <p:nvPr/>
          </p:nvSpPr>
          <p:spPr>
            <a:xfrm>
              <a:off x="5591944" y="2931663"/>
              <a:ext cx="2795022" cy="537391"/>
            </a:xfrm>
            <a:prstGeom prst="rect">
              <a:avLst/>
            </a:prstGeom>
            <a:noFill/>
          </p:spPr>
          <p:txBody>
            <a:bodyPr wrap="square" rtlCol="0">
              <a:spAutoFit/>
            </a:bodyPr>
            <a:lstStyle/>
            <a:p>
              <a:pPr marL="457200" indent="-457200">
                <a:lnSpc>
                  <a:spcPct val="150000"/>
                </a:lnSpc>
                <a:buFont typeface="+mj-lt"/>
                <a:buAutoNum type="arabicPeriod" startAt="2"/>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FEED POWER: </a:t>
              </a:r>
            </a:p>
          </p:txBody>
        </p:sp>
        <p:sp>
          <p:nvSpPr>
            <p:cNvPr id="8" name="矩形 7"/>
            <p:cNvSpPr/>
            <p:nvPr/>
          </p:nvSpPr>
          <p:spPr>
            <a:xfrm>
              <a:off x="5807968" y="3511179"/>
              <a:ext cx="4559261" cy="1107996"/>
            </a:xfrm>
            <a:prstGeom prst="rect">
              <a:avLst/>
            </a:prstGeom>
          </p:spPr>
          <p:txBody>
            <a:bodyPr wrap="none">
              <a:spAutoFit/>
            </a:bodyPr>
            <a:lstStyle/>
            <a:p>
              <a:pPr indent="-342900">
                <a:lnSpc>
                  <a:spcPct val="150000"/>
                </a:lnSpc>
                <a:buFont typeface="Wingdings" panose="05000000000000000000" pitchFamily="2" charset="2"/>
                <a:buChar char="Ø"/>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設定為保持固定的功率輸出値。</a:t>
              </a:r>
              <a:endParaRPr lang="en-US" altLang="zh-TW" sz="2200" dirty="0">
                <a:solidFill>
                  <a:schemeClr val="tx1">
                    <a:lumMod val="75000"/>
                    <a:lumOff val="25000"/>
                  </a:schemeClr>
                </a:solidFill>
                <a:latin typeface="Arial" panose="020B0604020202020204" pitchFamily="34" charset="0"/>
                <a:ea typeface="微軟正黑體" panose="020B0604030504040204" pitchFamily="34" charset="-120"/>
              </a:endParaRPr>
            </a:p>
            <a:p>
              <a:pPr>
                <a:lnSpc>
                  <a:spcPct val="150000"/>
                </a:lnSpc>
              </a:pP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輸入範圍</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:0.0-99.9%)</a:t>
              </a: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p>
          </p:txBody>
        </p:sp>
        <p:sp>
          <p:nvSpPr>
            <p:cNvPr id="9" name="文字方塊 8"/>
            <p:cNvSpPr txBox="1"/>
            <p:nvPr/>
          </p:nvSpPr>
          <p:spPr>
            <a:xfrm>
              <a:off x="5591944" y="4623520"/>
              <a:ext cx="2448272" cy="430887"/>
            </a:xfrm>
            <a:prstGeom prst="rect">
              <a:avLst/>
            </a:prstGeom>
            <a:noFill/>
          </p:spPr>
          <p:txBody>
            <a:bodyPr wrap="square" rtlCol="0">
              <a:spAutoFit/>
            </a:bodyPr>
            <a:lstStyle/>
            <a:p>
              <a:pPr marL="457200" indent="-457200">
                <a:buFont typeface="+mj-lt"/>
                <a:buAutoNum type="arabicPeriod" startAt="3"/>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 </a:t>
              </a:r>
              <a:r>
                <a:rPr lang="en-US" altLang="zh-TW" sz="2200" dirty="0">
                  <a:solidFill>
                    <a:schemeClr val="tx1">
                      <a:lumMod val="75000"/>
                      <a:lumOff val="25000"/>
                    </a:schemeClr>
                  </a:solidFill>
                  <a:latin typeface="Arial" panose="020B0604020202020204" pitchFamily="34" charset="0"/>
                  <a:ea typeface="微軟正黑體" panose="020B0604030504040204" pitchFamily="34" charset="-120"/>
                </a:rPr>
                <a:t>FEED TIME: </a:t>
              </a:r>
            </a:p>
          </p:txBody>
        </p:sp>
        <p:sp>
          <p:nvSpPr>
            <p:cNvPr id="12" name="矩形 11"/>
            <p:cNvSpPr/>
            <p:nvPr/>
          </p:nvSpPr>
          <p:spPr>
            <a:xfrm>
              <a:off x="5807968" y="5013176"/>
              <a:ext cx="5472608" cy="1557349"/>
            </a:xfrm>
            <a:prstGeom prst="rect">
              <a:avLst/>
            </a:prstGeom>
          </p:spPr>
          <p:txBody>
            <a:bodyPr wrap="square">
              <a:spAutoFit/>
            </a:bodyPr>
            <a:lstStyle/>
            <a:p>
              <a:pPr>
                <a:lnSpc>
                  <a:spcPct val="150000"/>
                </a:lnSpc>
                <a:buFont typeface="Wingdings" pitchFamily="2" charset="2"/>
                <a:buChar char="Ø"/>
              </a:pPr>
              <a:r>
                <a:rPr lang="zh-TW" altLang="en-US" sz="2200" dirty="0">
                  <a:solidFill>
                    <a:schemeClr val="tx1">
                      <a:lumMod val="75000"/>
                      <a:lumOff val="25000"/>
                    </a:schemeClr>
                  </a:solidFill>
                  <a:latin typeface="Arial Unicode MS" panose="020B0604020202020204" pitchFamily="34" charset="-120"/>
                  <a:ea typeface="微軟正黑體" panose="020B0604030504040204" pitchFamily="34" charset="-120"/>
                </a:rPr>
                <a:t> 設定為保持固定功率的時間。</a:t>
              </a:r>
              <a:endParaRPr lang="en-US" altLang="zh-TW" sz="2200" dirty="0">
                <a:solidFill>
                  <a:schemeClr val="tx1">
                    <a:lumMod val="75000"/>
                    <a:lumOff val="25000"/>
                  </a:schemeClr>
                </a:solidFill>
                <a:latin typeface="Arial Unicode MS" panose="020B0604020202020204" pitchFamily="34" charset="-120"/>
                <a:ea typeface="微軟正黑體" panose="020B0604030504040204" pitchFamily="34" charset="-120"/>
              </a:endParaRPr>
            </a:p>
            <a:p>
              <a:pPr>
                <a:lnSpc>
                  <a:spcPct val="150000"/>
                </a:lnSpc>
              </a:pPr>
              <a:r>
                <a:rPr lang="en-US" altLang="zh-TW" sz="2200" dirty="0">
                  <a:solidFill>
                    <a:schemeClr val="tx1">
                      <a:lumMod val="75000"/>
                      <a:lumOff val="25000"/>
                    </a:schemeClr>
                  </a:solidFill>
                  <a:latin typeface="Arial Unicode MS" panose="020B0604020202020204" pitchFamily="34" charset="-120"/>
                  <a:ea typeface="微軟正黑體" panose="020B0604030504040204" pitchFamily="34" charset="-120"/>
                </a:rPr>
                <a:t>(</a:t>
              </a:r>
              <a:r>
                <a:rPr lang="zh-TW" altLang="en-US" sz="2200" dirty="0">
                  <a:solidFill>
                    <a:schemeClr val="tx1">
                      <a:lumMod val="75000"/>
                      <a:lumOff val="25000"/>
                    </a:schemeClr>
                  </a:solidFill>
                  <a:latin typeface="Arial Unicode MS" panose="020B0604020202020204" pitchFamily="34" charset="-120"/>
                  <a:ea typeface="微軟正黑體" panose="020B0604030504040204" pitchFamily="34" charset="-120"/>
                </a:rPr>
                <a:t>輸入範圍</a:t>
              </a:r>
              <a:r>
                <a:rPr lang="en-US" altLang="zh-TW" sz="2200" dirty="0">
                  <a:solidFill>
                    <a:schemeClr val="tx1">
                      <a:lumMod val="75000"/>
                      <a:lumOff val="25000"/>
                    </a:schemeClr>
                  </a:solidFill>
                  <a:latin typeface="Arial Unicode MS" panose="020B0604020202020204" pitchFamily="34" charset="-120"/>
                  <a:ea typeface="微軟正黑體" panose="020B0604030504040204" pitchFamily="34" charset="-120"/>
                </a:rPr>
                <a:t>:</a:t>
              </a:r>
              <a:r>
                <a:rPr lang="zh-TW" altLang="en-US" sz="2200" dirty="0">
                  <a:solidFill>
                    <a:schemeClr val="tx1">
                      <a:lumMod val="75000"/>
                      <a:lumOff val="25000"/>
                    </a:schemeClr>
                  </a:solidFill>
                  <a:latin typeface="Arial Unicode MS" panose="020B0604020202020204" pitchFamily="34" charset="-120"/>
                  <a:ea typeface="微軟正黑體" panose="020B0604030504040204" pitchFamily="34" charset="-120"/>
                </a:rPr>
                <a:t> </a:t>
              </a:r>
              <a:r>
                <a:rPr lang="en-US" altLang="zh-TW" sz="2200" dirty="0">
                  <a:solidFill>
                    <a:schemeClr val="tx1">
                      <a:lumMod val="75000"/>
                      <a:lumOff val="25000"/>
                    </a:schemeClr>
                  </a:solidFill>
                  <a:latin typeface="Arial Unicode MS" panose="020B0604020202020204" pitchFamily="34" charset="-120"/>
                  <a:ea typeface="微軟正黑體" panose="020B0604030504040204" pitchFamily="34" charset="-120"/>
                </a:rPr>
                <a:t>00:00-99:59  </a:t>
              </a:r>
              <a:r>
                <a:rPr lang="zh-TW" altLang="en-US" sz="2200" dirty="0">
                  <a:solidFill>
                    <a:schemeClr val="tx1">
                      <a:lumMod val="75000"/>
                      <a:lumOff val="25000"/>
                    </a:schemeClr>
                  </a:solidFill>
                  <a:latin typeface="Arial Unicode MS" panose="020B0604020202020204" pitchFamily="34" charset="-120"/>
                  <a:ea typeface="微軟正黑體" panose="020B0604030504040204" pitchFamily="34" charset="-120"/>
                </a:rPr>
                <a:t>單位</a:t>
              </a:r>
              <a:r>
                <a:rPr lang="en-US" altLang="zh-TW" sz="2200" dirty="0">
                  <a:solidFill>
                    <a:schemeClr val="tx1">
                      <a:lumMod val="75000"/>
                      <a:lumOff val="25000"/>
                    </a:schemeClr>
                  </a:solidFill>
                  <a:latin typeface="Arial Unicode MS" panose="020B0604020202020204" pitchFamily="34" charset="-120"/>
                  <a:ea typeface="微軟正黑體" panose="020B0604030504040204" pitchFamily="34" charset="-120"/>
                </a:rPr>
                <a:t>:</a:t>
              </a:r>
              <a:r>
                <a:rPr lang="zh-TW" altLang="en-US" sz="2200" dirty="0">
                  <a:solidFill>
                    <a:schemeClr val="tx1">
                      <a:lumMod val="75000"/>
                      <a:lumOff val="25000"/>
                    </a:schemeClr>
                  </a:solidFill>
                  <a:latin typeface="Arial Unicode MS" panose="020B0604020202020204" pitchFamily="34" charset="-120"/>
                  <a:ea typeface="微軟正黑體" panose="020B0604030504040204" pitchFamily="34" charset="-120"/>
                </a:rPr>
                <a:t> </a:t>
              </a:r>
              <a:r>
                <a:rPr lang="en-US" altLang="zh-TW" sz="2200" dirty="0" err="1">
                  <a:solidFill>
                    <a:schemeClr val="tx1">
                      <a:lumMod val="75000"/>
                      <a:lumOff val="25000"/>
                    </a:schemeClr>
                  </a:solidFill>
                  <a:latin typeface="Arial Unicode MS" panose="020B0604020202020204" pitchFamily="34" charset="-120"/>
                  <a:ea typeface="微軟正黑體" panose="020B0604030504040204" pitchFamily="34" charset="-120"/>
                </a:rPr>
                <a:t>min:sec</a:t>
              </a:r>
              <a:r>
                <a:rPr lang="en-US" altLang="zh-TW" sz="2200" dirty="0">
                  <a:solidFill>
                    <a:schemeClr val="tx1">
                      <a:lumMod val="75000"/>
                      <a:lumOff val="25000"/>
                    </a:schemeClr>
                  </a:solidFill>
                  <a:latin typeface="Arial Unicode MS" panose="020B0604020202020204" pitchFamily="34" charset="-120"/>
                  <a:ea typeface="微軟正黑體" panose="020B0604030504040204" pitchFamily="34" charset="-120"/>
                </a:rPr>
                <a:t>)</a:t>
              </a:r>
              <a:r>
                <a:rPr lang="zh-TW" altLang="en-US" sz="2200" dirty="0">
                  <a:solidFill>
                    <a:schemeClr val="tx1">
                      <a:lumMod val="75000"/>
                      <a:lumOff val="25000"/>
                    </a:schemeClr>
                  </a:solidFill>
                  <a:latin typeface="Arial Unicode MS" panose="020B0604020202020204" pitchFamily="34" charset="-120"/>
                  <a:ea typeface="微軟正黑體" panose="020B0604030504040204" pitchFamily="34" charset="-120"/>
                </a:rPr>
                <a:t> 	 </a:t>
              </a:r>
            </a:p>
          </p:txBody>
        </p:sp>
      </p:grpSp>
      <p:sp>
        <p:nvSpPr>
          <p:cNvPr id="3" name="投影片編號版面配置區 2"/>
          <p:cNvSpPr>
            <a:spLocks noGrp="1"/>
          </p:cNvSpPr>
          <p:nvPr>
            <p:ph type="sldNum" sz="quarter" idx="12"/>
          </p:nvPr>
        </p:nvSpPr>
        <p:spPr/>
        <p:txBody>
          <a:bodyPr/>
          <a:lstStyle/>
          <a:p>
            <a:fld id="{D795CF18-6E71-48B0-B6FA-D53AAEFA68F1}" type="slidenum">
              <a:rPr lang="zh-TW" altLang="en-US" smtClean="0"/>
              <a:pPr/>
              <a:t>9</a:t>
            </a:fld>
            <a:endParaRPr lang="zh-TW" altLang="en-US" dirty="0"/>
          </a:p>
        </p:txBody>
      </p:sp>
      <p:sp>
        <p:nvSpPr>
          <p:cNvPr id="11" name="標題 1"/>
          <p:cNvSpPr txBox="1">
            <a:spLocks/>
          </p:cNvSpPr>
          <p:nvPr/>
        </p:nvSpPr>
        <p:spPr>
          <a:xfrm>
            <a:off x="767408" y="421975"/>
            <a:ext cx="9545720" cy="777875"/>
          </a:xfrm>
          <a:prstGeom prst="rect">
            <a:avLst/>
          </a:prstGeom>
        </p:spPr>
        <p:txBody>
          <a:bodyPr vert="horz" lIns="72000" tIns="45720" rIns="72000" bIns="45720" rtlCol="0" anchor="ctr">
            <a:normAutofit/>
          </a:bodyPr>
          <a:lst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a:lstStyle>
          <a:p>
            <a:pPr algn="ctr"/>
            <a:r>
              <a:rPr lang="zh-TW" altLang="en-US" dirty="0"/>
              <a:t>程式內容</a:t>
            </a:r>
            <a:r>
              <a:rPr lang="en-US" altLang="zh-TW" dirty="0"/>
              <a:t>(3/6)</a:t>
            </a:r>
            <a:endParaRPr lang="zh-TW" altLang="en-US" dirty="0"/>
          </a:p>
        </p:txBody>
      </p:sp>
      <p:sp>
        <p:nvSpPr>
          <p:cNvPr id="13" name="標題 2"/>
          <p:cNvSpPr txBox="1">
            <a:spLocks/>
          </p:cNvSpPr>
          <p:nvPr/>
        </p:nvSpPr>
        <p:spPr>
          <a:xfrm>
            <a:off x="191344" y="47286"/>
            <a:ext cx="9545720" cy="777875"/>
          </a:xfrm>
          <a:prstGeom prst="rect">
            <a:avLst/>
          </a:prstGeom>
        </p:spPr>
        <p:txBody>
          <a:bodyPr vert="horz" lIns="72000" tIns="45720" rIns="72000" bIns="45720" rtlCol="0" anchor="ctr">
            <a:normAutofit/>
          </a:bodyPr>
          <a:lstStyle>
            <a:lvl1pPr algn="l" defTabSz="914400" rtl="0" eaLnBrk="1" latinLnBrk="0" hangingPunct="1">
              <a:lnSpc>
                <a:spcPct val="90000"/>
              </a:lnSpc>
              <a:spcBef>
                <a:spcPct val="0"/>
              </a:spcBef>
              <a:buNone/>
              <a:defRPr sz="2800" b="1" kern="1200" baseline="0">
                <a:solidFill>
                  <a:schemeClr val="tx1">
                    <a:lumMod val="75000"/>
                    <a:lumOff val="25000"/>
                  </a:schemeClr>
                </a:solidFill>
                <a:latin typeface="Arial" panose="020B0604020202020204" pitchFamily="34" charset="0"/>
                <a:ea typeface="微軟正黑體" panose="020B0604030504040204" pitchFamily="34" charset="-120"/>
                <a:cs typeface="+mj-cs"/>
              </a:defRPr>
            </a:lvl1pPr>
          </a:lstStyle>
          <a:p>
            <a:r>
              <a:rPr lang="zh-TW" altLang="en-US" dirty="0"/>
              <a:t>製程設定</a:t>
            </a:r>
          </a:p>
        </p:txBody>
      </p:sp>
      <p:sp>
        <p:nvSpPr>
          <p:cNvPr id="15" name="文字方塊 14"/>
          <p:cNvSpPr txBox="1"/>
          <p:nvPr/>
        </p:nvSpPr>
        <p:spPr>
          <a:xfrm>
            <a:off x="1915960" y="3488181"/>
            <a:ext cx="306028" cy="369332"/>
          </a:xfrm>
          <a:prstGeom prst="rect">
            <a:avLst/>
          </a:prstGeom>
          <a:noFill/>
        </p:spPr>
        <p:txBody>
          <a:bodyPr wrap="square" rtlCol="0">
            <a:spAutoFit/>
          </a:bodyPr>
          <a:lstStyle/>
          <a:p>
            <a:r>
              <a:rPr lang="en-US" altLang="zh-TW" b="1" dirty="0">
                <a:solidFill>
                  <a:srgbClr val="FF0000"/>
                </a:solidFill>
              </a:rPr>
              <a:t>1</a:t>
            </a:r>
            <a:endParaRPr lang="zh-TW" altLang="en-US" b="1" dirty="0">
              <a:solidFill>
                <a:srgbClr val="FF0000"/>
              </a:solidFill>
            </a:endParaRPr>
          </a:p>
        </p:txBody>
      </p:sp>
      <p:sp>
        <p:nvSpPr>
          <p:cNvPr id="16" name="文字方塊 15"/>
          <p:cNvSpPr txBox="1"/>
          <p:nvPr/>
        </p:nvSpPr>
        <p:spPr>
          <a:xfrm>
            <a:off x="1937636" y="3685274"/>
            <a:ext cx="108424" cy="369332"/>
          </a:xfrm>
          <a:prstGeom prst="rect">
            <a:avLst/>
          </a:prstGeom>
          <a:noFill/>
        </p:spPr>
        <p:txBody>
          <a:bodyPr wrap="square" rtlCol="0">
            <a:spAutoFit/>
          </a:bodyPr>
          <a:lstStyle/>
          <a:p>
            <a:r>
              <a:rPr lang="en-US" altLang="zh-TW" b="1" dirty="0">
                <a:solidFill>
                  <a:srgbClr val="FF0000"/>
                </a:solidFill>
              </a:rPr>
              <a:t>2</a:t>
            </a:r>
            <a:endParaRPr lang="zh-TW" altLang="en-US" b="1" dirty="0">
              <a:solidFill>
                <a:srgbClr val="FF0000"/>
              </a:solidFill>
            </a:endParaRPr>
          </a:p>
        </p:txBody>
      </p:sp>
      <p:sp>
        <p:nvSpPr>
          <p:cNvPr id="17" name="文字方塊 16"/>
          <p:cNvSpPr txBox="1"/>
          <p:nvPr/>
        </p:nvSpPr>
        <p:spPr>
          <a:xfrm>
            <a:off x="3089210" y="3639083"/>
            <a:ext cx="216024" cy="369332"/>
          </a:xfrm>
          <a:prstGeom prst="rect">
            <a:avLst/>
          </a:prstGeom>
          <a:noFill/>
        </p:spPr>
        <p:txBody>
          <a:bodyPr wrap="square" rtlCol="0">
            <a:spAutoFit/>
          </a:bodyPr>
          <a:lstStyle/>
          <a:p>
            <a:r>
              <a:rPr lang="en-US" altLang="zh-TW" b="1" dirty="0">
                <a:solidFill>
                  <a:srgbClr val="FF0000"/>
                </a:solidFill>
              </a:rPr>
              <a:t>3</a:t>
            </a:r>
            <a:endParaRPr lang="zh-TW" altLang="en-US" b="1" dirty="0">
              <a:solidFill>
                <a:srgbClr val="FF0000"/>
              </a:solidFill>
            </a:endParaRPr>
          </a:p>
        </p:txBody>
      </p:sp>
      <p:sp>
        <p:nvSpPr>
          <p:cNvPr id="18" name="矩形 17"/>
          <p:cNvSpPr/>
          <p:nvPr/>
        </p:nvSpPr>
        <p:spPr>
          <a:xfrm>
            <a:off x="954208" y="3645023"/>
            <a:ext cx="648071" cy="2459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2117155" y="3766058"/>
            <a:ext cx="595447" cy="1163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2712602" y="3766059"/>
            <a:ext cx="437216" cy="1153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2121234" y="3645023"/>
            <a:ext cx="591368" cy="1316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4811752" y="1011906"/>
            <a:ext cx="4452599" cy="430887"/>
          </a:xfrm>
          <a:prstGeom prst="rect">
            <a:avLst/>
          </a:prstGeom>
          <a:noFill/>
        </p:spPr>
        <p:txBody>
          <a:bodyPr wrap="square" rtlCol="0">
            <a:spAutoFit/>
          </a:bodyPr>
          <a:lstStyle/>
          <a:p>
            <a:pPr marL="342900" indent="-342900">
              <a:buFont typeface="Arial" panose="020B0604020202020204" pitchFamily="34" charset="0"/>
              <a:buChar char="•"/>
            </a:pPr>
            <a:r>
              <a:rPr lang="zh-TW" altLang="en-US" sz="2200" dirty="0">
                <a:solidFill>
                  <a:schemeClr val="tx1">
                    <a:lumMod val="75000"/>
                    <a:lumOff val="25000"/>
                  </a:schemeClr>
                </a:solidFill>
                <a:latin typeface="Arial" panose="020B0604020202020204" pitchFamily="34" charset="0"/>
                <a:ea typeface="微軟正黑體" panose="020B0604030504040204" pitchFamily="34" charset="-120"/>
              </a:rPr>
              <a:t>降低功率和機台冷卻時間設定</a:t>
            </a:r>
            <a:endParaRPr lang="zh-TW" altLang="en-US" sz="2200" b="1" dirty="0">
              <a:solidFill>
                <a:schemeClr val="tx1">
                  <a:lumMod val="75000"/>
                  <a:lumOff val="25000"/>
                </a:schemeClr>
              </a:solidFill>
              <a:latin typeface="Arial" panose="020B0604020202020204" pitchFamily="34" charset="0"/>
              <a:ea typeface="微軟正黑體" panose="020B0604030504040204" pitchFamily="34" charset="-120"/>
            </a:endParaRPr>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1476</TotalTime>
  <Words>1238</Words>
  <Application>Microsoft Office PowerPoint</Application>
  <PresentationFormat>寬螢幕</PresentationFormat>
  <Paragraphs>162</Paragraphs>
  <Slides>16</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16</vt:i4>
      </vt:variant>
    </vt:vector>
  </HeadingPairs>
  <TitlesOfParts>
    <vt:vector size="26" baseType="lpstr">
      <vt:lpstr>Arial </vt:lpstr>
      <vt:lpstr>Arial Unicode MS</vt:lpstr>
      <vt:lpstr>微軟正黑體</vt:lpstr>
      <vt:lpstr>新細明體</vt:lpstr>
      <vt:lpstr>標楷體</vt:lpstr>
      <vt:lpstr>Arial</vt:lpstr>
      <vt:lpstr>Calibri</vt:lpstr>
      <vt:lpstr>Times New Roman</vt:lpstr>
      <vt:lpstr>Wingdings</vt:lpstr>
      <vt:lpstr>Office 佈景主題</vt:lpstr>
      <vt:lpstr>蒸鍍站新人報告</vt:lpstr>
      <vt:lpstr>目錄</vt:lpstr>
      <vt:lpstr>蒸鍍原理</vt:lpstr>
      <vt:lpstr>1F-無塵室</vt:lpstr>
      <vt:lpstr>程式主畫面</vt:lpstr>
      <vt:lpstr>程式主畫面操作</vt:lpstr>
      <vt:lpstr>程式內容(1/6)</vt:lpstr>
      <vt:lpstr>PowerPoint 簡報</vt:lpstr>
      <vt:lpstr>PowerPoint 簡報</vt:lpstr>
      <vt:lpstr>程式內容(4/6)</vt:lpstr>
      <vt:lpstr>PowerPoint 簡報</vt:lpstr>
      <vt:lpstr>PowerPoint 簡報</vt:lpstr>
      <vt:lpstr>PowerPoint 簡報</vt:lpstr>
      <vt:lpstr>PowerPoint 簡報</vt:lpstr>
      <vt:lpstr>PowerPoint 簡報</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T240118</dc:creator>
  <cp:lastModifiedBy>sanbo_wang(王善柏)</cp:lastModifiedBy>
  <cp:revision>80</cp:revision>
  <dcterms:created xsi:type="dcterms:W3CDTF">2015-09-01T09:53:45Z</dcterms:created>
  <dcterms:modified xsi:type="dcterms:W3CDTF">2024-09-20T00:56:03Z</dcterms:modified>
</cp:coreProperties>
</file>