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F1FE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D7ED-BD6C-4846-96AB-A8C8F6E0F1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C17A-13E1-436E-806C-6D9722A5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611560" y="471809"/>
            <a:ext cx="304801" cy="292895"/>
          </a:xfrm>
          <a:prstGeom prst="rect">
            <a:avLst/>
          </a:prstGeom>
          <a:solidFill>
            <a:srgbClr val="1F1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5124" r="14388" b="21662"/>
          <a:stretch/>
        </p:blipFill>
        <p:spPr bwMode="auto">
          <a:xfrm>
            <a:off x="179512" y="471809"/>
            <a:ext cx="304801" cy="29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567706" y="471809"/>
            <a:ext cx="304801" cy="292895"/>
            <a:chOff x="323528" y="450055"/>
            <a:chExt cx="304801" cy="292895"/>
          </a:xfrm>
        </p:grpSpPr>
        <p:sp>
          <p:nvSpPr>
            <p:cNvPr id="4" name="Rectangle 3"/>
            <p:cNvSpPr/>
            <p:nvPr/>
          </p:nvSpPr>
          <p:spPr>
            <a:xfrm>
              <a:off x="323528" y="450055"/>
              <a:ext cx="304801" cy="292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5440" y="529729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9740" y="517822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4489" y="635455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/>
            <p:nvPr/>
          </p:nvSpPr>
          <p:spPr>
            <a:xfrm>
              <a:off x="475928" y="588784"/>
              <a:ext cx="135633" cy="135633"/>
            </a:xfrm>
            <a:prstGeom prst="mathPlus">
              <a:avLst>
                <a:gd name="adj1" fmla="val 14045"/>
              </a:avLst>
            </a:prstGeom>
            <a:solidFill>
              <a:srgbClr val="00FF00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4993" y="471809"/>
            <a:ext cx="304801" cy="292895"/>
            <a:chOff x="810815" y="450055"/>
            <a:chExt cx="304801" cy="292895"/>
          </a:xfrm>
        </p:grpSpPr>
        <p:grpSp>
          <p:nvGrpSpPr>
            <p:cNvPr id="17" name="Group 16"/>
            <p:cNvGrpSpPr/>
            <p:nvPr/>
          </p:nvGrpSpPr>
          <p:grpSpPr>
            <a:xfrm>
              <a:off x="810815" y="450055"/>
              <a:ext cx="304801" cy="292895"/>
              <a:chOff x="323528" y="450055"/>
              <a:chExt cx="304801" cy="2928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Minus 9"/>
            <p:cNvSpPr/>
            <p:nvPr/>
          </p:nvSpPr>
          <p:spPr>
            <a:xfrm>
              <a:off x="963215" y="588784"/>
              <a:ext cx="135633" cy="135633"/>
            </a:xfrm>
            <a:prstGeom prst="mathMinus">
              <a:avLst>
                <a:gd name="adj1" fmla="val 21068"/>
              </a:avLst>
            </a:prstGeom>
            <a:solidFill>
              <a:srgbClr val="FF0000"/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2559049" y="453703"/>
            <a:ext cx="304801" cy="292895"/>
            <a:chOff x="1475656" y="453703"/>
            <a:chExt cx="304801" cy="292895"/>
          </a:xfrm>
        </p:grpSpPr>
        <p:grpSp>
          <p:nvGrpSpPr>
            <p:cNvPr id="26" name="Group 25"/>
            <p:cNvGrpSpPr/>
            <p:nvPr/>
          </p:nvGrpSpPr>
          <p:grpSpPr>
            <a:xfrm>
              <a:off x="1475656" y="453703"/>
              <a:ext cx="304801" cy="292895"/>
              <a:chOff x="323528" y="450055"/>
              <a:chExt cx="304801" cy="2928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&quot;No&quot; Symbol 23"/>
            <p:cNvSpPr/>
            <p:nvPr/>
          </p:nvSpPr>
          <p:spPr>
            <a:xfrm>
              <a:off x="1557635" y="529729"/>
              <a:ext cx="140842" cy="140842"/>
            </a:xfrm>
            <a:prstGeom prst="noSmoking">
              <a:avLst>
                <a:gd name="adj" fmla="val 19821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1595713" y="332656"/>
            <a:ext cx="24878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Add</a:t>
            </a:r>
            <a:endParaRPr lang="en-US" sz="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49337" y="332656"/>
            <a:ext cx="31931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Subtract</a:t>
            </a:r>
            <a:endParaRPr lang="en-US" sz="3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79041" y="329426"/>
            <a:ext cx="26802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Clear</a:t>
            </a:r>
            <a:endParaRPr lang="en-US" sz="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39056" y="332656"/>
            <a:ext cx="29527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Recent</a:t>
            </a:r>
            <a:endParaRPr lang="en-US" sz="300" b="1" dirty="0"/>
          </a:p>
        </p:txBody>
      </p:sp>
      <p:grpSp>
        <p:nvGrpSpPr>
          <p:cNvPr id="1045" name="Group 1044"/>
          <p:cNvGrpSpPr/>
          <p:nvPr/>
        </p:nvGrpSpPr>
        <p:grpSpPr>
          <a:xfrm>
            <a:off x="1144712" y="471809"/>
            <a:ext cx="304801" cy="292895"/>
            <a:chOff x="761232" y="471809"/>
            <a:chExt cx="304801" cy="292895"/>
          </a:xfrm>
        </p:grpSpPr>
        <p:grpSp>
          <p:nvGrpSpPr>
            <p:cNvPr id="45" name="Group 44"/>
            <p:cNvGrpSpPr/>
            <p:nvPr/>
          </p:nvGrpSpPr>
          <p:grpSpPr>
            <a:xfrm>
              <a:off x="761232" y="471809"/>
              <a:ext cx="304801" cy="292895"/>
              <a:chOff x="323528" y="450055"/>
              <a:chExt cx="304801" cy="29289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819" y="620688"/>
              <a:ext cx="107258" cy="108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1" name="Group 1040"/>
          <p:cNvGrpSpPr/>
          <p:nvPr/>
        </p:nvGrpSpPr>
        <p:grpSpPr>
          <a:xfrm>
            <a:off x="3066503" y="452284"/>
            <a:ext cx="304801" cy="292895"/>
            <a:chOff x="2683023" y="452284"/>
            <a:chExt cx="304801" cy="292895"/>
          </a:xfrm>
        </p:grpSpPr>
        <p:grpSp>
          <p:nvGrpSpPr>
            <p:cNvPr id="54" name="Group 53"/>
            <p:cNvGrpSpPr/>
            <p:nvPr/>
          </p:nvGrpSpPr>
          <p:grpSpPr>
            <a:xfrm>
              <a:off x="2683023" y="452284"/>
              <a:ext cx="304801" cy="292895"/>
              <a:chOff x="323528" y="450055"/>
              <a:chExt cx="304801" cy="29289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0" name="Chevron 1039"/>
            <p:cNvSpPr/>
            <p:nvPr/>
          </p:nvSpPr>
          <p:spPr>
            <a:xfrm>
              <a:off x="2784994" y="535313"/>
              <a:ext cx="135258" cy="135258"/>
            </a:xfrm>
            <a:prstGeom prst="chevron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045618" y="329425"/>
            <a:ext cx="34657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Overwrite</a:t>
            </a:r>
            <a:endParaRPr lang="en-US" sz="3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28279" y="334122"/>
            <a:ext cx="495649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Virtual (temporary)</a:t>
            </a:r>
            <a:endParaRPr lang="en-US" sz="300" b="1" dirty="0"/>
          </a:p>
        </p:txBody>
      </p:sp>
      <p:grpSp>
        <p:nvGrpSpPr>
          <p:cNvPr id="1044" name="Group 1043"/>
          <p:cNvGrpSpPr/>
          <p:nvPr/>
        </p:nvGrpSpPr>
        <p:grpSpPr>
          <a:xfrm>
            <a:off x="3523704" y="455363"/>
            <a:ext cx="304801" cy="292895"/>
            <a:chOff x="3140224" y="455363"/>
            <a:chExt cx="304801" cy="292895"/>
          </a:xfrm>
        </p:grpSpPr>
        <p:grpSp>
          <p:nvGrpSpPr>
            <p:cNvPr id="73" name="Group 72"/>
            <p:cNvGrpSpPr/>
            <p:nvPr/>
          </p:nvGrpSpPr>
          <p:grpSpPr>
            <a:xfrm>
              <a:off x="3140224" y="455363"/>
              <a:ext cx="304801" cy="292895"/>
              <a:chOff x="323528" y="450055"/>
              <a:chExt cx="304801" cy="29289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3244044" y="554865"/>
              <a:ext cx="123411" cy="120274"/>
              <a:chOff x="3247855" y="764704"/>
              <a:chExt cx="164874" cy="160683"/>
            </a:xfrm>
          </p:grpSpPr>
          <p:sp>
            <p:nvSpPr>
              <p:cNvPr id="1042" name="Rectangle 1041"/>
              <p:cNvSpPr/>
              <p:nvPr/>
            </p:nvSpPr>
            <p:spPr>
              <a:xfrm>
                <a:off x="3247855" y="764704"/>
                <a:ext cx="68581" cy="72008"/>
              </a:xfrm>
              <a:prstGeom prst="rect">
                <a:avLst/>
              </a:prstGeom>
              <a:solidFill>
                <a:srgbClr val="7030A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318340" y="764704"/>
                <a:ext cx="68581" cy="72008"/>
              </a:xfrm>
              <a:prstGeom prst="rect">
                <a:avLst/>
              </a:prstGeom>
              <a:solidFill>
                <a:srgbClr val="FFC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247855" y="834939"/>
                <a:ext cx="68581" cy="72008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719929">
                <a:off x="3344148" y="853379"/>
                <a:ext cx="68581" cy="72008"/>
              </a:xfrm>
              <a:prstGeom prst="rect">
                <a:avLst/>
              </a:prstGeom>
              <a:solidFill>
                <a:srgbClr val="1F1FED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6" name="AutoShape 6" descr="Image result for fus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946436" y="338486"/>
            <a:ext cx="40427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" b="1" dirty="0" smtClean="0"/>
              <a:t>Temporary</a:t>
            </a:r>
            <a:r>
              <a:rPr lang="en-GB" sz="300" b="1" dirty="0"/>
              <a:t> </a:t>
            </a:r>
            <a:r>
              <a:rPr lang="en-GB" sz="300" b="1" dirty="0" smtClean="0"/>
              <a:t>SL</a:t>
            </a:r>
            <a:endParaRPr lang="en-US" sz="3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01349" y="459727"/>
            <a:ext cx="304801" cy="292895"/>
            <a:chOff x="4001349" y="459727"/>
            <a:chExt cx="304801" cy="292895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01349" y="459727"/>
              <a:ext cx="304801" cy="292895"/>
              <a:chOff x="323528" y="450055"/>
              <a:chExt cx="304801" cy="29289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H="1">
              <a:off x="4101850" y="559452"/>
              <a:ext cx="134801" cy="140854"/>
              <a:chOff x="4038456" y="773660"/>
              <a:chExt cx="500611" cy="58728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038456" y="872427"/>
                <a:ext cx="500611" cy="488513"/>
                <a:chOff x="3670602" y="1983337"/>
                <a:chExt cx="1038716" cy="1013615"/>
              </a:xfrm>
            </p:grpSpPr>
            <p:sp>
              <p:nvSpPr>
                <p:cNvPr id="1055" name="Arc 1054"/>
                <p:cNvSpPr/>
                <p:nvPr/>
              </p:nvSpPr>
              <p:spPr>
                <a:xfrm rot="15572994">
                  <a:off x="3976032" y="1996543"/>
                  <a:ext cx="746491" cy="720080"/>
                </a:xfrm>
                <a:prstGeom prst="arc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" name="Oval 1047"/>
                <p:cNvSpPr/>
                <p:nvPr/>
              </p:nvSpPr>
              <p:spPr>
                <a:xfrm>
                  <a:off x="3670602" y="2276872"/>
                  <a:ext cx="720080" cy="72008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Rectangle 1048"/>
                <p:cNvSpPr/>
                <p:nvPr/>
              </p:nvSpPr>
              <p:spPr>
                <a:xfrm>
                  <a:off x="3931702" y="2204864"/>
                  <a:ext cx="177278" cy="22859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Explosion 1 33"/>
              <p:cNvSpPr/>
              <p:nvPr/>
            </p:nvSpPr>
            <p:spPr>
              <a:xfrm>
                <a:off x="4221438" y="773660"/>
                <a:ext cx="194895" cy="190626"/>
              </a:xfrm>
              <a:prstGeom prst="irregularSeal1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7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/>
          <p:cNvSpPr/>
          <p:nvPr/>
        </p:nvSpPr>
        <p:spPr>
          <a:xfrm>
            <a:off x="5580112" y="1291108"/>
            <a:ext cx="3024336" cy="2641948"/>
          </a:xfrm>
          <a:prstGeom prst="rect">
            <a:avLst/>
          </a:prstGeom>
          <a:solidFill>
            <a:srgbClr val="F8F8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3528" y="429051"/>
            <a:ext cx="3096344" cy="786171"/>
            <a:chOff x="323528" y="429051"/>
            <a:chExt cx="3096344" cy="786171"/>
          </a:xfrm>
        </p:grpSpPr>
        <p:sp>
          <p:nvSpPr>
            <p:cNvPr id="61" name="Rectangle 60"/>
            <p:cNvSpPr/>
            <p:nvPr/>
          </p:nvSpPr>
          <p:spPr>
            <a:xfrm>
              <a:off x="323528" y="429051"/>
              <a:ext cx="3024336" cy="767701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18530" y="471809"/>
              <a:ext cx="304801" cy="292895"/>
              <a:chOff x="323528" y="450055"/>
              <a:chExt cx="304801" cy="2928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lus 8"/>
              <p:cNvSpPr/>
              <p:nvPr/>
            </p:nvSpPr>
            <p:spPr>
              <a:xfrm>
                <a:off x="475928" y="588784"/>
                <a:ext cx="135633" cy="135633"/>
              </a:xfrm>
              <a:prstGeom prst="mathPlus">
                <a:avLst>
                  <a:gd name="adj1" fmla="val 14045"/>
                </a:avLst>
              </a:prstGeom>
              <a:solidFill>
                <a:srgbClr val="00FF0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305817" y="471809"/>
              <a:ext cx="304801" cy="292895"/>
              <a:chOff x="810815" y="450055"/>
              <a:chExt cx="304801" cy="29289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10815" y="450055"/>
                <a:ext cx="304801" cy="292895"/>
                <a:chOff x="323528" y="450055"/>
                <a:chExt cx="304801" cy="29289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Minus 11"/>
              <p:cNvSpPr/>
              <p:nvPr/>
            </p:nvSpPr>
            <p:spPr>
              <a:xfrm>
                <a:off x="963215" y="588784"/>
                <a:ext cx="135633" cy="135633"/>
              </a:xfrm>
              <a:prstGeom prst="mathMinus">
                <a:avLst>
                  <a:gd name="adj1" fmla="val 21068"/>
                </a:avLst>
              </a:prstGeom>
              <a:solidFill>
                <a:srgbClr val="FF0000"/>
              </a:solidFill>
              <a:ln w="31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09873" y="453703"/>
              <a:ext cx="304801" cy="292895"/>
              <a:chOff x="1475656" y="453703"/>
              <a:chExt cx="304801" cy="29289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475656" y="453703"/>
                <a:ext cx="304801" cy="292895"/>
                <a:chOff x="323528" y="450055"/>
                <a:chExt cx="304801" cy="29289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&quot;No&quot; Symbol 18"/>
              <p:cNvSpPr/>
              <p:nvPr/>
            </p:nvSpPr>
            <p:spPr>
              <a:xfrm>
                <a:off x="1557635" y="529729"/>
                <a:ext cx="140842" cy="140842"/>
              </a:xfrm>
              <a:prstGeom prst="noSmoking">
                <a:avLst>
                  <a:gd name="adj" fmla="val 19821"/>
                </a:avLst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5536" y="471809"/>
              <a:ext cx="304801" cy="292895"/>
              <a:chOff x="761232" y="471809"/>
              <a:chExt cx="304801" cy="29289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61232" y="471809"/>
                <a:ext cx="304801" cy="292895"/>
                <a:chOff x="323528" y="450055"/>
                <a:chExt cx="304801" cy="292895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19" y="620688"/>
                <a:ext cx="107258" cy="108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2317327" y="452284"/>
              <a:ext cx="304801" cy="292895"/>
              <a:chOff x="2683023" y="452284"/>
              <a:chExt cx="304801" cy="2928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83023" y="452284"/>
                <a:ext cx="304801" cy="292895"/>
                <a:chOff x="323528" y="450055"/>
                <a:chExt cx="304801" cy="29289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Chevron 32"/>
              <p:cNvSpPr/>
              <p:nvPr/>
            </p:nvSpPr>
            <p:spPr>
              <a:xfrm>
                <a:off x="2784994" y="535313"/>
                <a:ext cx="135258" cy="135258"/>
              </a:xfrm>
              <a:prstGeom prst="chevron">
                <a:avLst/>
              </a:prstGeom>
              <a:solidFill>
                <a:srgbClr val="FF0000"/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15816" y="459727"/>
              <a:ext cx="304801" cy="292895"/>
              <a:chOff x="4001349" y="459727"/>
              <a:chExt cx="304801" cy="29289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001349" y="459727"/>
                <a:ext cx="304801" cy="292895"/>
                <a:chOff x="323528" y="450055"/>
                <a:chExt cx="304801" cy="292895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flipH="1">
                <a:off x="4101850" y="559452"/>
                <a:ext cx="134801" cy="140854"/>
                <a:chOff x="4038456" y="773660"/>
                <a:chExt cx="500611" cy="58728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038456" y="872427"/>
                  <a:ext cx="500611" cy="488513"/>
                  <a:chOff x="3670602" y="1983337"/>
                  <a:chExt cx="1038716" cy="1013615"/>
                </a:xfrm>
              </p:grpSpPr>
              <p:sp>
                <p:nvSpPr>
                  <p:cNvPr id="54" name="Arc 53"/>
                  <p:cNvSpPr/>
                  <p:nvPr/>
                </p:nvSpPr>
                <p:spPr>
                  <a:xfrm rot="15572994">
                    <a:off x="3976032" y="1996543"/>
                    <a:ext cx="746491" cy="720080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670602" y="2276872"/>
                    <a:ext cx="720080" cy="72008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931702" y="2204864"/>
                    <a:ext cx="177278" cy="228596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Explosion 1 52"/>
                <p:cNvSpPr/>
                <p:nvPr/>
              </p:nvSpPr>
              <p:spPr>
                <a:xfrm>
                  <a:off x="4221438" y="773660"/>
                  <a:ext cx="194895" cy="190626"/>
                </a:xfrm>
                <a:prstGeom prst="irregularSeal1">
                  <a:avLst/>
                </a:prstGeom>
                <a:solidFill>
                  <a:srgbClr val="FFFF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757953" y="770534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Append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7624" y="764704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Subtract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63688" y="761474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Clear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741" y="742999"/>
              <a:ext cx="48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Select Recent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55926" y="761473"/>
              <a:ext cx="615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Overwrite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65120" y="692696"/>
              <a:ext cx="754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Create  Temporary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796" y="999778"/>
              <a:ext cx="30020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Selection lists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36602" y="1093213"/>
              <a:ext cx="196745" cy="89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hevron 71"/>
            <p:cNvSpPr/>
            <p:nvPr/>
          </p:nvSpPr>
          <p:spPr>
            <a:xfrm rot="5400000">
              <a:off x="3198970" y="1076169"/>
              <a:ext cx="72008" cy="13106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/>
          <a:stretch/>
        </p:blipFill>
        <p:spPr bwMode="auto">
          <a:xfrm>
            <a:off x="5736546" y="1484784"/>
            <a:ext cx="2723886" cy="22734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130"/>
          <p:cNvGrpSpPr/>
          <p:nvPr/>
        </p:nvGrpSpPr>
        <p:grpSpPr>
          <a:xfrm>
            <a:off x="5580112" y="519190"/>
            <a:ext cx="3096344" cy="786171"/>
            <a:chOff x="323528" y="429051"/>
            <a:chExt cx="3096344" cy="786171"/>
          </a:xfrm>
        </p:grpSpPr>
        <p:sp>
          <p:nvSpPr>
            <p:cNvPr id="132" name="Rectangle 131"/>
            <p:cNvSpPr/>
            <p:nvPr/>
          </p:nvSpPr>
          <p:spPr>
            <a:xfrm>
              <a:off x="323528" y="429051"/>
              <a:ext cx="3024336" cy="767701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818530" y="471809"/>
              <a:ext cx="304801" cy="292895"/>
              <a:chOff x="323528" y="450055"/>
              <a:chExt cx="304801" cy="292895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323528" y="450055"/>
                <a:ext cx="304801" cy="292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85440" y="52972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99740" y="517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04489" y="635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lus 186"/>
              <p:cNvSpPr/>
              <p:nvPr/>
            </p:nvSpPr>
            <p:spPr>
              <a:xfrm>
                <a:off x="475928" y="588784"/>
                <a:ext cx="135633" cy="135633"/>
              </a:xfrm>
              <a:prstGeom prst="mathPlus">
                <a:avLst>
                  <a:gd name="adj1" fmla="val 14045"/>
                </a:avLst>
              </a:prstGeom>
              <a:solidFill>
                <a:srgbClr val="00FF0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305817" y="471809"/>
              <a:ext cx="304801" cy="292895"/>
              <a:chOff x="810815" y="450055"/>
              <a:chExt cx="304801" cy="292895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810815" y="450055"/>
                <a:ext cx="304801" cy="292895"/>
                <a:chOff x="323528" y="450055"/>
                <a:chExt cx="304801" cy="292895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Minus 177"/>
              <p:cNvSpPr/>
              <p:nvPr/>
            </p:nvSpPr>
            <p:spPr>
              <a:xfrm>
                <a:off x="963215" y="588784"/>
                <a:ext cx="135633" cy="135633"/>
              </a:xfrm>
              <a:prstGeom prst="mathMinus">
                <a:avLst>
                  <a:gd name="adj1" fmla="val 21068"/>
                </a:avLst>
              </a:prstGeom>
              <a:solidFill>
                <a:srgbClr val="FF0000"/>
              </a:solidFill>
              <a:ln w="31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809873" y="453703"/>
              <a:ext cx="304801" cy="292895"/>
              <a:chOff x="1475656" y="453703"/>
              <a:chExt cx="304801" cy="292895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475656" y="453703"/>
                <a:ext cx="304801" cy="292895"/>
                <a:chOff x="323528" y="450055"/>
                <a:chExt cx="304801" cy="292895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2" name="&quot;No&quot; Symbol 171"/>
              <p:cNvSpPr/>
              <p:nvPr/>
            </p:nvSpPr>
            <p:spPr>
              <a:xfrm>
                <a:off x="1557635" y="529729"/>
                <a:ext cx="140842" cy="140842"/>
              </a:xfrm>
              <a:prstGeom prst="noSmoking">
                <a:avLst>
                  <a:gd name="adj" fmla="val 19821"/>
                </a:avLst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95536" y="471809"/>
              <a:ext cx="304801" cy="292895"/>
              <a:chOff x="761232" y="471809"/>
              <a:chExt cx="304801" cy="292895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761232" y="471809"/>
                <a:ext cx="304801" cy="292895"/>
                <a:chOff x="323528" y="450055"/>
                <a:chExt cx="304801" cy="292895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6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19" y="620688"/>
                <a:ext cx="107258" cy="108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2317327" y="452284"/>
              <a:ext cx="304801" cy="292895"/>
              <a:chOff x="2683023" y="452284"/>
              <a:chExt cx="304801" cy="292895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683023" y="452284"/>
                <a:ext cx="304801" cy="292895"/>
                <a:chOff x="323528" y="450055"/>
                <a:chExt cx="304801" cy="292895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Chevron 159"/>
              <p:cNvSpPr/>
              <p:nvPr/>
            </p:nvSpPr>
            <p:spPr>
              <a:xfrm>
                <a:off x="2784994" y="535313"/>
                <a:ext cx="135258" cy="135258"/>
              </a:xfrm>
              <a:prstGeom prst="chevron">
                <a:avLst/>
              </a:prstGeom>
              <a:solidFill>
                <a:srgbClr val="FF0000"/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915816" y="459727"/>
              <a:ext cx="304801" cy="292895"/>
              <a:chOff x="4001349" y="459727"/>
              <a:chExt cx="304801" cy="292895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4001349" y="459727"/>
                <a:ext cx="304801" cy="292895"/>
                <a:chOff x="323528" y="450055"/>
                <a:chExt cx="304801" cy="292895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323528" y="450055"/>
                  <a:ext cx="304801" cy="2928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385440" y="52972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499740" y="517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404489" y="6354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flipH="1">
                <a:off x="4101850" y="559452"/>
                <a:ext cx="134801" cy="140854"/>
                <a:chOff x="4038456" y="773660"/>
                <a:chExt cx="500611" cy="58728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4038456" y="872427"/>
                  <a:ext cx="500611" cy="488513"/>
                  <a:chOff x="3670602" y="1983337"/>
                  <a:chExt cx="1038716" cy="1013615"/>
                </a:xfrm>
              </p:grpSpPr>
              <p:sp>
                <p:nvSpPr>
                  <p:cNvPr id="152" name="Arc 151"/>
                  <p:cNvSpPr/>
                  <p:nvPr/>
                </p:nvSpPr>
                <p:spPr>
                  <a:xfrm rot="15572994">
                    <a:off x="3976032" y="1996543"/>
                    <a:ext cx="746491" cy="720080"/>
                  </a:xfrm>
                  <a:prstGeom prst="arc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3670602" y="2276872"/>
                    <a:ext cx="720080" cy="72008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931702" y="2204864"/>
                    <a:ext cx="177278" cy="228596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Explosion 1 150"/>
                <p:cNvSpPr/>
                <p:nvPr/>
              </p:nvSpPr>
              <p:spPr>
                <a:xfrm>
                  <a:off x="4221438" y="773660"/>
                  <a:ext cx="194895" cy="190626"/>
                </a:xfrm>
                <a:prstGeom prst="irregularSeal1">
                  <a:avLst/>
                </a:prstGeom>
                <a:solidFill>
                  <a:srgbClr val="FFFF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757953" y="770534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Append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87624" y="764704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Subtract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63688" y="761474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Clear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32741" y="742999"/>
              <a:ext cx="48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Select Recent</a:t>
              </a:r>
              <a:endParaRPr lang="en-US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155926" y="761473"/>
              <a:ext cx="615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Overwrite</a:t>
              </a:r>
              <a:endParaRPr lang="en-US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65120" y="692696"/>
              <a:ext cx="754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Create  Temporary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45796" y="999778"/>
              <a:ext cx="30020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smtClean="0"/>
                <a:t>Selection lists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36602" y="1093213"/>
              <a:ext cx="196745" cy="89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hevron 146"/>
            <p:cNvSpPr/>
            <p:nvPr/>
          </p:nvSpPr>
          <p:spPr>
            <a:xfrm rot="16200000">
              <a:off x="3198970" y="1076169"/>
              <a:ext cx="72008" cy="13106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27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Pick Everard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11</cp:revision>
  <dcterms:created xsi:type="dcterms:W3CDTF">2018-03-28T09:41:49Z</dcterms:created>
  <dcterms:modified xsi:type="dcterms:W3CDTF">2018-03-28T13:41:32Z</dcterms:modified>
</cp:coreProperties>
</file>