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75" d="100"/>
          <a:sy n="75" d="100"/>
        </p:scale>
        <p:origin x="-912" y="-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69D9D-FFEE-4739-BD2F-E1002954A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742A6-E9F6-49A1-B9F0-869B4764D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118DA-6420-4FB3-943F-000ED33E8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78C5-805F-4F6A-AE13-9859480A7DA7}" type="datetimeFigureOut">
              <a:rPr lang="en-GB" smtClean="0"/>
              <a:t>28/06/2019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3C1C1-ED8E-4933-9BF5-92461BC16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11CDF-88C3-42F7-9100-B6EF606D3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FCA8-DDF2-4BEB-805F-FD2597135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42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938D8-A0A8-4877-A7BA-6891957C7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74B139-E3F5-4FE2-9778-87A9D5A26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12686-251F-41F7-A288-50570F55B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78C5-805F-4F6A-AE13-9859480A7DA7}" type="datetimeFigureOut">
              <a:rPr lang="en-GB" smtClean="0"/>
              <a:t>28/06/2019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07F42-4DE3-4432-8E88-4286F736C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4A036-5971-405E-A521-BDB0750E9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FCA8-DDF2-4BEB-805F-FD2597135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353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08B49B-0793-469A-832A-D897BCCFAB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8F6527-2D01-451E-9DB4-DDFF0692F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56114-8FC2-4B41-B441-DC3A87FFD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78C5-805F-4F6A-AE13-9859480A7DA7}" type="datetimeFigureOut">
              <a:rPr lang="en-GB" smtClean="0"/>
              <a:t>28/06/2019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D7795-8AA1-473C-9A71-73187BE44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89CDC-48ED-49A0-96A7-C611B3514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FCA8-DDF2-4BEB-805F-FD2597135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958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C767C-19E2-4929-96E6-CFCF51768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E173D-A43C-4762-A29D-7EC7E3059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11071-8097-4517-82AE-27C1B10C2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78C5-805F-4F6A-AE13-9859480A7DA7}" type="datetimeFigureOut">
              <a:rPr lang="en-GB" smtClean="0"/>
              <a:t>28/06/2019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6B42F-0350-46F4-AD6C-57CCC1E67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9DDC6-D908-467D-91B4-D69ACD190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FCA8-DDF2-4BEB-805F-FD2597135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147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ED644-8D15-4813-8E70-B25C891B1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25D9B-9431-48A1-A36B-C61F845C1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EEB79-E654-4E26-9155-43F2B6356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78C5-805F-4F6A-AE13-9859480A7DA7}" type="datetimeFigureOut">
              <a:rPr lang="en-GB" smtClean="0"/>
              <a:t>28/06/2019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73F74-F266-499F-A8C3-815B4D516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5F48-1F1A-4444-946B-559AB3355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FCA8-DDF2-4BEB-805F-FD2597135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763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B1102-3920-4B1E-B760-79B2A180F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2EC65-E5A4-49DA-B4DF-13B9384640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94C53-33F0-4377-9E41-81189EE53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ECC4A-F7F3-4DD5-AB0D-E705151E1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78C5-805F-4F6A-AE13-9859480A7DA7}" type="datetimeFigureOut">
              <a:rPr lang="en-GB" smtClean="0"/>
              <a:t>28/06/2019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58700-E40E-41D0-80D6-EC670A791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DA2B7-1A70-4C75-B87B-0818087B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FCA8-DDF2-4BEB-805F-FD2597135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731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48170-AD47-45BC-AED3-45BC0000F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3746D-89FB-45C7-9367-A7E0F1AF3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907D37-A0B9-48A4-85DA-350FFFBF9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D6CAFF-0681-45F0-B003-FF44685249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612503-1417-4687-8605-3632C1A8CE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EA7006-1864-41F1-93DE-0C1FA6717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78C5-805F-4F6A-AE13-9859480A7DA7}" type="datetimeFigureOut">
              <a:rPr lang="en-GB" smtClean="0"/>
              <a:t>28/06/2019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EE2D53-43D6-435C-A7C7-A2F66B873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82722E-D4D5-4CB8-8934-CD59247CE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FCA8-DDF2-4BEB-805F-FD2597135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68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A4F82-C42F-4B10-A884-5951CFA32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FC113C-4ED6-4E1B-8A4D-E6D0247E0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78C5-805F-4F6A-AE13-9859480A7DA7}" type="datetimeFigureOut">
              <a:rPr lang="en-GB" smtClean="0"/>
              <a:t>28/06/2019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E8492B-EC3E-4A1D-AF16-1354ACF7D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1B944B-874D-4549-BA90-F3DCA7F6C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FCA8-DDF2-4BEB-805F-FD2597135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519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C0DBD8-03F3-4392-9678-3BD2656F5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78C5-805F-4F6A-AE13-9859480A7DA7}" type="datetimeFigureOut">
              <a:rPr lang="en-GB" smtClean="0"/>
              <a:t>28/06/2019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D89C67-FE9A-4D9E-98F0-A37404548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45815-D81D-44C7-8F96-226934365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FCA8-DDF2-4BEB-805F-FD2597135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57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5A0B-A3A8-4AB6-BDC0-98D3BA6A9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BE755-82C8-45DE-BE66-C018B83D9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24DEF-7B92-4B31-9A84-127E2EF14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E9B8A-22EF-4667-99E7-0328DB47D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78C5-805F-4F6A-AE13-9859480A7DA7}" type="datetimeFigureOut">
              <a:rPr lang="en-GB" smtClean="0"/>
              <a:t>28/06/2019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DEC0A-14F4-4903-86EB-CD958549C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6A5A9-A177-4D19-8446-07B04DEE7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FCA8-DDF2-4BEB-805F-FD2597135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425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34716-4D30-41B6-BD68-EA3AFD297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B1B1D0-0C8E-46D1-8FC1-74BFADDDD0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80F52-3C4E-480C-85E3-B04F3D114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79B33-DDF5-48B6-A08C-BEA598337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78C5-805F-4F6A-AE13-9859480A7DA7}" type="datetimeFigureOut">
              <a:rPr lang="en-GB" smtClean="0"/>
              <a:t>28/06/2019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629A5-42E7-4D5C-B5AD-667136A65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EFE2B-B80E-40C4-BAEF-1D397C51E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FCA8-DDF2-4BEB-805F-FD2597135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269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107DEC-5510-4946-8873-EE8057528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FC4D6-AB6D-49B1-BE32-984574CB0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48267-5458-4C64-892F-E51BF7F361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078C5-805F-4F6A-AE13-9859480A7DA7}" type="datetimeFigureOut">
              <a:rPr lang="en-GB" smtClean="0"/>
              <a:t>28/06/2019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B312E-06E3-4488-90F5-A14A9A8C0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08D41-C621-4E7E-8639-119F53FF5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5FCA8-DDF2-4BEB-805F-FD2597135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6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BEA5C9EB-9DDF-47C7-8489-EB60B4401210}"/>
              </a:ext>
            </a:extLst>
          </p:cNvPr>
          <p:cNvGrpSpPr/>
          <p:nvPr/>
        </p:nvGrpSpPr>
        <p:grpSpPr>
          <a:xfrm>
            <a:off x="6096000" y="1710688"/>
            <a:ext cx="2381098" cy="2109474"/>
            <a:chOff x="2667000" y="-1327150"/>
            <a:chExt cx="9239098" cy="818515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7B20CE7-0187-4A21-B80F-CB619A259F0A}"/>
                </a:ext>
              </a:extLst>
            </p:cNvPr>
            <p:cNvGrpSpPr/>
            <p:nvPr/>
          </p:nvGrpSpPr>
          <p:grpSpPr>
            <a:xfrm>
              <a:off x="5048098" y="-1327150"/>
              <a:ext cx="6858000" cy="6858000"/>
              <a:chOff x="5048098" y="-1327150"/>
              <a:chExt cx="6858000" cy="6858000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893E345F-1ECB-4CB5-81A9-BEE1BF7670AE}"/>
                  </a:ext>
                </a:extLst>
              </p:cNvPr>
              <p:cNvGrpSpPr/>
              <p:nvPr/>
            </p:nvGrpSpPr>
            <p:grpSpPr>
              <a:xfrm>
                <a:off x="6254598" y="2125661"/>
                <a:ext cx="4483100" cy="2706689"/>
                <a:chOff x="3873500" y="3452811"/>
                <a:chExt cx="4483100" cy="2706689"/>
              </a:xfrm>
              <a:solidFill>
                <a:srgbClr val="00B0F0"/>
              </a:solidFill>
            </p:grpSpPr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8E0A0329-DB1F-4137-9BD6-4EE64B0BD5A9}"/>
                    </a:ext>
                  </a:extLst>
                </p:cNvPr>
                <p:cNvSpPr/>
                <p:nvPr/>
              </p:nvSpPr>
              <p:spPr>
                <a:xfrm>
                  <a:off x="3873500" y="3543300"/>
                  <a:ext cx="4483100" cy="2616200"/>
                </a:xfrm>
                <a:custGeom>
                  <a:avLst/>
                  <a:gdLst>
                    <a:gd name="connsiteX0" fmla="*/ 990600 w 4483100"/>
                    <a:gd name="connsiteY0" fmla="*/ 0 h 2667000"/>
                    <a:gd name="connsiteX1" fmla="*/ 165100 w 4483100"/>
                    <a:gd name="connsiteY1" fmla="*/ 1371600 h 2667000"/>
                    <a:gd name="connsiteX2" fmla="*/ 0 w 4483100"/>
                    <a:gd name="connsiteY2" fmla="*/ 1765300 h 2667000"/>
                    <a:gd name="connsiteX3" fmla="*/ 63500 w 4483100"/>
                    <a:gd name="connsiteY3" fmla="*/ 2095500 h 2667000"/>
                    <a:gd name="connsiteX4" fmla="*/ 330200 w 4483100"/>
                    <a:gd name="connsiteY4" fmla="*/ 2413000 h 2667000"/>
                    <a:gd name="connsiteX5" fmla="*/ 914400 w 4483100"/>
                    <a:gd name="connsiteY5" fmla="*/ 2565400 h 2667000"/>
                    <a:gd name="connsiteX6" fmla="*/ 1879600 w 4483100"/>
                    <a:gd name="connsiteY6" fmla="*/ 2654300 h 2667000"/>
                    <a:gd name="connsiteX7" fmla="*/ 2463800 w 4483100"/>
                    <a:gd name="connsiteY7" fmla="*/ 2667000 h 2667000"/>
                    <a:gd name="connsiteX8" fmla="*/ 3454400 w 4483100"/>
                    <a:gd name="connsiteY8" fmla="*/ 2565400 h 2667000"/>
                    <a:gd name="connsiteX9" fmla="*/ 4038600 w 4483100"/>
                    <a:gd name="connsiteY9" fmla="*/ 2425700 h 2667000"/>
                    <a:gd name="connsiteX10" fmla="*/ 4318000 w 4483100"/>
                    <a:gd name="connsiteY10" fmla="*/ 2197100 h 2667000"/>
                    <a:gd name="connsiteX11" fmla="*/ 4483100 w 4483100"/>
                    <a:gd name="connsiteY11" fmla="*/ 1841500 h 2667000"/>
                    <a:gd name="connsiteX12" fmla="*/ 4305300 w 4483100"/>
                    <a:gd name="connsiteY12" fmla="*/ 1371600 h 2667000"/>
                    <a:gd name="connsiteX13" fmla="*/ 3517900 w 4483100"/>
                    <a:gd name="connsiteY13" fmla="*/ 76200 h 2667000"/>
                    <a:gd name="connsiteX14" fmla="*/ 3225800 w 4483100"/>
                    <a:gd name="connsiteY14" fmla="*/ 50800 h 2667000"/>
                    <a:gd name="connsiteX15" fmla="*/ 990600 w 4483100"/>
                    <a:gd name="connsiteY15" fmla="*/ 0 h 2667000"/>
                    <a:gd name="connsiteX0" fmla="*/ 1023938 w 4483100"/>
                    <a:gd name="connsiteY0" fmla="*/ 32544 h 2616200"/>
                    <a:gd name="connsiteX1" fmla="*/ 165100 w 4483100"/>
                    <a:gd name="connsiteY1" fmla="*/ 1320800 h 2616200"/>
                    <a:gd name="connsiteX2" fmla="*/ 0 w 4483100"/>
                    <a:gd name="connsiteY2" fmla="*/ 1714500 h 2616200"/>
                    <a:gd name="connsiteX3" fmla="*/ 63500 w 4483100"/>
                    <a:gd name="connsiteY3" fmla="*/ 2044700 h 2616200"/>
                    <a:gd name="connsiteX4" fmla="*/ 330200 w 4483100"/>
                    <a:gd name="connsiteY4" fmla="*/ 2362200 h 2616200"/>
                    <a:gd name="connsiteX5" fmla="*/ 914400 w 4483100"/>
                    <a:gd name="connsiteY5" fmla="*/ 2514600 h 2616200"/>
                    <a:gd name="connsiteX6" fmla="*/ 1879600 w 4483100"/>
                    <a:gd name="connsiteY6" fmla="*/ 2603500 h 2616200"/>
                    <a:gd name="connsiteX7" fmla="*/ 2463800 w 4483100"/>
                    <a:gd name="connsiteY7" fmla="*/ 2616200 h 2616200"/>
                    <a:gd name="connsiteX8" fmla="*/ 3454400 w 4483100"/>
                    <a:gd name="connsiteY8" fmla="*/ 2514600 h 2616200"/>
                    <a:gd name="connsiteX9" fmla="*/ 4038600 w 4483100"/>
                    <a:gd name="connsiteY9" fmla="*/ 2374900 h 2616200"/>
                    <a:gd name="connsiteX10" fmla="*/ 4318000 w 4483100"/>
                    <a:gd name="connsiteY10" fmla="*/ 2146300 h 2616200"/>
                    <a:gd name="connsiteX11" fmla="*/ 4483100 w 4483100"/>
                    <a:gd name="connsiteY11" fmla="*/ 1790700 h 2616200"/>
                    <a:gd name="connsiteX12" fmla="*/ 4305300 w 4483100"/>
                    <a:gd name="connsiteY12" fmla="*/ 1320800 h 2616200"/>
                    <a:gd name="connsiteX13" fmla="*/ 3517900 w 4483100"/>
                    <a:gd name="connsiteY13" fmla="*/ 25400 h 2616200"/>
                    <a:gd name="connsiteX14" fmla="*/ 3225800 w 4483100"/>
                    <a:gd name="connsiteY14" fmla="*/ 0 h 2616200"/>
                    <a:gd name="connsiteX15" fmla="*/ 1023938 w 4483100"/>
                    <a:gd name="connsiteY15" fmla="*/ 32544 h 2616200"/>
                    <a:gd name="connsiteX0" fmla="*/ 1066800 w 4483100"/>
                    <a:gd name="connsiteY0" fmla="*/ 75407 h 2616200"/>
                    <a:gd name="connsiteX1" fmla="*/ 165100 w 4483100"/>
                    <a:gd name="connsiteY1" fmla="*/ 1320800 h 2616200"/>
                    <a:gd name="connsiteX2" fmla="*/ 0 w 4483100"/>
                    <a:gd name="connsiteY2" fmla="*/ 1714500 h 2616200"/>
                    <a:gd name="connsiteX3" fmla="*/ 63500 w 4483100"/>
                    <a:gd name="connsiteY3" fmla="*/ 2044700 h 2616200"/>
                    <a:gd name="connsiteX4" fmla="*/ 330200 w 4483100"/>
                    <a:gd name="connsiteY4" fmla="*/ 2362200 h 2616200"/>
                    <a:gd name="connsiteX5" fmla="*/ 914400 w 4483100"/>
                    <a:gd name="connsiteY5" fmla="*/ 2514600 h 2616200"/>
                    <a:gd name="connsiteX6" fmla="*/ 1879600 w 4483100"/>
                    <a:gd name="connsiteY6" fmla="*/ 2603500 h 2616200"/>
                    <a:gd name="connsiteX7" fmla="*/ 2463800 w 4483100"/>
                    <a:gd name="connsiteY7" fmla="*/ 2616200 h 2616200"/>
                    <a:gd name="connsiteX8" fmla="*/ 3454400 w 4483100"/>
                    <a:gd name="connsiteY8" fmla="*/ 2514600 h 2616200"/>
                    <a:gd name="connsiteX9" fmla="*/ 4038600 w 4483100"/>
                    <a:gd name="connsiteY9" fmla="*/ 2374900 h 2616200"/>
                    <a:gd name="connsiteX10" fmla="*/ 4318000 w 4483100"/>
                    <a:gd name="connsiteY10" fmla="*/ 2146300 h 2616200"/>
                    <a:gd name="connsiteX11" fmla="*/ 4483100 w 4483100"/>
                    <a:gd name="connsiteY11" fmla="*/ 1790700 h 2616200"/>
                    <a:gd name="connsiteX12" fmla="*/ 4305300 w 4483100"/>
                    <a:gd name="connsiteY12" fmla="*/ 1320800 h 2616200"/>
                    <a:gd name="connsiteX13" fmla="*/ 3517900 w 4483100"/>
                    <a:gd name="connsiteY13" fmla="*/ 25400 h 2616200"/>
                    <a:gd name="connsiteX14" fmla="*/ 3225800 w 4483100"/>
                    <a:gd name="connsiteY14" fmla="*/ 0 h 2616200"/>
                    <a:gd name="connsiteX15" fmla="*/ 1066800 w 4483100"/>
                    <a:gd name="connsiteY15" fmla="*/ 75407 h 2616200"/>
                    <a:gd name="connsiteX0" fmla="*/ 1021556 w 4483100"/>
                    <a:gd name="connsiteY0" fmla="*/ 15875 h 2616200"/>
                    <a:gd name="connsiteX1" fmla="*/ 165100 w 4483100"/>
                    <a:gd name="connsiteY1" fmla="*/ 1320800 h 2616200"/>
                    <a:gd name="connsiteX2" fmla="*/ 0 w 4483100"/>
                    <a:gd name="connsiteY2" fmla="*/ 1714500 h 2616200"/>
                    <a:gd name="connsiteX3" fmla="*/ 63500 w 4483100"/>
                    <a:gd name="connsiteY3" fmla="*/ 2044700 h 2616200"/>
                    <a:gd name="connsiteX4" fmla="*/ 330200 w 4483100"/>
                    <a:gd name="connsiteY4" fmla="*/ 2362200 h 2616200"/>
                    <a:gd name="connsiteX5" fmla="*/ 914400 w 4483100"/>
                    <a:gd name="connsiteY5" fmla="*/ 2514600 h 2616200"/>
                    <a:gd name="connsiteX6" fmla="*/ 1879600 w 4483100"/>
                    <a:gd name="connsiteY6" fmla="*/ 2603500 h 2616200"/>
                    <a:gd name="connsiteX7" fmla="*/ 2463800 w 4483100"/>
                    <a:gd name="connsiteY7" fmla="*/ 2616200 h 2616200"/>
                    <a:gd name="connsiteX8" fmla="*/ 3454400 w 4483100"/>
                    <a:gd name="connsiteY8" fmla="*/ 2514600 h 2616200"/>
                    <a:gd name="connsiteX9" fmla="*/ 4038600 w 4483100"/>
                    <a:gd name="connsiteY9" fmla="*/ 2374900 h 2616200"/>
                    <a:gd name="connsiteX10" fmla="*/ 4318000 w 4483100"/>
                    <a:gd name="connsiteY10" fmla="*/ 2146300 h 2616200"/>
                    <a:gd name="connsiteX11" fmla="*/ 4483100 w 4483100"/>
                    <a:gd name="connsiteY11" fmla="*/ 1790700 h 2616200"/>
                    <a:gd name="connsiteX12" fmla="*/ 4305300 w 4483100"/>
                    <a:gd name="connsiteY12" fmla="*/ 1320800 h 2616200"/>
                    <a:gd name="connsiteX13" fmla="*/ 3517900 w 4483100"/>
                    <a:gd name="connsiteY13" fmla="*/ 25400 h 2616200"/>
                    <a:gd name="connsiteX14" fmla="*/ 3225800 w 4483100"/>
                    <a:gd name="connsiteY14" fmla="*/ 0 h 2616200"/>
                    <a:gd name="connsiteX15" fmla="*/ 1021556 w 4483100"/>
                    <a:gd name="connsiteY15" fmla="*/ 15875 h 2616200"/>
                    <a:gd name="connsiteX0" fmla="*/ 1021556 w 4483100"/>
                    <a:gd name="connsiteY0" fmla="*/ 15875 h 2616200"/>
                    <a:gd name="connsiteX1" fmla="*/ 165100 w 4483100"/>
                    <a:gd name="connsiteY1" fmla="*/ 1320800 h 2616200"/>
                    <a:gd name="connsiteX2" fmla="*/ 0 w 4483100"/>
                    <a:gd name="connsiteY2" fmla="*/ 1714500 h 2616200"/>
                    <a:gd name="connsiteX3" fmla="*/ 63500 w 4483100"/>
                    <a:gd name="connsiteY3" fmla="*/ 2044700 h 2616200"/>
                    <a:gd name="connsiteX4" fmla="*/ 330200 w 4483100"/>
                    <a:gd name="connsiteY4" fmla="*/ 2362200 h 2616200"/>
                    <a:gd name="connsiteX5" fmla="*/ 914400 w 4483100"/>
                    <a:gd name="connsiteY5" fmla="*/ 2514600 h 2616200"/>
                    <a:gd name="connsiteX6" fmla="*/ 1879600 w 4483100"/>
                    <a:gd name="connsiteY6" fmla="*/ 2603500 h 2616200"/>
                    <a:gd name="connsiteX7" fmla="*/ 2463800 w 4483100"/>
                    <a:gd name="connsiteY7" fmla="*/ 2616200 h 2616200"/>
                    <a:gd name="connsiteX8" fmla="*/ 3454400 w 4483100"/>
                    <a:gd name="connsiteY8" fmla="*/ 2514600 h 2616200"/>
                    <a:gd name="connsiteX9" fmla="*/ 4038600 w 4483100"/>
                    <a:gd name="connsiteY9" fmla="*/ 2374900 h 2616200"/>
                    <a:gd name="connsiteX10" fmla="*/ 4318000 w 4483100"/>
                    <a:gd name="connsiteY10" fmla="*/ 2146300 h 2616200"/>
                    <a:gd name="connsiteX11" fmla="*/ 4483100 w 4483100"/>
                    <a:gd name="connsiteY11" fmla="*/ 1790700 h 2616200"/>
                    <a:gd name="connsiteX12" fmla="*/ 4305300 w 4483100"/>
                    <a:gd name="connsiteY12" fmla="*/ 1320800 h 2616200"/>
                    <a:gd name="connsiteX13" fmla="*/ 3453606 w 4483100"/>
                    <a:gd name="connsiteY13" fmla="*/ 132557 h 2616200"/>
                    <a:gd name="connsiteX14" fmla="*/ 3225800 w 4483100"/>
                    <a:gd name="connsiteY14" fmla="*/ 0 h 2616200"/>
                    <a:gd name="connsiteX15" fmla="*/ 1021556 w 4483100"/>
                    <a:gd name="connsiteY15" fmla="*/ 15875 h 2616200"/>
                    <a:gd name="connsiteX0" fmla="*/ 1021556 w 4483100"/>
                    <a:gd name="connsiteY0" fmla="*/ 15875 h 2616200"/>
                    <a:gd name="connsiteX1" fmla="*/ 165100 w 4483100"/>
                    <a:gd name="connsiteY1" fmla="*/ 1320800 h 2616200"/>
                    <a:gd name="connsiteX2" fmla="*/ 0 w 4483100"/>
                    <a:gd name="connsiteY2" fmla="*/ 1714500 h 2616200"/>
                    <a:gd name="connsiteX3" fmla="*/ 63500 w 4483100"/>
                    <a:gd name="connsiteY3" fmla="*/ 2044700 h 2616200"/>
                    <a:gd name="connsiteX4" fmla="*/ 330200 w 4483100"/>
                    <a:gd name="connsiteY4" fmla="*/ 2362200 h 2616200"/>
                    <a:gd name="connsiteX5" fmla="*/ 914400 w 4483100"/>
                    <a:gd name="connsiteY5" fmla="*/ 2514600 h 2616200"/>
                    <a:gd name="connsiteX6" fmla="*/ 1879600 w 4483100"/>
                    <a:gd name="connsiteY6" fmla="*/ 2603500 h 2616200"/>
                    <a:gd name="connsiteX7" fmla="*/ 2463800 w 4483100"/>
                    <a:gd name="connsiteY7" fmla="*/ 2616200 h 2616200"/>
                    <a:gd name="connsiteX8" fmla="*/ 3454400 w 4483100"/>
                    <a:gd name="connsiteY8" fmla="*/ 2514600 h 2616200"/>
                    <a:gd name="connsiteX9" fmla="*/ 4038600 w 4483100"/>
                    <a:gd name="connsiteY9" fmla="*/ 2374900 h 2616200"/>
                    <a:gd name="connsiteX10" fmla="*/ 4318000 w 4483100"/>
                    <a:gd name="connsiteY10" fmla="*/ 2146300 h 2616200"/>
                    <a:gd name="connsiteX11" fmla="*/ 4483100 w 4483100"/>
                    <a:gd name="connsiteY11" fmla="*/ 1790700 h 2616200"/>
                    <a:gd name="connsiteX12" fmla="*/ 4305300 w 4483100"/>
                    <a:gd name="connsiteY12" fmla="*/ 1320800 h 2616200"/>
                    <a:gd name="connsiteX13" fmla="*/ 3486944 w 4483100"/>
                    <a:gd name="connsiteY13" fmla="*/ 23020 h 2616200"/>
                    <a:gd name="connsiteX14" fmla="*/ 3225800 w 4483100"/>
                    <a:gd name="connsiteY14" fmla="*/ 0 h 2616200"/>
                    <a:gd name="connsiteX15" fmla="*/ 1021556 w 4483100"/>
                    <a:gd name="connsiteY15" fmla="*/ 15875 h 2616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483100" h="2616200">
                      <a:moveTo>
                        <a:pt x="1021556" y="15875"/>
                      </a:moveTo>
                      <a:lnTo>
                        <a:pt x="165100" y="1320800"/>
                      </a:lnTo>
                      <a:lnTo>
                        <a:pt x="0" y="1714500"/>
                      </a:lnTo>
                      <a:lnTo>
                        <a:pt x="63500" y="2044700"/>
                      </a:lnTo>
                      <a:lnTo>
                        <a:pt x="330200" y="2362200"/>
                      </a:lnTo>
                      <a:lnTo>
                        <a:pt x="914400" y="2514600"/>
                      </a:lnTo>
                      <a:lnTo>
                        <a:pt x="1879600" y="2603500"/>
                      </a:lnTo>
                      <a:lnTo>
                        <a:pt x="2463800" y="2616200"/>
                      </a:lnTo>
                      <a:lnTo>
                        <a:pt x="3454400" y="2514600"/>
                      </a:lnTo>
                      <a:lnTo>
                        <a:pt x="4038600" y="2374900"/>
                      </a:lnTo>
                      <a:lnTo>
                        <a:pt x="4318000" y="2146300"/>
                      </a:lnTo>
                      <a:lnTo>
                        <a:pt x="4483100" y="1790700"/>
                      </a:lnTo>
                      <a:lnTo>
                        <a:pt x="4305300" y="1320800"/>
                      </a:lnTo>
                      <a:lnTo>
                        <a:pt x="3486944" y="23020"/>
                      </a:lnTo>
                      <a:lnTo>
                        <a:pt x="3225800" y="0"/>
                      </a:lnTo>
                      <a:lnTo>
                        <a:pt x="1021556" y="15875"/>
                      </a:lnTo>
                      <a:close/>
                    </a:path>
                  </a:pathLst>
                </a:custGeom>
                <a:grp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94D2DC72-5C59-46DE-A440-1F54A85A8341}"/>
                    </a:ext>
                  </a:extLst>
                </p:cNvPr>
                <p:cNvSpPr/>
                <p:nvPr/>
              </p:nvSpPr>
              <p:spPr>
                <a:xfrm>
                  <a:off x="4902200" y="3452811"/>
                  <a:ext cx="2386806" cy="215900"/>
                </a:xfrm>
                <a:prstGeom prst="ellipse">
                  <a:avLst/>
                </a:prstGeom>
                <a:grp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pic>
            <p:nvPicPr>
              <p:cNvPr id="16" name="Picture 2" descr="Image result for conical flask">
                <a:extLst>
                  <a:ext uri="{FF2B5EF4-FFF2-40B4-BE49-F238E27FC236}">
                    <a16:creationId xmlns:a16="http://schemas.microsoft.com/office/drawing/2014/main" id="{1B921C4C-6EBF-41C3-94F9-5DD8C7CA6E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48098" y="-1327150"/>
                <a:ext cx="6858000" cy="685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Oval 9">
                <a:extLst>
                  <a:ext uri="{FF2B5EF4-FFF2-40B4-BE49-F238E27FC236}">
                    <a16:creationId xmlns:a16="http://schemas.microsoft.com/office/drawing/2014/main" id="{EE56E99E-3F88-42F6-A481-C22B49B965F1}"/>
                  </a:ext>
                </a:extLst>
              </p:cNvPr>
              <p:cNvSpPr/>
              <p:nvPr/>
            </p:nvSpPr>
            <p:spPr>
              <a:xfrm>
                <a:off x="6375096" y="3429000"/>
                <a:ext cx="4210201" cy="1319531"/>
              </a:xfrm>
              <a:custGeom>
                <a:avLst/>
                <a:gdLst>
                  <a:gd name="connsiteX0" fmla="*/ 0 w 4203700"/>
                  <a:gd name="connsiteY0" fmla="*/ 650240 h 1300480"/>
                  <a:gd name="connsiteX1" fmla="*/ 2101850 w 4203700"/>
                  <a:gd name="connsiteY1" fmla="*/ 0 h 1300480"/>
                  <a:gd name="connsiteX2" fmla="*/ 4203700 w 4203700"/>
                  <a:gd name="connsiteY2" fmla="*/ 650240 h 1300480"/>
                  <a:gd name="connsiteX3" fmla="*/ 2101850 w 4203700"/>
                  <a:gd name="connsiteY3" fmla="*/ 1300480 h 1300480"/>
                  <a:gd name="connsiteX4" fmla="*/ 0 w 4203700"/>
                  <a:gd name="connsiteY4" fmla="*/ 650240 h 1300480"/>
                  <a:gd name="connsiteX0" fmla="*/ 125 w 4203825"/>
                  <a:gd name="connsiteY0" fmla="*/ 650240 h 1300480"/>
                  <a:gd name="connsiteX1" fmla="*/ 2101975 w 4203825"/>
                  <a:gd name="connsiteY1" fmla="*/ 0 h 1300480"/>
                  <a:gd name="connsiteX2" fmla="*/ 4203825 w 4203825"/>
                  <a:gd name="connsiteY2" fmla="*/ 650240 h 1300480"/>
                  <a:gd name="connsiteX3" fmla="*/ 2101975 w 4203825"/>
                  <a:gd name="connsiteY3" fmla="*/ 1300480 h 1300480"/>
                  <a:gd name="connsiteX4" fmla="*/ 125 w 4203825"/>
                  <a:gd name="connsiteY4" fmla="*/ 650240 h 1300480"/>
                  <a:gd name="connsiteX0" fmla="*/ 125 w 4203825"/>
                  <a:gd name="connsiteY0" fmla="*/ 650240 h 1300480"/>
                  <a:gd name="connsiteX1" fmla="*/ 2101975 w 4203825"/>
                  <a:gd name="connsiteY1" fmla="*/ 0 h 1300480"/>
                  <a:gd name="connsiteX2" fmla="*/ 4203825 w 4203825"/>
                  <a:gd name="connsiteY2" fmla="*/ 650240 h 1300480"/>
                  <a:gd name="connsiteX3" fmla="*/ 2101975 w 4203825"/>
                  <a:gd name="connsiteY3" fmla="*/ 1300480 h 1300480"/>
                  <a:gd name="connsiteX4" fmla="*/ 125 w 4203825"/>
                  <a:gd name="connsiteY4" fmla="*/ 650240 h 1300480"/>
                  <a:gd name="connsiteX0" fmla="*/ 277 w 4203977"/>
                  <a:gd name="connsiteY0" fmla="*/ 650240 h 1300480"/>
                  <a:gd name="connsiteX1" fmla="*/ 2102127 w 4203977"/>
                  <a:gd name="connsiteY1" fmla="*/ 0 h 1300480"/>
                  <a:gd name="connsiteX2" fmla="*/ 4203977 w 4203977"/>
                  <a:gd name="connsiteY2" fmla="*/ 650240 h 1300480"/>
                  <a:gd name="connsiteX3" fmla="*/ 2102127 w 4203977"/>
                  <a:gd name="connsiteY3" fmla="*/ 1300480 h 1300480"/>
                  <a:gd name="connsiteX4" fmla="*/ 277 w 4203977"/>
                  <a:gd name="connsiteY4" fmla="*/ 650240 h 130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03977" h="1300480">
                    <a:moveTo>
                      <a:pt x="277" y="650240"/>
                    </a:moveTo>
                    <a:cubicBezTo>
                      <a:pt x="19280" y="195780"/>
                      <a:pt x="941307" y="0"/>
                      <a:pt x="2102127" y="0"/>
                    </a:cubicBezTo>
                    <a:cubicBezTo>
                      <a:pt x="3262947" y="0"/>
                      <a:pt x="4203977" y="291122"/>
                      <a:pt x="4203977" y="650240"/>
                    </a:cubicBezTo>
                    <a:cubicBezTo>
                      <a:pt x="4203977" y="1142708"/>
                      <a:pt x="3262947" y="1300480"/>
                      <a:pt x="2102127" y="1300480"/>
                    </a:cubicBezTo>
                    <a:cubicBezTo>
                      <a:pt x="941307" y="1300480"/>
                      <a:pt x="-18726" y="1104700"/>
                      <a:pt x="277" y="650240"/>
                    </a:cubicBezTo>
                    <a:close/>
                  </a:path>
                </a:pathLst>
              </a:custGeom>
              <a:solidFill>
                <a:srgbClr val="00B0F0">
                  <a:alpha val="50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B0F3345-B87E-47D8-8277-B9DC198A113C}"/>
                </a:ext>
              </a:extLst>
            </p:cNvPr>
            <p:cNvGrpSpPr/>
            <p:nvPr/>
          </p:nvGrpSpPr>
          <p:grpSpPr>
            <a:xfrm>
              <a:off x="2667000" y="0"/>
              <a:ext cx="6858000" cy="6858000"/>
              <a:chOff x="2667000" y="0"/>
              <a:chExt cx="6858000" cy="685800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1EB097B5-0841-4BA1-9DCD-3548A51FD61D}"/>
                  </a:ext>
                </a:extLst>
              </p:cNvPr>
              <p:cNvGrpSpPr/>
              <p:nvPr/>
            </p:nvGrpSpPr>
            <p:grpSpPr>
              <a:xfrm>
                <a:off x="3873500" y="3452811"/>
                <a:ext cx="4483100" cy="2706689"/>
                <a:chOff x="3873500" y="3452811"/>
                <a:chExt cx="4483100" cy="2706689"/>
              </a:xfrm>
            </p:grpSpPr>
            <p:sp>
              <p:nvSpPr>
                <p:cNvPr id="8" name="Freeform: Shape 7">
                  <a:extLst>
                    <a:ext uri="{FF2B5EF4-FFF2-40B4-BE49-F238E27FC236}">
                      <a16:creationId xmlns:a16="http://schemas.microsoft.com/office/drawing/2014/main" id="{E2C64A9E-FC01-4C85-9E56-987EBCBADAB5}"/>
                    </a:ext>
                  </a:extLst>
                </p:cNvPr>
                <p:cNvSpPr/>
                <p:nvPr/>
              </p:nvSpPr>
              <p:spPr>
                <a:xfrm>
                  <a:off x="3873500" y="3543300"/>
                  <a:ext cx="4483100" cy="2616200"/>
                </a:xfrm>
                <a:custGeom>
                  <a:avLst/>
                  <a:gdLst>
                    <a:gd name="connsiteX0" fmla="*/ 990600 w 4483100"/>
                    <a:gd name="connsiteY0" fmla="*/ 0 h 2667000"/>
                    <a:gd name="connsiteX1" fmla="*/ 165100 w 4483100"/>
                    <a:gd name="connsiteY1" fmla="*/ 1371600 h 2667000"/>
                    <a:gd name="connsiteX2" fmla="*/ 0 w 4483100"/>
                    <a:gd name="connsiteY2" fmla="*/ 1765300 h 2667000"/>
                    <a:gd name="connsiteX3" fmla="*/ 63500 w 4483100"/>
                    <a:gd name="connsiteY3" fmla="*/ 2095500 h 2667000"/>
                    <a:gd name="connsiteX4" fmla="*/ 330200 w 4483100"/>
                    <a:gd name="connsiteY4" fmla="*/ 2413000 h 2667000"/>
                    <a:gd name="connsiteX5" fmla="*/ 914400 w 4483100"/>
                    <a:gd name="connsiteY5" fmla="*/ 2565400 h 2667000"/>
                    <a:gd name="connsiteX6" fmla="*/ 1879600 w 4483100"/>
                    <a:gd name="connsiteY6" fmla="*/ 2654300 h 2667000"/>
                    <a:gd name="connsiteX7" fmla="*/ 2463800 w 4483100"/>
                    <a:gd name="connsiteY7" fmla="*/ 2667000 h 2667000"/>
                    <a:gd name="connsiteX8" fmla="*/ 3454400 w 4483100"/>
                    <a:gd name="connsiteY8" fmla="*/ 2565400 h 2667000"/>
                    <a:gd name="connsiteX9" fmla="*/ 4038600 w 4483100"/>
                    <a:gd name="connsiteY9" fmla="*/ 2425700 h 2667000"/>
                    <a:gd name="connsiteX10" fmla="*/ 4318000 w 4483100"/>
                    <a:gd name="connsiteY10" fmla="*/ 2197100 h 2667000"/>
                    <a:gd name="connsiteX11" fmla="*/ 4483100 w 4483100"/>
                    <a:gd name="connsiteY11" fmla="*/ 1841500 h 2667000"/>
                    <a:gd name="connsiteX12" fmla="*/ 4305300 w 4483100"/>
                    <a:gd name="connsiteY12" fmla="*/ 1371600 h 2667000"/>
                    <a:gd name="connsiteX13" fmla="*/ 3517900 w 4483100"/>
                    <a:gd name="connsiteY13" fmla="*/ 76200 h 2667000"/>
                    <a:gd name="connsiteX14" fmla="*/ 3225800 w 4483100"/>
                    <a:gd name="connsiteY14" fmla="*/ 50800 h 2667000"/>
                    <a:gd name="connsiteX15" fmla="*/ 990600 w 4483100"/>
                    <a:gd name="connsiteY15" fmla="*/ 0 h 2667000"/>
                    <a:gd name="connsiteX0" fmla="*/ 1023938 w 4483100"/>
                    <a:gd name="connsiteY0" fmla="*/ 32544 h 2616200"/>
                    <a:gd name="connsiteX1" fmla="*/ 165100 w 4483100"/>
                    <a:gd name="connsiteY1" fmla="*/ 1320800 h 2616200"/>
                    <a:gd name="connsiteX2" fmla="*/ 0 w 4483100"/>
                    <a:gd name="connsiteY2" fmla="*/ 1714500 h 2616200"/>
                    <a:gd name="connsiteX3" fmla="*/ 63500 w 4483100"/>
                    <a:gd name="connsiteY3" fmla="*/ 2044700 h 2616200"/>
                    <a:gd name="connsiteX4" fmla="*/ 330200 w 4483100"/>
                    <a:gd name="connsiteY4" fmla="*/ 2362200 h 2616200"/>
                    <a:gd name="connsiteX5" fmla="*/ 914400 w 4483100"/>
                    <a:gd name="connsiteY5" fmla="*/ 2514600 h 2616200"/>
                    <a:gd name="connsiteX6" fmla="*/ 1879600 w 4483100"/>
                    <a:gd name="connsiteY6" fmla="*/ 2603500 h 2616200"/>
                    <a:gd name="connsiteX7" fmla="*/ 2463800 w 4483100"/>
                    <a:gd name="connsiteY7" fmla="*/ 2616200 h 2616200"/>
                    <a:gd name="connsiteX8" fmla="*/ 3454400 w 4483100"/>
                    <a:gd name="connsiteY8" fmla="*/ 2514600 h 2616200"/>
                    <a:gd name="connsiteX9" fmla="*/ 4038600 w 4483100"/>
                    <a:gd name="connsiteY9" fmla="*/ 2374900 h 2616200"/>
                    <a:gd name="connsiteX10" fmla="*/ 4318000 w 4483100"/>
                    <a:gd name="connsiteY10" fmla="*/ 2146300 h 2616200"/>
                    <a:gd name="connsiteX11" fmla="*/ 4483100 w 4483100"/>
                    <a:gd name="connsiteY11" fmla="*/ 1790700 h 2616200"/>
                    <a:gd name="connsiteX12" fmla="*/ 4305300 w 4483100"/>
                    <a:gd name="connsiteY12" fmla="*/ 1320800 h 2616200"/>
                    <a:gd name="connsiteX13" fmla="*/ 3517900 w 4483100"/>
                    <a:gd name="connsiteY13" fmla="*/ 25400 h 2616200"/>
                    <a:gd name="connsiteX14" fmla="*/ 3225800 w 4483100"/>
                    <a:gd name="connsiteY14" fmla="*/ 0 h 2616200"/>
                    <a:gd name="connsiteX15" fmla="*/ 1023938 w 4483100"/>
                    <a:gd name="connsiteY15" fmla="*/ 32544 h 2616200"/>
                    <a:gd name="connsiteX0" fmla="*/ 1066800 w 4483100"/>
                    <a:gd name="connsiteY0" fmla="*/ 75407 h 2616200"/>
                    <a:gd name="connsiteX1" fmla="*/ 165100 w 4483100"/>
                    <a:gd name="connsiteY1" fmla="*/ 1320800 h 2616200"/>
                    <a:gd name="connsiteX2" fmla="*/ 0 w 4483100"/>
                    <a:gd name="connsiteY2" fmla="*/ 1714500 h 2616200"/>
                    <a:gd name="connsiteX3" fmla="*/ 63500 w 4483100"/>
                    <a:gd name="connsiteY3" fmla="*/ 2044700 h 2616200"/>
                    <a:gd name="connsiteX4" fmla="*/ 330200 w 4483100"/>
                    <a:gd name="connsiteY4" fmla="*/ 2362200 h 2616200"/>
                    <a:gd name="connsiteX5" fmla="*/ 914400 w 4483100"/>
                    <a:gd name="connsiteY5" fmla="*/ 2514600 h 2616200"/>
                    <a:gd name="connsiteX6" fmla="*/ 1879600 w 4483100"/>
                    <a:gd name="connsiteY6" fmla="*/ 2603500 h 2616200"/>
                    <a:gd name="connsiteX7" fmla="*/ 2463800 w 4483100"/>
                    <a:gd name="connsiteY7" fmla="*/ 2616200 h 2616200"/>
                    <a:gd name="connsiteX8" fmla="*/ 3454400 w 4483100"/>
                    <a:gd name="connsiteY8" fmla="*/ 2514600 h 2616200"/>
                    <a:gd name="connsiteX9" fmla="*/ 4038600 w 4483100"/>
                    <a:gd name="connsiteY9" fmla="*/ 2374900 h 2616200"/>
                    <a:gd name="connsiteX10" fmla="*/ 4318000 w 4483100"/>
                    <a:gd name="connsiteY10" fmla="*/ 2146300 h 2616200"/>
                    <a:gd name="connsiteX11" fmla="*/ 4483100 w 4483100"/>
                    <a:gd name="connsiteY11" fmla="*/ 1790700 h 2616200"/>
                    <a:gd name="connsiteX12" fmla="*/ 4305300 w 4483100"/>
                    <a:gd name="connsiteY12" fmla="*/ 1320800 h 2616200"/>
                    <a:gd name="connsiteX13" fmla="*/ 3517900 w 4483100"/>
                    <a:gd name="connsiteY13" fmla="*/ 25400 h 2616200"/>
                    <a:gd name="connsiteX14" fmla="*/ 3225800 w 4483100"/>
                    <a:gd name="connsiteY14" fmla="*/ 0 h 2616200"/>
                    <a:gd name="connsiteX15" fmla="*/ 1066800 w 4483100"/>
                    <a:gd name="connsiteY15" fmla="*/ 75407 h 2616200"/>
                    <a:gd name="connsiteX0" fmla="*/ 1021556 w 4483100"/>
                    <a:gd name="connsiteY0" fmla="*/ 15875 h 2616200"/>
                    <a:gd name="connsiteX1" fmla="*/ 165100 w 4483100"/>
                    <a:gd name="connsiteY1" fmla="*/ 1320800 h 2616200"/>
                    <a:gd name="connsiteX2" fmla="*/ 0 w 4483100"/>
                    <a:gd name="connsiteY2" fmla="*/ 1714500 h 2616200"/>
                    <a:gd name="connsiteX3" fmla="*/ 63500 w 4483100"/>
                    <a:gd name="connsiteY3" fmla="*/ 2044700 h 2616200"/>
                    <a:gd name="connsiteX4" fmla="*/ 330200 w 4483100"/>
                    <a:gd name="connsiteY4" fmla="*/ 2362200 h 2616200"/>
                    <a:gd name="connsiteX5" fmla="*/ 914400 w 4483100"/>
                    <a:gd name="connsiteY5" fmla="*/ 2514600 h 2616200"/>
                    <a:gd name="connsiteX6" fmla="*/ 1879600 w 4483100"/>
                    <a:gd name="connsiteY6" fmla="*/ 2603500 h 2616200"/>
                    <a:gd name="connsiteX7" fmla="*/ 2463800 w 4483100"/>
                    <a:gd name="connsiteY7" fmla="*/ 2616200 h 2616200"/>
                    <a:gd name="connsiteX8" fmla="*/ 3454400 w 4483100"/>
                    <a:gd name="connsiteY8" fmla="*/ 2514600 h 2616200"/>
                    <a:gd name="connsiteX9" fmla="*/ 4038600 w 4483100"/>
                    <a:gd name="connsiteY9" fmla="*/ 2374900 h 2616200"/>
                    <a:gd name="connsiteX10" fmla="*/ 4318000 w 4483100"/>
                    <a:gd name="connsiteY10" fmla="*/ 2146300 h 2616200"/>
                    <a:gd name="connsiteX11" fmla="*/ 4483100 w 4483100"/>
                    <a:gd name="connsiteY11" fmla="*/ 1790700 h 2616200"/>
                    <a:gd name="connsiteX12" fmla="*/ 4305300 w 4483100"/>
                    <a:gd name="connsiteY12" fmla="*/ 1320800 h 2616200"/>
                    <a:gd name="connsiteX13" fmla="*/ 3517900 w 4483100"/>
                    <a:gd name="connsiteY13" fmla="*/ 25400 h 2616200"/>
                    <a:gd name="connsiteX14" fmla="*/ 3225800 w 4483100"/>
                    <a:gd name="connsiteY14" fmla="*/ 0 h 2616200"/>
                    <a:gd name="connsiteX15" fmla="*/ 1021556 w 4483100"/>
                    <a:gd name="connsiteY15" fmla="*/ 15875 h 2616200"/>
                    <a:gd name="connsiteX0" fmla="*/ 1021556 w 4483100"/>
                    <a:gd name="connsiteY0" fmla="*/ 15875 h 2616200"/>
                    <a:gd name="connsiteX1" fmla="*/ 165100 w 4483100"/>
                    <a:gd name="connsiteY1" fmla="*/ 1320800 h 2616200"/>
                    <a:gd name="connsiteX2" fmla="*/ 0 w 4483100"/>
                    <a:gd name="connsiteY2" fmla="*/ 1714500 h 2616200"/>
                    <a:gd name="connsiteX3" fmla="*/ 63500 w 4483100"/>
                    <a:gd name="connsiteY3" fmla="*/ 2044700 h 2616200"/>
                    <a:gd name="connsiteX4" fmla="*/ 330200 w 4483100"/>
                    <a:gd name="connsiteY4" fmla="*/ 2362200 h 2616200"/>
                    <a:gd name="connsiteX5" fmla="*/ 914400 w 4483100"/>
                    <a:gd name="connsiteY5" fmla="*/ 2514600 h 2616200"/>
                    <a:gd name="connsiteX6" fmla="*/ 1879600 w 4483100"/>
                    <a:gd name="connsiteY6" fmla="*/ 2603500 h 2616200"/>
                    <a:gd name="connsiteX7" fmla="*/ 2463800 w 4483100"/>
                    <a:gd name="connsiteY7" fmla="*/ 2616200 h 2616200"/>
                    <a:gd name="connsiteX8" fmla="*/ 3454400 w 4483100"/>
                    <a:gd name="connsiteY8" fmla="*/ 2514600 h 2616200"/>
                    <a:gd name="connsiteX9" fmla="*/ 4038600 w 4483100"/>
                    <a:gd name="connsiteY9" fmla="*/ 2374900 h 2616200"/>
                    <a:gd name="connsiteX10" fmla="*/ 4318000 w 4483100"/>
                    <a:gd name="connsiteY10" fmla="*/ 2146300 h 2616200"/>
                    <a:gd name="connsiteX11" fmla="*/ 4483100 w 4483100"/>
                    <a:gd name="connsiteY11" fmla="*/ 1790700 h 2616200"/>
                    <a:gd name="connsiteX12" fmla="*/ 4305300 w 4483100"/>
                    <a:gd name="connsiteY12" fmla="*/ 1320800 h 2616200"/>
                    <a:gd name="connsiteX13" fmla="*/ 3453606 w 4483100"/>
                    <a:gd name="connsiteY13" fmla="*/ 132557 h 2616200"/>
                    <a:gd name="connsiteX14" fmla="*/ 3225800 w 4483100"/>
                    <a:gd name="connsiteY14" fmla="*/ 0 h 2616200"/>
                    <a:gd name="connsiteX15" fmla="*/ 1021556 w 4483100"/>
                    <a:gd name="connsiteY15" fmla="*/ 15875 h 2616200"/>
                    <a:gd name="connsiteX0" fmla="*/ 1021556 w 4483100"/>
                    <a:gd name="connsiteY0" fmla="*/ 15875 h 2616200"/>
                    <a:gd name="connsiteX1" fmla="*/ 165100 w 4483100"/>
                    <a:gd name="connsiteY1" fmla="*/ 1320800 h 2616200"/>
                    <a:gd name="connsiteX2" fmla="*/ 0 w 4483100"/>
                    <a:gd name="connsiteY2" fmla="*/ 1714500 h 2616200"/>
                    <a:gd name="connsiteX3" fmla="*/ 63500 w 4483100"/>
                    <a:gd name="connsiteY3" fmla="*/ 2044700 h 2616200"/>
                    <a:gd name="connsiteX4" fmla="*/ 330200 w 4483100"/>
                    <a:gd name="connsiteY4" fmla="*/ 2362200 h 2616200"/>
                    <a:gd name="connsiteX5" fmla="*/ 914400 w 4483100"/>
                    <a:gd name="connsiteY5" fmla="*/ 2514600 h 2616200"/>
                    <a:gd name="connsiteX6" fmla="*/ 1879600 w 4483100"/>
                    <a:gd name="connsiteY6" fmla="*/ 2603500 h 2616200"/>
                    <a:gd name="connsiteX7" fmla="*/ 2463800 w 4483100"/>
                    <a:gd name="connsiteY7" fmla="*/ 2616200 h 2616200"/>
                    <a:gd name="connsiteX8" fmla="*/ 3454400 w 4483100"/>
                    <a:gd name="connsiteY8" fmla="*/ 2514600 h 2616200"/>
                    <a:gd name="connsiteX9" fmla="*/ 4038600 w 4483100"/>
                    <a:gd name="connsiteY9" fmla="*/ 2374900 h 2616200"/>
                    <a:gd name="connsiteX10" fmla="*/ 4318000 w 4483100"/>
                    <a:gd name="connsiteY10" fmla="*/ 2146300 h 2616200"/>
                    <a:gd name="connsiteX11" fmla="*/ 4483100 w 4483100"/>
                    <a:gd name="connsiteY11" fmla="*/ 1790700 h 2616200"/>
                    <a:gd name="connsiteX12" fmla="*/ 4305300 w 4483100"/>
                    <a:gd name="connsiteY12" fmla="*/ 1320800 h 2616200"/>
                    <a:gd name="connsiteX13" fmla="*/ 3486944 w 4483100"/>
                    <a:gd name="connsiteY13" fmla="*/ 23020 h 2616200"/>
                    <a:gd name="connsiteX14" fmla="*/ 3225800 w 4483100"/>
                    <a:gd name="connsiteY14" fmla="*/ 0 h 2616200"/>
                    <a:gd name="connsiteX15" fmla="*/ 1021556 w 4483100"/>
                    <a:gd name="connsiteY15" fmla="*/ 15875 h 2616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483100" h="2616200">
                      <a:moveTo>
                        <a:pt x="1021556" y="15875"/>
                      </a:moveTo>
                      <a:lnTo>
                        <a:pt x="165100" y="1320800"/>
                      </a:lnTo>
                      <a:lnTo>
                        <a:pt x="0" y="1714500"/>
                      </a:lnTo>
                      <a:lnTo>
                        <a:pt x="63500" y="2044700"/>
                      </a:lnTo>
                      <a:lnTo>
                        <a:pt x="330200" y="2362200"/>
                      </a:lnTo>
                      <a:lnTo>
                        <a:pt x="914400" y="2514600"/>
                      </a:lnTo>
                      <a:lnTo>
                        <a:pt x="1879600" y="2603500"/>
                      </a:lnTo>
                      <a:lnTo>
                        <a:pt x="2463800" y="2616200"/>
                      </a:lnTo>
                      <a:lnTo>
                        <a:pt x="3454400" y="2514600"/>
                      </a:lnTo>
                      <a:lnTo>
                        <a:pt x="4038600" y="2374900"/>
                      </a:lnTo>
                      <a:lnTo>
                        <a:pt x="4318000" y="2146300"/>
                      </a:lnTo>
                      <a:lnTo>
                        <a:pt x="4483100" y="1790700"/>
                      </a:lnTo>
                      <a:lnTo>
                        <a:pt x="4305300" y="1320800"/>
                      </a:lnTo>
                      <a:lnTo>
                        <a:pt x="3486944" y="23020"/>
                      </a:lnTo>
                      <a:lnTo>
                        <a:pt x="3225800" y="0"/>
                      </a:lnTo>
                      <a:lnTo>
                        <a:pt x="1021556" y="1587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9D663C8F-4423-4328-A831-45A99807CEAC}"/>
                    </a:ext>
                  </a:extLst>
                </p:cNvPr>
                <p:cNvSpPr/>
                <p:nvPr/>
              </p:nvSpPr>
              <p:spPr>
                <a:xfrm>
                  <a:off x="4902200" y="3452811"/>
                  <a:ext cx="2386806" cy="215900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pic>
            <p:nvPicPr>
              <p:cNvPr id="1026" name="Picture 2" descr="Image result for conical flask">
                <a:extLst>
                  <a:ext uri="{FF2B5EF4-FFF2-40B4-BE49-F238E27FC236}">
                    <a16:creationId xmlns:a16="http://schemas.microsoft.com/office/drawing/2014/main" id="{910C4BB1-DECB-4F52-BE42-1F09AC25D3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67000" y="0"/>
                <a:ext cx="6858000" cy="685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F758E26-A8A2-44B9-A35A-908D67FC3CE9}"/>
                  </a:ext>
                </a:extLst>
              </p:cNvPr>
              <p:cNvSpPr/>
              <p:nvPr/>
            </p:nvSpPr>
            <p:spPr>
              <a:xfrm>
                <a:off x="3993998" y="4756150"/>
                <a:ext cx="4210201" cy="1319531"/>
              </a:xfrm>
              <a:custGeom>
                <a:avLst/>
                <a:gdLst>
                  <a:gd name="connsiteX0" fmla="*/ 0 w 4203700"/>
                  <a:gd name="connsiteY0" fmla="*/ 650240 h 1300480"/>
                  <a:gd name="connsiteX1" fmla="*/ 2101850 w 4203700"/>
                  <a:gd name="connsiteY1" fmla="*/ 0 h 1300480"/>
                  <a:gd name="connsiteX2" fmla="*/ 4203700 w 4203700"/>
                  <a:gd name="connsiteY2" fmla="*/ 650240 h 1300480"/>
                  <a:gd name="connsiteX3" fmla="*/ 2101850 w 4203700"/>
                  <a:gd name="connsiteY3" fmla="*/ 1300480 h 1300480"/>
                  <a:gd name="connsiteX4" fmla="*/ 0 w 4203700"/>
                  <a:gd name="connsiteY4" fmla="*/ 650240 h 1300480"/>
                  <a:gd name="connsiteX0" fmla="*/ 125 w 4203825"/>
                  <a:gd name="connsiteY0" fmla="*/ 650240 h 1300480"/>
                  <a:gd name="connsiteX1" fmla="*/ 2101975 w 4203825"/>
                  <a:gd name="connsiteY1" fmla="*/ 0 h 1300480"/>
                  <a:gd name="connsiteX2" fmla="*/ 4203825 w 4203825"/>
                  <a:gd name="connsiteY2" fmla="*/ 650240 h 1300480"/>
                  <a:gd name="connsiteX3" fmla="*/ 2101975 w 4203825"/>
                  <a:gd name="connsiteY3" fmla="*/ 1300480 h 1300480"/>
                  <a:gd name="connsiteX4" fmla="*/ 125 w 4203825"/>
                  <a:gd name="connsiteY4" fmla="*/ 650240 h 1300480"/>
                  <a:gd name="connsiteX0" fmla="*/ 125 w 4203825"/>
                  <a:gd name="connsiteY0" fmla="*/ 650240 h 1300480"/>
                  <a:gd name="connsiteX1" fmla="*/ 2101975 w 4203825"/>
                  <a:gd name="connsiteY1" fmla="*/ 0 h 1300480"/>
                  <a:gd name="connsiteX2" fmla="*/ 4203825 w 4203825"/>
                  <a:gd name="connsiteY2" fmla="*/ 650240 h 1300480"/>
                  <a:gd name="connsiteX3" fmla="*/ 2101975 w 4203825"/>
                  <a:gd name="connsiteY3" fmla="*/ 1300480 h 1300480"/>
                  <a:gd name="connsiteX4" fmla="*/ 125 w 4203825"/>
                  <a:gd name="connsiteY4" fmla="*/ 650240 h 1300480"/>
                  <a:gd name="connsiteX0" fmla="*/ 277 w 4203977"/>
                  <a:gd name="connsiteY0" fmla="*/ 650240 h 1300480"/>
                  <a:gd name="connsiteX1" fmla="*/ 2102127 w 4203977"/>
                  <a:gd name="connsiteY1" fmla="*/ 0 h 1300480"/>
                  <a:gd name="connsiteX2" fmla="*/ 4203977 w 4203977"/>
                  <a:gd name="connsiteY2" fmla="*/ 650240 h 1300480"/>
                  <a:gd name="connsiteX3" fmla="*/ 2102127 w 4203977"/>
                  <a:gd name="connsiteY3" fmla="*/ 1300480 h 1300480"/>
                  <a:gd name="connsiteX4" fmla="*/ 277 w 4203977"/>
                  <a:gd name="connsiteY4" fmla="*/ 650240 h 130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03977" h="1300480">
                    <a:moveTo>
                      <a:pt x="277" y="650240"/>
                    </a:moveTo>
                    <a:cubicBezTo>
                      <a:pt x="19280" y="195780"/>
                      <a:pt x="941307" y="0"/>
                      <a:pt x="2102127" y="0"/>
                    </a:cubicBezTo>
                    <a:cubicBezTo>
                      <a:pt x="3262947" y="0"/>
                      <a:pt x="4203977" y="291122"/>
                      <a:pt x="4203977" y="650240"/>
                    </a:cubicBezTo>
                    <a:cubicBezTo>
                      <a:pt x="4203977" y="1142708"/>
                      <a:pt x="3262947" y="1300480"/>
                      <a:pt x="2102127" y="1300480"/>
                    </a:cubicBezTo>
                    <a:cubicBezTo>
                      <a:pt x="941307" y="1300480"/>
                      <a:pt x="-18726" y="1104700"/>
                      <a:pt x="277" y="650240"/>
                    </a:cubicBezTo>
                    <a:close/>
                  </a:path>
                </a:pathLst>
              </a:custGeom>
              <a:solidFill>
                <a:srgbClr val="FF0000">
                  <a:alpha val="46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6823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Warren</dc:creator>
  <cp:lastModifiedBy>James Warren</cp:lastModifiedBy>
  <cp:revision>2</cp:revision>
  <dcterms:created xsi:type="dcterms:W3CDTF">2019-06-28T08:04:42Z</dcterms:created>
  <dcterms:modified xsi:type="dcterms:W3CDTF">2019-06-29T12:51:08Z</dcterms:modified>
</cp:coreProperties>
</file>