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2780"/>
    <a:srgbClr val="DC7B2E"/>
    <a:srgbClr val="DFD400"/>
    <a:srgbClr val="6583C1"/>
    <a:srgbClr val="6483C0"/>
    <a:srgbClr val="FFFFFF"/>
    <a:srgbClr val="D87B30"/>
    <a:srgbClr val="952781"/>
    <a:srgbClr val="E0D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06ECD-D707-4D20-A9D0-229932520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ED9D0F-23AF-4817-BF73-C15ABE2E75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334D9-60CB-4719-A7FE-1ED01AF23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63025-F9BF-488E-8FE7-5BBBD14291F1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06723-3AB3-4794-8F95-CBC41A684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93B6F-EDBE-469F-8A0B-A1855C34A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C4C5-53C1-402D-B080-6801D95B4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2948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59DA9-C5E7-4B33-8F39-5D431C772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41399D-1E6B-4AB7-A253-E87ECA316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753DF-1EFA-41C3-917B-822154FA9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63025-F9BF-488E-8FE7-5BBBD14291F1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57A40-B5C6-4409-99EB-5E8E8A703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8C381-09D0-46DC-9770-4B1A17D45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C4C5-53C1-402D-B080-6801D95B4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984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2934E2-EA73-4067-9F07-6A6F7839C1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8467CF-AA40-47A4-B02F-A5F540936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7DCD0-557E-4DA2-A135-EFB065722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63025-F9BF-488E-8FE7-5BBBD14291F1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E20F5-1A92-46F8-9AF3-2D2D660B5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B8FD3-B0CD-471A-AA63-8FA194B62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C4C5-53C1-402D-B080-6801D95B4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287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B4FB5-DC56-4E0B-A1E4-E2E9B9689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122FF-B03D-4B73-99F9-9222EF0BF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A9A81-512B-4960-BAF6-EDAF639C5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63025-F9BF-488E-8FE7-5BBBD14291F1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27D23-95B2-4904-8A6A-8917D11FA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564E0-6906-48B7-86E9-213560354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C4C5-53C1-402D-B080-6801D95B4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688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B69F6-DAF2-4D1B-BE76-68A617629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694C0-D47A-4C4D-809F-D5A72CF6E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8B5DA-0B45-451D-AD0C-3E0E9A107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63025-F9BF-488E-8FE7-5BBBD14291F1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D808D-EA7D-4D52-9A44-80CDAD6C1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452B5-41EF-41FB-A7BF-13A285B94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C4C5-53C1-402D-B080-6801D95B4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557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82B25-301D-47E5-B930-968CC6541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6B98A-2DE4-434C-818B-C3AC8DF51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1545EE-5688-4B74-A496-1A6BC2EA1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7A2CD-5282-4D06-895F-ABF7DF3DF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63025-F9BF-488E-8FE7-5BBBD14291F1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7FA7C-B2E3-4693-9B82-BE4D3E101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48C6F-66A3-4A04-B6DE-745A8BF4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C4C5-53C1-402D-B080-6801D95B4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416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AD86F-7D15-40F6-AA7D-AA0D18189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3B22C-6438-413E-8D75-CCE814F49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38E05-FC45-401F-BEEA-E70494F855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A62382-8A03-4ADB-8945-152B73777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9B5884-7296-47F9-BABF-DC2C2AFF7C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70F0CD-1D7F-4634-B118-D8B7344E0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63025-F9BF-488E-8FE7-5BBBD14291F1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672BAA-4C1D-41AA-83C1-756C59F4A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3F4F4A-2B07-4CCE-B8E0-A723056B3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C4C5-53C1-402D-B080-6801D95B4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111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C235D-CDF5-457C-B02B-DE08B3FA4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9912E3-74D3-4112-9ABB-24DF1B97C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63025-F9BF-488E-8FE7-5BBBD14291F1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BDB72-A57C-404C-976F-AA72FE819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33CE81-D72E-4AC5-A30C-F342E5684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C4C5-53C1-402D-B080-6801D95B4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78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BAC414-3C14-4CF2-A66E-D6C9AF50C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63025-F9BF-488E-8FE7-5BBBD14291F1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DE303-3B3A-4CCD-B30D-620FA1C46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899A20-0940-461F-A900-FE6F7615A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C4C5-53C1-402D-B080-6801D95B4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4726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26DDA-C683-4B15-8B39-8A773948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4AFA9-DE74-4A8E-BC38-86610B001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FFF558-33D2-4190-AEC8-EE5324C0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A0EB9-8F5D-4CE3-8CA7-1C9E269D3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63025-F9BF-488E-8FE7-5BBBD14291F1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5257F-C85C-4A74-88ED-0DE4DB24C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63202-FFE0-400B-A4B1-718030CC4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C4C5-53C1-402D-B080-6801D95B4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911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DCC0B-7026-4C07-BC24-FC2AF8F77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7F2B3A-4A1F-4D96-9EB7-F7831751BF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239E7D-176F-40B9-8F8F-1C1317CAD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598DB0-B048-4002-85C8-2E96DFDB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63025-F9BF-488E-8FE7-5BBBD14291F1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C81AD-A7C8-4F62-BA31-A401E198A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BFB04-4EEC-40A7-A2A1-D2FC899C2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C4C5-53C1-402D-B080-6801D95B4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982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95FDDF-D7BC-4F0E-83B5-3AFC98F1D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E254B-A4A7-445B-BBBF-AC1A6D17E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FE442-93C9-4423-9FC9-7D1F151776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63025-F9BF-488E-8FE7-5BBBD14291F1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2BA58-2690-4BA2-8251-3D2282920A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3D01D-D490-4DAB-B808-40B6D76F2D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BC4C5-53C1-402D-B080-6801D95B4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610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EA9B228B-ED05-4B93-A7C0-6D1A0888B8E8}"/>
              </a:ext>
            </a:extLst>
          </p:cNvPr>
          <p:cNvGrpSpPr/>
          <p:nvPr/>
        </p:nvGrpSpPr>
        <p:grpSpPr>
          <a:xfrm>
            <a:off x="-22784" y="-1193800"/>
            <a:ext cx="8798484" cy="7497622"/>
            <a:chOff x="-22784" y="-1193800"/>
            <a:chExt cx="8798484" cy="7497622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C92791F3-AC4A-4773-B83D-60E50C132708}"/>
                </a:ext>
              </a:extLst>
            </p:cNvPr>
            <p:cNvSpPr/>
            <p:nvPr/>
          </p:nvSpPr>
          <p:spPr>
            <a:xfrm>
              <a:off x="-22784" y="-1193800"/>
              <a:ext cx="8798484" cy="7239000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4626F67-B8EA-487C-A033-014B588D3DF6}"/>
                </a:ext>
              </a:extLst>
            </p:cNvPr>
            <p:cNvGrpSpPr/>
            <p:nvPr/>
          </p:nvGrpSpPr>
          <p:grpSpPr>
            <a:xfrm>
              <a:off x="4958499" y="1770983"/>
              <a:ext cx="2003112" cy="1797050"/>
              <a:chOff x="5775325" y="2272997"/>
              <a:chExt cx="1327150" cy="1190625"/>
            </a:xfrm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E4B69F07-029E-4B4E-9B08-62DBB2881E45}"/>
                  </a:ext>
                </a:extLst>
              </p:cNvPr>
              <p:cNvSpPr/>
              <p:nvPr/>
            </p:nvSpPr>
            <p:spPr>
              <a:xfrm>
                <a:off x="5775325" y="2272997"/>
                <a:ext cx="1327150" cy="1190625"/>
              </a:xfrm>
              <a:custGeom>
                <a:avLst/>
                <a:gdLst>
                  <a:gd name="connsiteX0" fmla="*/ 0 w 1327150"/>
                  <a:gd name="connsiteY0" fmla="*/ 285750 h 1190625"/>
                  <a:gd name="connsiteX1" fmla="*/ 0 w 1327150"/>
                  <a:gd name="connsiteY1" fmla="*/ 806450 h 1190625"/>
                  <a:gd name="connsiteX2" fmla="*/ 695325 w 1327150"/>
                  <a:gd name="connsiteY2" fmla="*/ 1190625 h 1190625"/>
                  <a:gd name="connsiteX3" fmla="*/ 1327150 w 1327150"/>
                  <a:gd name="connsiteY3" fmla="*/ 866775 h 1190625"/>
                  <a:gd name="connsiteX4" fmla="*/ 1327150 w 1327150"/>
                  <a:gd name="connsiteY4" fmla="*/ 307975 h 1190625"/>
                  <a:gd name="connsiteX5" fmla="*/ 650875 w 1327150"/>
                  <a:gd name="connsiteY5" fmla="*/ 0 h 1190625"/>
                  <a:gd name="connsiteX6" fmla="*/ 0 w 1327150"/>
                  <a:gd name="connsiteY6" fmla="*/ 285750 h 1190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27150" h="1190625">
                    <a:moveTo>
                      <a:pt x="0" y="285750"/>
                    </a:moveTo>
                    <a:lnTo>
                      <a:pt x="0" y="806450"/>
                    </a:lnTo>
                    <a:lnTo>
                      <a:pt x="695325" y="1190625"/>
                    </a:lnTo>
                    <a:lnTo>
                      <a:pt x="1327150" y="866775"/>
                    </a:lnTo>
                    <a:lnTo>
                      <a:pt x="1327150" y="307975"/>
                    </a:lnTo>
                    <a:lnTo>
                      <a:pt x="650875" y="0"/>
                    </a:lnTo>
                    <a:lnTo>
                      <a:pt x="0" y="285750"/>
                    </a:lnTo>
                    <a:close/>
                  </a:path>
                </a:pathLst>
              </a:custGeom>
              <a:solidFill>
                <a:srgbClr val="952780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E477D1D8-F27E-4D31-95C5-2464291F85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4850" y="2549525"/>
                <a:ext cx="688976" cy="33655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6195DD4B-6350-4C90-8005-E3A3EBD8F8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73825" y="2886075"/>
                <a:ext cx="0" cy="55467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0A8C117E-6629-4C6C-830F-5C879A87F2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67476" y="2576578"/>
                <a:ext cx="634999" cy="309497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C30EEB1-8CC7-451C-8DEF-DE5BCD809254}"/>
                </a:ext>
              </a:extLst>
            </p:cNvPr>
            <p:cNvSpPr/>
            <p:nvPr/>
          </p:nvSpPr>
          <p:spPr>
            <a:xfrm>
              <a:off x="2062548" y="3056779"/>
              <a:ext cx="4522393" cy="324704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500" b="0" cap="none" spc="0" dirty="0">
                  <a:ln w="28575">
                    <a:noFill/>
                  </a:ln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std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816B45D-CA86-4C27-B7ED-4EF757A49BB4}"/>
                </a:ext>
              </a:extLst>
            </p:cNvPr>
            <p:cNvGrpSpPr/>
            <p:nvPr/>
          </p:nvGrpSpPr>
          <p:grpSpPr>
            <a:xfrm>
              <a:off x="3322189" y="968380"/>
              <a:ext cx="2003112" cy="1797050"/>
              <a:chOff x="5775325" y="2272997"/>
              <a:chExt cx="1327150" cy="1190625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4582F53B-FFE2-487D-B6FA-2E0C00C6E625}"/>
                  </a:ext>
                </a:extLst>
              </p:cNvPr>
              <p:cNvSpPr/>
              <p:nvPr/>
            </p:nvSpPr>
            <p:spPr>
              <a:xfrm>
                <a:off x="5775325" y="2272997"/>
                <a:ext cx="1327150" cy="1190625"/>
              </a:xfrm>
              <a:custGeom>
                <a:avLst/>
                <a:gdLst>
                  <a:gd name="connsiteX0" fmla="*/ 0 w 1327150"/>
                  <a:gd name="connsiteY0" fmla="*/ 285750 h 1190625"/>
                  <a:gd name="connsiteX1" fmla="*/ 0 w 1327150"/>
                  <a:gd name="connsiteY1" fmla="*/ 806450 h 1190625"/>
                  <a:gd name="connsiteX2" fmla="*/ 695325 w 1327150"/>
                  <a:gd name="connsiteY2" fmla="*/ 1190625 h 1190625"/>
                  <a:gd name="connsiteX3" fmla="*/ 1327150 w 1327150"/>
                  <a:gd name="connsiteY3" fmla="*/ 866775 h 1190625"/>
                  <a:gd name="connsiteX4" fmla="*/ 1327150 w 1327150"/>
                  <a:gd name="connsiteY4" fmla="*/ 307975 h 1190625"/>
                  <a:gd name="connsiteX5" fmla="*/ 650875 w 1327150"/>
                  <a:gd name="connsiteY5" fmla="*/ 0 h 1190625"/>
                  <a:gd name="connsiteX6" fmla="*/ 0 w 1327150"/>
                  <a:gd name="connsiteY6" fmla="*/ 285750 h 1190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27150" h="1190625">
                    <a:moveTo>
                      <a:pt x="0" y="285750"/>
                    </a:moveTo>
                    <a:lnTo>
                      <a:pt x="0" y="806450"/>
                    </a:lnTo>
                    <a:lnTo>
                      <a:pt x="695325" y="1190625"/>
                    </a:lnTo>
                    <a:lnTo>
                      <a:pt x="1327150" y="866775"/>
                    </a:lnTo>
                    <a:lnTo>
                      <a:pt x="1327150" y="307975"/>
                    </a:lnTo>
                    <a:lnTo>
                      <a:pt x="650875" y="0"/>
                    </a:lnTo>
                    <a:lnTo>
                      <a:pt x="0" y="285750"/>
                    </a:lnTo>
                    <a:close/>
                  </a:path>
                </a:pathLst>
              </a:custGeom>
              <a:solidFill>
                <a:srgbClr val="6583C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F1EA016E-83B1-4AA2-BD03-16655CB6B9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4850" y="2549525"/>
                <a:ext cx="688976" cy="33655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695F27FB-2049-4C87-A59F-DEFCFEA104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73825" y="2886075"/>
                <a:ext cx="0" cy="55467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19617D3C-827B-488D-A31E-7C9E198E14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67476" y="2576578"/>
                <a:ext cx="634999" cy="309497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8DE9A8D-6209-4258-A4E1-8748923466B6}"/>
                </a:ext>
              </a:extLst>
            </p:cNvPr>
            <p:cNvGrpSpPr/>
            <p:nvPr/>
          </p:nvGrpSpPr>
          <p:grpSpPr>
            <a:xfrm>
              <a:off x="1805685" y="1817527"/>
              <a:ext cx="2003112" cy="1797050"/>
              <a:chOff x="5775325" y="2272997"/>
              <a:chExt cx="1327150" cy="1190625"/>
            </a:xfrm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DF76330B-FA9D-4448-982A-0F5921AD8B07}"/>
                  </a:ext>
                </a:extLst>
              </p:cNvPr>
              <p:cNvSpPr/>
              <p:nvPr/>
            </p:nvSpPr>
            <p:spPr>
              <a:xfrm>
                <a:off x="5775325" y="2272997"/>
                <a:ext cx="1327150" cy="1190625"/>
              </a:xfrm>
              <a:custGeom>
                <a:avLst/>
                <a:gdLst>
                  <a:gd name="connsiteX0" fmla="*/ 0 w 1327150"/>
                  <a:gd name="connsiteY0" fmla="*/ 285750 h 1190625"/>
                  <a:gd name="connsiteX1" fmla="*/ 0 w 1327150"/>
                  <a:gd name="connsiteY1" fmla="*/ 806450 h 1190625"/>
                  <a:gd name="connsiteX2" fmla="*/ 695325 w 1327150"/>
                  <a:gd name="connsiteY2" fmla="*/ 1190625 h 1190625"/>
                  <a:gd name="connsiteX3" fmla="*/ 1327150 w 1327150"/>
                  <a:gd name="connsiteY3" fmla="*/ 866775 h 1190625"/>
                  <a:gd name="connsiteX4" fmla="*/ 1327150 w 1327150"/>
                  <a:gd name="connsiteY4" fmla="*/ 307975 h 1190625"/>
                  <a:gd name="connsiteX5" fmla="*/ 650875 w 1327150"/>
                  <a:gd name="connsiteY5" fmla="*/ 0 h 1190625"/>
                  <a:gd name="connsiteX6" fmla="*/ 0 w 1327150"/>
                  <a:gd name="connsiteY6" fmla="*/ 285750 h 1190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27150" h="1190625">
                    <a:moveTo>
                      <a:pt x="0" y="285750"/>
                    </a:moveTo>
                    <a:lnTo>
                      <a:pt x="0" y="806450"/>
                    </a:lnTo>
                    <a:lnTo>
                      <a:pt x="695325" y="1190625"/>
                    </a:lnTo>
                    <a:lnTo>
                      <a:pt x="1327150" y="866775"/>
                    </a:lnTo>
                    <a:lnTo>
                      <a:pt x="1327150" y="307975"/>
                    </a:lnTo>
                    <a:lnTo>
                      <a:pt x="650875" y="0"/>
                    </a:lnTo>
                    <a:lnTo>
                      <a:pt x="0" y="285750"/>
                    </a:lnTo>
                    <a:close/>
                  </a:path>
                </a:pathLst>
              </a:custGeom>
              <a:solidFill>
                <a:srgbClr val="DC7B2E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597162A7-B577-4B31-BD93-931B8DE854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4850" y="2549525"/>
                <a:ext cx="688976" cy="33655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271063DF-12B2-483C-AB50-D0DFAB5A16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73825" y="2886075"/>
                <a:ext cx="0" cy="55467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FAAFE825-4694-444F-B8C5-D1F60CDC38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67476" y="2576578"/>
                <a:ext cx="634999" cy="309497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9906064-8C2E-4330-AE92-B7DA75EB322A}"/>
                </a:ext>
              </a:extLst>
            </p:cNvPr>
            <p:cNvGrpSpPr/>
            <p:nvPr/>
          </p:nvGrpSpPr>
          <p:grpSpPr>
            <a:xfrm>
              <a:off x="3374904" y="1805513"/>
              <a:ext cx="2003112" cy="1797050"/>
              <a:chOff x="5775325" y="2272997"/>
              <a:chExt cx="1327150" cy="1190625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630E2C6-67B0-4D65-A143-911B2DDDF39E}"/>
                  </a:ext>
                </a:extLst>
              </p:cNvPr>
              <p:cNvSpPr/>
              <p:nvPr/>
            </p:nvSpPr>
            <p:spPr>
              <a:xfrm>
                <a:off x="5775325" y="2272997"/>
                <a:ext cx="1327150" cy="1190625"/>
              </a:xfrm>
              <a:custGeom>
                <a:avLst/>
                <a:gdLst>
                  <a:gd name="connsiteX0" fmla="*/ 0 w 1327150"/>
                  <a:gd name="connsiteY0" fmla="*/ 285750 h 1190625"/>
                  <a:gd name="connsiteX1" fmla="*/ 0 w 1327150"/>
                  <a:gd name="connsiteY1" fmla="*/ 806450 h 1190625"/>
                  <a:gd name="connsiteX2" fmla="*/ 695325 w 1327150"/>
                  <a:gd name="connsiteY2" fmla="*/ 1190625 h 1190625"/>
                  <a:gd name="connsiteX3" fmla="*/ 1327150 w 1327150"/>
                  <a:gd name="connsiteY3" fmla="*/ 866775 h 1190625"/>
                  <a:gd name="connsiteX4" fmla="*/ 1327150 w 1327150"/>
                  <a:gd name="connsiteY4" fmla="*/ 307975 h 1190625"/>
                  <a:gd name="connsiteX5" fmla="*/ 650875 w 1327150"/>
                  <a:gd name="connsiteY5" fmla="*/ 0 h 1190625"/>
                  <a:gd name="connsiteX6" fmla="*/ 0 w 1327150"/>
                  <a:gd name="connsiteY6" fmla="*/ 285750 h 1190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27150" h="1190625">
                    <a:moveTo>
                      <a:pt x="0" y="285750"/>
                    </a:moveTo>
                    <a:lnTo>
                      <a:pt x="0" y="806450"/>
                    </a:lnTo>
                    <a:lnTo>
                      <a:pt x="695325" y="1190625"/>
                    </a:lnTo>
                    <a:lnTo>
                      <a:pt x="1327150" y="866775"/>
                    </a:lnTo>
                    <a:lnTo>
                      <a:pt x="1327150" y="307975"/>
                    </a:lnTo>
                    <a:lnTo>
                      <a:pt x="650875" y="0"/>
                    </a:lnTo>
                    <a:lnTo>
                      <a:pt x="0" y="285750"/>
                    </a:lnTo>
                    <a:close/>
                  </a:path>
                </a:pathLst>
              </a:custGeom>
              <a:solidFill>
                <a:srgbClr val="DFD400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EE7FF626-5679-4F3E-AAD4-9AA1933399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4850" y="2549525"/>
                <a:ext cx="688976" cy="33655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B2ECD6A6-B0F0-4BA1-8422-724984CA45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73825" y="2886075"/>
                <a:ext cx="0" cy="55467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4ED95209-7B30-4F06-B7F5-9EF44D53E2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67476" y="2576578"/>
                <a:ext cx="634999" cy="309497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68910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70E6EDA6-857C-48D1-B399-6503174C3251}"/>
              </a:ext>
            </a:extLst>
          </p:cNvPr>
          <p:cNvGrpSpPr/>
          <p:nvPr/>
        </p:nvGrpSpPr>
        <p:grpSpPr>
          <a:xfrm>
            <a:off x="262022" y="1187450"/>
            <a:ext cx="11667955" cy="4483100"/>
            <a:chOff x="262022" y="1187450"/>
            <a:chExt cx="11667955" cy="44831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3456A3C-96D8-46C1-8E35-CBF44723E757}"/>
                </a:ext>
              </a:extLst>
            </p:cNvPr>
            <p:cNvSpPr/>
            <p:nvPr/>
          </p:nvSpPr>
          <p:spPr>
            <a:xfrm>
              <a:off x="262022" y="1187450"/>
              <a:ext cx="11667955" cy="44831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7453999-26BD-4FE4-80C0-32DF6DA0EAE6}"/>
                </a:ext>
              </a:extLst>
            </p:cNvPr>
            <p:cNvGrpSpPr/>
            <p:nvPr/>
          </p:nvGrpSpPr>
          <p:grpSpPr>
            <a:xfrm>
              <a:off x="786067" y="2040004"/>
              <a:ext cx="10317416" cy="3247043"/>
              <a:chOff x="1200519" y="1322454"/>
              <a:chExt cx="6835744" cy="2151309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BBC6640C-F2F4-4E28-89FC-B3209A61F77F}"/>
                  </a:ext>
                </a:extLst>
              </p:cNvPr>
              <p:cNvGrpSpPr/>
              <p:nvPr/>
            </p:nvGrpSpPr>
            <p:grpSpPr>
              <a:xfrm>
                <a:off x="6709113" y="1985647"/>
                <a:ext cx="1327150" cy="1190625"/>
                <a:chOff x="5775325" y="2272997"/>
                <a:chExt cx="1327150" cy="1190625"/>
              </a:xfrm>
            </p:grpSpPr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7384987A-47FA-4AFB-BB1F-22A91547A348}"/>
                    </a:ext>
                  </a:extLst>
                </p:cNvPr>
                <p:cNvSpPr/>
                <p:nvPr/>
              </p:nvSpPr>
              <p:spPr>
                <a:xfrm>
                  <a:off x="5775325" y="2272997"/>
                  <a:ext cx="1327150" cy="1190625"/>
                </a:xfrm>
                <a:custGeom>
                  <a:avLst/>
                  <a:gdLst>
                    <a:gd name="connsiteX0" fmla="*/ 0 w 1327150"/>
                    <a:gd name="connsiteY0" fmla="*/ 285750 h 1190625"/>
                    <a:gd name="connsiteX1" fmla="*/ 0 w 1327150"/>
                    <a:gd name="connsiteY1" fmla="*/ 806450 h 1190625"/>
                    <a:gd name="connsiteX2" fmla="*/ 695325 w 1327150"/>
                    <a:gd name="connsiteY2" fmla="*/ 1190625 h 1190625"/>
                    <a:gd name="connsiteX3" fmla="*/ 1327150 w 1327150"/>
                    <a:gd name="connsiteY3" fmla="*/ 866775 h 1190625"/>
                    <a:gd name="connsiteX4" fmla="*/ 1327150 w 1327150"/>
                    <a:gd name="connsiteY4" fmla="*/ 307975 h 1190625"/>
                    <a:gd name="connsiteX5" fmla="*/ 650875 w 1327150"/>
                    <a:gd name="connsiteY5" fmla="*/ 0 h 1190625"/>
                    <a:gd name="connsiteX6" fmla="*/ 0 w 1327150"/>
                    <a:gd name="connsiteY6" fmla="*/ 285750 h 1190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27150" h="1190625">
                      <a:moveTo>
                        <a:pt x="0" y="285750"/>
                      </a:moveTo>
                      <a:lnTo>
                        <a:pt x="0" y="806450"/>
                      </a:lnTo>
                      <a:lnTo>
                        <a:pt x="695325" y="1190625"/>
                      </a:lnTo>
                      <a:lnTo>
                        <a:pt x="1327150" y="866775"/>
                      </a:lnTo>
                      <a:lnTo>
                        <a:pt x="1327150" y="307975"/>
                      </a:lnTo>
                      <a:lnTo>
                        <a:pt x="650875" y="0"/>
                      </a:lnTo>
                      <a:lnTo>
                        <a:pt x="0" y="285750"/>
                      </a:lnTo>
                      <a:close/>
                    </a:path>
                  </a:pathLst>
                </a:custGeom>
                <a:solidFill>
                  <a:srgbClr val="952780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22E0411E-381E-41E5-AAA8-31FDB25CC5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84850" y="2549525"/>
                  <a:ext cx="688976" cy="33655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6DC32672-2630-4ECD-A61D-225410BD93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3825" y="2886075"/>
                  <a:ext cx="0" cy="55467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EE7C9FEB-D074-42AD-BCD8-583554B152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467476" y="2576578"/>
                  <a:ext cx="634999" cy="309497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34A6DD0-0300-417A-BB69-041AFE45ED5B}"/>
                  </a:ext>
                </a:extLst>
              </p:cNvPr>
              <p:cNvSpPr/>
              <p:nvPr/>
            </p:nvSpPr>
            <p:spPr>
              <a:xfrm>
                <a:off x="1200519" y="1322454"/>
                <a:ext cx="2996285" cy="215130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500" b="0" cap="none" spc="0" dirty="0">
                    <a:ln w="28575">
                      <a:noFill/>
                    </a:ln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onsolas" panose="020B0609020204030204" pitchFamily="49" charset="0"/>
                  </a:rPr>
                  <a:t>std</a:t>
                </a: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DAA4E91-D3E2-4561-B8E2-5AC7DC3D8D58}"/>
                  </a:ext>
                </a:extLst>
              </p:cNvPr>
              <p:cNvGrpSpPr/>
              <p:nvPr/>
            </p:nvGrpSpPr>
            <p:grpSpPr>
              <a:xfrm>
                <a:off x="5624985" y="1453887"/>
                <a:ext cx="1327150" cy="1190625"/>
                <a:chOff x="5775325" y="2272997"/>
                <a:chExt cx="1327150" cy="1190625"/>
              </a:xfrm>
            </p:grpSpPr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8CCA78C0-95EC-4FCF-8656-4628EE4252E8}"/>
                    </a:ext>
                  </a:extLst>
                </p:cNvPr>
                <p:cNvSpPr/>
                <p:nvPr/>
              </p:nvSpPr>
              <p:spPr>
                <a:xfrm>
                  <a:off x="5775325" y="2272997"/>
                  <a:ext cx="1327150" cy="1190625"/>
                </a:xfrm>
                <a:custGeom>
                  <a:avLst/>
                  <a:gdLst>
                    <a:gd name="connsiteX0" fmla="*/ 0 w 1327150"/>
                    <a:gd name="connsiteY0" fmla="*/ 285750 h 1190625"/>
                    <a:gd name="connsiteX1" fmla="*/ 0 w 1327150"/>
                    <a:gd name="connsiteY1" fmla="*/ 806450 h 1190625"/>
                    <a:gd name="connsiteX2" fmla="*/ 695325 w 1327150"/>
                    <a:gd name="connsiteY2" fmla="*/ 1190625 h 1190625"/>
                    <a:gd name="connsiteX3" fmla="*/ 1327150 w 1327150"/>
                    <a:gd name="connsiteY3" fmla="*/ 866775 h 1190625"/>
                    <a:gd name="connsiteX4" fmla="*/ 1327150 w 1327150"/>
                    <a:gd name="connsiteY4" fmla="*/ 307975 h 1190625"/>
                    <a:gd name="connsiteX5" fmla="*/ 650875 w 1327150"/>
                    <a:gd name="connsiteY5" fmla="*/ 0 h 1190625"/>
                    <a:gd name="connsiteX6" fmla="*/ 0 w 1327150"/>
                    <a:gd name="connsiteY6" fmla="*/ 285750 h 1190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27150" h="1190625">
                      <a:moveTo>
                        <a:pt x="0" y="285750"/>
                      </a:moveTo>
                      <a:lnTo>
                        <a:pt x="0" y="806450"/>
                      </a:lnTo>
                      <a:lnTo>
                        <a:pt x="695325" y="1190625"/>
                      </a:lnTo>
                      <a:lnTo>
                        <a:pt x="1327150" y="866775"/>
                      </a:lnTo>
                      <a:lnTo>
                        <a:pt x="1327150" y="307975"/>
                      </a:lnTo>
                      <a:lnTo>
                        <a:pt x="650875" y="0"/>
                      </a:lnTo>
                      <a:lnTo>
                        <a:pt x="0" y="285750"/>
                      </a:lnTo>
                      <a:close/>
                    </a:path>
                  </a:pathLst>
                </a:custGeom>
                <a:solidFill>
                  <a:srgbClr val="6583C1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58F5E608-09A9-4159-B04B-9D0F801212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84850" y="2549525"/>
                  <a:ext cx="688976" cy="33655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BDDA173C-67D2-461E-A3B5-29747CD9CA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3825" y="2886075"/>
                  <a:ext cx="0" cy="55467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8F9A66A5-6436-404C-A198-FBA86252A3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467476" y="2576578"/>
                  <a:ext cx="634999" cy="309497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1DB8E716-1BAB-4123-8A52-533E2E0F2E8C}"/>
                  </a:ext>
                </a:extLst>
              </p:cNvPr>
              <p:cNvGrpSpPr/>
              <p:nvPr/>
            </p:nvGrpSpPr>
            <p:grpSpPr>
              <a:xfrm>
                <a:off x="4620234" y="2016484"/>
                <a:ext cx="1327150" cy="1190625"/>
                <a:chOff x="5775325" y="2272997"/>
                <a:chExt cx="1327150" cy="1190625"/>
              </a:xfrm>
            </p:grpSpPr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2ABAB251-F3C1-483B-AB19-22304A9DC6B8}"/>
                    </a:ext>
                  </a:extLst>
                </p:cNvPr>
                <p:cNvSpPr/>
                <p:nvPr/>
              </p:nvSpPr>
              <p:spPr>
                <a:xfrm>
                  <a:off x="5775325" y="2272997"/>
                  <a:ext cx="1327150" cy="1190625"/>
                </a:xfrm>
                <a:custGeom>
                  <a:avLst/>
                  <a:gdLst>
                    <a:gd name="connsiteX0" fmla="*/ 0 w 1327150"/>
                    <a:gd name="connsiteY0" fmla="*/ 285750 h 1190625"/>
                    <a:gd name="connsiteX1" fmla="*/ 0 w 1327150"/>
                    <a:gd name="connsiteY1" fmla="*/ 806450 h 1190625"/>
                    <a:gd name="connsiteX2" fmla="*/ 695325 w 1327150"/>
                    <a:gd name="connsiteY2" fmla="*/ 1190625 h 1190625"/>
                    <a:gd name="connsiteX3" fmla="*/ 1327150 w 1327150"/>
                    <a:gd name="connsiteY3" fmla="*/ 866775 h 1190625"/>
                    <a:gd name="connsiteX4" fmla="*/ 1327150 w 1327150"/>
                    <a:gd name="connsiteY4" fmla="*/ 307975 h 1190625"/>
                    <a:gd name="connsiteX5" fmla="*/ 650875 w 1327150"/>
                    <a:gd name="connsiteY5" fmla="*/ 0 h 1190625"/>
                    <a:gd name="connsiteX6" fmla="*/ 0 w 1327150"/>
                    <a:gd name="connsiteY6" fmla="*/ 285750 h 1190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27150" h="1190625">
                      <a:moveTo>
                        <a:pt x="0" y="285750"/>
                      </a:moveTo>
                      <a:lnTo>
                        <a:pt x="0" y="806450"/>
                      </a:lnTo>
                      <a:lnTo>
                        <a:pt x="695325" y="1190625"/>
                      </a:lnTo>
                      <a:lnTo>
                        <a:pt x="1327150" y="866775"/>
                      </a:lnTo>
                      <a:lnTo>
                        <a:pt x="1327150" y="307975"/>
                      </a:lnTo>
                      <a:lnTo>
                        <a:pt x="650875" y="0"/>
                      </a:lnTo>
                      <a:lnTo>
                        <a:pt x="0" y="285750"/>
                      </a:lnTo>
                      <a:close/>
                    </a:path>
                  </a:pathLst>
                </a:custGeom>
                <a:solidFill>
                  <a:srgbClr val="DC7B2E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DCB14F77-A69D-4361-90C3-5CCBCA7583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84850" y="2549525"/>
                  <a:ext cx="688976" cy="33655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F21DBF87-42C0-42DF-B19D-085DDCE8B9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3825" y="2886075"/>
                  <a:ext cx="0" cy="55467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F93CBF34-774C-434D-B4EC-6010C3A253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467476" y="2576578"/>
                  <a:ext cx="634999" cy="309497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614E8FA0-3E1A-49BC-ABF1-8CD1D3BB2EAF}"/>
                  </a:ext>
                </a:extLst>
              </p:cNvPr>
              <p:cNvGrpSpPr/>
              <p:nvPr/>
            </p:nvGrpSpPr>
            <p:grpSpPr>
              <a:xfrm>
                <a:off x="5659911" y="2008524"/>
                <a:ext cx="1327150" cy="1190625"/>
                <a:chOff x="5775325" y="2272997"/>
                <a:chExt cx="1327150" cy="1190625"/>
              </a:xfrm>
            </p:grpSpPr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2B5F4EAB-412A-404D-9E10-890CA3056C87}"/>
                    </a:ext>
                  </a:extLst>
                </p:cNvPr>
                <p:cNvSpPr/>
                <p:nvPr/>
              </p:nvSpPr>
              <p:spPr>
                <a:xfrm>
                  <a:off x="5775325" y="2272997"/>
                  <a:ext cx="1327150" cy="1190625"/>
                </a:xfrm>
                <a:custGeom>
                  <a:avLst/>
                  <a:gdLst>
                    <a:gd name="connsiteX0" fmla="*/ 0 w 1327150"/>
                    <a:gd name="connsiteY0" fmla="*/ 285750 h 1190625"/>
                    <a:gd name="connsiteX1" fmla="*/ 0 w 1327150"/>
                    <a:gd name="connsiteY1" fmla="*/ 806450 h 1190625"/>
                    <a:gd name="connsiteX2" fmla="*/ 695325 w 1327150"/>
                    <a:gd name="connsiteY2" fmla="*/ 1190625 h 1190625"/>
                    <a:gd name="connsiteX3" fmla="*/ 1327150 w 1327150"/>
                    <a:gd name="connsiteY3" fmla="*/ 866775 h 1190625"/>
                    <a:gd name="connsiteX4" fmla="*/ 1327150 w 1327150"/>
                    <a:gd name="connsiteY4" fmla="*/ 307975 h 1190625"/>
                    <a:gd name="connsiteX5" fmla="*/ 650875 w 1327150"/>
                    <a:gd name="connsiteY5" fmla="*/ 0 h 1190625"/>
                    <a:gd name="connsiteX6" fmla="*/ 0 w 1327150"/>
                    <a:gd name="connsiteY6" fmla="*/ 285750 h 1190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27150" h="1190625">
                      <a:moveTo>
                        <a:pt x="0" y="285750"/>
                      </a:moveTo>
                      <a:lnTo>
                        <a:pt x="0" y="806450"/>
                      </a:lnTo>
                      <a:lnTo>
                        <a:pt x="695325" y="1190625"/>
                      </a:lnTo>
                      <a:lnTo>
                        <a:pt x="1327150" y="866775"/>
                      </a:lnTo>
                      <a:lnTo>
                        <a:pt x="1327150" y="307975"/>
                      </a:lnTo>
                      <a:lnTo>
                        <a:pt x="650875" y="0"/>
                      </a:lnTo>
                      <a:lnTo>
                        <a:pt x="0" y="285750"/>
                      </a:lnTo>
                      <a:close/>
                    </a:path>
                  </a:pathLst>
                </a:custGeom>
                <a:solidFill>
                  <a:srgbClr val="DFD400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A09E999F-8472-4CEA-8A2A-3F16E40EA2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84850" y="2549525"/>
                  <a:ext cx="688976" cy="33655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CD33DB83-C1BD-4AE8-AB96-BADC997CBF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3825" y="2886075"/>
                  <a:ext cx="0" cy="55467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36E58E57-68F9-4C05-894B-0D434C1DE6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467476" y="2576578"/>
                  <a:ext cx="634999" cy="309497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639099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8207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Warren</dc:creator>
  <cp:lastModifiedBy>James Warren</cp:lastModifiedBy>
  <cp:revision>7</cp:revision>
  <dcterms:created xsi:type="dcterms:W3CDTF">2021-03-21T20:14:15Z</dcterms:created>
  <dcterms:modified xsi:type="dcterms:W3CDTF">2021-03-27T13:01:34Z</dcterms:modified>
</cp:coreProperties>
</file>