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E6764-CCD1-92EE-F8FF-D8E99A7C59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0A37-FF06-244C-D381-7F411E1C7E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9306EF-5A6E-46B1-8834-7FA08FEAB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4FCFC6-4A64-E136-B6C5-40DC21C211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D84A37-5CCF-4EF3-C746-8C6EE9015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52438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74A8C7-E54F-4ACD-E6AE-07CF30A64E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E13912-6BE4-5093-1878-1FBEE4050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83A21-2296-7191-2895-40D585EDC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8A503-4A08-66C9-25C4-96F5D7F7E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32C43C-C312-6EC5-D72E-7434F175F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659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5BB08C1-10D2-D271-74EC-EB7588B7CA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83164E-093E-C474-A82E-54D9E36518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122B5B-ED55-DB28-71B4-AED46FA36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510DC-058C-79CD-947D-8B426555D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CC4696-F24B-FC29-E039-257B2B276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3097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7C735-ABF0-FAEF-807B-4889737B01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E05AF5-B0A8-661C-B233-5028C26BA5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FDF852-05EA-221C-5004-9FAF843DE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2778C1-E67C-28DA-1660-E3A5F5C9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4706A5-09BA-48DD-7277-A61DB497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69445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E670B-EC0D-F08E-0BD6-358F23C53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743A6-1644-75B4-5BBB-1ED0967B66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B6D205-F144-E69C-02E1-BD907DD84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0D12D-4167-92F7-C049-D81FE4549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9CD178-A48D-6173-DC0C-9F99293F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8144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0F531-61AF-E761-55D1-5C111ABBF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CBC9BB-CB40-B049-4562-16EAB4F7E4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2ADA58-2EFE-44C1-A70F-074ABDFCD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2A61D-2C91-9927-986A-70640FBDC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AAFCBF-B0C7-E6DB-C2CE-1B3BD7AC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6B834-7B2A-9FF2-0ADA-34F914624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3239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B4EB5-53A3-8800-A80A-57FC2F9E1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8EBA33-13D2-5DDC-6218-F0A68F4B2F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DA7F9-F45D-8000-9925-FDBCBBEC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39A166-2429-4B80-AF20-C7F734CC7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DD97F5-405B-6D60-B554-263FD4AB3E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825000-B9DA-51BF-D220-4C04A5A52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DE5E5A4-C95B-3ADB-7070-3ABB9871D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28F848-494D-A500-38AB-DCF17A607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49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B089E-F22D-8DF6-B3FF-9028FCE6A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7D83525-2BEC-8904-CD7B-758191CF4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02BBA5-D8A3-588A-8A8E-7F4C511F5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BABF1-B9DF-9F6B-BEA5-3C8ECB4D3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05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CE6E38-B39C-9803-4152-849D374866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08DB5C-C602-0D12-C8B4-7ACB88478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9E77D-C8E7-951D-147F-D5B56819A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4416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7BB177-F574-E38E-0870-E78AE0C2F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979C1-2EFE-B82B-D94C-EE144E8D9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58BE5E-6C18-A7BB-805C-5DDB7129E4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4CC422-3164-3D3B-CEBB-A73A6E2BF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140E05-A47F-D6F1-2C7C-515624C06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49190D-CDDF-3C1D-CD35-3A2C83E773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61434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8A6A56-07C3-8A2F-C6EE-DF34CA84A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C126628-0C40-2030-2A0E-9C00E20B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F881C1-5B72-70BF-E61C-81D9B21A47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49E183-0E92-903F-EB3A-48E2ADEB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FB9E7F-6711-2EBD-7D92-419843AD7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FAB9AB-A6FA-62CC-05C8-C80B39ED5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156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5612E3-2E1A-998A-C0A9-6826E44A98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830115-1789-6EBD-2A39-6936ED66B3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4630B1-6AA7-9390-30CF-074F32700C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0E65F5-8771-4CAA-BC94-352C39001B1F}" type="datetimeFigureOut">
              <a:rPr lang="en-GB" smtClean="0"/>
              <a:t>22/09/2024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3ABEF1-D80E-B5AE-2A1F-E7912132D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85DC-8542-4BDB-4DEE-454E39A8C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24679B7-4E1D-43F5-B8A6-A9CB2474BA2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2004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A7F1109-F3FC-68D8-A14A-23C98726DD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3D67AD75-A6B2-21F7-BF5A-F549BB0DE0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25039"/>
            <a:ext cx="5221681" cy="275474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C5F999-4E35-009F-A94D-94285D99973C}"/>
              </a:ext>
            </a:extLst>
          </p:cNvPr>
          <p:cNvSpPr txBox="1"/>
          <p:nvPr/>
        </p:nvSpPr>
        <p:spPr>
          <a:xfrm>
            <a:off x="1237013" y="274290"/>
            <a:ext cx="4392549" cy="3154710"/>
          </a:xfrm>
          <a:prstGeom prst="rect">
            <a:avLst/>
          </a:prstGeom>
          <a:noFill/>
          <a:effectLst/>
        </p:spPr>
        <p:txBody>
          <a:bodyPr wrap="none" rtlCol="0">
            <a:spAutoFit/>
          </a:bodyPr>
          <a:lstStyle/>
          <a:p>
            <a:r>
              <a:rPr lang="en-GB" sz="19900" dirty="0">
                <a:solidFill>
                  <a:schemeClr val="bg1"/>
                </a:solidFill>
                <a:latin typeface="Consolas" panose="020B0609020204030204" pitchFamily="49" charset="0"/>
              </a:rPr>
              <a:t>std</a:t>
            </a:r>
            <a:endParaRPr lang="en-GB" sz="115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731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3E5F5D9-B53F-5D94-98AD-201EEFBCB64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A86D481F-F883-0293-6473-C4FB431D57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3DAADE5-6914-79B5-3D52-5118A7E030AC}"/>
              </a:ext>
            </a:extLst>
          </p:cNvPr>
          <p:cNvSpPr txBox="1"/>
          <p:nvPr/>
        </p:nvSpPr>
        <p:spPr>
          <a:xfrm>
            <a:off x="989766" y="3820486"/>
            <a:ext cx="1011046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42041519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3E8C-5952-28E3-4E73-BF9705C1B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F776DC25-46E4-4B4D-9782-E3C913C139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6" name="Picture 5" descr="A group of colorful cubes&#10;&#10;Description automatically generated">
            <a:extLst>
              <a:ext uri="{FF2B5EF4-FFF2-40B4-BE49-F238E27FC236}">
                <a16:creationId xmlns:a16="http://schemas.microsoft.com/office/drawing/2014/main" id="{4156DE56-F35C-73C2-3F6D-F5D8ED716C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227" t="13963" b="28134"/>
          <a:stretch/>
        </p:blipFill>
        <p:spPr>
          <a:xfrm>
            <a:off x="822036" y="600364"/>
            <a:ext cx="10445921" cy="307570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96C4C08-D36C-6BB5-34D1-DF44588817D7}"/>
              </a:ext>
            </a:extLst>
          </p:cNvPr>
          <p:cNvSpPr txBox="1"/>
          <p:nvPr/>
        </p:nvSpPr>
        <p:spPr>
          <a:xfrm>
            <a:off x="0" y="3820486"/>
            <a:ext cx="121920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800" dirty="0">
                <a:solidFill>
                  <a:schemeClr val="bg1"/>
                </a:solidFill>
                <a:latin typeface="Consolas" panose="020B0609020204030204" pitchFamily="49" charset="0"/>
              </a:rPr>
              <a:t>02. Structure</a:t>
            </a:r>
          </a:p>
        </p:txBody>
      </p:sp>
    </p:spTree>
    <p:extLst>
      <p:ext uri="{BB962C8B-B14F-4D97-AF65-F5344CB8AC3E}">
        <p14:creationId xmlns:p14="http://schemas.microsoft.com/office/powerpoint/2010/main" val="1411344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7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Sancarn .</dc:creator>
  <cp:lastModifiedBy>Sancarn .</cp:lastModifiedBy>
  <cp:revision>2</cp:revision>
  <dcterms:created xsi:type="dcterms:W3CDTF">2024-09-22T00:35:19Z</dcterms:created>
  <dcterms:modified xsi:type="dcterms:W3CDTF">2024-09-22T00:42:21Z</dcterms:modified>
</cp:coreProperties>
</file>