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6764-CCD1-92EE-F8FF-D8E99A7C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0A37-FF06-244C-D381-7F411E1C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06EF-5A6E-46B1-8834-7FA08FEA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FCFC6-4A64-E136-B6C5-40DC21C2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4A37-5CCF-4EF3-C746-8C6EE901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A8C7-E54F-4ACD-E6AE-07CF30A6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13912-6BE4-5093-1878-1FBEE4050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3A21-2296-7191-2895-40D585ED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A503-4A08-66C9-25C4-96F5D7F7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C43C-C312-6EC5-D72E-7434F175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08C1-10D2-D271-74EC-EB7588B7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164E-093E-C474-A82E-54D9E365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2B5B-ED55-DB28-71B4-AED46FA3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10DC-058C-79CD-947D-8B426555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4696-F24B-FC29-E039-257B2B27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C735-ABF0-FAEF-807B-4889737B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5AF5-B0A8-661C-B233-5028C26B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F852-05EA-221C-5004-9FAF843D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78C1-E67C-28DA-1660-E3A5F5C9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06A5-09BA-48DD-7277-A61DB49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4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670B-EC0D-F08E-0BD6-358F23C5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743A6-1644-75B4-5BBB-1ED0967B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D205-F144-E69C-02E1-BD907DD8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D12D-4167-92F7-C049-D81FE454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D178-A48D-6173-DC0C-9F99293F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F531-61AF-E761-55D1-5C111ABB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C9BB-CB40-B049-4562-16EAB4F7E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DA58-2EFE-44C1-A70F-074ABDFC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2A61D-2C91-9927-986A-70640FBD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AFCBF-B0C7-E6DB-C2CE-1B3BD7AC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B834-7B2A-9FF2-0ADA-34F91462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2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4EB5-53A3-8800-A80A-57FC2F9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BA33-13D2-5DDC-6218-F0A68F4B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DA7F9-F45D-8000-9925-FDBCBBEC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A166-2429-4B80-AF20-C7F734CC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D97F5-405B-6D60-B554-263FD4AB3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25000-B9DA-51BF-D220-4C04A5A5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5E5A4-C95B-3ADB-7070-3ABB9871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848-494D-A500-38AB-DCF17A60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4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089E-F22D-8DF6-B3FF-9028FCE6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83525-2BEC-8904-CD7B-758191CF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BBA5-D8A3-588A-8A8E-7F4C511F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BABF1-B9DF-9F6B-BEA5-3C8ECB4D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E6E38-B39C-9803-4152-849D3748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8DB5C-C602-0D12-C8B4-7ACB8847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9E77D-C8E7-951D-147F-D5B56819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1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B177-F574-E38E-0870-E78AE0C2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79C1-2EFE-B82B-D94C-EE144E8D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BE5E-6C18-A7BB-805C-5DDB7129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CC422-3164-3D3B-CEBB-A73A6E2B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40E05-A47F-D6F1-2C7C-515624C0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190D-CDDF-3C1D-CD35-3A2C83E7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6A56-07C3-8A2F-C6EE-DF34CA84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26628-0C40-2030-2A0E-9C00E20B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81C1-5B72-70BF-E61C-81D9B21A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9E183-0E92-903F-EB3A-48E2ADE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9E7F-6711-2EBD-7D92-419843AD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B9AB-A6FA-62CC-05C8-C80B39ED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612E3-2E1A-998A-C0A9-6826E44A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30115-1789-6EBD-2A39-6936ED66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30B1-6AA7-9390-30CF-074F32700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E65F5-8771-4CAA-BC94-352C39001B1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BEF1-D80E-B5AE-2A1F-E7912132D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85DC-8542-4BDB-4DEE-454E39A8C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0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7F1109-F3FC-68D8-A14A-23C98726DD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3D67AD75-A6B2-21F7-BF5A-F549BB0D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5039"/>
            <a:ext cx="5221681" cy="2754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C5F999-4E35-009F-A94D-94285D99973C}"/>
              </a:ext>
            </a:extLst>
          </p:cNvPr>
          <p:cNvSpPr txBox="1"/>
          <p:nvPr/>
        </p:nvSpPr>
        <p:spPr>
          <a:xfrm>
            <a:off x="1237013" y="274290"/>
            <a:ext cx="4392549" cy="31547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9900" dirty="0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endParaRPr lang="en-GB" sz="115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5F5D9-B53F-5D94-98AD-201EEFBCB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A86D481F-F883-0293-6473-C4FB431D5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1D6A1-3CF8-C4DD-CB43-EC7A973FD006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01. Motivation</a:t>
            </a:r>
          </a:p>
        </p:txBody>
      </p:sp>
    </p:spTree>
    <p:extLst>
      <p:ext uri="{BB962C8B-B14F-4D97-AF65-F5344CB8AC3E}">
        <p14:creationId xmlns:p14="http://schemas.microsoft.com/office/powerpoint/2010/main" val="420415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3E8C-5952-28E3-4E73-BF9705C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6DC25-46E4-4B4D-9782-E3C913C139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4156DE56-F35C-73C2-3F6D-F5D8ED71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C4C08-D36C-6BB5-34D1-DF44588817D7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02. Structure</a:t>
            </a:r>
          </a:p>
        </p:txBody>
      </p:sp>
    </p:spTree>
    <p:extLst>
      <p:ext uri="{BB962C8B-B14F-4D97-AF65-F5344CB8AC3E}">
        <p14:creationId xmlns:p14="http://schemas.microsoft.com/office/powerpoint/2010/main" val="141134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F0463-0B9A-3D01-6EB7-1E61EF07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195A65-434B-DE77-D344-99524CEF7D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F903A374-5A79-6158-AFB8-5915106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F0969C-FABF-7213-F002-6D7DA3D5C06D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03.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406043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C5375-F44D-E1F5-81DC-C3B1A0A93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A04B8-E6E8-A753-93ED-AF6AD0155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D93EF06D-FECF-7351-F7F4-91CFF7EA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31D3D-F789-6308-7BE7-25552843BBCC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04. </a:t>
            </a:r>
            <a:r>
              <a:rPr lang="en-GB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stdCallback</a:t>
            </a:r>
            <a:endParaRPr lang="en-GB" sz="8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1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86E8-A5E7-0BFF-FF9E-E4681E031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24AF3F-9E2E-506F-977F-BAC2F1A8FF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CD0E17F2-ACFD-C56F-77EA-EC2F5ECE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C4494-02D9-465E-2DFE-50AF526A7225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05. </a:t>
            </a:r>
            <a:r>
              <a:rPr lang="en-GB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stdLambda</a:t>
            </a:r>
            <a:endParaRPr lang="en-GB" sz="8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9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9E95B-AB4C-1AF6-5822-F377130B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17E37-4928-2A7C-1FB0-DF46DFEDA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B038F144-71E1-F206-0223-0FB8E46F5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776BC-6D1B-AC60-24F0-87D451128586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06. </a:t>
            </a:r>
            <a:r>
              <a:rPr lang="en-GB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stdArray</a:t>
            </a:r>
            <a:endParaRPr lang="en-GB" sz="8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2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86CA3-1626-AC98-982F-3EB57DEF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2F2FB1-0E43-AD37-B99C-05E1776277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8B394BEC-74F7-8442-2B93-73EF789F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C5B9E-B6A3-207D-E5E7-E39A866A71E8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07. </a:t>
            </a:r>
            <a:r>
              <a:rPr lang="en-GB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stdEnumerator</a:t>
            </a:r>
            <a:endParaRPr lang="en-GB" sz="8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7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23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Sancarn .</dc:creator>
  <cp:lastModifiedBy>Sancarn .</cp:lastModifiedBy>
  <cp:revision>3</cp:revision>
  <dcterms:created xsi:type="dcterms:W3CDTF">2024-09-22T00:35:19Z</dcterms:created>
  <dcterms:modified xsi:type="dcterms:W3CDTF">2024-09-23T13:24:14Z</dcterms:modified>
</cp:coreProperties>
</file>