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762000"/>
            <a:ext cx="7851648" cy="1447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PENJELASAN WEBSITE</a:t>
            </a:r>
            <a:br>
              <a:rPr lang="en-US" dirty="0" smtClean="0"/>
            </a:br>
            <a:r>
              <a:rPr lang="en-US" dirty="0" smtClean="0"/>
              <a:t>HotelKarawang.com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6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1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hotelkarawang.com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Admin Hotel.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16382"/>
            <a:ext cx="167640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77836"/>
            <a:ext cx="1676400" cy="167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4419600"/>
            <a:ext cx="327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Konsumen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hotel di website </a:t>
            </a:r>
            <a:r>
              <a:rPr lang="en-US" dirty="0" smtClean="0"/>
              <a:t>hotelkarawang.com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4724400"/>
            <a:ext cx="480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Admin </a:t>
            </a:r>
            <a:r>
              <a:rPr lang="en-US" b="1" dirty="0"/>
              <a:t>Hotel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di website hotelkarawang.com. </a:t>
            </a:r>
            <a:r>
              <a:rPr lang="en-US" dirty="0" err="1"/>
              <a:t>Seperti</a:t>
            </a:r>
            <a:r>
              <a:rPr lang="en-US" dirty="0"/>
              <a:t>,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rincian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,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(Profile) Hotel, </a:t>
            </a:r>
            <a:r>
              <a:rPr lang="en-US" dirty="0" err="1"/>
              <a:t>dll</a:t>
            </a:r>
            <a:r>
              <a:rPr lang="en-US" dirty="0"/>
              <a:t>. 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667000" y="2916382"/>
            <a:ext cx="2199006" cy="36368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73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</TotalTime>
  <Words>58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PENJELASAN WEBSITE HotelKarawang.com</vt:lpstr>
      <vt:lpstr>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PENJELASAN WEBSITE HotelKarawang.com</dc:title>
  <dc:creator>sanca</dc:creator>
  <cp:lastModifiedBy>sanca</cp:lastModifiedBy>
  <cp:revision>1</cp:revision>
  <dcterms:created xsi:type="dcterms:W3CDTF">2016-12-30T06:41:33Z</dcterms:created>
  <dcterms:modified xsi:type="dcterms:W3CDTF">2016-12-30T06:50:51Z</dcterms:modified>
</cp:coreProperties>
</file>