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0568-FD8B-4285-8E24-4E36140FEC0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5583" y="5935317"/>
            <a:ext cx="9144000" cy="727765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 개발 배경</a:t>
            </a:r>
            <a:br>
              <a:rPr lang="en-US" altLang="ko-KR" sz="2400" dirty="0"/>
            </a:br>
            <a:r>
              <a:rPr lang="en-US" altLang="ko-KR" sz="2400" dirty="0"/>
              <a:t>	-</a:t>
            </a:r>
            <a:r>
              <a:rPr lang="ko-KR" altLang="en-US" sz="2400" dirty="0"/>
              <a:t> 사회적 문제</a:t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이에 따른 해결방안에 대한 개발 배경</a:t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 개발 일정</a:t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 파일 구성도</a:t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프로트타입</a:t>
            </a:r>
            <a:br>
              <a:rPr lang="en-US" altLang="ko-KR" sz="2400" dirty="0"/>
            </a:br>
            <a:r>
              <a:rPr lang="en-US" altLang="ko-KR" sz="2400" dirty="0"/>
              <a:t>(_ </a:t>
            </a:r>
            <a:r>
              <a:rPr lang="ko-KR" altLang="en-US" sz="2400" dirty="0"/>
              <a:t>구현 예상 결과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기능 명세서 </a:t>
            </a:r>
            <a:r>
              <a:rPr lang="en-US" altLang="ko-KR" sz="2400" dirty="0"/>
              <a:t>(</a:t>
            </a:r>
            <a:r>
              <a:rPr lang="ko-KR" altLang="en-US" sz="2400" dirty="0"/>
              <a:t>프론트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8930" y="3193773"/>
            <a:ext cx="9144000" cy="1655762"/>
          </a:xfrm>
        </p:spPr>
        <p:txBody>
          <a:bodyPr/>
          <a:lstStyle/>
          <a:p>
            <a:r>
              <a:rPr lang="ko-KR" altLang="en-US" dirty="0"/>
              <a:t>프로젝트 중간 발표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학번이름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A33FBA-2842-217A-ECDB-053F90F78093}"/>
              </a:ext>
            </a:extLst>
          </p:cNvPr>
          <p:cNvSpPr txBox="1">
            <a:spLocks/>
          </p:cNvSpPr>
          <p:nvPr/>
        </p:nvSpPr>
        <p:spPr>
          <a:xfrm>
            <a:off x="503583" y="558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세부 주제명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30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진행하는 분야에 대한 리뷰 포함</a:t>
            </a:r>
            <a:endParaRPr lang="en-US" altLang="ko-KR" dirty="0"/>
          </a:p>
          <a:p>
            <a:r>
              <a:rPr lang="ko-KR" altLang="en-US" dirty="0"/>
              <a:t>문제에 대해 현재 시점에서 참고할 수 있는 최신 정보 포함</a:t>
            </a:r>
            <a:endParaRPr lang="en-US" altLang="ko-KR" dirty="0"/>
          </a:p>
          <a:p>
            <a:r>
              <a:rPr lang="ko-KR" altLang="en-US" dirty="0"/>
              <a:t>문제에 대한 과거의 내용 및 결과 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6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개발일정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6452" y="2451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38200" y="1690688"/>
            <a:ext cx="10394004" cy="3644900"/>
            <a:chOff x="838200" y="1690688"/>
            <a:chExt cx="10394004" cy="3644900"/>
          </a:xfrm>
        </p:grpSpPr>
        <p:pic>
          <p:nvPicPr>
            <p:cNvPr id="1025" name="_x398888832" descr="EMB000046280c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90688"/>
              <a:ext cx="10394004" cy="364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020733" y="2082800"/>
              <a:ext cx="186267" cy="22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4600" y="2082800"/>
              <a:ext cx="186267" cy="22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45399" y="2082800"/>
              <a:ext cx="186267" cy="22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00054" y="2082800"/>
              <a:ext cx="220146" cy="22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320853" y="2082800"/>
              <a:ext cx="237080" cy="22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7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요점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82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요점 </a:t>
            </a:r>
            <a:r>
              <a:rPr lang="en-US" altLang="ko-KR" dirty="0"/>
              <a:t>– </a:t>
            </a:r>
            <a:r>
              <a:rPr lang="ko-KR" altLang="en-US" dirty="0"/>
              <a:t>파일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658209"/>
            <a:ext cx="5815888" cy="43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예상 결과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8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예상 결과</a:t>
            </a:r>
            <a:r>
              <a:rPr lang="en-US" altLang="ko-KR" dirty="0"/>
              <a:t>- ... </a:t>
            </a:r>
            <a:r>
              <a:rPr lang="ko-KR" altLang="en-US" dirty="0"/>
              <a:t>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26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3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96</Words>
  <Application>Microsoft Macintosh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- 개발 배경  - 사회적 문제 -이에 따른 해결방안에 대한 개발 배경 - 개발 일정 - 파일 구성도 - 프로트타입 (_ 구현 예상 결과)  -기능 명세서 (프론트) </vt:lpstr>
      <vt:lpstr>개발배경</vt:lpstr>
      <vt:lpstr>개발일정</vt:lpstr>
      <vt:lpstr>개발 내용 요점</vt:lpstr>
      <vt:lpstr>개발 내용 요점 – 파일 구성도</vt:lpstr>
      <vt:lpstr>구현 예상 결과- 메인화면</vt:lpstr>
      <vt:lpstr>구현 예상 결과- ... 화면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결과 발표</dc:title>
  <dc:creator>hallym</dc:creator>
  <cp:lastModifiedBy>화영양</cp:lastModifiedBy>
  <cp:revision>21</cp:revision>
  <dcterms:created xsi:type="dcterms:W3CDTF">2022-11-24T01:36:43Z</dcterms:created>
  <dcterms:modified xsi:type="dcterms:W3CDTF">2023-07-03T00:37:57Z</dcterms:modified>
</cp:coreProperties>
</file>