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Repo Bold" charset="1" panose="02000503040000020004"/>
      <p:regular r:id="rId16"/>
    </p:embeddedFont>
    <p:embeddedFont>
      <p:font typeface="Repo Bold Bold" charset="1" panose="0200050304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7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73908" y="4502897"/>
            <a:ext cx="10107960" cy="128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283"/>
              </a:lnSpc>
              <a:spcBef>
                <a:spcPct val="0"/>
              </a:spcBef>
            </a:pPr>
            <a:r>
              <a:rPr lang="en-US" sz="7345">
                <a:solidFill>
                  <a:srgbClr val="000000"/>
                </a:solidFill>
                <a:latin typeface="Repo Bold Bold"/>
              </a:rPr>
              <a:t>Management System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2392" y="301339"/>
            <a:ext cx="1956782" cy="1454722"/>
          </a:xfrm>
          <a:custGeom>
            <a:avLst/>
            <a:gdLst/>
            <a:ahLst/>
            <a:cxnLst/>
            <a:rect r="r" b="b" t="t" l="l"/>
            <a:pathLst>
              <a:path h="1454722" w="1956782">
                <a:moveTo>
                  <a:pt x="0" y="0"/>
                </a:moveTo>
                <a:lnTo>
                  <a:pt x="1956783" y="0"/>
                </a:lnTo>
                <a:lnTo>
                  <a:pt x="1956783" y="1454722"/>
                </a:lnTo>
                <a:lnTo>
                  <a:pt x="0" y="14547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6539042"/>
            <a:ext cx="8490450" cy="5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 Bold"/>
              </a:rPr>
              <a:t>-by Sanchalika Datta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73908" y="2578658"/>
            <a:ext cx="7301985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Customer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130" y="1180596"/>
            <a:ext cx="7339104" cy="7301661"/>
          </a:xfrm>
          <a:custGeom>
            <a:avLst/>
            <a:gdLst/>
            <a:ahLst/>
            <a:cxnLst/>
            <a:rect r="r" b="b" t="t" l="l"/>
            <a:pathLst>
              <a:path h="7301661" w="7339104">
                <a:moveTo>
                  <a:pt x="0" y="0"/>
                </a:moveTo>
                <a:lnTo>
                  <a:pt x="7339104" y="0"/>
                </a:lnTo>
                <a:lnTo>
                  <a:pt x="7339104" y="7301661"/>
                </a:lnTo>
                <a:lnTo>
                  <a:pt x="0" y="7301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6" t="-1186" r="-1005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94377" y="1028700"/>
            <a:ext cx="8603150" cy="4852572"/>
          </a:xfrm>
          <a:custGeom>
            <a:avLst/>
            <a:gdLst/>
            <a:ahLst/>
            <a:cxnLst/>
            <a:rect r="r" b="b" t="t" l="l"/>
            <a:pathLst>
              <a:path h="4852572" w="8603150">
                <a:moveTo>
                  <a:pt x="0" y="0"/>
                </a:moveTo>
                <a:lnTo>
                  <a:pt x="8603150" y="0"/>
                </a:lnTo>
                <a:lnTo>
                  <a:pt x="8603150" y="4852572"/>
                </a:lnTo>
                <a:lnTo>
                  <a:pt x="0" y="4852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78" t="0" r="-1195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94377" y="6081297"/>
            <a:ext cx="8603150" cy="3865861"/>
          </a:xfrm>
          <a:custGeom>
            <a:avLst/>
            <a:gdLst/>
            <a:ahLst/>
            <a:cxnLst/>
            <a:rect r="r" b="b" t="t" l="l"/>
            <a:pathLst>
              <a:path h="3865861" w="8603150">
                <a:moveTo>
                  <a:pt x="0" y="0"/>
                </a:moveTo>
                <a:lnTo>
                  <a:pt x="8603150" y="0"/>
                </a:lnTo>
                <a:lnTo>
                  <a:pt x="8603150" y="3865861"/>
                </a:lnTo>
                <a:lnTo>
                  <a:pt x="0" y="38658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04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46204" y="300182"/>
            <a:ext cx="4096345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Update Existing  Users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686" y="3024958"/>
            <a:ext cx="6527310" cy="3890573"/>
          </a:xfrm>
          <a:custGeom>
            <a:avLst/>
            <a:gdLst/>
            <a:ahLst/>
            <a:cxnLst/>
            <a:rect r="r" b="b" t="t" l="l"/>
            <a:pathLst>
              <a:path h="3890573" w="6527310">
                <a:moveTo>
                  <a:pt x="0" y="0"/>
                </a:moveTo>
                <a:lnTo>
                  <a:pt x="6527311" y="0"/>
                </a:lnTo>
                <a:lnTo>
                  <a:pt x="6527311" y="3890572"/>
                </a:lnTo>
                <a:lnTo>
                  <a:pt x="0" y="3890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574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9114" y="3299907"/>
            <a:ext cx="7380186" cy="3340674"/>
          </a:xfrm>
          <a:custGeom>
            <a:avLst/>
            <a:gdLst/>
            <a:ahLst/>
            <a:cxnLst/>
            <a:rect r="r" b="b" t="t" l="l"/>
            <a:pathLst>
              <a:path h="3340674" w="7380186">
                <a:moveTo>
                  <a:pt x="0" y="0"/>
                </a:moveTo>
                <a:lnTo>
                  <a:pt x="7380186" y="0"/>
                </a:lnTo>
                <a:lnTo>
                  <a:pt x="7380186" y="3340674"/>
                </a:lnTo>
                <a:lnTo>
                  <a:pt x="0" y="334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27" t="0" r="-3286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6225" y="1621261"/>
            <a:ext cx="3974306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Delete Existing 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88076" y="1621261"/>
            <a:ext cx="405026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Logout Existing  Users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5604"/>
            <a:ext cx="7073914" cy="4706082"/>
          </a:xfrm>
          <a:custGeom>
            <a:avLst/>
            <a:gdLst/>
            <a:ahLst/>
            <a:cxnLst/>
            <a:rect r="r" b="b" t="t" l="l"/>
            <a:pathLst>
              <a:path h="4706082" w="7073914">
                <a:moveTo>
                  <a:pt x="0" y="0"/>
                </a:moveTo>
                <a:lnTo>
                  <a:pt x="7073914" y="0"/>
                </a:lnTo>
                <a:lnTo>
                  <a:pt x="7073914" y="4706082"/>
                </a:lnTo>
                <a:lnTo>
                  <a:pt x="0" y="4706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69" r="-2217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817393"/>
            <a:ext cx="8560566" cy="4002503"/>
          </a:xfrm>
          <a:custGeom>
            <a:avLst/>
            <a:gdLst/>
            <a:ahLst/>
            <a:cxnLst/>
            <a:rect r="r" b="b" t="t" l="l"/>
            <a:pathLst>
              <a:path h="4002503" w="8560566">
                <a:moveTo>
                  <a:pt x="0" y="0"/>
                </a:moveTo>
                <a:lnTo>
                  <a:pt x="8560566" y="0"/>
                </a:lnTo>
                <a:lnTo>
                  <a:pt x="8560566" y="4002503"/>
                </a:lnTo>
                <a:lnTo>
                  <a:pt x="0" y="4002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6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03131" y="228293"/>
            <a:ext cx="4278679" cy="77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0"/>
              </a:lnSpc>
            </a:pPr>
            <a:r>
              <a:rPr lang="en-US" sz="4614">
                <a:solidFill>
                  <a:srgbClr val="2F2F2F"/>
                </a:solidFill>
                <a:latin typeface="Abril Fatface"/>
              </a:rPr>
              <a:t>Data Validation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27228" y="1621261"/>
            <a:ext cx="2371963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Admins Only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0120" y="3408192"/>
            <a:ext cx="9956219" cy="4506727"/>
          </a:xfrm>
          <a:custGeom>
            <a:avLst/>
            <a:gdLst/>
            <a:ahLst/>
            <a:cxnLst/>
            <a:rect r="r" b="b" t="t" l="l"/>
            <a:pathLst>
              <a:path h="4506727" w="9956219">
                <a:moveTo>
                  <a:pt x="0" y="0"/>
                </a:moveTo>
                <a:lnTo>
                  <a:pt x="9956219" y="0"/>
                </a:lnTo>
                <a:lnTo>
                  <a:pt x="9956219" y="4506727"/>
                </a:lnTo>
                <a:lnTo>
                  <a:pt x="0" y="4506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27" t="0" r="-3286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32493" y="1518190"/>
            <a:ext cx="6451472" cy="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4"/>
              </a:lnSpc>
            </a:pPr>
            <a:r>
              <a:rPr lang="en-US" sz="5017">
                <a:solidFill>
                  <a:srgbClr val="2F2F2F"/>
                </a:solidFill>
                <a:latin typeface="Abril Fatface"/>
              </a:rPr>
              <a:t>Logout Existing  Users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734" y="4174313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60915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705960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50158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About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38698" y="1854970"/>
            <a:ext cx="4291271" cy="119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07267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52311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03312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Flow Diagram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96509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39622" y="4799175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ER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07267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50912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52311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47510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Deployment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96509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558267" y="6495225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Class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84224" y="2641910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2581" y="385641"/>
            <a:ext cx="10341563" cy="9410823"/>
          </a:xfrm>
          <a:custGeom>
            <a:avLst/>
            <a:gdLst/>
            <a:ahLst/>
            <a:cxnLst/>
            <a:rect r="r" b="b" t="t" l="l"/>
            <a:pathLst>
              <a:path h="9410823" w="10341563">
                <a:moveTo>
                  <a:pt x="0" y="0"/>
                </a:moveTo>
                <a:lnTo>
                  <a:pt x="10341563" y="0"/>
                </a:lnTo>
                <a:lnTo>
                  <a:pt x="10341563" y="9410823"/>
                </a:lnTo>
                <a:lnTo>
                  <a:pt x="0" y="94108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42705" y="4143000"/>
            <a:ext cx="7725311" cy="363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The Customer Management System is a core Java-based application designed to help businesses efficiently manage their customer information. It allows users to perform CRUD (Create, Read, Update, Delete) operations on customer data and provides a user-friendly interface to interact with the system.</a:t>
            </a:r>
          </a:p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89271" y="1713477"/>
            <a:ext cx="9509457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About the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7015" y="265410"/>
            <a:ext cx="4564622" cy="1315940"/>
            <a:chOff x="0" y="0"/>
            <a:chExt cx="2078422" cy="599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8422" cy="599191"/>
            </a:xfrm>
            <a:custGeom>
              <a:avLst/>
              <a:gdLst/>
              <a:ahLst/>
              <a:cxnLst/>
              <a:rect r="r" b="b" t="t" l="l"/>
              <a:pathLst>
                <a:path h="599191" w="2078422">
                  <a:moveTo>
                    <a:pt x="57666" y="0"/>
                  </a:moveTo>
                  <a:lnTo>
                    <a:pt x="2020756" y="0"/>
                  </a:lnTo>
                  <a:cubicBezTo>
                    <a:pt x="2036050" y="0"/>
                    <a:pt x="2050718" y="6076"/>
                    <a:pt x="2061532" y="16890"/>
                  </a:cubicBezTo>
                  <a:cubicBezTo>
                    <a:pt x="2072347" y="27705"/>
                    <a:pt x="2078422" y="42372"/>
                    <a:pt x="2078422" y="57666"/>
                  </a:cubicBezTo>
                  <a:lnTo>
                    <a:pt x="2078422" y="541524"/>
                  </a:lnTo>
                  <a:cubicBezTo>
                    <a:pt x="2078422" y="556818"/>
                    <a:pt x="2072347" y="571486"/>
                    <a:pt x="2061532" y="582301"/>
                  </a:cubicBezTo>
                  <a:cubicBezTo>
                    <a:pt x="2050718" y="593115"/>
                    <a:pt x="2036050" y="599191"/>
                    <a:pt x="2020756" y="599191"/>
                  </a:cubicBezTo>
                  <a:lnTo>
                    <a:pt x="57666" y="599191"/>
                  </a:lnTo>
                  <a:cubicBezTo>
                    <a:pt x="42372" y="599191"/>
                    <a:pt x="27705" y="593115"/>
                    <a:pt x="16890" y="582301"/>
                  </a:cubicBezTo>
                  <a:cubicBezTo>
                    <a:pt x="6076" y="571486"/>
                    <a:pt x="0" y="556818"/>
                    <a:pt x="0" y="541524"/>
                  </a:cubicBezTo>
                  <a:lnTo>
                    <a:pt x="0" y="57666"/>
                  </a:lnTo>
                  <a:cubicBezTo>
                    <a:pt x="0" y="42372"/>
                    <a:pt x="6076" y="27705"/>
                    <a:pt x="16890" y="16890"/>
                  </a:cubicBezTo>
                  <a:cubicBezTo>
                    <a:pt x="27705" y="6076"/>
                    <a:pt x="42372" y="0"/>
                    <a:pt x="57666" y="0"/>
                  </a:cubicBezTo>
                  <a:close/>
                </a:path>
              </a:pathLst>
            </a:custGeom>
            <a:solidFill>
              <a:srgbClr val="FFFEF7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117626" y="0"/>
            <a:ext cx="9935986" cy="10287000"/>
          </a:xfrm>
          <a:custGeom>
            <a:avLst/>
            <a:gdLst/>
            <a:ahLst/>
            <a:cxnLst/>
            <a:rect r="r" b="b" t="t" l="l"/>
            <a:pathLst>
              <a:path h="10287000" w="9935986">
                <a:moveTo>
                  <a:pt x="0" y="0"/>
                </a:moveTo>
                <a:lnTo>
                  <a:pt x="9935986" y="0"/>
                </a:lnTo>
                <a:lnTo>
                  <a:pt x="99359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79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1329" y="459994"/>
            <a:ext cx="4155994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Flow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7184" y="252566"/>
            <a:ext cx="6751981" cy="1315940"/>
            <a:chOff x="0" y="0"/>
            <a:chExt cx="3074399" cy="599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4399" cy="599191"/>
            </a:xfrm>
            <a:custGeom>
              <a:avLst/>
              <a:gdLst/>
              <a:ahLst/>
              <a:cxnLst/>
              <a:rect r="r" b="b" t="t" l="l"/>
              <a:pathLst>
                <a:path h="599191" w="3074399">
                  <a:moveTo>
                    <a:pt x="38985" y="0"/>
                  </a:moveTo>
                  <a:lnTo>
                    <a:pt x="3035414" y="0"/>
                  </a:lnTo>
                  <a:cubicBezTo>
                    <a:pt x="3045753" y="0"/>
                    <a:pt x="3055669" y="4107"/>
                    <a:pt x="3062980" y="11418"/>
                  </a:cubicBezTo>
                  <a:cubicBezTo>
                    <a:pt x="3070291" y="18729"/>
                    <a:pt x="3074399" y="28645"/>
                    <a:pt x="3074399" y="38985"/>
                  </a:cubicBezTo>
                  <a:lnTo>
                    <a:pt x="3074399" y="560206"/>
                  </a:lnTo>
                  <a:cubicBezTo>
                    <a:pt x="3074399" y="570545"/>
                    <a:pt x="3070291" y="580461"/>
                    <a:pt x="3062980" y="587772"/>
                  </a:cubicBezTo>
                  <a:cubicBezTo>
                    <a:pt x="3055669" y="595083"/>
                    <a:pt x="3045753" y="599191"/>
                    <a:pt x="3035414" y="599191"/>
                  </a:cubicBezTo>
                  <a:lnTo>
                    <a:pt x="38985" y="599191"/>
                  </a:lnTo>
                  <a:cubicBezTo>
                    <a:pt x="28645" y="599191"/>
                    <a:pt x="18729" y="595083"/>
                    <a:pt x="11418" y="587772"/>
                  </a:cubicBezTo>
                  <a:cubicBezTo>
                    <a:pt x="4107" y="580461"/>
                    <a:pt x="0" y="570545"/>
                    <a:pt x="0" y="560206"/>
                  </a:cubicBezTo>
                  <a:lnTo>
                    <a:pt x="0" y="38985"/>
                  </a:lnTo>
                  <a:cubicBezTo>
                    <a:pt x="0" y="28645"/>
                    <a:pt x="4107" y="18729"/>
                    <a:pt x="11418" y="11418"/>
                  </a:cubicBezTo>
                  <a:cubicBezTo>
                    <a:pt x="18729" y="4107"/>
                    <a:pt x="28645" y="0"/>
                    <a:pt x="38985" y="0"/>
                  </a:cubicBezTo>
                  <a:close/>
                </a:path>
              </a:pathLst>
            </a:custGeom>
            <a:solidFill>
              <a:srgbClr val="FFFEF7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67007" y="1785076"/>
            <a:ext cx="13792086" cy="8073416"/>
          </a:xfrm>
          <a:custGeom>
            <a:avLst/>
            <a:gdLst/>
            <a:ahLst/>
            <a:cxnLst/>
            <a:rect r="r" b="b" t="t" l="l"/>
            <a:pathLst>
              <a:path h="8073416" w="13792086">
                <a:moveTo>
                  <a:pt x="0" y="0"/>
                </a:moveTo>
                <a:lnTo>
                  <a:pt x="13792086" y="0"/>
                </a:lnTo>
                <a:lnTo>
                  <a:pt x="13792086" y="8073416"/>
                </a:lnTo>
                <a:lnTo>
                  <a:pt x="0" y="8073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348537" y="4001558"/>
            <a:ext cx="3266598" cy="418734"/>
            <a:chOff x="0" y="0"/>
            <a:chExt cx="860339" cy="1102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0339" cy="110284"/>
            </a:xfrm>
            <a:custGeom>
              <a:avLst/>
              <a:gdLst/>
              <a:ahLst/>
              <a:cxnLst/>
              <a:rect r="r" b="b" t="t" l="l"/>
              <a:pathLst>
                <a:path h="110284" w="860339">
                  <a:moveTo>
                    <a:pt x="0" y="0"/>
                  </a:moveTo>
                  <a:lnTo>
                    <a:pt x="860339" y="0"/>
                  </a:lnTo>
                  <a:lnTo>
                    <a:pt x="860339" y="110284"/>
                  </a:lnTo>
                  <a:lnTo>
                    <a:pt x="0" y="1102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8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58031" y="234475"/>
            <a:ext cx="6890287" cy="119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19"/>
              </a:lnSpc>
              <a:spcBef>
                <a:spcPct val="0"/>
              </a:spcBef>
            </a:pPr>
            <a:r>
              <a:rPr lang="en-US" sz="6871">
                <a:solidFill>
                  <a:srgbClr val="000000"/>
                </a:solidFill>
                <a:latin typeface="Repo Bold Bold"/>
              </a:rPr>
              <a:t>ER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48537" y="4045507"/>
            <a:ext cx="3590211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Arimo"/>
              </a:rPr>
              <a:t>USER_PASSWORD unique NOT NULL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9593" y="252566"/>
            <a:ext cx="4532836" cy="1213186"/>
            <a:chOff x="0" y="0"/>
            <a:chExt cx="2063949" cy="5524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3949" cy="552403"/>
            </a:xfrm>
            <a:custGeom>
              <a:avLst/>
              <a:gdLst/>
              <a:ahLst/>
              <a:cxnLst/>
              <a:rect r="r" b="b" t="t" l="l"/>
              <a:pathLst>
                <a:path h="552403" w="2063949">
                  <a:moveTo>
                    <a:pt x="58071" y="0"/>
                  </a:moveTo>
                  <a:lnTo>
                    <a:pt x="2005879" y="0"/>
                  </a:lnTo>
                  <a:cubicBezTo>
                    <a:pt x="2037950" y="0"/>
                    <a:pt x="2063949" y="25999"/>
                    <a:pt x="2063949" y="58071"/>
                  </a:cubicBezTo>
                  <a:lnTo>
                    <a:pt x="2063949" y="494333"/>
                  </a:lnTo>
                  <a:cubicBezTo>
                    <a:pt x="2063949" y="526404"/>
                    <a:pt x="2037950" y="552403"/>
                    <a:pt x="2005879" y="552403"/>
                  </a:cubicBezTo>
                  <a:lnTo>
                    <a:pt x="58071" y="552403"/>
                  </a:lnTo>
                  <a:cubicBezTo>
                    <a:pt x="25999" y="552403"/>
                    <a:pt x="0" y="526404"/>
                    <a:pt x="0" y="494333"/>
                  </a:cubicBezTo>
                  <a:lnTo>
                    <a:pt x="0" y="58071"/>
                  </a:lnTo>
                  <a:cubicBezTo>
                    <a:pt x="0" y="25999"/>
                    <a:pt x="25999" y="0"/>
                    <a:pt x="58071" y="0"/>
                  </a:cubicBezTo>
                  <a:close/>
                </a:path>
              </a:pathLst>
            </a:custGeom>
            <a:solidFill>
              <a:srgbClr val="FFFEF7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124236" y="0"/>
            <a:ext cx="13163764" cy="10287000"/>
          </a:xfrm>
          <a:custGeom>
            <a:avLst/>
            <a:gdLst/>
            <a:ahLst/>
            <a:cxnLst/>
            <a:rect r="r" b="b" t="t" l="l"/>
            <a:pathLst>
              <a:path h="10287000" w="13163764">
                <a:moveTo>
                  <a:pt x="0" y="0"/>
                </a:moveTo>
                <a:lnTo>
                  <a:pt x="13163764" y="0"/>
                </a:lnTo>
                <a:lnTo>
                  <a:pt x="131637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8014" y="395773"/>
            <a:ext cx="4155994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575" y="2164667"/>
            <a:ext cx="8046425" cy="5654468"/>
          </a:xfrm>
          <a:custGeom>
            <a:avLst/>
            <a:gdLst/>
            <a:ahLst/>
            <a:cxnLst/>
            <a:rect r="r" b="b" t="t" l="l"/>
            <a:pathLst>
              <a:path h="5654468" w="8046425">
                <a:moveTo>
                  <a:pt x="0" y="0"/>
                </a:moveTo>
                <a:lnTo>
                  <a:pt x="8046425" y="0"/>
                </a:lnTo>
                <a:lnTo>
                  <a:pt x="8046425" y="5654468"/>
                </a:lnTo>
                <a:lnTo>
                  <a:pt x="0" y="5654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664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44599" y="2864735"/>
            <a:ext cx="8229779" cy="4254331"/>
          </a:xfrm>
          <a:custGeom>
            <a:avLst/>
            <a:gdLst/>
            <a:ahLst/>
            <a:cxnLst/>
            <a:rect r="r" b="b" t="t" l="l"/>
            <a:pathLst>
              <a:path h="4254331" w="8229779">
                <a:moveTo>
                  <a:pt x="0" y="0"/>
                </a:moveTo>
                <a:lnTo>
                  <a:pt x="8229779" y="0"/>
                </a:lnTo>
                <a:lnTo>
                  <a:pt x="8229779" y="4254331"/>
                </a:lnTo>
                <a:lnTo>
                  <a:pt x="0" y="4254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973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63182" y="-49253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Codes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1344" y="1449335"/>
            <a:ext cx="3248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User Registration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2423" y="2326788"/>
            <a:ext cx="7570867" cy="5200283"/>
          </a:xfrm>
          <a:custGeom>
            <a:avLst/>
            <a:gdLst/>
            <a:ahLst/>
            <a:cxnLst/>
            <a:rect r="r" b="b" t="t" l="l"/>
            <a:pathLst>
              <a:path h="5200283" w="7570867">
                <a:moveTo>
                  <a:pt x="0" y="0"/>
                </a:moveTo>
                <a:lnTo>
                  <a:pt x="7570867" y="0"/>
                </a:lnTo>
                <a:lnTo>
                  <a:pt x="7570867" y="5200283"/>
                </a:lnTo>
                <a:lnTo>
                  <a:pt x="0" y="5200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09" t="-2082" r="-2059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2982" y="971550"/>
            <a:ext cx="3806666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Login Existing 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33482" y="971550"/>
            <a:ext cx="471320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Search for Existing  Users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221624" y="2326788"/>
            <a:ext cx="6299632" cy="5033042"/>
          </a:xfrm>
          <a:custGeom>
            <a:avLst/>
            <a:gdLst/>
            <a:ahLst/>
            <a:cxnLst/>
            <a:rect r="r" b="b" t="t" l="l"/>
            <a:pathLst>
              <a:path h="5033042" w="6299632">
                <a:moveTo>
                  <a:pt x="0" y="0"/>
                </a:moveTo>
                <a:lnTo>
                  <a:pt x="6299632" y="0"/>
                </a:lnTo>
                <a:lnTo>
                  <a:pt x="6299632" y="5033043"/>
                </a:lnTo>
                <a:lnTo>
                  <a:pt x="0" y="5033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332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049" y="1980548"/>
            <a:ext cx="7802876" cy="7187247"/>
          </a:xfrm>
          <a:custGeom>
            <a:avLst/>
            <a:gdLst/>
            <a:ahLst/>
            <a:cxnLst/>
            <a:rect r="r" b="b" t="t" l="l"/>
            <a:pathLst>
              <a:path h="7187247" w="7802876">
                <a:moveTo>
                  <a:pt x="0" y="0"/>
                </a:moveTo>
                <a:lnTo>
                  <a:pt x="7802877" y="0"/>
                </a:lnTo>
                <a:lnTo>
                  <a:pt x="7802877" y="7187248"/>
                </a:lnTo>
                <a:lnTo>
                  <a:pt x="0" y="7187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799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395550"/>
            <a:ext cx="8411691" cy="5929041"/>
          </a:xfrm>
          <a:custGeom>
            <a:avLst/>
            <a:gdLst/>
            <a:ahLst/>
            <a:cxnLst/>
            <a:rect r="r" b="b" t="t" l="l"/>
            <a:pathLst>
              <a:path h="5929041" w="8411691">
                <a:moveTo>
                  <a:pt x="0" y="0"/>
                </a:moveTo>
                <a:lnTo>
                  <a:pt x="8411691" y="0"/>
                </a:lnTo>
                <a:lnTo>
                  <a:pt x="8411691" y="5929041"/>
                </a:lnTo>
                <a:lnTo>
                  <a:pt x="0" y="592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4" t="0" r="-3964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20541" y="971550"/>
            <a:ext cx="3650694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2F2F2F"/>
                </a:solidFill>
                <a:latin typeface="Abril Fatface"/>
              </a:rPr>
              <a:t>ADD Existing 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DAFrmAqvYqo</dc:identifier>
  <dcterms:modified xsi:type="dcterms:W3CDTF">2011-08-01T06:04:30Z</dcterms:modified>
  <cp:revision>1</cp:revision>
  <dc:title>White Creative Doodle Brainstorming Presentation</dc:title>
</cp:coreProperties>
</file>