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B2F56C-BF54-47E2-992B-90BAEEFC09B2}">
  <a:tblStyle styleId="{7AB2F56C-BF54-47E2-992B-90BAEEFC09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34a87592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34a87592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34a87592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034a87592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34a87592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34a87592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34a87592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34a87592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6232894f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6232894f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34a8759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34a8759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34a87592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34a87592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34a8759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34a8759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34a87592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34a87592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34a87592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34a87592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34a87592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34a87592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34a87592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34a87592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34a87592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034a87592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postgresql.org/download/" TargetMode="External"/><Relationship Id="rId4" Type="http://schemas.openxmlformats.org/officeDocument/2006/relationships/hyperlink" Target="https://www.postgresql.org/docs/current/index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virtualbox.org/wiki/Downloads" TargetMode="External"/><Relationship Id="rId4" Type="http://schemas.openxmlformats.org/officeDocument/2006/relationships/hyperlink" Target="http://mininet.org/download/" TargetMode="External"/><Relationship Id="rId5" Type="http://schemas.openxmlformats.org/officeDocument/2006/relationships/hyperlink" Target="https://github.com/mininet/mininet/blob/master/INSTALL" TargetMode="External"/><Relationship Id="rId6" Type="http://schemas.openxmlformats.org/officeDocument/2006/relationships/hyperlink" Target="https://mininet.org/vm-setup-note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Mininet &amp; Relational Database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1: Introduction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</a:t>
            </a:r>
            <a:endParaRPr/>
          </a:p>
        </p:txBody>
      </p:sp>
      <p:sp>
        <p:nvSpPr>
          <p:cNvPr id="116" name="Google Shape;116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You Start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636475"/>
            <a:ext cx="8520600" cy="19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Download and Install PostgreSQL: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https://www.postgresql.org/download/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through the documentation: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https://www.postgresql.org/docs/current/index.html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Database Theory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6669000" cy="3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systems can be viewed as mediators between human beings who want to use data and physical devices that hold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mostly concentrate on four tasks: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Extracting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Inserting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Deleting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PostgreSQL is a r</a:t>
            </a:r>
            <a:r>
              <a:rPr lang="en" sz="1800"/>
              <a:t>elational database management system (RDBMS)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system for managing data stored in relations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0775" y="1455525"/>
            <a:ext cx="1758624" cy="1959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PostgreSQL Views &amp; Rules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(10 points) Successful installation and setup of PostgreSQL on your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(10 points) Create a database, two tables with the following columns and plug in appropriate data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638" y="2766074"/>
            <a:ext cx="6060725" cy="1341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</a:t>
            </a:r>
            <a:r>
              <a:rPr lang="en"/>
              <a:t>PostgreSQL Views &amp; Rules (</a:t>
            </a:r>
            <a:r>
              <a:rPr lang="en"/>
              <a:t>Contd.)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386300"/>
            <a:ext cx="8520600" cy="31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(15 points) Create views for: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Students with GPA above 3.5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Students whose names start with ‘S’ (You might need to use regex here)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(15 points) Create rules where: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a student has grades A, their GPA is changed to 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a student has GPA 4.0, their grades are changed to 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Upload all the queries and their outputs.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rules, upload table values before and after the rule was executed.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09825"/>
            <a:ext cx="8520600" cy="24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Emulate a simple network using Mininet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simple Postgres queries: rules and views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Mininet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you start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Download VirtualBox: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https://www.virtualbox.org/wiki/Downloads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Download Mininet: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http://mininet.org/download/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 refer to following for more Installation instructions: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https://github.com/mininet/mininet/blob/master/INSTALL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https://mininet.org/vm-setup-notes/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Mininet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986325"/>
            <a:ext cx="85206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networking, we often need to build, modify, and experiment with working systems.</a:t>
            </a:r>
            <a:endParaRPr/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1857375" y="18062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{7AB2F56C-BF54-47E2-992B-90BAEEFC09B2}</a:tableStyleId>
              </a:tblPr>
              <a:tblGrid>
                <a:gridCol w="1809750"/>
                <a:gridCol w="1809750"/>
                <a:gridCol w="1809750"/>
              </a:tblGrid>
              <a:tr h="40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Platform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Advantages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Disadvantages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61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Hardware Testbed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fast, accurate, ground truth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expensive,</a:t>
                      </a:r>
                      <a:r>
                        <a:rPr lang="en"/>
                        <a:t> hard to reconfigure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1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Simulator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inexpensive, flexible, virtual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detail != accuracy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04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Emulator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inexpensive, flexible, reasonably accurate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slower than hardware experiments, some inaccuracy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What is Mininet?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296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network emulator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reates a virtual network by setting up switches, connect components, and ping, etc.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300" y="2471049"/>
            <a:ext cx="3859401" cy="1766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8" name="Google Shape;88;p18"/>
          <p:cNvSpPr txBox="1"/>
          <p:nvPr/>
        </p:nvSpPr>
        <p:spPr>
          <a:xfrm>
            <a:off x="2977500" y="4466175"/>
            <a:ext cx="31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topology on Mininet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470650" y="43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232250" y="2615925"/>
            <a:ext cx="8520600" cy="19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Play around and modify the provided sample topology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Mininet to build a test network topology with different network components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Modify the available properties of the above topology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the basic debug tools built into Mininet to test connectivity between virtual hosts and get the state of the openflow switches in their topology</a:t>
            </a:r>
            <a:endParaRPr sz="140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825" y="1163050"/>
            <a:ext cx="5244374" cy="983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6" name="Google Shape;96;p19"/>
          <p:cNvSpPr txBox="1"/>
          <p:nvPr/>
        </p:nvSpPr>
        <p:spPr>
          <a:xfrm>
            <a:off x="3354750" y="2103200"/>
            <a:ext cx="24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topo-2sw-2host.py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the sample.py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12041" l="0" r="0" t="0"/>
          <a:stretch/>
        </p:blipFill>
        <p:spPr>
          <a:xfrm>
            <a:off x="750500" y="1409925"/>
            <a:ext cx="5384050" cy="315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Build a Simple Network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3410625"/>
            <a:ext cx="8520600" cy="16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After creating the above architecture, you submission should include the following items: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(30 Points) Your source code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(20 points) Screenshots of the </a:t>
            </a:r>
            <a:r>
              <a:rPr b="1" i="1" lang="en" sz="1400">
                <a:solidFill>
                  <a:srgbClr val="666666"/>
                </a:solidFill>
              </a:rPr>
              <a:t>iperf h1 h4</a:t>
            </a:r>
            <a:r>
              <a:rPr lang="en" sz="1400"/>
              <a:t>, </a:t>
            </a:r>
            <a:r>
              <a:rPr b="1" i="1" lang="en" sz="1400">
                <a:solidFill>
                  <a:srgbClr val="666666"/>
                </a:solidFill>
              </a:rPr>
              <a:t>dump</a:t>
            </a:r>
            <a:r>
              <a:rPr lang="en" sz="1400"/>
              <a:t>, and </a:t>
            </a:r>
            <a:r>
              <a:rPr b="1" i="1" lang="en" sz="1400">
                <a:solidFill>
                  <a:srgbClr val="666666"/>
                </a:solidFill>
              </a:rPr>
              <a:t>pingall</a:t>
            </a:r>
            <a:r>
              <a:rPr lang="en" sz="1400"/>
              <a:t> commands (from within the mininet cli in your running VM) in pdf format. Put your screenshots in a screenshots directory.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400"/>
              <a:t>* Tip: You can try to automate collecting these by adding logs in your Python code. *</a:t>
            </a:r>
            <a:endParaRPr i="1" sz="1400"/>
          </a:p>
        </p:txBody>
      </p:sp>
      <p:sp>
        <p:nvSpPr>
          <p:cNvPr id="109" name="Google Shape;109;p21"/>
          <p:cNvSpPr txBox="1"/>
          <p:nvPr/>
        </p:nvSpPr>
        <p:spPr>
          <a:xfrm>
            <a:off x="311700" y="1061925"/>
            <a:ext cx="8520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Your task is to modify the template python code or create a new code to represent the following network topology: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975" y="1665400"/>
            <a:ext cx="3638061" cy="1662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